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sldIdLst>
    <p:sldId id="685" r:id="rId2"/>
    <p:sldId id="697" r:id="rId3"/>
    <p:sldId id="291" r:id="rId4"/>
    <p:sldId id="701" r:id="rId5"/>
    <p:sldId id="295" r:id="rId6"/>
    <p:sldId id="296" r:id="rId7"/>
    <p:sldId id="687" r:id="rId8"/>
    <p:sldId id="690" r:id="rId9"/>
    <p:sldId id="691" r:id="rId10"/>
    <p:sldId id="692" r:id="rId11"/>
    <p:sldId id="289" r:id="rId12"/>
    <p:sldId id="3862" r:id="rId13"/>
    <p:sldId id="4302" r:id="rId14"/>
    <p:sldId id="4307" r:id="rId15"/>
    <p:sldId id="4308" r:id="rId16"/>
    <p:sldId id="700" r:id="rId17"/>
    <p:sldId id="702" r:id="rId18"/>
    <p:sldId id="311" r:id="rId19"/>
    <p:sldId id="703" r:id="rId20"/>
    <p:sldId id="704" r:id="rId21"/>
    <p:sldId id="312" r:id="rId22"/>
    <p:sldId id="313" r:id="rId23"/>
    <p:sldId id="705" r:id="rId24"/>
    <p:sldId id="4309" r:id="rId25"/>
    <p:sldId id="706" r:id="rId26"/>
    <p:sldId id="286" r:id="rId27"/>
    <p:sldId id="709" r:id="rId28"/>
    <p:sldId id="711" r:id="rId29"/>
    <p:sldId id="712" r:id="rId30"/>
    <p:sldId id="615" r:id="rId31"/>
    <p:sldId id="274" r:id="rId32"/>
    <p:sldId id="303" r:id="rId33"/>
    <p:sldId id="713" r:id="rId34"/>
    <p:sldId id="715" r:id="rId35"/>
    <p:sldId id="716" r:id="rId36"/>
    <p:sldId id="718" r:id="rId37"/>
    <p:sldId id="717" r:id="rId38"/>
    <p:sldId id="595" r:id="rId39"/>
    <p:sldId id="644" r:id="rId40"/>
    <p:sldId id="653" r:id="rId41"/>
    <p:sldId id="654" r:id="rId42"/>
    <p:sldId id="262" r:id="rId43"/>
    <p:sldId id="693" r:id="rId44"/>
    <p:sldId id="698" r:id="rId45"/>
    <p:sldId id="614" r:id="rId46"/>
    <p:sldId id="719" r:id="rId47"/>
    <p:sldId id="720" r:id="rId48"/>
    <p:sldId id="721" r:id="rId49"/>
    <p:sldId id="722" r:id="rId50"/>
    <p:sldId id="727" r:id="rId51"/>
    <p:sldId id="723" r:id="rId52"/>
    <p:sldId id="707" r:id="rId53"/>
    <p:sldId id="726" r:id="rId5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ED1"/>
    <a:srgbClr val="79838F"/>
    <a:srgbClr val="DAE5F7"/>
    <a:srgbClr val="AEBDD0"/>
    <a:srgbClr val="777777"/>
    <a:srgbClr val="FFFFFF"/>
    <a:srgbClr val="0D0C08"/>
    <a:srgbClr val="0E0D0C"/>
    <a:srgbClr val="003A6A"/>
    <a:srgbClr val="9A5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0146" autoAdjust="0"/>
  </p:normalViewPr>
  <p:slideViewPr>
    <p:cSldViewPr snapToGrid="0">
      <p:cViewPr>
        <p:scale>
          <a:sx n="66" d="100"/>
          <a:sy n="66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Opromolla" userId="21bc2fe4b228aaf1" providerId="LiveId" clId="{D18B2678-B037-474A-9C66-F043B3A710D2}"/>
    <pc:docChg chg="undo redo custSel addSld delSld modSld sldOrd">
      <pc:chgData name="Michele Opromolla" userId="21bc2fe4b228aaf1" providerId="LiveId" clId="{D18B2678-B037-474A-9C66-F043B3A710D2}" dt="2024-12-03T16:13:07.610" v="4787" actId="122"/>
      <pc:docMkLst>
        <pc:docMk/>
      </pc:docMkLst>
      <pc:sldChg chg="delSp del mod">
        <pc:chgData name="Michele Opromolla" userId="21bc2fe4b228aaf1" providerId="LiveId" clId="{D18B2678-B037-474A-9C66-F043B3A710D2}" dt="2024-12-02T09:16:44.696" v="1029" actId="47"/>
        <pc:sldMkLst>
          <pc:docMk/>
          <pc:sldMk cId="2720314768" sldId="260"/>
        </pc:sldMkLst>
        <pc:spChg chg="del">
          <ac:chgData name="Michele Opromolla" userId="21bc2fe4b228aaf1" providerId="LiveId" clId="{D18B2678-B037-474A-9C66-F043B3A710D2}" dt="2024-12-02T09:16:26.459" v="1017" actId="21"/>
          <ac:spMkLst>
            <pc:docMk/>
            <pc:sldMk cId="2720314768" sldId="260"/>
            <ac:spMk id="18" creationId="{0D5FF0CB-FB49-1B49-B17E-CB08A20A03A7}"/>
          </ac:spMkLst>
        </pc:spChg>
        <pc:spChg chg="del">
          <ac:chgData name="Michele Opromolla" userId="21bc2fe4b228aaf1" providerId="LiveId" clId="{D18B2678-B037-474A-9C66-F043B3A710D2}" dt="2024-12-02T09:16:26.459" v="1017" actId="21"/>
          <ac:spMkLst>
            <pc:docMk/>
            <pc:sldMk cId="2720314768" sldId="260"/>
            <ac:spMk id="19" creationId="{821829B1-6F7A-3B9C-0BAC-4F92E00E3A10}"/>
          </ac:spMkLst>
        </pc:spChg>
        <pc:picChg chg="del">
          <ac:chgData name="Michele Opromolla" userId="21bc2fe4b228aaf1" providerId="LiveId" clId="{D18B2678-B037-474A-9C66-F043B3A710D2}" dt="2024-12-02T09:16:26.459" v="1017" actId="21"/>
          <ac:picMkLst>
            <pc:docMk/>
            <pc:sldMk cId="2720314768" sldId="260"/>
            <ac:picMk id="6" creationId="{30D9F523-F80A-8D98-3ED3-0B42A3657CD9}"/>
          </ac:picMkLst>
        </pc:picChg>
        <pc:picChg chg="del">
          <ac:chgData name="Michele Opromolla" userId="21bc2fe4b228aaf1" providerId="LiveId" clId="{D18B2678-B037-474A-9C66-F043B3A710D2}" dt="2024-12-02T09:16:26.459" v="1017" actId="21"/>
          <ac:picMkLst>
            <pc:docMk/>
            <pc:sldMk cId="2720314768" sldId="260"/>
            <ac:picMk id="7" creationId="{0551FBB6-9139-6BED-83DF-31CF8EBEB866}"/>
          </ac:picMkLst>
        </pc:picChg>
      </pc:sldChg>
      <pc:sldChg chg="delSp mod">
        <pc:chgData name="Michele Opromolla" userId="21bc2fe4b228aaf1" providerId="LiveId" clId="{D18B2678-B037-474A-9C66-F043B3A710D2}" dt="2024-12-02T09:41:48.967" v="1410" actId="478"/>
        <pc:sldMkLst>
          <pc:docMk/>
          <pc:sldMk cId="3241303496" sldId="262"/>
        </pc:sldMkLst>
        <pc:spChg chg="del">
          <ac:chgData name="Michele Opromolla" userId="21bc2fe4b228aaf1" providerId="LiveId" clId="{D18B2678-B037-474A-9C66-F043B3A710D2}" dt="2024-12-02T09:41:48.967" v="1410" actId="478"/>
          <ac:spMkLst>
            <pc:docMk/>
            <pc:sldMk cId="3241303496" sldId="262"/>
            <ac:spMk id="4" creationId="{B9412EFE-E0EC-510F-9094-85067D09ADC6}"/>
          </ac:spMkLst>
        </pc:spChg>
      </pc:sldChg>
      <pc:sldChg chg="delSp add del mod delAnim">
        <pc:chgData name="Michele Opromolla" userId="21bc2fe4b228aaf1" providerId="LiveId" clId="{D18B2678-B037-474A-9C66-F043B3A710D2}" dt="2024-12-02T09:35:22.103" v="1286" actId="47"/>
        <pc:sldMkLst>
          <pc:docMk/>
          <pc:sldMk cId="3329995860" sldId="267"/>
        </pc:sldMkLst>
        <pc:spChg chg="del">
          <ac:chgData name="Michele Opromolla" userId="21bc2fe4b228aaf1" providerId="LiveId" clId="{D18B2678-B037-474A-9C66-F043B3A710D2}" dt="2024-12-02T09:32:46.627" v="1135" actId="21"/>
          <ac:spMkLst>
            <pc:docMk/>
            <pc:sldMk cId="3329995860" sldId="267"/>
            <ac:spMk id="49" creationId="{217C6AF2-F41F-194E-BE6B-7590CF7D6905}"/>
          </ac:spMkLst>
        </pc:spChg>
        <pc:spChg chg="del">
          <ac:chgData name="Michele Opromolla" userId="21bc2fe4b228aaf1" providerId="LiveId" clId="{D18B2678-B037-474A-9C66-F043B3A710D2}" dt="2024-12-02T09:32:46.627" v="1135" actId="21"/>
          <ac:spMkLst>
            <pc:docMk/>
            <pc:sldMk cId="3329995860" sldId="267"/>
            <ac:spMk id="50" creationId="{9C0AA449-47AE-E942-80C5-AE898CBAE608}"/>
          </ac:spMkLst>
        </pc:spChg>
        <pc:grpChg chg="del">
          <ac:chgData name="Michele Opromolla" userId="21bc2fe4b228aaf1" providerId="LiveId" clId="{D18B2678-B037-474A-9C66-F043B3A710D2}" dt="2024-12-02T09:32:46.627" v="1135" actId="21"/>
          <ac:grpSpMkLst>
            <pc:docMk/>
            <pc:sldMk cId="3329995860" sldId="267"/>
            <ac:grpSpMk id="46" creationId="{4D56E55E-B373-A14F-9B5F-DA846D9C1388}"/>
          </ac:grpSpMkLst>
        </pc:grpChg>
        <pc:grpChg chg="del">
          <ac:chgData name="Michele Opromolla" userId="21bc2fe4b228aaf1" providerId="LiveId" clId="{D18B2678-B037-474A-9C66-F043B3A710D2}" dt="2024-12-02T09:32:46.627" v="1135" actId="21"/>
          <ac:grpSpMkLst>
            <pc:docMk/>
            <pc:sldMk cId="3329995860" sldId="267"/>
            <ac:grpSpMk id="47" creationId="{645B5F32-B78E-7345-9BD8-228A989CC40A}"/>
          </ac:grpSpMkLst>
        </pc:grpChg>
        <pc:grpChg chg="del">
          <ac:chgData name="Michele Opromolla" userId="21bc2fe4b228aaf1" providerId="LiveId" clId="{D18B2678-B037-474A-9C66-F043B3A710D2}" dt="2024-12-02T09:32:46.627" v="1135" actId="21"/>
          <ac:grpSpMkLst>
            <pc:docMk/>
            <pc:sldMk cId="3329995860" sldId="267"/>
            <ac:grpSpMk id="48" creationId="{CC0BD81C-3DF2-604A-97F4-8711EA2EC3FA}"/>
          </ac:grpSpMkLst>
        </pc:grpChg>
        <pc:graphicFrameChg chg="del">
          <ac:chgData name="Michele Opromolla" userId="21bc2fe4b228aaf1" providerId="LiveId" clId="{D18B2678-B037-474A-9C66-F043B3A710D2}" dt="2024-12-02T09:32:46.627" v="1135" actId="21"/>
          <ac:graphicFrameMkLst>
            <pc:docMk/>
            <pc:sldMk cId="3329995860" sldId="267"/>
            <ac:graphicFrameMk id="7" creationId="{0C32543E-29E7-5347-B984-108FE94CDA58}"/>
          </ac:graphicFrameMkLst>
        </pc:graphicFrameChg>
        <pc:graphicFrameChg chg="del">
          <ac:chgData name="Michele Opromolla" userId="21bc2fe4b228aaf1" providerId="LiveId" clId="{D18B2678-B037-474A-9C66-F043B3A710D2}" dt="2024-12-02T09:32:46.627" v="1135" actId="21"/>
          <ac:graphicFrameMkLst>
            <pc:docMk/>
            <pc:sldMk cId="3329995860" sldId="267"/>
            <ac:graphicFrameMk id="9" creationId="{B94BE7A1-48DC-BB46-876A-30FC9E8C444B}"/>
          </ac:graphicFrameMkLst>
        </pc:graphicFrameChg>
      </pc:sldChg>
      <pc:sldChg chg="del">
        <pc:chgData name="Michele Opromolla" userId="21bc2fe4b228aaf1" providerId="LiveId" clId="{D18B2678-B037-474A-9C66-F043B3A710D2}" dt="2024-12-02T09:39:46.380" v="1389" actId="2696"/>
        <pc:sldMkLst>
          <pc:docMk/>
          <pc:sldMk cId="391723889" sldId="271"/>
        </pc:sldMkLst>
      </pc:sldChg>
      <pc:sldChg chg="delSp modSp add del mod">
        <pc:chgData name="Michele Opromolla" userId="21bc2fe4b228aaf1" providerId="LiveId" clId="{D18B2678-B037-474A-9C66-F043B3A710D2}" dt="2024-12-02T09:41:16.121" v="1408" actId="47"/>
        <pc:sldMkLst>
          <pc:docMk/>
          <pc:sldMk cId="3742071628" sldId="271"/>
        </pc:sldMkLst>
        <pc:spChg chg="del">
          <ac:chgData name="Michele Opromolla" userId="21bc2fe4b228aaf1" providerId="LiveId" clId="{D18B2678-B037-474A-9C66-F043B3A710D2}" dt="2024-12-02T09:40:57.099" v="1400" actId="21"/>
          <ac:spMkLst>
            <pc:docMk/>
            <pc:sldMk cId="3742071628" sldId="271"/>
            <ac:spMk id="24" creationId="{E1E3A36C-C67E-57DE-F275-5F89DF808DF4}"/>
          </ac:spMkLst>
        </pc:spChg>
        <pc:grpChg chg="del">
          <ac:chgData name="Michele Opromolla" userId="21bc2fe4b228aaf1" providerId="LiveId" clId="{D18B2678-B037-474A-9C66-F043B3A710D2}" dt="2024-12-02T09:40:57.099" v="1400" actId="21"/>
          <ac:grpSpMkLst>
            <pc:docMk/>
            <pc:sldMk cId="3742071628" sldId="271"/>
            <ac:grpSpMk id="12" creationId="{F62E69E0-FD29-F8EA-12A3-05C54ACB44C2}"/>
          </ac:grpSpMkLst>
        </pc:grpChg>
        <pc:grpChg chg="del">
          <ac:chgData name="Michele Opromolla" userId="21bc2fe4b228aaf1" providerId="LiveId" clId="{D18B2678-B037-474A-9C66-F043B3A710D2}" dt="2024-12-02T09:40:57.099" v="1400" actId="21"/>
          <ac:grpSpMkLst>
            <pc:docMk/>
            <pc:sldMk cId="3742071628" sldId="271"/>
            <ac:grpSpMk id="14" creationId="{EC5C0E76-90E8-175F-5803-38F3C220808D}"/>
          </ac:grpSpMkLst>
        </pc:grpChg>
        <pc:cxnChg chg="mod">
          <ac:chgData name="Michele Opromolla" userId="21bc2fe4b228aaf1" providerId="LiveId" clId="{D18B2678-B037-474A-9C66-F043B3A710D2}" dt="2024-12-02T09:40:57.099" v="1400" actId="21"/>
          <ac:cxnSpMkLst>
            <pc:docMk/>
            <pc:sldMk cId="3742071628" sldId="271"/>
            <ac:cxnSpMk id="42" creationId="{D00B8228-5CF7-A01E-EFF0-91ACF2163B2D}"/>
          </ac:cxnSpMkLst>
        </pc:cxnChg>
      </pc:sldChg>
      <pc:sldChg chg="addSp modSp mod">
        <pc:chgData name="Michele Opromolla" userId="21bc2fe4b228aaf1" providerId="LiveId" clId="{D18B2678-B037-474A-9C66-F043B3A710D2}" dt="2024-12-03T12:46:43.825" v="4130" actId="108"/>
        <pc:sldMkLst>
          <pc:docMk/>
          <pc:sldMk cId="4302596" sldId="274"/>
        </pc:sldMkLst>
        <pc:spChg chg="mod">
          <ac:chgData name="Michele Opromolla" userId="21bc2fe4b228aaf1" providerId="LiveId" clId="{D18B2678-B037-474A-9C66-F043B3A710D2}" dt="2024-12-01T18:29:37.085" v="844" actId="27636"/>
          <ac:spMkLst>
            <pc:docMk/>
            <pc:sldMk cId="4302596" sldId="274"/>
            <ac:spMk id="2" creationId="{00000000-0000-0000-0000-000000000000}"/>
          </ac:spMkLst>
        </pc:spChg>
        <pc:spChg chg="add mod">
          <ac:chgData name="Michele Opromolla" userId="21bc2fe4b228aaf1" providerId="LiveId" clId="{D18B2678-B037-474A-9C66-F043B3A710D2}" dt="2024-12-02T10:25:08.850" v="1781" actId="1036"/>
          <ac:spMkLst>
            <pc:docMk/>
            <pc:sldMk cId="4302596" sldId="274"/>
            <ac:spMk id="3" creationId="{5B0DC84C-72A2-250D-BC0C-A3A86F7D4C7A}"/>
          </ac:spMkLst>
        </pc:spChg>
        <pc:spChg chg="mod">
          <ac:chgData name="Michele Opromolla" userId="21bc2fe4b228aaf1" providerId="LiveId" clId="{D18B2678-B037-474A-9C66-F043B3A710D2}" dt="2024-12-03T12:46:43.825" v="4130" actId="108"/>
          <ac:spMkLst>
            <pc:docMk/>
            <pc:sldMk cId="4302596" sldId="274"/>
            <ac:spMk id="18" creationId="{00000000-0000-0000-0000-000000000000}"/>
          </ac:spMkLst>
        </pc:spChg>
      </pc:sldChg>
      <pc:sldChg chg="modSp del mod">
        <pc:chgData name="Michele Opromolla" userId="21bc2fe4b228aaf1" providerId="LiveId" clId="{D18B2678-B037-474A-9C66-F043B3A710D2}" dt="2024-12-01T18:31:15.808" v="871" actId="47"/>
        <pc:sldMkLst>
          <pc:docMk/>
          <pc:sldMk cId="741469806" sldId="277"/>
        </pc:sldMkLst>
        <pc:spChg chg="mod">
          <ac:chgData name="Michele Opromolla" userId="21bc2fe4b228aaf1" providerId="LiveId" clId="{D18B2678-B037-474A-9C66-F043B3A710D2}" dt="2024-12-01T18:30:45.035" v="868" actId="108"/>
          <ac:spMkLst>
            <pc:docMk/>
            <pc:sldMk cId="741469806" sldId="277"/>
            <ac:spMk id="2" creationId="{00000000-0000-0000-0000-000000000000}"/>
          </ac:spMkLst>
        </pc:spChg>
      </pc:sldChg>
      <pc:sldChg chg="modSp del mod">
        <pc:chgData name="Michele Opromolla" userId="21bc2fe4b228aaf1" providerId="LiveId" clId="{D18B2678-B037-474A-9C66-F043B3A710D2}" dt="2024-12-01T18:31:00.125" v="870" actId="47"/>
        <pc:sldMkLst>
          <pc:docMk/>
          <pc:sldMk cId="3439405687" sldId="284"/>
        </pc:sldMkLst>
        <pc:spChg chg="mod">
          <ac:chgData name="Michele Opromolla" userId="21bc2fe4b228aaf1" providerId="LiveId" clId="{D18B2678-B037-474A-9C66-F043B3A710D2}" dt="2024-12-01T18:30:51.740" v="869" actId="108"/>
          <ac:spMkLst>
            <pc:docMk/>
            <pc:sldMk cId="3439405687" sldId="284"/>
            <ac:spMk id="2" creationId="{00000000-0000-0000-0000-000000000000}"/>
          </ac:spMkLst>
        </pc:spChg>
      </pc:sldChg>
      <pc:sldChg chg="addSp delSp modSp mod">
        <pc:chgData name="Michele Opromolla" userId="21bc2fe4b228aaf1" providerId="LiveId" clId="{D18B2678-B037-474A-9C66-F043B3A710D2}" dt="2024-12-03T12:45:26.563" v="4126" actId="20577"/>
        <pc:sldMkLst>
          <pc:docMk/>
          <pc:sldMk cId="1803700421" sldId="286"/>
        </pc:sldMkLst>
        <pc:spChg chg="add mod">
          <ac:chgData name="Michele Opromolla" userId="21bc2fe4b228aaf1" providerId="LiveId" clId="{D18B2678-B037-474A-9C66-F043B3A710D2}" dt="2024-12-02T10:18:17.183" v="1654"/>
          <ac:spMkLst>
            <pc:docMk/>
            <pc:sldMk cId="1803700421" sldId="286"/>
            <ac:spMk id="3" creationId="{7549EF5F-8D1B-53AB-6E9B-A25C7B371071}"/>
          </ac:spMkLst>
        </pc:spChg>
        <pc:spChg chg="del">
          <ac:chgData name="Michele Opromolla" userId="21bc2fe4b228aaf1" providerId="LiveId" clId="{D18B2678-B037-474A-9C66-F043B3A710D2}" dt="2024-12-02T10:18:16.522" v="1653" actId="478"/>
          <ac:spMkLst>
            <pc:docMk/>
            <pc:sldMk cId="1803700421" sldId="286"/>
            <ac:spMk id="4" creationId="{5D894C5C-A8A6-28D3-800A-E84412D9173D}"/>
          </ac:spMkLst>
        </pc:spChg>
        <pc:spChg chg="mod">
          <ac:chgData name="Michele Opromolla" userId="21bc2fe4b228aaf1" providerId="LiveId" clId="{D18B2678-B037-474A-9C66-F043B3A710D2}" dt="2024-12-03T12:45:26.563" v="4126" actId="20577"/>
          <ac:spMkLst>
            <pc:docMk/>
            <pc:sldMk cId="1803700421" sldId="286"/>
            <ac:spMk id="5" creationId="{3883F6BA-DF19-E341-9A22-C253D0176212}"/>
          </ac:spMkLst>
        </pc:spChg>
        <pc:spChg chg="mod">
          <ac:chgData name="Michele Opromolla" userId="21bc2fe4b228aaf1" providerId="LiveId" clId="{D18B2678-B037-474A-9C66-F043B3A710D2}" dt="2024-12-02T20:13:32.085" v="3623" actId="20577"/>
          <ac:spMkLst>
            <pc:docMk/>
            <pc:sldMk cId="1803700421" sldId="286"/>
            <ac:spMk id="6" creationId="{55D267AF-A1A7-4CCF-1B91-EB657D96375D}"/>
          </ac:spMkLst>
        </pc:spChg>
      </pc:sldChg>
      <pc:sldChg chg="addSp delSp modSp mod">
        <pc:chgData name="Michele Opromolla" userId="21bc2fe4b228aaf1" providerId="LiveId" clId="{D18B2678-B037-474A-9C66-F043B3A710D2}" dt="2024-12-02T10:42:13.637" v="1865" actId="20577"/>
        <pc:sldMkLst>
          <pc:docMk/>
          <pc:sldMk cId="1986694455" sldId="289"/>
        </pc:sldMkLst>
        <pc:spChg chg="add mod">
          <ac:chgData name="Michele Opromolla" userId="21bc2fe4b228aaf1" providerId="LiveId" clId="{D18B2678-B037-474A-9C66-F043B3A710D2}" dt="2024-12-02T10:13:56.789" v="1589" actId="1035"/>
          <ac:spMkLst>
            <pc:docMk/>
            <pc:sldMk cId="1986694455" sldId="289"/>
            <ac:spMk id="4" creationId="{38E688F3-ECEA-7709-51D1-FBE2DD022C13}"/>
          </ac:spMkLst>
        </pc:spChg>
        <pc:spChg chg="mod">
          <ac:chgData name="Michele Opromolla" userId="21bc2fe4b228aaf1" providerId="LiveId" clId="{D18B2678-B037-474A-9C66-F043B3A710D2}" dt="2024-12-02T10:41:32.330" v="1863" actId="20577"/>
          <ac:spMkLst>
            <pc:docMk/>
            <pc:sldMk cId="1986694455" sldId="289"/>
            <ac:spMk id="11" creationId="{FD0626D1-F06D-69E3-B8E3-E4D34026EA07}"/>
          </ac:spMkLst>
        </pc:spChg>
        <pc:spChg chg="mod">
          <ac:chgData name="Michele Opromolla" userId="21bc2fe4b228aaf1" providerId="LiveId" clId="{D18B2678-B037-474A-9C66-F043B3A710D2}" dt="2024-12-02T10:40:47.437" v="1853" actId="14100"/>
          <ac:spMkLst>
            <pc:docMk/>
            <pc:sldMk cId="1986694455" sldId="289"/>
            <ac:spMk id="28" creationId="{17EF04BB-2D53-410C-10BB-F1F180C6D50B}"/>
          </ac:spMkLst>
        </pc:spChg>
        <pc:spChg chg="del">
          <ac:chgData name="Michele Opromolla" userId="21bc2fe4b228aaf1" providerId="LiveId" clId="{D18B2678-B037-474A-9C66-F043B3A710D2}" dt="2024-12-02T10:13:37.788" v="1569" actId="478"/>
          <ac:spMkLst>
            <pc:docMk/>
            <pc:sldMk cId="1986694455" sldId="289"/>
            <ac:spMk id="34" creationId="{40CDE5FB-B5E2-04FB-D754-B9E5C3CAD2A7}"/>
          </ac:spMkLst>
        </pc:spChg>
        <pc:spChg chg="mod">
          <ac:chgData name="Michele Opromolla" userId="21bc2fe4b228aaf1" providerId="LiveId" clId="{D18B2678-B037-474A-9C66-F043B3A710D2}" dt="2024-12-02T09:47:43.310" v="1450" actId="20577"/>
          <ac:spMkLst>
            <pc:docMk/>
            <pc:sldMk cId="1986694455" sldId="289"/>
            <ac:spMk id="35" creationId="{E215E155-62D7-AC23-2BEC-03EB21F8B952}"/>
          </ac:spMkLst>
        </pc:spChg>
        <pc:graphicFrameChg chg="mod">
          <ac:chgData name="Michele Opromolla" userId="21bc2fe4b228aaf1" providerId="LiveId" clId="{D18B2678-B037-474A-9C66-F043B3A710D2}" dt="2024-12-02T10:42:13.637" v="1865" actId="20577"/>
          <ac:graphicFrameMkLst>
            <pc:docMk/>
            <pc:sldMk cId="1986694455" sldId="289"/>
            <ac:graphicFrameMk id="12" creationId="{D7FD6C92-0DD9-B3F9-DCF8-C94E7FE64A14}"/>
          </ac:graphicFrameMkLst>
        </pc:graphicFrameChg>
      </pc:sldChg>
      <pc:sldChg chg="addSp delSp modSp mod">
        <pc:chgData name="Michele Opromolla" userId="21bc2fe4b228aaf1" providerId="LiveId" clId="{D18B2678-B037-474A-9C66-F043B3A710D2}" dt="2024-12-03T10:06:28.658" v="3689" actId="20577"/>
        <pc:sldMkLst>
          <pc:docMk/>
          <pc:sldMk cId="953544547" sldId="291"/>
        </pc:sldMkLst>
        <pc:spChg chg="mod">
          <ac:chgData name="Michele Opromolla" userId="21bc2fe4b228aaf1" providerId="LiveId" clId="{D18B2678-B037-474A-9C66-F043B3A710D2}" dt="2024-12-02T09:45:59.786" v="1430" actId="20577"/>
          <ac:spMkLst>
            <pc:docMk/>
            <pc:sldMk cId="953544547" sldId="291"/>
            <ac:spMk id="3" creationId="{70B6078C-57DB-3F6C-7273-F9CDB813688E}"/>
          </ac:spMkLst>
        </pc:spChg>
        <pc:spChg chg="add mod">
          <ac:chgData name="Michele Opromolla" userId="21bc2fe4b228aaf1" providerId="LiveId" clId="{D18B2678-B037-474A-9C66-F043B3A710D2}" dt="2024-12-02T10:07:49.131" v="1527"/>
          <ac:spMkLst>
            <pc:docMk/>
            <pc:sldMk cId="953544547" sldId="291"/>
            <ac:spMk id="4" creationId="{A723E169-525C-EDA9-0D78-82645BFE2C88}"/>
          </ac:spMkLst>
        </pc:spChg>
        <pc:spChg chg="mod">
          <ac:chgData name="Michele Opromolla" userId="21bc2fe4b228aaf1" providerId="LiveId" clId="{D18B2678-B037-474A-9C66-F043B3A710D2}" dt="2024-12-03T10:06:28.658" v="3689" actId="20577"/>
          <ac:spMkLst>
            <pc:docMk/>
            <pc:sldMk cId="953544547" sldId="291"/>
            <ac:spMk id="5" creationId="{991D81BA-B21F-CB69-66C7-352D3737DED4}"/>
          </ac:spMkLst>
        </pc:spChg>
        <pc:spChg chg="del mod">
          <ac:chgData name="Michele Opromolla" userId="21bc2fe4b228aaf1" providerId="LiveId" clId="{D18B2678-B037-474A-9C66-F043B3A710D2}" dt="2024-12-02T10:07:48.516" v="1526" actId="478"/>
          <ac:spMkLst>
            <pc:docMk/>
            <pc:sldMk cId="953544547" sldId="291"/>
            <ac:spMk id="6" creationId="{C701BDAB-BABE-C6D7-BD78-67712DA4E6DC}"/>
          </ac:spMkLst>
        </pc:spChg>
      </pc:sldChg>
      <pc:sldChg chg="addSp delSp modSp mod">
        <pc:chgData name="Michele Opromolla" userId="21bc2fe4b228aaf1" providerId="LiveId" clId="{D18B2678-B037-474A-9C66-F043B3A710D2}" dt="2024-12-02T10:08:44.871" v="1537"/>
        <pc:sldMkLst>
          <pc:docMk/>
          <pc:sldMk cId="1227896355" sldId="295"/>
        </pc:sldMkLst>
        <pc:spChg chg="mod">
          <ac:chgData name="Michele Opromolla" userId="21bc2fe4b228aaf1" providerId="LiveId" clId="{D18B2678-B037-474A-9C66-F043B3A710D2}" dt="2024-12-02T09:46:18.849" v="1432" actId="20577"/>
          <ac:spMkLst>
            <pc:docMk/>
            <pc:sldMk cId="1227896355" sldId="295"/>
            <ac:spMk id="4" creationId="{0F300230-00D3-E29E-54AF-837BE97D3605}"/>
          </ac:spMkLst>
        </pc:spChg>
        <pc:spChg chg="del">
          <ac:chgData name="Michele Opromolla" userId="21bc2fe4b228aaf1" providerId="LiveId" clId="{D18B2678-B037-474A-9C66-F043B3A710D2}" dt="2024-12-02T10:07:19.803" v="1516" actId="478"/>
          <ac:spMkLst>
            <pc:docMk/>
            <pc:sldMk cId="1227896355" sldId="295"/>
            <ac:spMk id="6" creationId="{FD94046B-4796-4A7D-8AC5-944263F9C14F}"/>
          </ac:spMkLst>
        </pc:spChg>
        <pc:spChg chg="add del mod">
          <ac:chgData name="Michele Opromolla" userId="21bc2fe4b228aaf1" providerId="LiveId" clId="{D18B2678-B037-474A-9C66-F043B3A710D2}" dt="2024-12-02T10:08:44.240" v="1536" actId="478"/>
          <ac:spMkLst>
            <pc:docMk/>
            <pc:sldMk cId="1227896355" sldId="295"/>
            <ac:spMk id="8" creationId="{0F027B25-6FA0-E21D-8809-95662FBD8D27}"/>
          </ac:spMkLst>
        </pc:spChg>
        <pc:spChg chg="add mod">
          <ac:chgData name="Michele Opromolla" userId="21bc2fe4b228aaf1" providerId="LiveId" clId="{D18B2678-B037-474A-9C66-F043B3A710D2}" dt="2024-12-02T10:08:44.871" v="1537"/>
          <ac:spMkLst>
            <pc:docMk/>
            <pc:sldMk cId="1227896355" sldId="295"/>
            <ac:spMk id="11" creationId="{C453C079-7C0B-5D09-7D31-19B8CC674AA7}"/>
          </ac:spMkLst>
        </pc:spChg>
      </pc:sldChg>
      <pc:sldChg chg="addSp delSp modSp mod">
        <pc:chgData name="Michele Opromolla" userId="21bc2fe4b228aaf1" providerId="LiveId" clId="{D18B2678-B037-474A-9C66-F043B3A710D2}" dt="2024-12-02T10:08:56.882" v="1539"/>
        <pc:sldMkLst>
          <pc:docMk/>
          <pc:sldMk cId="3942755437" sldId="296"/>
        </pc:sldMkLst>
        <pc:spChg chg="add mod">
          <ac:chgData name="Michele Opromolla" userId="21bc2fe4b228aaf1" providerId="LiveId" clId="{D18B2678-B037-474A-9C66-F043B3A710D2}" dt="2024-12-02T10:08:56.882" v="1539"/>
          <ac:spMkLst>
            <pc:docMk/>
            <pc:sldMk cId="3942755437" sldId="296"/>
            <ac:spMk id="3" creationId="{9AA72FBC-9804-9ADB-60A1-CCE204B95A27}"/>
          </ac:spMkLst>
        </pc:spChg>
        <pc:spChg chg="del">
          <ac:chgData name="Michele Opromolla" userId="21bc2fe4b228aaf1" providerId="LiveId" clId="{D18B2678-B037-474A-9C66-F043B3A710D2}" dt="2024-12-02T10:08:55.416" v="1538" actId="478"/>
          <ac:spMkLst>
            <pc:docMk/>
            <pc:sldMk cId="3942755437" sldId="296"/>
            <ac:spMk id="5" creationId="{365151C1-B48D-0FB4-0FF3-AD8673C342D7}"/>
          </ac:spMkLst>
        </pc:spChg>
        <pc:spChg chg="mod">
          <ac:chgData name="Michele Opromolla" userId="21bc2fe4b228aaf1" providerId="LiveId" clId="{D18B2678-B037-474A-9C66-F043B3A710D2}" dt="2024-12-02T09:46:33.615" v="1434" actId="20577"/>
          <ac:spMkLst>
            <pc:docMk/>
            <pc:sldMk cId="3942755437" sldId="296"/>
            <ac:spMk id="6" creationId="{8A754ED6-47CF-2B25-1F80-4E4F3DEF8515}"/>
          </ac:spMkLst>
        </pc:spChg>
      </pc:sldChg>
      <pc:sldChg chg="addSp modSp mod">
        <pc:chgData name="Michele Opromolla" userId="21bc2fe4b228aaf1" providerId="LiveId" clId="{D18B2678-B037-474A-9C66-F043B3A710D2}" dt="2024-12-02T10:25:25.373" v="1791" actId="1036"/>
        <pc:sldMkLst>
          <pc:docMk/>
          <pc:sldMk cId="3543691217" sldId="303"/>
        </pc:sldMkLst>
        <pc:spChg chg="mod">
          <ac:chgData name="Michele Opromolla" userId="21bc2fe4b228aaf1" providerId="LiveId" clId="{D18B2678-B037-474A-9C66-F043B3A710D2}" dt="2024-12-01T18:30:36.389" v="867" actId="27636"/>
          <ac:spMkLst>
            <pc:docMk/>
            <pc:sldMk cId="3543691217" sldId="303"/>
            <ac:spMk id="2" creationId="{00000000-0000-0000-0000-000000000000}"/>
          </ac:spMkLst>
        </pc:spChg>
        <pc:spChg chg="add mod">
          <ac:chgData name="Michele Opromolla" userId="21bc2fe4b228aaf1" providerId="LiveId" clId="{D18B2678-B037-474A-9C66-F043B3A710D2}" dt="2024-12-02T10:25:25.373" v="1791" actId="1036"/>
          <ac:spMkLst>
            <pc:docMk/>
            <pc:sldMk cId="3543691217" sldId="303"/>
            <ac:spMk id="3" creationId="{C3AA4261-29A5-E9E6-885D-BDCDE2968FC9}"/>
          </ac:spMkLst>
        </pc:spChg>
      </pc:sldChg>
      <pc:sldChg chg="addSp modSp mod">
        <pc:chgData name="Michele Opromolla" userId="21bc2fe4b228aaf1" providerId="LiveId" clId="{D18B2678-B037-474A-9C66-F043B3A710D2}" dt="2024-12-02T17:53:55.513" v="2787" actId="20577"/>
        <pc:sldMkLst>
          <pc:docMk/>
          <pc:sldMk cId="999140673" sldId="311"/>
        </pc:sldMkLst>
        <pc:spChg chg="add mod">
          <ac:chgData name="Michele Opromolla" userId="21bc2fe4b228aaf1" providerId="LiveId" clId="{D18B2678-B037-474A-9C66-F043B3A710D2}" dt="2024-12-02T10:14:18.279" v="1590"/>
          <ac:spMkLst>
            <pc:docMk/>
            <pc:sldMk cId="999140673" sldId="311"/>
            <ac:spMk id="3" creationId="{C097E445-506A-549B-1816-E032DA96E4B6}"/>
          </ac:spMkLst>
        </pc:spChg>
        <pc:spChg chg="mod">
          <ac:chgData name="Michele Opromolla" userId="21bc2fe4b228aaf1" providerId="LiveId" clId="{D18B2678-B037-474A-9C66-F043B3A710D2}" dt="2024-12-02T17:53:55.513" v="2787" actId="20577"/>
          <ac:spMkLst>
            <pc:docMk/>
            <pc:sldMk cId="999140673" sldId="311"/>
            <ac:spMk id="11" creationId="{8D380924-8D38-F945-470A-1080FB02CC68}"/>
          </ac:spMkLst>
        </pc:spChg>
      </pc:sldChg>
      <pc:sldChg chg="addSp delSp modSp mod">
        <pc:chgData name="Michele Opromolla" userId="21bc2fe4b228aaf1" providerId="LiveId" clId="{D18B2678-B037-474A-9C66-F043B3A710D2}" dt="2024-12-02T17:56:18.869" v="2815" actId="20577"/>
        <pc:sldMkLst>
          <pc:docMk/>
          <pc:sldMk cId="2674440415" sldId="312"/>
        </pc:sldMkLst>
        <pc:spChg chg="add mod">
          <ac:chgData name="Michele Opromolla" userId="21bc2fe4b228aaf1" providerId="LiveId" clId="{D18B2678-B037-474A-9C66-F043B3A710D2}" dt="2024-12-02T10:15:04.532" v="1596"/>
          <ac:spMkLst>
            <pc:docMk/>
            <pc:sldMk cId="2674440415" sldId="312"/>
            <ac:spMk id="3" creationId="{75DCA829-2222-DA6A-3F6F-D598CF03A4C3}"/>
          </ac:spMkLst>
        </pc:spChg>
        <pc:spChg chg="del">
          <ac:chgData name="Michele Opromolla" userId="21bc2fe4b228aaf1" providerId="LiveId" clId="{D18B2678-B037-474A-9C66-F043B3A710D2}" dt="2024-12-02T10:15:03.882" v="1595" actId="478"/>
          <ac:spMkLst>
            <pc:docMk/>
            <pc:sldMk cId="2674440415" sldId="312"/>
            <ac:spMk id="6" creationId="{A5B1432B-8B5C-42E7-25F6-FE554B411506}"/>
          </ac:spMkLst>
        </pc:spChg>
        <pc:spChg chg="mod">
          <ac:chgData name="Michele Opromolla" userId="21bc2fe4b228aaf1" providerId="LiveId" clId="{D18B2678-B037-474A-9C66-F043B3A710D2}" dt="2024-12-02T17:56:18.869" v="2815" actId="20577"/>
          <ac:spMkLst>
            <pc:docMk/>
            <pc:sldMk cId="2674440415" sldId="312"/>
            <ac:spMk id="7" creationId="{400D18BC-0270-5C68-6375-B0F353D8B707}"/>
          </ac:spMkLst>
        </pc:spChg>
        <pc:spChg chg="mod">
          <ac:chgData name="Michele Opromolla" userId="21bc2fe4b228aaf1" providerId="LiveId" clId="{D18B2678-B037-474A-9C66-F043B3A710D2}" dt="2024-11-30T16:45:29.800" v="833" actId="20577"/>
          <ac:spMkLst>
            <pc:docMk/>
            <pc:sldMk cId="2674440415" sldId="312"/>
            <ac:spMk id="18" creationId="{E59F8C20-CC1C-9EE1-67E3-2ED69FD71359}"/>
          </ac:spMkLst>
        </pc:spChg>
      </pc:sldChg>
      <pc:sldChg chg="addSp modSp mod">
        <pc:chgData name="Michele Opromolla" userId="21bc2fe4b228aaf1" providerId="LiveId" clId="{D18B2678-B037-474A-9C66-F043B3A710D2}" dt="2024-12-02T17:56:24.046" v="2817" actId="20577"/>
        <pc:sldMkLst>
          <pc:docMk/>
          <pc:sldMk cId="738802633" sldId="313"/>
        </pc:sldMkLst>
        <pc:spChg chg="add mod">
          <ac:chgData name="Michele Opromolla" userId="21bc2fe4b228aaf1" providerId="LiveId" clId="{D18B2678-B037-474A-9C66-F043B3A710D2}" dt="2024-12-02T10:16:09.221" v="1608"/>
          <ac:spMkLst>
            <pc:docMk/>
            <pc:sldMk cId="738802633" sldId="313"/>
            <ac:spMk id="3" creationId="{FD343682-CA14-E8A6-3A7D-95D5ABABB753}"/>
          </ac:spMkLst>
        </pc:spChg>
        <pc:spChg chg="mod">
          <ac:chgData name="Michele Opromolla" userId="21bc2fe4b228aaf1" providerId="LiveId" clId="{D18B2678-B037-474A-9C66-F043B3A710D2}" dt="2024-12-02T17:56:24.046" v="2817" actId="20577"/>
          <ac:spMkLst>
            <pc:docMk/>
            <pc:sldMk cId="738802633" sldId="313"/>
            <ac:spMk id="14" creationId="{D20B7136-4AF1-C410-E201-0235ED76FB79}"/>
          </ac:spMkLst>
        </pc:spChg>
      </pc:sldChg>
      <pc:sldChg chg="del">
        <pc:chgData name="Michele Opromolla" userId="21bc2fe4b228aaf1" providerId="LiveId" clId="{D18B2678-B037-474A-9C66-F043B3A710D2}" dt="2024-12-01T18:31:27.645" v="872" actId="47"/>
        <pc:sldMkLst>
          <pc:docMk/>
          <pc:sldMk cId="3242840251" sldId="334"/>
        </pc:sldMkLst>
      </pc:sldChg>
      <pc:sldChg chg="del">
        <pc:chgData name="Michele Opromolla" userId="21bc2fe4b228aaf1" providerId="LiveId" clId="{D18B2678-B037-474A-9C66-F043B3A710D2}" dt="2024-12-01T18:31:30.711" v="873" actId="47"/>
        <pc:sldMkLst>
          <pc:docMk/>
          <pc:sldMk cId="400448038" sldId="336"/>
        </pc:sldMkLst>
      </pc:sldChg>
      <pc:sldChg chg="delSp del mod">
        <pc:chgData name="Michele Opromolla" userId="21bc2fe4b228aaf1" providerId="LiveId" clId="{D18B2678-B037-474A-9C66-F043B3A710D2}" dt="2024-12-02T09:15:37.957" v="1008" actId="47"/>
        <pc:sldMkLst>
          <pc:docMk/>
          <pc:sldMk cId="1126375663" sldId="468"/>
        </pc:sldMkLst>
        <pc:spChg chg="del">
          <ac:chgData name="Michele Opromolla" userId="21bc2fe4b228aaf1" providerId="LiveId" clId="{D18B2678-B037-474A-9C66-F043B3A710D2}" dt="2024-12-02T09:15:22.372" v="986" actId="21"/>
          <ac:spMkLst>
            <pc:docMk/>
            <pc:sldMk cId="1126375663" sldId="468"/>
            <ac:spMk id="8" creationId="{AB8E9403-1F6A-7D95-5576-851CFE01589C}"/>
          </ac:spMkLst>
        </pc:spChg>
        <pc:spChg chg="del">
          <ac:chgData name="Michele Opromolla" userId="21bc2fe4b228aaf1" providerId="LiveId" clId="{D18B2678-B037-474A-9C66-F043B3A710D2}" dt="2024-12-02T09:15:22.372" v="986" actId="21"/>
          <ac:spMkLst>
            <pc:docMk/>
            <pc:sldMk cId="1126375663" sldId="468"/>
            <ac:spMk id="11" creationId="{D2834E74-B0F6-3CE1-8A04-F364209EFCAC}"/>
          </ac:spMkLst>
        </pc:spChg>
        <pc:picChg chg="del">
          <ac:chgData name="Michele Opromolla" userId="21bc2fe4b228aaf1" providerId="LiveId" clId="{D18B2678-B037-474A-9C66-F043B3A710D2}" dt="2024-12-02T09:15:22.372" v="986" actId="21"/>
          <ac:picMkLst>
            <pc:docMk/>
            <pc:sldMk cId="1126375663" sldId="468"/>
            <ac:picMk id="6" creationId="{022341E9-598B-A55F-D49F-0969CAB9A445}"/>
          </ac:picMkLst>
        </pc:picChg>
        <pc:picChg chg="del">
          <ac:chgData name="Michele Opromolla" userId="21bc2fe4b228aaf1" providerId="LiveId" clId="{D18B2678-B037-474A-9C66-F043B3A710D2}" dt="2024-12-02T09:15:22.372" v="986" actId="21"/>
          <ac:picMkLst>
            <pc:docMk/>
            <pc:sldMk cId="1126375663" sldId="468"/>
            <ac:picMk id="7" creationId="{D7594B74-7597-5108-0131-FB9BE300042A}"/>
          </ac:picMkLst>
        </pc:picChg>
        <pc:picChg chg="del">
          <ac:chgData name="Michele Opromolla" userId="21bc2fe4b228aaf1" providerId="LiveId" clId="{D18B2678-B037-474A-9C66-F043B3A710D2}" dt="2024-12-02T09:15:22.372" v="986" actId="21"/>
          <ac:picMkLst>
            <pc:docMk/>
            <pc:sldMk cId="1126375663" sldId="468"/>
            <ac:picMk id="12" creationId="{D83A8026-6D23-3DBA-E945-E3679AAB5D63}"/>
          </ac:picMkLst>
        </pc:picChg>
        <pc:picChg chg="del">
          <ac:chgData name="Michele Opromolla" userId="21bc2fe4b228aaf1" providerId="LiveId" clId="{D18B2678-B037-474A-9C66-F043B3A710D2}" dt="2024-12-02T09:15:22.372" v="986" actId="21"/>
          <ac:picMkLst>
            <pc:docMk/>
            <pc:sldMk cId="1126375663" sldId="468"/>
            <ac:picMk id="16" creationId="{73B3E144-F716-52C6-7762-F9FE050D9C8A}"/>
          </ac:picMkLst>
        </pc:picChg>
        <pc:picChg chg="del">
          <ac:chgData name="Michele Opromolla" userId="21bc2fe4b228aaf1" providerId="LiveId" clId="{D18B2678-B037-474A-9C66-F043B3A710D2}" dt="2024-12-02T09:15:22.372" v="986" actId="21"/>
          <ac:picMkLst>
            <pc:docMk/>
            <pc:sldMk cId="1126375663" sldId="468"/>
            <ac:picMk id="18" creationId="{A5B96069-7C45-17BB-EC62-6089021F07BC}"/>
          </ac:picMkLst>
        </pc:picChg>
        <pc:cxnChg chg="del">
          <ac:chgData name="Michele Opromolla" userId="21bc2fe4b228aaf1" providerId="LiveId" clId="{D18B2678-B037-474A-9C66-F043B3A710D2}" dt="2024-12-02T09:15:22.372" v="986" actId="21"/>
          <ac:cxnSpMkLst>
            <pc:docMk/>
            <pc:sldMk cId="1126375663" sldId="468"/>
            <ac:cxnSpMk id="4" creationId="{EC8B4ABE-9B1A-3E0B-D8A8-8D18C64564EF}"/>
          </ac:cxnSpMkLst>
        </pc:cxnChg>
      </pc:sldChg>
      <pc:sldChg chg="modSp add del mod">
        <pc:chgData name="Michele Opromolla" userId="21bc2fe4b228aaf1" providerId="LiveId" clId="{D18B2678-B037-474A-9C66-F043B3A710D2}" dt="2024-12-02T09:35:34.225" v="1287" actId="47"/>
        <pc:sldMkLst>
          <pc:docMk/>
          <pc:sldMk cId="2923725128" sldId="509"/>
        </pc:sldMkLst>
        <pc:spChg chg="mod">
          <ac:chgData name="Michele Opromolla" userId="21bc2fe4b228aaf1" providerId="LiveId" clId="{D18B2678-B037-474A-9C66-F043B3A710D2}" dt="2024-12-02T09:31:17.843" v="1125" actId="27636"/>
          <ac:spMkLst>
            <pc:docMk/>
            <pc:sldMk cId="2923725128" sldId="509"/>
            <ac:spMk id="11" creationId="{1C99C311-3760-B146-9B99-226A4B1903B9}"/>
          </ac:spMkLst>
        </pc:spChg>
      </pc:sldChg>
      <pc:sldChg chg="delSp add del mod">
        <pc:chgData name="Michele Opromolla" userId="21bc2fe4b228aaf1" providerId="LiveId" clId="{D18B2678-B037-474A-9C66-F043B3A710D2}" dt="2024-12-02T09:37:39.782" v="1360" actId="47"/>
        <pc:sldMkLst>
          <pc:docMk/>
          <pc:sldMk cId="1541668972" sldId="510"/>
        </pc:sldMkLst>
        <pc:spChg chg="del">
          <ac:chgData name="Michele Opromolla" userId="21bc2fe4b228aaf1" providerId="LiveId" clId="{D18B2678-B037-474A-9C66-F043B3A710D2}" dt="2024-12-02T09:36:19.627" v="1322" actId="21"/>
          <ac:spMkLst>
            <pc:docMk/>
            <pc:sldMk cId="1541668972" sldId="510"/>
            <ac:spMk id="5" creationId="{22F30CD6-2944-2541-A1B2-250CE5101D87}"/>
          </ac:spMkLst>
        </pc:spChg>
        <pc:spChg chg="del">
          <ac:chgData name="Michele Opromolla" userId="21bc2fe4b228aaf1" providerId="LiveId" clId="{D18B2678-B037-474A-9C66-F043B3A710D2}" dt="2024-12-02T09:36:19.627" v="1322" actId="21"/>
          <ac:spMkLst>
            <pc:docMk/>
            <pc:sldMk cId="1541668972" sldId="510"/>
            <ac:spMk id="6" creationId="{31D3519A-FB68-0843-986A-4D54E5FCBACA}"/>
          </ac:spMkLst>
        </pc:spChg>
        <pc:spChg chg="del">
          <ac:chgData name="Michele Opromolla" userId="21bc2fe4b228aaf1" providerId="LiveId" clId="{D18B2678-B037-474A-9C66-F043B3A710D2}" dt="2024-12-02T09:36:19.627" v="1322" actId="21"/>
          <ac:spMkLst>
            <pc:docMk/>
            <pc:sldMk cId="1541668972" sldId="510"/>
            <ac:spMk id="7" creationId="{4D23FCDA-6193-054E-AF6F-E9345BFF7B18}"/>
          </ac:spMkLst>
        </pc:spChg>
        <pc:spChg chg="del">
          <ac:chgData name="Michele Opromolla" userId="21bc2fe4b228aaf1" providerId="LiveId" clId="{D18B2678-B037-474A-9C66-F043B3A710D2}" dt="2024-12-02T09:36:19.627" v="1322" actId="21"/>
          <ac:spMkLst>
            <pc:docMk/>
            <pc:sldMk cId="1541668972" sldId="510"/>
            <ac:spMk id="9" creationId="{97F4B2AF-D3BD-E743-97CA-AB02A6B9820D}"/>
          </ac:spMkLst>
        </pc:spChg>
        <pc:spChg chg="del">
          <ac:chgData name="Michele Opromolla" userId="21bc2fe4b228aaf1" providerId="LiveId" clId="{D18B2678-B037-474A-9C66-F043B3A710D2}" dt="2024-12-02T09:36:19.627" v="1322" actId="21"/>
          <ac:spMkLst>
            <pc:docMk/>
            <pc:sldMk cId="1541668972" sldId="510"/>
            <ac:spMk id="10" creationId="{B030FDDD-8A38-DC4B-93DB-1647674482E5}"/>
          </ac:spMkLst>
        </pc:spChg>
        <pc:picChg chg="del">
          <ac:chgData name="Michele Opromolla" userId="21bc2fe4b228aaf1" providerId="LiveId" clId="{D18B2678-B037-474A-9C66-F043B3A710D2}" dt="2024-12-02T09:36:19.627" v="1322" actId="21"/>
          <ac:picMkLst>
            <pc:docMk/>
            <pc:sldMk cId="1541668972" sldId="510"/>
            <ac:picMk id="8" creationId="{01ED9CD1-039F-5749-8D04-92962622A461}"/>
          </ac:picMkLst>
        </pc:picChg>
      </pc:sldChg>
      <pc:sldChg chg="delSp add del mod">
        <pc:chgData name="Michele Opromolla" userId="21bc2fe4b228aaf1" providerId="LiveId" clId="{D18B2678-B037-474A-9C66-F043B3A710D2}" dt="2024-12-02T09:38:04.870" v="1363" actId="47"/>
        <pc:sldMkLst>
          <pc:docMk/>
          <pc:sldMk cId="1424143676" sldId="513"/>
        </pc:sldMkLst>
        <pc:spChg chg="del">
          <ac:chgData name="Michele Opromolla" userId="21bc2fe4b228aaf1" providerId="LiveId" clId="{D18B2678-B037-474A-9C66-F043B3A710D2}" dt="2024-12-02T09:37:48.343" v="1361" actId="21"/>
          <ac:spMkLst>
            <pc:docMk/>
            <pc:sldMk cId="1424143676" sldId="513"/>
            <ac:spMk id="5" creationId="{22F30CD6-2944-2541-A1B2-250CE5101D87}"/>
          </ac:spMkLst>
        </pc:spChg>
        <pc:spChg chg="del">
          <ac:chgData name="Michele Opromolla" userId="21bc2fe4b228aaf1" providerId="LiveId" clId="{D18B2678-B037-474A-9C66-F043B3A710D2}" dt="2024-12-02T09:37:48.343" v="1361" actId="21"/>
          <ac:spMkLst>
            <pc:docMk/>
            <pc:sldMk cId="1424143676" sldId="513"/>
            <ac:spMk id="6" creationId="{31D3519A-FB68-0843-986A-4D54E5FCBACA}"/>
          </ac:spMkLst>
        </pc:spChg>
        <pc:spChg chg="del">
          <ac:chgData name="Michele Opromolla" userId="21bc2fe4b228aaf1" providerId="LiveId" clId="{D18B2678-B037-474A-9C66-F043B3A710D2}" dt="2024-12-02T09:37:48.343" v="1361" actId="21"/>
          <ac:spMkLst>
            <pc:docMk/>
            <pc:sldMk cId="1424143676" sldId="513"/>
            <ac:spMk id="7" creationId="{4D23FCDA-6193-054E-AF6F-E9345BFF7B18}"/>
          </ac:spMkLst>
        </pc:spChg>
        <pc:spChg chg="del">
          <ac:chgData name="Michele Opromolla" userId="21bc2fe4b228aaf1" providerId="LiveId" clId="{D18B2678-B037-474A-9C66-F043B3A710D2}" dt="2024-12-02T09:37:48.343" v="1361" actId="21"/>
          <ac:spMkLst>
            <pc:docMk/>
            <pc:sldMk cId="1424143676" sldId="513"/>
            <ac:spMk id="9" creationId="{97F4B2AF-D3BD-E743-97CA-AB02A6B9820D}"/>
          </ac:spMkLst>
        </pc:spChg>
        <pc:spChg chg="del">
          <ac:chgData name="Michele Opromolla" userId="21bc2fe4b228aaf1" providerId="LiveId" clId="{D18B2678-B037-474A-9C66-F043B3A710D2}" dt="2024-12-02T09:37:48.343" v="1361" actId="21"/>
          <ac:spMkLst>
            <pc:docMk/>
            <pc:sldMk cId="1424143676" sldId="513"/>
            <ac:spMk id="10" creationId="{B030FDDD-8A38-DC4B-93DB-1647674482E5}"/>
          </ac:spMkLst>
        </pc:spChg>
        <pc:picChg chg="del">
          <ac:chgData name="Michele Opromolla" userId="21bc2fe4b228aaf1" providerId="LiveId" clId="{D18B2678-B037-474A-9C66-F043B3A710D2}" dt="2024-12-02T09:37:48.343" v="1361" actId="21"/>
          <ac:picMkLst>
            <pc:docMk/>
            <pc:sldMk cId="1424143676" sldId="513"/>
            <ac:picMk id="11" creationId="{9F09FB3B-CF9C-5245-8F90-BCA52184EEE1}"/>
          </ac:picMkLst>
        </pc:picChg>
      </pc:sldChg>
      <pc:sldChg chg="addSp delSp modSp add del mod delAnim">
        <pc:chgData name="Michele Opromolla" userId="21bc2fe4b228aaf1" providerId="LiveId" clId="{D18B2678-B037-474A-9C66-F043B3A710D2}" dt="2024-12-02T09:39:19.435" v="1388" actId="47"/>
        <pc:sldMkLst>
          <pc:docMk/>
          <pc:sldMk cId="2547359584" sldId="518"/>
        </pc:sldMkLst>
        <pc:spChg chg="del">
          <ac:chgData name="Michele Opromolla" userId="21bc2fe4b228aaf1" providerId="LiveId" clId="{D18B2678-B037-474A-9C66-F043B3A710D2}" dt="2024-12-02T09:38:56.727" v="1373" actId="21"/>
          <ac:spMkLst>
            <pc:docMk/>
            <pc:sldMk cId="2547359584" sldId="518"/>
            <ac:spMk id="3" creationId="{008AF821-D4C4-2441-B20D-26A2F1FB2541}"/>
          </ac:spMkLst>
        </pc:spChg>
        <pc:spChg chg="add mod">
          <ac:chgData name="Michele Opromolla" userId="21bc2fe4b228aaf1" providerId="LiveId" clId="{D18B2678-B037-474A-9C66-F043B3A710D2}" dt="2024-12-02T09:38:56.727" v="1373" actId="21"/>
          <ac:spMkLst>
            <pc:docMk/>
            <pc:sldMk cId="2547359584" sldId="518"/>
            <ac:spMk id="35" creationId="{CEC626AB-D567-30CA-53D1-AB3F865820E6}"/>
          </ac:spMkLst>
        </pc:spChg>
        <pc:spChg chg="del">
          <ac:chgData name="Michele Opromolla" userId="21bc2fe4b228aaf1" providerId="LiveId" clId="{D18B2678-B037-474A-9C66-F043B3A710D2}" dt="2024-12-02T09:38:56.727" v="1373" actId="21"/>
          <ac:spMkLst>
            <pc:docMk/>
            <pc:sldMk cId="2547359584" sldId="518"/>
            <ac:spMk id="114" creationId="{5B11C7CD-5981-BD47-A2AD-CD108C4A1640}"/>
          </ac:spMkLst>
        </pc:spChg>
        <pc:spChg chg="del">
          <ac:chgData name="Michele Opromolla" userId="21bc2fe4b228aaf1" providerId="LiveId" clId="{D18B2678-B037-474A-9C66-F043B3A710D2}" dt="2024-12-02T09:38:56.727" v="1373" actId="21"/>
          <ac:spMkLst>
            <pc:docMk/>
            <pc:sldMk cId="2547359584" sldId="518"/>
            <ac:spMk id="156" creationId="{0049D567-9E58-A34C-A51D-A47018EB0EF5}"/>
          </ac:spMkLst>
        </pc:spChg>
        <pc:spChg chg="del">
          <ac:chgData name="Michele Opromolla" userId="21bc2fe4b228aaf1" providerId="LiveId" clId="{D18B2678-B037-474A-9C66-F043B3A710D2}" dt="2024-12-02T09:38:56.727" v="1373" actId="21"/>
          <ac:spMkLst>
            <pc:docMk/>
            <pc:sldMk cId="2547359584" sldId="518"/>
            <ac:spMk id="157" creationId="{509AEA62-83DA-4446-864F-0BE054D31FEE}"/>
          </ac:spMkLst>
        </pc:spChg>
        <pc:grpChg chg="del">
          <ac:chgData name="Michele Opromolla" userId="21bc2fe4b228aaf1" providerId="LiveId" clId="{D18B2678-B037-474A-9C66-F043B3A710D2}" dt="2024-12-02T09:38:56.727" v="1373" actId="21"/>
          <ac:grpSpMkLst>
            <pc:docMk/>
            <pc:sldMk cId="2547359584" sldId="518"/>
            <ac:grpSpMk id="4" creationId="{2DD8CE11-8A25-C64E-B4FA-D3E7697BB143}"/>
          </ac:grpSpMkLst>
        </pc:grpChg>
        <pc:grpChg chg="del">
          <ac:chgData name="Michele Opromolla" userId="21bc2fe4b228aaf1" providerId="LiveId" clId="{D18B2678-B037-474A-9C66-F043B3A710D2}" dt="2024-12-02T09:38:56.727" v="1373" actId="21"/>
          <ac:grpSpMkLst>
            <pc:docMk/>
            <pc:sldMk cId="2547359584" sldId="518"/>
            <ac:grpSpMk id="18" creationId="{A7276033-3843-774A-A17B-0C886C20A6AD}"/>
          </ac:grpSpMkLst>
        </pc:grpChg>
        <pc:grpChg chg="del">
          <ac:chgData name="Michele Opromolla" userId="21bc2fe4b228aaf1" providerId="LiveId" clId="{D18B2678-B037-474A-9C66-F043B3A710D2}" dt="2024-12-02T09:38:56.727" v="1373" actId="21"/>
          <ac:grpSpMkLst>
            <pc:docMk/>
            <pc:sldMk cId="2547359584" sldId="518"/>
            <ac:grpSpMk id="32" creationId="{E0F8353D-D3A4-D543-9430-2CC3044C7B0C}"/>
          </ac:grpSpMkLst>
        </pc:grpChg>
        <pc:grpChg chg="del">
          <ac:chgData name="Michele Opromolla" userId="21bc2fe4b228aaf1" providerId="LiveId" clId="{D18B2678-B037-474A-9C66-F043B3A710D2}" dt="2024-12-02T09:38:56.727" v="1373" actId="21"/>
          <ac:grpSpMkLst>
            <pc:docMk/>
            <pc:sldMk cId="2547359584" sldId="518"/>
            <ac:grpSpMk id="158" creationId="{A862D1EB-083D-0742-BB5F-89F627B19645}"/>
          </ac:grpSpMkLst>
        </pc:grpChg>
      </pc:sldChg>
      <pc:sldChg chg="delSp mod">
        <pc:chgData name="Michele Opromolla" userId="21bc2fe4b228aaf1" providerId="LiveId" clId="{D18B2678-B037-474A-9C66-F043B3A710D2}" dt="2024-12-02T09:42:03.385" v="1414" actId="478"/>
        <pc:sldMkLst>
          <pc:docMk/>
          <pc:sldMk cId="3369887285" sldId="595"/>
        </pc:sldMkLst>
        <pc:spChg chg="del">
          <ac:chgData name="Michele Opromolla" userId="21bc2fe4b228aaf1" providerId="LiveId" clId="{D18B2678-B037-474A-9C66-F043B3A710D2}" dt="2024-12-02T09:42:03.385" v="1414" actId="478"/>
          <ac:spMkLst>
            <pc:docMk/>
            <pc:sldMk cId="3369887285" sldId="595"/>
            <ac:spMk id="4" creationId="{F3DCEF30-1E87-701F-E454-DB1785CDED47}"/>
          </ac:spMkLst>
        </pc:spChg>
      </pc:sldChg>
      <pc:sldChg chg="del">
        <pc:chgData name="Michele Opromolla" userId="21bc2fe4b228aaf1" providerId="LiveId" clId="{D18B2678-B037-474A-9C66-F043B3A710D2}" dt="2024-12-02T09:16:57.170" v="1030" actId="47"/>
        <pc:sldMkLst>
          <pc:docMk/>
          <pc:sldMk cId="4107856553" sldId="625"/>
        </pc:sldMkLst>
      </pc:sldChg>
      <pc:sldChg chg="del">
        <pc:chgData name="Michele Opromolla" userId="21bc2fe4b228aaf1" providerId="LiveId" clId="{D18B2678-B037-474A-9C66-F043B3A710D2}" dt="2024-12-02T09:14:30.642" v="980" actId="47"/>
        <pc:sldMkLst>
          <pc:docMk/>
          <pc:sldMk cId="1001561578" sldId="639"/>
        </pc:sldMkLst>
      </pc:sldChg>
      <pc:sldChg chg="delSp modSp mod">
        <pc:chgData name="Michele Opromolla" userId="21bc2fe4b228aaf1" providerId="LiveId" clId="{D18B2678-B037-474A-9C66-F043B3A710D2}" dt="2024-12-02T10:25:51.754" v="1792" actId="14100"/>
        <pc:sldMkLst>
          <pc:docMk/>
          <pc:sldMk cId="48118174" sldId="644"/>
        </pc:sldMkLst>
        <pc:spChg chg="del">
          <ac:chgData name="Michele Opromolla" userId="21bc2fe4b228aaf1" providerId="LiveId" clId="{D18B2678-B037-474A-9C66-F043B3A710D2}" dt="2024-12-02T09:42:00.185" v="1413" actId="478"/>
          <ac:spMkLst>
            <pc:docMk/>
            <pc:sldMk cId="48118174" sldId="644"/>
            <ac:spMk id="2" creationId="{CCF4A3E4-6A41-3F1C-97E6-05B3025C5A70}"/>
          </ac:spMkLst>
        </pc:spChg>
        <pc:spChg chg="mod">
          <ac:chgData name="Michele Opromolla" userId="21bc2fe4b228aaf1" providerId="LiveId" clId="{D18B2678-B037-474A-9C66-F043B3A710D2}" dt="2024-12-02T10:25:51.754" v="1792" actId="14100"/>
          <ac:spMkLst>
            <pc:docMk/>
            <pc:sldMk cId="48118174" sldId="644"/>
            <ac:spMk id="179" creationId="{E9DB69AB-66F2-25B4-22E8-4562BB678FA0}"/>
          </ac:spMkLst>
        </pc:spChg>
      </pc:sldChg>
      <pc:sldChg chg="delSp mod">
        <pc:chgData name="Michele Opromolla" userId="21bc2fe4b228aaf1" providerId="LiveId" clId="{D18B2678-B037-474A-9C66-F043B3A710D2}" dt="2024-12-02T09:41:57.815" v="1412" actId="478"/>
        <pc:sldMkLst>
          <pc:docMk/>
          <pc:sldMk cId="2241370314" sldId="653"/>
        </pc:sldMkLst>
        <pc:spChg chg="del">
          <ac:chgData name="Michele Opromolla" userId="21bc2fe4b228aaf1" providerId="LiveId" clId="{D18B2678-B037-474A-9C66-F043B3A710D2}" dt="2024-12-02T09:41:57.815" v="1412" actId="478"/>
          <ac:spMkLst>
            <pc:docMk/>
            <pc:sldMk cId="2241370314" sldId="653"/>
            <ac:spMk id="5" creationId="{80134A9C-CFA3-9823-EF43-64347141B39C}"/>
          </ac:spMkLst>
        </pc:spChg>
      </pc:sldChg>
      <pc:sldChg chg="delSp mod">
        <pc:chgData name="Michele Opromolla" userId="21bc2fe4b228aaf1" providerId="LiveId" clId="{D18B2678-B037-474A-9C66-F043B3A710D2}" dt="2024-12-02T09:41:53.950" v="1411" actId="478"/>
        <pc:sldMkLst>
          <pc:docMk/>
          <pc:sldMk cId="2951232381" sldId="654"/>
        </pc:sldMkLst>
        <pc:spChg chg="del">
          <ac:chgData name="Michele Opromolla" userId="21bc2fe4b228aaf1" providerId="LiveId" clId="{D18B2678-B037-474A-9C66-F043B3A710D2}" dt="2024-12-02T09:41:53.950" v="1411" actId="478"/>
          <ac:spMkLst>
            <pc:docMk/>
            <pc:sldMk cId="2951232381" sldId="654"/>
            <ac:spMk id="3" creationId="{47B8773E-352B-9164-9D2D-18A43349A5AC}"/>
          </ac:spMkLst>
        </pc:spChg>
      </pc:sldChg>
      <pc:sldChg chg="del">
        <pc:chgData name="Michele Opromolla" userId="21bc2fe4b228aaf1" providerId="LiveId" clId="{D18B2678-B037-474A-9C66-F043B3A710D2}" dt="2024-12-01T18:29:09.566" v="842" actId="47"/>
        <pc:sldMkLst>
          <pc:docMk/>
          <pc:sldMk cId="3286452750" sldId="659"/>
        </pc:sldMkLst>
      </pc:sldChg>
      <pc:sldChg chg="delSp modSp del mod">
        <pc:chgData name="Michele Opromolla" userId="21bc2fe4b228aaf1" providerId="LiveId" clId="{D18B2678-B037-474A-9C66-F043B3A710D2}" dt="2024-12-02T09:27:05.591" v="1122" actId="47"/>
        <pc:sldMkLst>
          <pc:docMk/>
          <pc:sldMk cId="2339544720" sldId="665"/>
        </pc:sldMkLst>
        <pc:spChg chg="del">
          <ac:chgData name="Michele Opromolla" userId="21bc2fe4b228aaf1" providerId="LiveId" clId="{D18B2678-B037-474A-9C66-F043B3A710D2}" dt="2024-12-02T09:25:54.220" v="1069" actId="21"/>
          <ac:spMkLst>
            <pc:docMk/>
            <pc:sldMk cId="2339544720" sldId="665"/>
            <ac:spMk id="2" creationId="{B81119AA-66A7-FECE-DF2D-F091B59341CA}"/>
          </ac:spMkLst>
        </pc:spChg>
        <pc:spChg chg="del">
          <ac:chgData name="Michele Opromolla" userId="21bc2fe4b228aaf1" providerId="LiveId" clId="{D18B2678-B037-474A-9C66-F043B3A710D2}" dt="2024-12-02T09:25:54.220" v="1069" actId="21"/>
          <ac:spMkLst>
            <pc:docMk/>
            <pc:sldMk cId="2339544720" sldId="665"/>
            <ac:spMk id="3" creationId="{E759BE05-15D8-1154-BC5D-47BE9E4C4C4C}"/>
          </ac:spMkLst>
        </pc:spChg>
        <pc:spChg chg="del">
          <ac:chgData name="Michele Opromolla" userId="21bc2fe4b228aaf1" providerId="LiveId" clId="{D18B2678-B037-474A-9C66-F043B3A710D2}" dt="2024-12-02T09:25:54.220" v="1069" actId="21"/>
          <ac:spMkLst>
            <pc:docMk/>
            <pc:sldMk cId="2339544720" sldId="665"/>
            <ac:spMk id="4" creationId="{41088147-7951-103F-B9BD-88482AC1AA94}"/>
          </ac:spMkLst>
        </pc:spChg>
        <pc:spChg chg="del">
          <ac:chgData name="Michele Opromolla" userId="21bc2fe4b228aaf1" providerId="LiveId" clId="{D18B2678-B037-474A-9C66-F043B3A710D2}" dt="2024-12-02T09:25:54.220" v="1069" actId="21"/>
          <ac:spMkLst>
            <pc:docMk/>
            <pc:sldMk cId="2339544720" sldId="665"/>
            <ac:spMk id="6" creationId="{B405680E-C332-96BE-7B15-262EE803C1DE}"/>
          </ac:spMkLst>
        </pc:spChg>
        <pc:spChg chg="del">
          <ac:chgData name="Michele Opromolla" userId="21bc2fe4b228aaf1" providerId="LiveId" clId="{D18B2678-B037-474A-9C66-F043B3A710D2}" dt="2024-12-02T09:25:54.220" v="1069" actId="21"/>
          <ac:spMkLst>
            <pc:docMk/>
            <pc:sldMk cId="2339544720" sldId="665"/>
            <ac:spMk id="8" creationId="{26DFCF7A-A8DB-5492-8A6E-243C72DE5AF3}"/>
          </ac:spMkLst>
        </pc:spChg>
        <pc:spChg chg="mod">
          <ac:chgData name="Michele Opromolla" userId="21bc2fe4b228aaf1" providerId="LiveId" clId="{D18B2678-B037-474A-9C66-F043B3A710D2}" dt="2024-12-02T09:26:07.954" v="1077" actId="21"/>
          <ac:spMkLst>
            <pc:docMk/>
            <pc:sldMk cId="2339544720" sldId="665"/>
            <ac:spMk id="9" creationId="{CA254AC2-2B2D-D7E0-D669-5D3BB9362518}"/>
          </ac:spMkLst>
        </pc:spChg>
        <pc:spChg chg="del">
          <ac:chgData name="Michele Opromolla" userId="21bc2fe4b228aaf1" providerId="LiveId" clId="{D18B2678-B037-474A-9C66-F043B3A710D2}" dt="2024-12-02T09:25:54.220" v="1069" actId="21"/>
          <ac:spMkLst>
            <pc:docMk/>
            <pc:sldMk cId="2339544720" sldId="665"/>
            <ac:spMk id="10" creationId="{D0769BB2-0B09-CD21-BCF5-A78D871E1918}"/>
          </ac:spMkLst>
        </pc:spChg>
        <pc:graphicFrameChg chg="del">
          <ac:chgData name="Michele Opromolla" userId="21bc2fe4b228aaf1" providerId="LiveId" clId="{D18B2678-B037-474A-9C66-F043B3A710D2}" dt="2024-12-02T09:25:54.220" v="1069" actId="21"/>
          <ac:graphicFrameMkLst>
            <pc:docMk/>
            <pc:sldMk cId="2339544720" sldId="665"/>
            <ac:graphicFrameMk id="13" creationId="{799E39A0-C074-56EB-5E1F-72A5FBA53EE7}"/>
          </ac:graphicFrameMkLst>
        </pc:graphicFrameChg>
      </pc:sldChg>
      <pc:sldChg chg="del">
        <pc:chgData name="Michele Opromolla" userId="21bc2fe4b228aaf1" providerId="LiveId" clId="{D18B2678-B037-474A-9C66-F043B3A710D2}" dt="2024-12-02T09:24:01.203" v="1061" actId="47"/>
        <pc:sldMkLst>
          <pc:docMk/>
          <pc:sldMk cId="498708038" sldId="667"/>
        </pc:sldMkLst>
      </pc:sldChg>
      <pc:sldChg chg="del">
        <pc:chgData name="Michele Opromolla" userId="21bc2fe4b228aaf1" providerId="LiveId" clId="{D18B2678-B037-474A-9C66-F043B3A710D2}" dt="2024-12-02T09:24:26.849" v="1063" actId="47"/>
        <pc:sldMkLst>
          <pc:docMk/>
          <pc:sldMk cId="2659263047" sldId="669"/>
        </pc:sldMkLst>
      </pc:sldChg>
      <pc:sldChg chg="del">
        <pc:chgData name="Michele Opromolla" userId="21bc2fe4b228aaf1" providerId="LiveId" clId="{D18B2678-B037-474A-9C66-F043B3A710D2}" dt="2024-12-02T09:24:17.656" v="1062" actId="47"/>
        <pc:sldMkLst>
          <pc:docMk/>
          <pc:sldMk cId="182038850" sldId="670"/>
        </pc:sldMkLst>
      </pc:sldChg>
      <pc:sldChg chg="delSp del mod">
        <pc:chgData name="Michele Opromolla" userId="21bc2fe4b228aaf1" providerId="LiveId" clId="{D18B2678-B037-474A-9C66-F043B3A710D2}" dt="2024-12-01T18:33:53.678" v="913" actId="47"/>
        <pc:sldMkLst>
          <pc:docMk/>
          <pc:sldMk cId="1218781572" sldId="671"/>
        </pc:sldMkLst>
        <pc:spChg chg="del">
          <ac:chgData name="Michele Opromolla" userId="21bc2fe4b228aaf1" providerId="LiveId" clId="{D18B2678-B037-474A-9C66-F043B3A710D2}" dt="2024-12-01T18:32:59.952" v="887" actId="21"/>
          <ac:spMkLst>
            <pc:docMk/>
            <pc:sldMk cId="1218781572" sldId="671"/>
            <ac:spMk id="19" creationId="{182D805C-2A80-F57B-07B6-C1951E4BAD96}"/>
          </ac:spMkLst>
        </pc:spChg>
        <pc:picChg chg="del">
          <ac:chgData name="Michele Opromolla" userId="21bc2fe4b228aaf1" providerId="LiveId" clId="{D18B2678-B037-474A-9C66-F043B3A710D2}" dt="2024-12-01T18:32:59.952" v="887" actId="21"/>
          <ac:picMkLst>
            <pc:docMk/>
            <pc:sldMk cId="1218781572" sldId="671"/>
            <ac:picMk id="7" creationId="{DFE32940-930A-37DA-2341-CB4DA8F4FD78}"/>
          </ac:picMkLst>
        </pc:picChg>
        <pc:picChg chg="del">
          <ac:chgData name="Michele Opromolla" userId="21bc2fe4b228aaf1" providerId="LiveId" clId="{D18B2678-B037-474A-9C66-F043B3A710D2}" dt="2024-12-01T18:32:59.952" v="887" actId="21"/>
          <ac:picMkLst>
            <pc:docMk/>
            <pc:sldMk cId="1218781572" sldId="671"/>
            <ac:picMk id="11" creationId="{52688F0B-9EBA-ABD3-950D-A22359EEB2BE}"/>
          </ac:picMkLst>
        </pc:picChg>
        <pc:picChg chg="del">
          <ac:chgData name="Michele Opromolla" userId="21bc2fe4b228aaf1" providerId="LiveId" clId="{D18B2678-B037-474A-9C66-F043B3A710D2}" dt="2024-12-01T18:32:59.952" v="887" actId="21"/>
          <ac:picMkLst>
            <pc:docMk/>
            <pc:sldMk cId="1218781572" sldId="671"/>
            <ac:picMk id="13" creationId="{F1907039-7C94-24FC-3DF6-334724E915B5}"/>
          </ac:picMkLst>
        </pc:picChg>
        <pc:picChg chg="del">
          <ac:chgData name="Michele Opromolla" userId="21bc2fe4b228aaf1" providerId="LiveId" clId="{D18B2678-B037-474A-9C66-F043B3A710D2}" dt="2024-12-01T18:32:59.952" v="887" actId="21"/>
          <ac:picMkLst>
            <pc:docMk/>
            <pc:sldMk cId="1218781572" sldId="671"/>
            <ac:picMk id="15" creationId="{182DB141-ED54-B8C8-54B3-D1F53017D874}"/>
          </ac:picMkLst>
        </pc:picChg>
        <pc:picChg chg="del">
          <ac:chgData name="Michele Opromolla" userId="21bc2fe4b228aaf1" providerId="LiveId" clId="{D18B2678-B037-474A-9C66-F043B3A710D2}" dt="2024-12-01T18:32:59.952" v="887" actId="21"/>
          <ac:picMkLst>
            <pc:docMk/>
            <pc:sldMk cId="1218781572" sldId="671"/>
            <ac:picMk id="23" creationId="{AEF49E16-C20E-5EBB-32BA-85D2B02C3549}"/>
          </ac:picMkLst>
        </pc:picChg>
        <pc:cxnChg chg="del">
          <ac:chgData name="Michele Opromolla" userId="21bc2fe4b228aaf1" providerId="LiveId" clId="{D18B2678-B037-474A-9C66-F043B3A710D2}" dt="2024-12-01T18:32:59.952" v="887" actId="21"/>
          <ac:cxnSpMkLst>
            <pc:docMk/>
            <pc:sldMk cId="1218781572" sldId="671"/>
            <ac:cxnSpMk id="4" creationId="{98968FD9-CEE1-22A4-283C-E2ACD61DF496}"/>
          </ac:cxnSpMkLst>
        </pc:cxnChg>
      </pc:sldChg>
      <pc:sldChg chg="addSp delSp modSp add del mod">
        <pc:chgData name="Michele Opromolla" userId="21bc2fe4b228aaf1" providerId="LiveId" clId="{D18B2678-B037-474A-9C66-F043B3A710D2}" dt="2024-12-02T12:56:56.206" v="2031" actId="47"/>
        <pc:sldMkLst>
          <pc:docMk/>
          <pc:sldMk cId="3685932596" sldId="672"/>
        </pc:sldMkLst>
        <pc:spChg chg="add del mod">
          <ac:chgData name="Michele Opromolla" userId="21bc2fe4b228aaf1" providerId="LiveId" clId="{D18B2678-B037-474A-9C66-F043B3A710D2}" dt="2024-12-02T12:55:41.466" v="1992" actId="21"/>
          <ac:spMkLst>
            <pc:docMk/>
            <pc:sldMk cId="3685932596" sldId="672"/>
            <ac:spMk id="2" creationId="{93718397-EE02-6DCE-8AA7-FB4FA2CCCA84}"/>
          </ac:spMkLst>
        </pc:spChg>
        <pc:spChg chg="add del mod">
          <ac:chgData name="Michele Opromolla" userId="21bc2fe4b228aaf1" providerId="LiveId" clId="{D18B2678-B037-474A-9C66-F043B3A710D2}" dt="2024-12-02T12:55:41.466" v="1992" actId="21"/>
          <ac:spMkLst>
            <pc:docMk/>
            <pc:sldMk cId="3685932596" sldId="672"/>
            <ac:spMk id="3" creationId="{55E507F4-7C4D-DFC7-E1B0-D72C64F93878}"/>
          </ac:spMkLst>
        </pc:spChg>
        <pc:spChg chg="add del mod">
          <ac:chgData name="Michele Opromolla" userId="21bc2fe4b228aaf1" providerId="LiveId" clId="{D18B2678-B037-474A-9C66-F043B3A710D2}" dt="2024-12-02T12:55:23.022" v="1979" actId="21"/>
          <ac:spMkLst>
            <pc:docMk/>
            <pc:sldMk cId="3685932596" sldId="672"/>
            <ac:spMk id="4" creationId="{321EA65B-5A12-61F5-C737-1027276FCE54}"/>
          </ac:spMkLst>
        </pc:spChg>
        <pc:spChg chg="del">
          <ac:chgData name="Michele Opromolla" userId="21bc2fe4b228aaf1" providerId="LiveId" clId="{D18B2678-B037-474A-9C66-F043B3A710D2}" dt="2024-12-02T10:16:49.027" v="1613" actId="478"/>
          <ac:spMkLst>
            <pc:docMk/>
            <pc:sldMk cId="3685932596" sldId="672"/>
            <ac:spMk id="6" creationId="{F0E8FE22-89ED-41BB-5273-1408859EA524}"/>
          </ac:spMkLst>
        </pc:spChg>
        <pc:spChg chg="mod">
          <ac:chgData name="Michele Opromolla" userId="21bc2fe4b228aaf1" providerId="LiveId" clId="{D18B2678-B037-474A-9C66-F043B3A710D2}" dt="2024-12-02T10:23:46.779" v="1720" actId="20577"/>
          <ac:spMkLst>
            <pc:docMk/>
            <pc:sldMk cId="3685932596" sldId="672"/>
            <ac:spMk id="8" creationId="{00998A84-6328-91EA-38B4-0025065EFEBF}"/>
          </ac:spMkLst>
        </pc:spChg>
        <pc:picChg chg="del mod modCrop">
          <ac:chgData name="Michele Opromolla" userId="21bc2fe4b228aaf1" providerId="LiveId" clId="{D18B2678-B037-474A-9C66-F043B3A710D2}" dt="2024-12-02T12:54:49.947" v="1964" actId="21"/>
          <ac:picMkLst>
            <pc:docMk/>
            <pc:sldMk cId="3685932596" sldId="672"/>
            <ac:picMk id="5" creationId="{7C0313AC-3003-2A8A-741A-EBB66E64A3F3}"/>
          </ac:picMkLst>
        </pc:picChg>
      </pc:sldChg>
      <pc:sldChg chg="del">
        <pc:chgData name="Michele Opromolla" userId="21bc2fe4b228aaf1" providerId="LiveId" clId="{D18B2678-B037-474A-9C66-F043B3A710D2}" dt="2024-12-02T09:11:15.677" v="973" actId="2696"/>
        <pc:sldMkLst>
          <pc:docMk/>
          <pc:sldMk cId="4046610252" sldId="672"/>
        </pc:sldMkLst>
      </pc:sldChg>
      <pc:sldChg chg="addSp delSp modSp del mod">
        <pc:chgData name="Michele Opromolla" userId="21bc2fe4b228aaf1" providerId="LiveId" clId="{D18B2678-B037-474A-9C66-F043B3A710D2}" dt="2024-12-02T13:38:02.299" v="2256" actId="47"/>
        <pc:sldMkLst>
          <pc:docMk/>
          <pc:sldMk cId="289578069" sldId="673"/>
        </pc:sldMkLst>
        <pc:spChg chg="add del mod">
          <ac:chgData name="Michele Opromolla" userId="21bc2fe4b228aaf1" providerId="LiveId" clId="{D18B2678-B037-474A-9C66-F043B3A710D2}" dt="2024-12-02T13:37:44.180" v="2254" actId="21"/>
          <ac:spMkLst>
            <pc:docMk/>
            <pc:sldMk cId="289578069" sldId="673"/>
            <ac:spMk id="2" creationId="{119493AC-7890-473C-3AA7-CAE3E8D08DC9}"/>
          </ac:spMkLst>
        </pc:spChg>
        <pc:spChg chg="add del mod">
          <ac:chgData name="Michele Opromolla" userId="21bc2fe4b228aaf1" providerId="LiveId" clId="{D18B2678-B037-474A-9C66-F043B3A710D2}" dt="2024-12-02T13:00:42.706" v="2045" actId="478"/>
          <ac:spMkLst>
            <pc:docMk/>
            <pc:sldMk cId="289578069" sldId="673"/>
            <ac:spMk id="3" creationId="{1F832B7A-09C8-B639-9F3B-71CCD4511133}"/>
          </ac:spMkLst>
        </pc:spChg>
        <pc:spChg chg="add del mod">
          <ac:chgData name="Michele Opromolla" userId="21bc2fe4b228aaf1" providerId="LiveId" clId="{D18B2678-B037-474A-9C66-F043B3A710D2}" dt="2024-12-02T13:37:44.180" v="2254" actId="21"/>
          <ac:spMkLst>
            <pc:docMk/>
            <pc:sldMk cId="289578069" sldId="673"/>
            <ac:spMk id="4" creationId="{D09E189C-94EA-585E-905D-E28D9141A759}"/>
          </ac:spMkLst>
        </pc:spChg>
        <pc:spChg chg="del mod">
          <ac:chgData name="Michele Opromolla" userId="21bc2fe4b228aaf1" providerId="LiveId" clId="{D18B2678-B037-474A-9C66-F043B3A710D2}" dt="2024-12-02T13:36:02.922" v="2199" actId="478"/>
          <ac:spMkLst>
            <pc:docMk/>
            <pc:sldMk cId="289578069" sldId="673"/>
            <ac:spMk id="6" creationId="{012BE93C-A964-62FC-D640-C1B77F3FCFCB}"/>
          </ac:spMkLst>
        </pc:spChg>
        <pc:spChg chg="del mod">
          <ac:chgData name="Michele Opromolla" userId="21bc2fe4b228aaf1" providerId="LiveId" clId="{D18B2678-B037-474A-9C66-F043B3A710D2}" dt="2024-12-02T13:36:06.823" v="2200" actId="478"/>
          <ac:spMkLst>
            <pc:docMk/>
            <pc:sldMk cId="289578069" sldId="673"/>
            <ac:spMk id="7" creationId="{83FE9056-6082-1E0B-0B91-7F63B1B221D4}"/>
          </ac:spMkLst>
        </pc:spChg>
        <pc:spChg chg="add del mod">
          <ac:chgData name="Michele Opromolla" userId="21bc2fe4b228aaf1" providerId="LiveId" clId="{D18B2678-B037-474A-9C66-F043B3A710D2}" dt="2024-12-02T13:36:09.280" v="2201" actId="478"/>
          <ac:spMkLst>
            <pc:docMk/>
            <pc:sldMk cId="289578069" sldId="673"/>
            <ac:spMk id="9" creationId="{85C5B582-5E72-7370-14E2-EC9468EB0B97}"/>
          </ac:spMkLst>
        </pc:spChg>
        <pc:picChg chg="del mod modCrop">
          <ac:chgData name="Michele Opromolla" userId="21bc2fe4b228aaf1" providerId="LiveId" clId="{D18B2678-B037-474A-9C66-F043B3A710D2}" dt="2024-12-02T13:37:07.760" v="2235" actId="21"/>
          <ac:picMkLst>
            <pc:docMk/>
            <pc:sldMk cId="289578069" sldId="673"/>
            <ac:picMk id="5" creationId="{0BD15AE8-1120-FB70-406C-901BB738CF18}"/>
          </ac:picMkLst>
        </pc:picChg>
      </pc:sldChg>
      <pc:sldChg chg="delSp del mod">
        <pc:chgData name="Michele Opromolla" userId="21bc2fe4b228aaf1" providerId="LiveId" clId="{D18B2678-B037-474A-9C66-F043B3A710D2}" dt="2024-12-02T09:19:26.616" v="1060" actId="47"/>
        <pc:sldMkLst>
          <pc:docMk/>
          <pc:sldMk cId="3125684685" sldId="674"/>
        </pc:sldMkLst>
        <pc:picChg chg="del">
          <ac:chgData name="Michele Opromolla" userId="21bc2fe4b228aaf1" providerId="LiveId" clId="{D18B2678-B037-474A-9C66-F043B3A710D2}" dt="2024-12-02T09:18:55.067" v="1035" actId="21"/>
          <ac:picMkLst>
            <pc:docMk/>
            <pc:sldMk cId="3125684685" sldId="674"/>
            <ac:picMk id="3" creationId="{FD1E1C2C-577D-FE96-AA6D-6B77EF9D6FFD}"/>
          </ac:picMkLst>
        </pc:picChg>
        <pc:picChg chg="del">
          <ac:chgData name="Michele Opromolla" userId="21bc2fe4b228aaf1" providerId="LiveId" clId="{D18B2678-B037-474A-9C66-F043B3A710D2}" dt="2024-12-02T09:18:55.067" v="1035" actId="21"/>
          <ac:picMkLst>
            <pc:docMk/>
            <pc:sldMk cId="3125684685" sldId="674"/>
            <ac:picMk id="11" creationId="{66EA8386-5E31-FAB0-9155-6B52C84FF3F7}"/>
          </ac:picMkLst>
        </pc:picChg>
        <pc:picChg chg="del">
          <ac:chgData name="Michele Opromolla" userId="21bc2fe4b228aaf1" providerId="LiveId" clId="{D18B2678-B037-474A-9C66-F043B3A710D2}" dt="2024-12-02T09:18:55.067" v="1035" actId="21"/>
          <ac:picMkLst>
            <pc:docMk/>
            <pc:sldMk cId="3125684685" sldId="674"/>
            <ac:picMk id="13" creationId="{C125B1B1-7E0B-A14F-C0F6-B900CE24CE56}"/>
          </ac:picMkLst>
        </pc:picChg>
      </pc:sldChg>
      <pc:sldChg chg="delSp modSp add del mod">
        <pc:chgData name="Michele Opromolla" userId="21bc2fe4b228aaf1" providerId="LiveId" clId="{D18B2678-B037-474A-9C66-F043B3A710D2}" dt="2024-12-02T14:02:33.073" v="2439" actId="47"/>
        <pc:sldMkLst>
          <pc:docMk/>
          <pc:sldMk cId="733368095" sldId="676"/>
        </pc:sldMkLst>
        <pc:spChg chg="del">
          <ac:chgData name="Michele Opromolla" userId="21bc2fe4b228aaf1" providerId="LiveId" clId="{D18B2678-B037-474A-9C66-F043B3A710D2}" dt="2024-12-02T12:59:41.393" v="2044" actId="478"/>
          <ac:spMkLst>
            <pc:docMk/>
            <pc:sldMk cId="733368095" sldId="676"/>
            <ac:spMk id="2" creationId="{B6643D25-FDC8-D601-6045-27B717DE6ED3}"/>
          </ac:spMkLst>
        </pc:spChg>
        <pc:spChg chg="del">
          <ac:chgData name="Michele Opromolla" userId="21bc2fe4b228aaf1" providerId="LiveId" clId="{D18B2678-B037-474A-9C66-F043B3A710D2}" dt="2024-12-02T12:59:36.566" v="2043" actId="478"/>
          <ac:spMkLst>
            <pc:docMk/>
            <pc:sldMk cId="733368095" sldId="676"/>
            <ac:spMk id="3" creationId="{4A2EEC43-F04A-FECB-E841-34E4B345169E}"/>
          </ac:spMkLst>
        </pc:spChg>
        <pc:spChg chg="del mod">
          <ac:chgData name="Michele Opromolla" userId="21bc2fe4b228aaf1" providerId="LiveId" clId="{D18B2678-B037-474A-9C66-F043B3A710D2}" dt="2024-12-02T14:01:19.728" v="2432" actId="478"/>
          <ac:spMkLst>
            <pc:docMk/>
            <pc:sldMk cId="733368095" sldId="676"/>
            <ac:spMk id="6" creationId="{7E0B2212-A77C-761E-800A-D3DB0E65F066}"/>
          </ac:spMkLst>
        </pc:spChg>
        <pc:picChg chg="del">
          <ac:chgData name="Michele Opromolla" userId="21bc2fe4b228aaf1" providerId="LiveId" clId="{D18B2678-B037-474A-9C66-F043B3A710D2}" dt="2024-12-02T14:01:29.314" v="2433" actId="21"/>
          <ac:picMkLst>
            <pc:docMk/>
            <pc:sldMk cId="733368095" sldId="676"/>
            <ac:picMk id="5" creationId="{B9872DB1-0B82-AADC-DCE8-D1C5DB06AA48}"/>
          </ac:picMkLst>
        </pc:picChg>
      </pc:sldChg>
      <pc:sldChg chg="addSp modSp del mod">
        <pc:chgData name="Michele Opromolla" userId="21bc2fe4b228aaf1" providerId="LiveId" clId="{D18B2678-B037-474A-9C66-F043B3A710D2}" dt="2024-12-02T12:59:13.859" v="2041" actId="2696"/>
        <pc:sldMkLst>
          <pc:docMk/>
          <pc:sldMk cId="1604674618" sldId="676"/>
        </pc:sldMkLst>
        <pc:spChg chg="add mod">
          <ac:chgData name="Michele Opromolla" userId="21bc2fe4b228aaf1" providerId="LiveId" clId="{D18B2678-B037-474A-9C66-F043B3A710D2}" dt="2024-12-02T09:52:03.098" v="1490" actId="20577"/>
          <ac:spMkLst>
            <pc:docMk/>
            <pc:sldMk cId="1604674618" sldId="676"/>
            <ac:spMk id="3" creationId="{4A2EEC43-F04A-FECB-E841-34E4B345169E}"/>
          </ac:spMkLst>
        </pc:spChg>
      </pc:sldChg>
      <pc:sldChg chg="del ord">
        <pc:chgData name="Michele Opromolla" userId="21bc2fe4b228aaf1" providerId="LiveId" clId="{D18B2678-B037-474A-9C66-F043B3A710D2}" dt="2024-12-02T09:13:23.047" v="975" actId="47"/>
        <pc:sldMkLst>
          <pc:docMk/>
          <pc:sldMk cId="2052874446" sldId="683"/>
        </pc:sldMkLst>
      </pc:sldChg>
      <pc:sldChg chg="delSp modSp mod">
        <pc:chgData name="Michele Opromolla" userId="21bc2fe4b228aaf1" providerId="LiveId" clId="{D18B2678-B037-474A-9C66-F043B3A710D2}" dt="2024-12-03T13:07:33.816" v="4452" actId="20577"/>
        <pc:sldMkLst>
          <pc:docMk/>
          <pc:sldMk cId="4212102299" sldId="685"/>
        </pc:sldMkLst>
        <pc:spChg chg="mod">
          <ac:chgData name="Michele Opromolla" userId="21bc2fe4b228aaf1" providerId="LiveId" clId="{D18B2678-B037-474A-9C66-F043B3A710D2}" dt="2024-12-03T13:07:33.816" v="4452" actId="20577"/>
          <ac:spMkLst>
            <pc:docMk/>
            <pc:sldMk cId="4212102299" sldId="685"/>
            <ac:spMk id="2" creationId="{00000000-0000-0000-0000-000000000000}"/>
          </ac:spMkLst>
        </pc:spChg>
        <pc:spChg chg="mod">
          <ac:chgData name="Michele Opromolla" userId="21bc2fe4b228aaf1" providerId="LiveId" clId="{D18B2678-B037-474A-9C66-F043B3A710D2}" dt="2024-12-03T13:01:47.691" v="4382" actId="113"/>
          <ac:spMkLst>
            <pc:docMk/>
            <pc:sldMk cId="4212102299" sldId="685"/>
            <ac:spMk id="4" creationId="{00000000-0000-0000-0000-000000000000}"/>
          </ac:spMkLst>
        </pc:spChg>
        <pc:spChg chg="del mod">
          <ac:chgData name="Michele Opromolla" userId="21bc2fe4b228aaf1" providerId="LiveId" clId="{D18B2678-B037-474A-9C66-F043B3A710D2}" dt="2024-12-02T14:33:04.694" v="2479" actId="478"/>
          <ac:spMkLst>
            <pc:docMk/>
            <pc:sldMk cId="4212102299" sldId="685"/>
            <ac:spMk id="16" creationId="{00000000-0000-0000-0000-000000000000}"/>
          </ac:spMkLst>
        </pc:spChg>
      </pc:sldChg>
      <pc:sldChg chg="del">
        <pc:chgData name="Michele Opromolla" userId="21bc2fe4b228aaf1" providerId="LiveId" clId="{D18B2678-B037-474A-9C66-F043B3A710D2}" dt="2024-11-30T13:30:28.515" v="479" actId="2696"/>
        <pc:sldMkLst>
          <pc:docMk/>
          <pc:sldMk cId="1052599000" sldId="687"/>
        </pc:sldMkLst>
      </pc:sldChg>
      <pc:sldChg chg="addSp delSp modSp add mod">
        <pc:chgData name="Michele Opromolla" userId="21bc2fe4b228aaf1" providerId="LiveId" clId="{D18B2678-B037-474A-9C66-F043B3A710D2}" dt="2024-12-03T11:04:52.424" v="3895" actId="20577"/>
        <pc:sldMkLst>
          <pc:docMk/>
          <pc:sldMk cId="1232419243" sldId="687"/>
        </pc:sldMkLst>
        <pc:spChg chg="mod">
          <ac:chgData name="Michele Opromolla" userId="21bc2fe4b228aaf1" providerId="LiveId" clId="{D18B2678-B037-474A-9C66-F043B3A710D2}" dt="2024-12-03T11:04:52.424" v="3895" actId="20577"/>
          <ac:spMkLst>
            <pc:docMk/>
            <pc:sldMk cId="1232419243" sldId="687"/>
            <ac:spMk id="2" creationId="{8375C368-E998-83B3-254E-B39C1DACD642}"/>
          </ac:spMkLst>
        </pc:spChg>
        <pc:spChg chg="del">
          <ac:chgData name="Michele Opromolla" userId="21bc2fe4b228aaf1" providerId="LiveId" clId="{D18B2678-B037-474A-9C66-F043B3A710D2}" dt="2024-12-02T10:09:06.206" v="1540" actId="478"/>
          <ac:spMkLst>
            <pc:docMk/>
            <pc:sldMk cId="1232419243" sldId="687"/>
            <ac:spMk id="3" creationId="{BC927D5D-08A1-1E6B-1EFA-1E44652D92BC}"/>
          </ac:spMkLst>
        </pc:spChg>
        <pc:spChg chg="del mod">
          <ac:chgData name="Michele Opromolla" userId="21bc2fe4b228aaf1" providerId="LiveId" clId="{D18B2678-B037-474A-9C66-F043B3A710D2}" dt="2024-12-02T09:47:05.498" v="1443" actId="478"/>
          <ac:spMkLst>
            <pc:docMk/>
            <pc:sldMk cId="1232419243" sldId="687"/>
            <ac:spMk id="4" creationId="{22C0198A-303F-2B6A-8D7E-9E6B959D8FD5}"/>
          </ac:spMkLst>
        </pc:spChg>
        <pc:spChg chg="add mod">
          <ac:chgData name="Michele Opromolla" userId="21bc2fe4b228aaf1" providerId="LiveId" clId="{D18B2678-B037-474A-9C66-F043B3A710D2}" dt="2024-12-02T09:47:10.950" v="1446" actId="20577"/>
          <ac:spMkLst>
            <pc:docMk/>
            <pc:sldMk cId="1232419243" sldId="687"/>
            <ac:spMk id="5" creationId="{30CAAF83-C255-2332-90BA-45B9B745AF47}"/>
          </ac:spMkLst>
        </pc:spChg>
        <pc:spChg chg="add mod">
          <ac:chgData name="Michele Opromolla" userId="21bc2fe4b228aaf1" providerId="LiveId" clId="{D18B2678-B037-474A-9C66-F043B3A710D2}" dt="2024-12-02T10:09:06.787" v="1541"/>
          <ac:spMkLst>
            <pc:docMk/>
            <pc:sldMk cId="1232419243" sldId="687"/>
            <ac:spMk id="10" creationId="{2B2671C5-068B-F963-544F-41EC08638B82}"/>
          </ac:spMkLst>
        </pc:spChg>
      </pc:sldChg>
      <pc:sldChg chg="addSp delSp modSp mod">
        <pc:chgData name="Michele Opromolla" userId="21bc2fe4b228aaf1" providerId="LiveId" clId="{D18B2678-B037-474A-9C66-F043B3A710D2}" dt="2024-12-03T11:02:57.589" v="3893" actId="20577"/>
        <pc:sldMkLst>
          <pc:docMk/>
          <pc:sldMk cId="1692041282" sldId="690"/>
        </pc:sldMkLst>
        <pc:spChg chg="add del mod">
          <ac:chgData name="Michele Opromolla" userId="21bc2fe4b228aaf1" providerId="LiveId" clId="{D18B2678-B037-474A-9C66-F043B3A710D2}" dt="2024-12-02T10:09:22.906" v="1543" actId="478"/>
          <ac:spMkLst>
            <pc:docMk/>
            <pc:sldMk cId="1692041282" sldId="690"/>
            <ac:spMk id="2" creationId="{C420A657-7A9F-9B15-939C-97864FE533BB}"/>
          </ac:spMkLst>
        </pc:spChg>
        <pc:spChg chg="add mod">
          <ac:chgData name="Michele Opromolla" userId="21bc2fe4b228aaf1" providerId="LiveId" clId="{D18B2678-B037-474A-9C66-F043B3A710D2}" dt="2024-12-02T10:09:54.587" v="1553"/>
          <ac:spMkLst>
            <pc:docMk/>
            <pc:sldMk cId="1692041282" sldId="690"/>
            <ac:spMk id="4" creationId="{9A003FD1-FBD7-87E7-14B5-5A150AECEE08}"/>
          </ac:spMkLst>
        </pc:spChg>
        <pc:spChg chg="mod">
          <ac:chgData name="Michele Opromolla" userId="21bc2fe4b228aaf1" providerId="LiveId" clId="{D18B2678-B037-474A-9C66-F043B3A710D2}" dt="2024-12-02T10:12:46.015" v="1566" actId="1037"/>
          <ac:spMkLst>
            <pc:docMk/>
            <pc:sldMk cId="1692041282" sldId="690"/>
            <ac:spMk id="47" creationId="{95F08AE3-4439-D4E1-DB97-A515136CE3F3}"/>
          </ac:spMkLst>
        </pc:spChg>
        <pc:spChg chg="mod">
          <ac:chgData name="Michele Opromolla" userId="21bc2fe4b228aaf1" providerId="LiveId" clId="{D18B2678-B037-474A-9C66-F043B3A710D2}" dt="2024-12-03T11:02:57.589" v="3893" actId="20577"/>
          <ac:spMkLst>
            <pc:docMk/>
            <pc:sldMk cId="1692041282" sldId="690"/>
            <ac:spMk id="49" creationId="{A870FDA0-E291-28DB-34A6-A97093A12F54}"/>
          </ac:spMkLst>
        </pc:spChg>
        <pc:picChg chg="mod">
          <ac:chgData name="Michele Opromolla" userId="21bc2fe4b228aaf1" providerId="LiveId" clId="{D18B2678-B037-474A-9C66-F043B3A710D2}" dt="2024-12-02T10:12:46.015" v="1566" actId="1037"/>
          <ac:picMkLst>
            <pc:docMk/>
            <pc:sldMk cId="1692041282" sldId="690"/>
            <ac:picMk id="48" creationId="{5780D5CA-805B-5E35-C12A-6498EC822081}"/>
          </ac:picMkLst>
        </pc:picChg>
      </pc:sldChg>
      <pc:sldChg chg="addSp delSp modSp mod">
        <pc:chgData name="Michele Opromolla" userId="21bc2fe4b228aaf1" providerId="LiveId" clId="{D18B2678-B037-474A-9C66-F043B3A710D2}" dt="2024-12-02T10:13:03.373" v="1568"/>
        <pc:sldMkLst>
          <pc:docMk/>
          <pc:sldMk cId="1715514109" sldId="691"/>
        </pc:sldMkLst>
        <pc:spChg chg="add mod">
          <ac:chgData name="Michele Opromolla" userId="21bc2fe4b228aaf1" providerId="LiveId" clId="{D18B2678-B037-474A-9C66-F043B3A710D2}" dt="2024-12-02T10:13:03.373" v="1568"/>
          <ac:spMkLst>
            <pc:docMk/>
            <pc:sldMk cId="1715514109" sldId="691"/>
            <ac:spMk id="2" creationId="{63E9F827-8EFE-F0BF-2C0F-DAB97CEEFD5E}"/>
          </ac:spMkLst>
        </pc:spChg>
        <pc:spChg chg="mod">
          <ac:chgData name="Michele Opromolla" userId="21bc2fe4b228aaf1" providerId="LiveId" clId="{D18B2678-B037-474A-9C66-F043B3A710D2}" dt="2024-11-30T13:44:17.210" v="507" actId="122"/>
          <ac:spMkLst>
            <pc:docMk/>
            <pc:sldMk cId="1715514109" sldId="691"/>
            <ac:spMk id="3" creationId="{5DEFEFE0-D672-C69B-8A35-96FBE8ADAA2A}"/>
          </ac:spMkLst>
        </pc:spChg>
        <pc:spChg chg="del">
          <ac:chgData name="Michele Opromolla" userId="21bc2fe4b228aaf1" providerId="LiveId" clId="{D18B2678-B037-474A-9C66-F043B3A710D2}" dt="2024-12-02T10:13:02.837" v="1567" actId="478"/>
          <ac:spMkLst>
            <pc:docMk/>
            <pc:sldMk cId="1715514109" sldId="691"/>
            <ac:spMk id="65" creationId="{B3E9BE40-74EC-E4AD-E9CB-C4FC0704FFE4}"/>
          </ac:spMkLst>
        </pc:spChg>
      </pc:sldChg>
      <pc:sldChg chg="addSp delSp modSp mod">
        <pc:chgData name="Michele Opromolla" userId="21bc2fe4b228aaf1" providerId="LiveId" clId="{D18B2678-B037-474A-9C66-F043B3A710D2}" dt="2024-12-03T16:13:07.610" v="4787" actId="122"/>
        <pc:sldMkLst>
          <pc:docMk/>
          <pc:sldMk cId="2149885921" sldId="692"/>
        </pc:sldMkLst>
        <pc:spChg chg="mod">
          <ac:chgData name="Michele Opromolla" userId="21bc2fe4b228aaf1" providerId="LiveId" clId="{D18B2678-B037-474A-9C66-F043B3A710D2}" dt="2024-12-02T10:39:05.711" v="1843" actId="1037"/>
          <ac:spMkLst>
            <pc:docMk/>
            <pc:sldMk cId="2149885921" sldId="692"/>
            <ac:spMk id="3" creationId="{C27463B9-3EE0-F39B-BBF8-232D4E6685B8}"/>
          </ac:spMkLst>
        </pc:spChg>
        <pc:spChg chg="add mod">
          <ac:chgData name="Michele Opromolla" userId="21bc2fe4b228aaf1" providerId="LiveId" clId="{D18B2678-B037-474A-9C66-F043B3A710D2}" dt="2024-12-03T16:13:07.610" v="4787" actId="122"/>
          <ac:spMkLst>
            <pc:docMk/>
            <pc:sldMk cId="2149885921" sldId="692"/>
            <ac:spMk id="4" creationId="{16FA9BC0-5961-1C2F-237E-2C6B3EA3FC02}"/>
          </ac:spMkLst>
        </pc:spChg>
        <pc:spChg chg="mod">
          <ac:chgData name="Michele Opromolla" userId="21bc2fe4b228aaf1" providerId="LiveId" clId="{D18B2678-B037-474A-9C66-F043B3A710D2}" dt="2024-12-02T09:47:34.560" v="1448" actId="20577"/>
          <ac:spMkLst>
            <pc:docMk/>
            <pc:sldMk cId="2149885921" sldId="692"/>
            <ac:spMk id="25" creationId="{5171F062-6D03-8490-BD6C-8A6953A2816B}"/>
          </ac:spMkLst>
        </pc:spChg>
        <pc:graphicFrameChg chg="add del mod modGraphic">
          <ac:chgData name="Michele Opromolla" userId="21bc2fe4b228aaf1" providerId="LiveId" clId="{D18B2678-B037-474A-9C66-F043B3A710D2}" dt="2024-12-03T16:08:46.523" v="4682" actId="478"/>
          <ac:graphicFrameMkLst>
            <pc:docMk/>
            <pc:sldMk cId="2149885921" sldId="692"/>
            <ac:graphicFrameMk id="2" creationId="{2DEF39C6-7B76-CB79-9C92-880966818E1B}"/>
          </ac:graphicFrameMkLst>
        </pc:graphicFrameChg>
        <pc:graphicFrameChg chg="modGraphic">
          <ac:chgData name="Michele Opromolla" userId="21bc2fe4b228aaf1" providerId="LiveId" clId="{D18B2678-B037-474A-9C66-F043B3A710D2}" dt="2024-12-03T11:07:19.013" v="3912" actId="14734"/>
          <ac:graphicFrameMkLst>
            <pc:docMk/>
            <pc:sldMk cId="2149885921" sldId="692"/>
            <ac:graphicFrameMk id="7" creationId="{B74F3D47-881C-2932-D9D7-5A9C7155561E}"/>
          </ac:graphicFrameMkLst>
        </pc:graphicFrameChg>
      </pc:sldChg>
      <pc:sldChg chg="del">
        <pc:chgData name="Michele Opromolla" userId="21bc2fe4b228aaf1" providerId="LiveId" clId="{D18B2678-B037-474A-9C66-F043B3A710D2}" dt="2024-12-02T09:45:50.425" v="1428" actId="47"/>
        <pc:sldMkLst>
          <pc:docMk/>
          <pc:sldMk cId="3283044374" sldId="696"/>
        </pc:sldMkLst>
      </pc:sldChg>
      <pc:sldChg chg="addSp delSp modSp mod">
        <pc:chgData name="Michele Opromolla" userId="21bc2fe4b228aaf1" providerId="LiveId" clId="{D18B2678-B037-474A-9C66-F043B3A710D2}" dt="2024-12-02T10:07:40.103" v="1525" actId="20577"/>
        <pc:sldMkLst>
          <pc:docMk/>
          <pc:sldMk cId="101229605" sldId="697"/>
        </pc:sldMkLst>
        <pc:spChg chg="add mod">
          <ac:chgData name="Michele Opromolla" userId="21bc2fe4b228aaf1" providerId="LiveId" clId="{D18B2678-B037-474A-9C66-F043B3A710D2}" dt="2024-11-30T13:10:58.812" v="470" actId="478"/>
          <ac:spMkLst>
            <pc:docMk/>
            <pc:sldMk cId="101229605" sldId="697"/>
            <ac:spMk id="4" creationId="{F2560C67-7BB8-F8B4-DB79-9715478AFF0F}"/>
          </ac:spMkLst>
        </pc:spChg>
        <pc:spChg chg="del">
          <ac:chgData name="Michele Opromolla" userId="21bc2fe4b228aaf1" providerId="LiveId" clId="{D18B2678-B037-474A-9C66-F043B3A710D2}" dt="2024-11-30T13:10:58.812" v="470" actId="478"/>
          <ac:spMkLst>
            <pc:docMk/>
            <pc:sldMk cId="101229605" sldId="697"/>
            <ac:spMk id="5" creationId="{4333766E-FC06-C83C-7B95-CDE085FE8CF9}"/>
          </ac:spMkLst>
        </pc:spChg>
        <pc:spChg chg="add mod">
          <ac:chgData name="Michele Opromolla" userId="21bc2fe4b228aaf1" providerId="LiveId" clId="{D18B2678-B037-474A-9C66-F043B3A710D2}" dt="2024-11-30T13:11:43.562" v="478" actId="1037"/>
          <ac:spMkLst>
            <pc:docMk/>
            <pc:sldMk cId="101229605" sldId="697"/>
            <ac:spMk id="6" creationId="{A33B6399-4DBF-8B16-1476-99F697FAADD9}"/>
          </ac:spMkLst>
        </pc:spChg>
        <pc:spChg chg="add del mod">
          <ac:chgData name="Michele Opromolla" userId="21bc2fe4b228aaf1" providerId="LiveId" clId="{D18B2678-B037-474A-9C66-F043B3A710D2}" dt="2024-12-02T09:45:40.405" v="1427" actId="478"/>
          <ac:spMkLst>
            <pc:docMk/>
            <pc:sldMk cId="101229605" sldId="697"/>
            <ac:spMk id="8" creationId="{CC5E05D3-19B3-778D-0EAB-3E9B23CA5ABE}"/>
          </ac:spMkLst>
        </pc:spChg>
        <pc:spChg chg="add mod">
          <ac:chgData name="Michele Opromolla" userId="21bc2fe4b228aaf1" providerId="LiveId" clId="{D18B2678-B037-474A-9C66-F043B3A710D2}" dt="2024-12-02T10:07:40.103" v="1525" actId="20577"/>
          <ac:spMkLst>
            <pc:docMk/>
            <pc:sldMk cId="101229605" sldId="697"/>
            <ac:spMk id="9" creationId="{34BE8A9F-0E67-0C7F-A4CA-39DEBB4DBAE1}"/>
          </ac:spMkLst>
        </pc:spChg>
      </pc:sldChg>
      <pc:sldChg chg="del">
        <pc:chgData name="Michele Opromolla" userId="21bc2fe4b228aaf1" providerId="LiveId" clId="{D18B2678-B037-474A-9C66-F043B3A710D2}" dt="2024-12-02T09:24:46.327" v="1064" actId="47"/>
        <pc:sldMkLst>
          <pc:docMk/>
          <pc:sldMk cId="2539219062" sldId="699"/>
        </pc:sldMkLst>
      </pc:sldChg>
      <pc:sldChg chg="addSp delSp modSp del mod ord">
        <pc:chgData name="Michele Opromolla" userId="21bc2fe4b228aaf1" providerId="LiveId" clId="{D18B2678-B037-474A-9C66-F043B3A710D2}" dt="2024-12-02T17:53:25.483" v="2780" actId="2696"/>
        <pc:sldMkLst>
          <pc:docMk/>
          <pc:sldMk cId="1005736563" sldId="700"/>
        </pc:sldMkLst>
        <pc:spChg chg="del">
          <ac:chgData name="Michele Opromolla" userId="21bc2fe4b228aaf1" providerId="LiveId" clId="{D18B2678-B037-474A-9C66-F043B3A710D2}" dt="2024-12-02T10:17:07.555" v="1615" actId="478"/>
          <ac:spMkLst>
            <pc:docMk/>
            <pc:sldMk cId="1005736563" sldId="700"/>
            <ac:spMk id="2" creationId="{AE18DC3C-D320-CD7F-F115-CC8421B4CB28}"/>
          </ac:spMkLst>
        </pc:spChg>
        <pc:spChg chg="mod">
          <ac:chgData name="Michele Opromolla" userId="21bc2fe4b228aaf1" providerId="LiveId" clId="{D18B2678-B037-474A-9C66-F043B3A710D2}" dt="2024-12-02T12:57:04.444" v="2033" actId="20577"/>
          <ac:spMkLst>
            <pc:docMk/>
            <pc:sldMk cId="1005736563" sldId="700"/>
            <ac:spMk id="3" creationId="{B08CEC93-F556-D9BC-8D82-F5EF0D05C22C}"/>
          </ac:spMkLst>
        </pc:spChg>
        <pc:spChg chg="add mod">
          <ac:chgData name="Michele Opromolla" userId="21bc2fe4b228aaf1" providerId="LiveId" clId="{D18B2678-B037-474A-9C66-F043B3A710D2}" dt="2024-12-02T10:17:08.640" v="1616"/>
          <ac:spMkLst>
            <pc:docMk/>
            <pc:sldMk cId="1005736563" sldId="700"/>
            <ac:spMk id="4" creationId="{C61EA13A-A0D5-B313-85F9-D3F718252E74}"/>
          </ac:spMkLst>
        </pc:spChg>
        <pc:spChg chg="add mod">
          <ac:chgData name="Michele Opromolla" userId="21bc2fe4b228aaf1" providerId="LiveId" clId="{D18B2678-B037-474A-9C66-F043B3A710D2}" dt="2024-12-02T14:05:36.954" v="2444"/>
          <ac:spMkLst>
            <pc:docMk/>
            <pc:sldMk cId="1005736563" sldId="700"/>
            <ac:spMk id="8" creationId="{FB2E9922-F928-E71D-E016-7EB7D5004554}"/>
          </ac:spMkLst>
        </pc:spChg>
        <pc:graphicFrameChg chg="add del mod modGraphic">
          <ac:chgData name="Michele Opromolla" userId="21bc2fe4b228aaf1" providerId="LiveId" clId="{D18B2678-B037-474A-9C66-F043B3A710D2}" dt="2024-12-02T13:52:18.129" v="2430" actId="478"/>
          <ac:graphicFrameMkLst>
            <pc:docMk/>
            <pc:sldMk cId="1005736563" sldId="700"/>
            <ac:graphicFrameMk id="5" creationId="{B018ED52-E350-8907-CAC1-605204208768}"/>
          </ac:graphicFrameMkLst>
        </pc:graphicFrameChg>
        <pc:picChg chg="mod modCrop">
          <ac:chgData name="Michele Opromolla" userId="21bc2fe4b228aaf1" providerId="LiveId" clId="{D18B2678-B037-474A-9C66-F043B3A710D2}" dt="2024-12-02T14:05:31.915" v="2443" actId="732"/>
          <ac:picMkLst>
            <pc:docMk/>
            <pc:sldMk cId="1005736563" sldId="700"/>
            <ac:picMk id="7" creationId="{A29B3735-D1BF-979D-264C-0EA89D265765}"/>
          </ac:picMkLst>
        </pc:picChg>
      </pc:sldChg>
      <pc:sldChg chg="modSp add mod">
        <pc:chgData name="Michele Opromolla" userId="21bc2fe4b228aaf1" providerId="LiveId" clId="{D18B2678-B037-474A-9C66-F043B3A710D2}" dt="2024-12-03T11:12:36.993" v="4022" actId="20577"/>
        <pc:sldMkLst>
          <pc:docMk/>
          <pc:sldMk cId="2494082666" sldId="700"/>
        </pc:sldMkLst>
        <pc:spChg chg="mod">
          <ac:chgData name="Michele Opromolla" userId="21bc2fe4b228aaf1" providerId="LiveId" clId="{D18B2678-B037-474A-9C66-F043B3A710D2}" dt="2024-12-02T17:53:48.155" v="2785" actId="20577"/>
          <ac:spMkLst>
            <pc:docMk/>
            <pc:sldMk cId="2494082666" sldId="700"/>
            <ac:spMk id="3" creationId="{B08CEC93-F556-D9BC-8D82-F5EF0D05C22C}"/>
          </ac:spMkLst>
        </pc:spChg>
        <pc:spChg chg="mod">
          <ac:chgData name="Michele Opromolla" userId="21bc2fe4b228aaf1" providerId="LiveId" clId="{D18B2678-B037-474A-9C66-F043B3A710D2}" dt="2024-12-03T11:12:36.993" v="4022" actId="20577"/>
          <ac:spMkLst>
            <pc:docMk/>
            <pc:sldMk cId="2494082666" sldId="700"/>
            <ac:spMk id="6" creationId="{5A25BDF0-CE28-7B4F-9595-C7CB3B1FD207}"/>
          </ac:spMkLst>
        </pc:spChg>
      </pc:sldChg>
      <pc:sldChg chg="addSp delSp modSp mod">
        <pc:chgData name="Michele Opromolla" userId="21bc2fe4b228aaf1" providerId="LiveId" clId="{D18B2678-B037-474A-9C66-F043B3A710D2}" dt="2024-12-02T17:54:06.022" v="2789" actId="20577"/>
        <pc:sldMkLst>
          <pc:docMk/>
          <pc:sldMk cId="272449769" sldId="703"/>
        </pc:sldMkLst>
        <pc:spChg chg="add mod">
          <ac:chgData name="Michele Opromolla" userId="21bc2fe4b228aaf1" providerId="LiveId" clId="{D18B2678-B037-474A-9C66-F043B3A710D2}" dt="2024-12-02T10:14:30.472" v="1592"/>
          <ac:spMkLst>
            <pc:docMk/>
            <pc:sldMk cId="272449769" sldId="703"/>
            <ac:spMk id="2" creationId="{BB1C06C3-DA4D-3C70-8AC9-39705601B182}"/>
          </ac:spMkLst>
        </pc:spChg>
        <pc:spChg chg="del">
          <ac:chgData name="Michele Opromolla" userId="21bc2fe4b228aaf1" providerId="LiveId" clId="{D18B2678-B037-474A-9C66-F043B3A710D2}" dt="2024-12-02T10:14:29.857" v="1591" actId="478"/>
          <ac:spMkLst>
            <pc:docMk/>
            <pc:sldMk cId="272449769" sldId="703"/>
            <ac:spMk id="13" creationId="{FE3013F1-F7AC-0E97-9A84-401A03661FE2}"/>
          </ac:spMkLst>
        </pc:spChg>
        <pc:spChg chg="mod">
          <ac:chgData name="Michele Opromolla" userId="21bc2fe4b228aaf1" providerId="LiveId" clId="{D18B2678-B037-474A-9C66-F043B3A710D2}" dt="2024-12-02T17:54:06.022" v="2789" actId="20577"/>
          <ac:spMkLst>
            <pc:docMk/>
            <pc:sldMk cId="272449769" sldId="703"/>
            <ac:spMk id="14" creationId="{325ED613-375F-A9F2-B0EA-9E0F293D97AB}"/>
          </ac:spMkLst>
        </pc:spChg>
      </pc:sldChg>
      <pc:sldChg chg="addSp delSp modSp mod">
        <pc:chgData name="Michele Opromolla" userId="21bc2fe4b228aaf1" providerId="LiveId" clId="{D18B2678-B037-474A-9C66-F043B3A710D2}" dt="2024-12-02T17:56:11.409" v="2813" actId="20577"/>
        <pc:sldMkLst>
          <pc:docMk/>
          <pc:sldMk cId="864599353" sldId="704"/>
        </pc:sldMkLst>
        <pc:spChg chg="add mod">
          <ac:chgData name="Michele Opromolla" userId="21bc2fe4b228aaf1" providerId="LiveId" clId="{D18B2678-B037-474A-9C66-F043B3A710D2}" dt="2024-12-02T10:14:48.377" v="1594"/>
          <ac:spMkLst>
            <pc:docMk/>
            <pc:sldMk cId="864599353" sldId="704"/>
            <ac:spMk id="2" creationId="{41CBA909-6FD8-2CBA-5EEB-ED88C7A0539A}"/>
          </ac:spMkLst>
        </pc:spChg>
        <pc:spChg chg="mod">
          <ac:chgData name="Michele Opromolla" userId="21bc2fe4b228aaf1" providerId="LiveId" clId="{D18B2678-B037-474A-9C66-F043B3A710D2}" dt="2024-12-02T10:15:44.730" v="1607" actId="20577"/>
          <ac:spMkLst>
            <pc:docMk/>
            <pc:sldMk cId="864599353" sldId="704"/>
            <ac:spMk id="9" creationId="{49F26DB1-9901-3B52-9DDA-AF75BC366764}"/>
          </ac:spMkLst>
        </pc:spChg>
        <pc:spChg chg="del">
          <ac:chgData name="Michele Opromolla" userId="21bc2fe4b228aaf1" providerId="LiveId" clId="{D18B2678-B037-474A-9C66-F043B3A710D2}" dt="2024-12-02T10:14:47.849" v="1593" actId="478"/>
          <ac:spMkLst>
            <pc:docMk/>
            <pc:sldMk cId="864599353" sldId="704"/>
            <ac:spMk id="10" creationId="{C9C9F5E3-49E4-6B99-6716-5767ECB52610}"/>
          </ac:spMkLst>
        </pc:spChg>
        <pc:spChg chg="mod">
          <ac:chgData name="Michele Opromolla" userId="21bc2fe4b228aaf1" providerId="LiveId" clId="{D18B2678-B037-474A-9C66-F043B3A710D2}" dt="2024-12-02T17:56:11.409" v="2813" actId="20577"/>
          <ac:spMkLst>
            <pc:docMk/>
            <pc:sldMk cId="864599353" sldId="704"/>
            <ac:spMk id="11" creationId="{CE758C14-5C94-4E38-5CAC-50ED68DF699B}"/>
          </ac:spMkLst>
        </pc:spChg>
      </pc:sldChg>
      <pc:sldChg chg="addSp delSp modSp mod">
        <pc:chgData name="Michele Opromolla" userId="21bc2fe4b228aaf1" providerId="LiveId" clId="{D18B2678-B037-474A-9C66-F043B3A710D2}" dt="2024-12-02T17:56:30.136" v="2819" actId="20577"/>
        <pc:sldMkLst>
          <pc:docMk/>
          <pc:sldMk cId="2335532187" sldId="705"/>
        </pc:sldMkLst>
        <pc:spChg chg="add del mod">
          <ac:chgData name="Michele Opromolla" userId="21bc2fe4b228aaf1" providerId="LiveId" clId="{D18B2678-B037-474A-9C66-F043B3A710D2}" dt="2024-12-02T10:16:23.250" v="1610" actId="478"/>
          <ac:spMkLst>
            <pc:docMk/>
            <pc:sldMk cId="2335532187" sldId="705"/>
            <ac:spMk id="2" creationId="{B044DF77-B61C-365F-12BC-91AFDBA0EDE1}"/>
          </ac:spMkLst>
        </pc:spChg>
        <pc:spChg chg="mod">
          <ac:chgData name="Michele Opromolla" userId="21bc2fe4b228aaf1" providerId="LiveId" clId="{D18B2678-B037-474A-9C66-F043B3A710D2}" dt="2024-12-02T17:56:30.136" v="2819" actId="20577"/>
          <ac:spMkLst>
            <pc:docMk/>
            <pc:sldMk cId="2335532187" sldId="705"/>
            <ac:spMk id="13" creationId="{DB86AA77-1179-06BC-C906-CA39BE20BA1A}"/>
          </ac:spMkLst>
        </pc:spChg>
      </pc:sldChg>
      <pc:sldChg chg="addSp delSp modSp mod ord">
        <pc:chgData name="Michele Opromolla" userId="21bc2fe4b228aaf1" providerId="LiveId" clId="{D18B2678-B037-474A-9C66-F043B3A710D2}" dt="2024-12-03T10:04:23.071" v="3638" actId="20577"/>
        <pc:sldMkLst>
          <pc:docMk/>
          <pc:sldMk cId="1458294657" sldId="706"/>
        </pc:sldMkLst>
        <pc:spChg chg="del">
          <ac:chgData name="Michele Opromolla" userId="21bc2fe4b228aaf1" providerId="LiveId" clId="{D18B2678-B037-474A-9C66-F043B3A710D2}" dt="2024-12-02T10:17:28.178" v="1617" actId="478"/>
          <ac:spMkLst>
            <pc:docMk/>
            <pc:sldMk cId="1458294657" sldId="706"/>
            <ac:spMk id="2" creationId="{21220545-C698-296B-46FB-A24DD72D1BD7}"/>
          </ac:spMkLst>
        </pc:spChg>
        <pc:spChg chg="mod">
          <ac:chgData name="Michele Opromolla" userId="21bc2fe4b228aaf1" providerId="LiveId" clId="{D18B2678-B037-474A-9C66-F043B3A710D2}" dt="2024-12-03T10:04:23.071" v="3638" actId="20577"/>
          <ac:spMkLst>
            <pc:docMk/>
            <pc:sldMk cId="1458294657" sldId="706"/>
            <ac:spMk id="4" creationId="{04E38F59-193D-95D7-42C5-2DE55D7B69CD}"/>
          </ac:spMkLst>
        </pc:spChg>
        <pc:spChg chg="add mod">
          <ac:chgData name="Michele Opromolla" userId="21bc2fe4b228aaf1" providerId="LiveId" clId="{D18B2678-B037-474A-9C66-F043B3A710D2}" dt="2024-12-02T10:17:47.690" v="1652" actId="1035"/>
          <ac:spMkLst>
            <pc:docMk/>
            <pc:sldMk cId="1458294657" sldId="706"/>
            <ac:spMk id="5" creationId="{1FBFA991-51D5-697F-F5FC-F81F9E7495F1}"/>
          </ac:spMkLst>
        </pc:spChg>
        <pc:spChg chg="mod">
          <ac:chgData name="Michele Opromolla" userId="21bc2fe4b228aaf1" providerId="LiveId" clId="{D18B2678-B037-474A-9C66-F043B3A710D2}" dt="2024-12-02T09:10:42.573" v="972" actId="14100"/>
          <ac:spMkLst>
            <pc:docMk/>
            <pc:sldMk cId="1458294657" sldId="706"/>
            <ac:spMk id="6" creationId="{FC3A08CA-8867-0DB9-3F4E-D40B234594B7}"/>
          </ac:spMkLst>
        </pc:spChg>
        <pc:picChg chg="mod">
          <ac:chgData name="Michele Opromolla" userId="21bc2fe4b228aaf1" providerId="LiveId" clId="{D18B2678-B037-474A-9C66-F043B3A710D2}" dt="2024-12-02T10:22:02.695" v="1700" actId="1076"/>
          <ac:picMkLst>
            <pc:docMk/>
            <pc:sldMk cId="1458294657" sldId="706"/>
            <ac:picMk id="3" creationId="{7805A824-BC76-FBB0-CFB9-1672902081B7}"/>
          </ac:picMkLst>
        </pc:picChg>
      </pc:sldChg>
      <pc:sldChg chg="delSp modSp add mod">
        <pc:chgData name="Michele Opromolla" userId="21bc2fe4b228aaf1" providerId="LiveId" clId="{D18B2678-B037-474A-9C66-F043B3A710D2}" dt="2024-12-03T16:11:27.889" v="4775" actId="478"/>
        <pc:sldMkLst>
          <pc:docMk/>
          <pc:sldMk cId="1094882527" sldId="707"/>
        </pc:sldMkLst>
        <pc:spChg chg="mod">
          <ac:chgData name="Michele Opromolla" userId="21bc2fe4b228aaf1" providerId="LiveId" clId="{D18B2678-B037-474A-9C66-F043B3A710D2}" dt="2024-12-03T11:10:26.002" v="3959" actId="1037"/>
          <ac:spMkLst>
            <pc:docMk/>
            <pc:sldMk cId="1094882527" sldId="707"/>
            <ac:spMk id="3" creationId="{74A91BF6-E0BE-2A4A-7052-983104C22BAC}"/>
          </ac:spMkLst>
        </pc:spChg>
        <pc:spChg chg="mod">
          <ac:chgData name="Michele Opromolla" userId="21bc2fe4b228aaf1" providerId="LiveId" clId="{D18B2678-B037-474A-9C66-F043B3A710D2}" dt="2024-12-03T11:10:59.978" v="4010" actId="1038"/>
          <ac:spMkLst>
            <pc:docMk/>
            <pc:sldMk cId="1094882527" sldId="707"/>
            <ac:spMk id="4" creationId="{954C34A3-A2E0-F149-9036-6EAD12992221}"/>
          </ac:spMkLst>
        </pc:spChg>
        <pc:spChg chg="del">
          <ac:chgData name="Michele Opromolla" userId="21bc2fe4b228aaf1" providerId="LiveId" clId="{D18B2678-B037-474A-9C66-F043B3A710D2}" dt="2024-12-02T09:41:26.593" v="1409" actId="478"/>
          <ac:spMkLst>
            <pc:docMk/>
            <pc:sldMk cId="1094882527" sldId="707"/>
            <ac:spMk id="10" creationId="{A73BA31D-055D-129D-691B-F97CF8A9BD1F}"/>
          </ac:spMkLst>
        </pc:spChg>
        <pc:spChg chg="del mod">
          <ac:chgData name="Michele Opromolla" userId="21bc2fe4b228aaf1" providerId="LiveId" clId="{D18B2678-B037-474A-9C66-F043B3A710D2}" dt="2024-12-03T16:11:27.889" v="4775" actId="478"/>
          <ac:spMkLst>
            <pc:docMk/>
            <pc:sldMk cId="1094882527" sldId="707"/>
            <ac:spMk id="12" creationId="{8E1DD75A-67D9-2B9A-9BD9-41724A4354BD}"/>
          </ac:spMkLst>
        </pc:spChg>
        <pc:graphicFrameChg chg="mod modGraphic">
          <ac:chgData name="Michele Opromolla" userId="21bc2fe4b228aaf1" providerId="LiveId" clId="{D18B2678-B037-474A-9C66-F043B3A710D2}" dt="2024-12-03T11:10:59.978" v="4010" actId="1038"/>
          <ac:graphicFrameMkLst>
            <pc:docMk/>
            <pc:sldMk cId="1094882527" sldId="707"/>
            <ac:graphicFrameMk id="2" creationId="{17CD7A9B-F419-CAED-9D9C-9B6B522645EC}"/>
          </ac:graphicFrameMkLst>
        </pc:graphicFrameChg>
        <pc:graphicFrameChg chg="mod modGraphic">
          <ac:chgData name="Michele Opromolla" userId="21bc2fe4b228aaf1" providerId="LiveId" clId="{D18B2678-B037-474A-9C66-F043B3A710D2}" dt="2024-12-03T16:04:27.163" v="4681" actId="14734"/>
          <ac:graphicFrameMkLst>
            <pc:docMk/>
            <pc:sldMk cId="1094882527" sldId="707"/>
            <ac:graphicFrameMk id="11" creationId="{D94F90E8-F781-D7F2-CED1-D685D11300E8}"/>
          </ac:graphicFrameMkLst>
        </pc:graphicFrameChg>
      </pc:sldChg>
      <pc:sldChg chg="modSp add del mod">
        <pc:chgData name="Michele Opromolla" userId="21bc2fe4b228aaf1" providerId="LiveId" clId="{D18B2678-B037-474A-9C66-F043B3A710D2}" dt="2024-12-02T09:39:46.380" v="1389" actId="2696"/>
        <pc:sldMkLst>
          <pc:docMk/>
          <pc:sldMk cId="3954069291" sldId="707"/>
        </pc:sldMkLst>
        <pc:spChg chg="mod">
          <ac:chgData name="Michele Opromolla" userId="21bc2fe4b228aaf1" providerId="LiveId" clId="{D18B2678-B037-474A-9C66-F043B3A710D2}" dt="2024-12-02T09:31:44.685" v="1129" actId="108"/>
          <ac:spMkLst>
            <pc:docMk/>
            <pc:sldMk cId="3954069291" sldId="707"/>
            <ac:spMk id="6" creationId="{8484823E-342C-23A6-F12E-A6174D82AA54}"/>
          </ac:spMkLst>
        </pc:spChg>
      </pc:sldChg>
      <pc:sldChg chg="addSp delSp modSp del mod">
        <pc:chgData name="Michele Opromolla" userId="21bc2fe4b228aaf1" providerId="LiveId" clId="{D18B2678-B037-474A-9C66-F043B3A710D2}" dt="2024-12-01T18:27:10.900" v="836" actId="2696"/>
        <pc:sldMkLst>
          <pc:docMk/>
          <pc:sldMk cId="3966254623" sldId="707"/>
        </pc:sldMkLst>
        <pc:spChg chg="mod">
          <ac:chgData name="Michele Opromolla" userId="21bc2fe4b228aaf1" providerId="LiveId" clId="{D18B2678-B037-474A-9C66-F043B3A710D2}" dt="2024-11-30T12:38:07.999" v="110" actId="1036"/>
          <ac:spMkLst>
            <pc:docMk/>
            <pc:sldMk cId="3966254623" sldId="707"/>
            <ac:spMk id="3" creationId="{74A91BF6-E0BE-2A4A-7052-983104C22BAC}"/>
          </ac:spMkLst>
        </pc:spChg>
        <pc:spChg chg="add mod">
          <ac:chgData name="Michele Opromolla" userId="21bc2fe4b228aaf1" providerId="LiveId" clId="{D18B2678-B037-474A-9C66-F043B3A710D2}" dt="2024-11-30T12:51:41.885" v="415" actId="1035"/>
          <ac:spMkLst>
            <pc:docMk/>
            <pc:sldMk cId="3966254623" sldId="707"/>
            <ac:spMk id="4" creationId="{954C34A3-A2E0-F149-9036-6EAD12992221}"/>
          </ac:spMkLst>
        </pc:spChg>
        <pc:spChg chg="add del mod">
          <ac:chgData name="Michele Opromolla" userId="21bc2fe4b228aaf1" providerId="LiveId" clId="{D18B2678-B037-474A-9C66-F043B3A710D2}" dt="2024-11-30T12:51:18.161" v="389"/>
          <ac:spMkLst>
            <pc:docMk/>
            <pc:sldMk cId="3966254623" sldId="707"/>
            <ac:spMk id="5" creationId="{AA708FF6-1B5D-1314-CC41-39E729A8D171}"/>
          </ac:spMkLst>
        </pc:spChg>
        <pc:spChg chg="add del mod">
          <ac:chgData name="Michele Opromolla" userId="21bc2fe4b228aaf1" providerId="LiveId" clId="{D18B2678-B037-474A-9C66-F043B3A710D2}" dt="2024-11-30T12:51:18.161" v="387" actId="478"/>
          <ac:spMkLst>
            <pc:docMk/>
            <pc:sldMk cId="3966254623" sldId="707"/>
            <ac:spMk id="8" creationId="{1276222F-100C-6210-080E-3CB5201BA85E}"/>
          </ac:spMkLst>
        </pc:spChg>
        <pc:spChg chg="del">
          <ac:chgData name="Michele Opromolla" userId="21bc2fe4b228aaf1" providerId="LiveId" clId="{D18B2678-B037-474A-9C66-F043B3A710D2}" dt="2024-11-30T12:52:39.906" v="422" actId="478"/>
          <ac:spMkLst>
            <pc:docMk/>
            <pc:sldMk cId="3966254623" sldId="707"/>
            <ac:spMk id="9" creationId="{8D346B14-DCB3-580A-990A-B82684059850}"/>
          </ac:spMkLst>
        </pc:spChg>
        <pc:spChg chg="add mod">
          <ac:chgData name="Michele Opromolla" userId="21bc2fe4b228aaf1" providerId="LiveId" clId="{D18B2678-B037-474A-9C66-F043B3A710D2}" dt="2024-11-30T12:54:17.608" v="469" actId="14100"/>
          <ac:spMkLst>
            <pc:docMk/>
            <pc:sldMk cId="3966254623" sldId="707"/>
            <ac:spMk id="12" creationId="{8E1DD75A-67D9-2B9A-9BD9-41724A4354BD}"/>
          </ac:spMkLst>
        </pc:spChg>
        <pc:graphicFrameChg chg="mod modGraphic">
          <ac:chgData name="Michele Opromolla" userId="21bc2fe4b228aaf1" providerId="LiveId" clId="{D18B2678-B037-474A-9C66-F043B3A710D2}" dt="2024-11-30T12:51:41.885" v="415" actId="1035"/>
          <ac:graphicFrameMkLst>
            <pc:docMk/>
            <pc:sldMk cId="3966254623" sldId="707"/>
            <ac:graphicFrameMk id="2" creationId="{17CD7A9B-F419-CAED-9D9C-9B6B522645EC}"/>
          </ac:graphicFrameMkLst>
        </pc:graphicFrameChg>
        <pc:graphicFrameChg chg="mod modGraphic">
          <ac:chgData name="Michele Opromolla" userId="21bc2fe4b228aaf1" providerId="LiveId" clId="{D18B2678-B037-474A-9C66-F043B3A710D2}" dt="2024-11-30T12:51:29.801" v="390" actId="2164"/>
          <ac:graphicFrameMkLst>
            <pc:docMk/>
            <pc:sldMk cId="3966254623" sldId="707"/>
            <ac:graphicFrameMk id="11" creationId="{D94F90E8-F781-D7F2-CED1-D685D11300E8}"/>
          </ac:graphicFrameMkLst>
        </pc:graphicFrameChg>
      </pc:sldChg>
      <pc:sldChg chg="addSp delSp modSp del mod">
        <pc:chgData name="Michele Opromolla" userId="21bc2fe4b228aaf1" providerId="LiveId" clId="{D18B2678-B037-474A-9C66-F043B3A710D2}" dt="2024-12-02T17:50:28.274" v="2751" actId="47"/>
        <pc:sldMkLst>
          <pc:docMk/>
          <pc:sldMk cId="991058052" sldId="708"/>
        </pc:sldMkLst>
        <pc:spChg chg="mod">
          <ac:chgData name="Michele Opromolla" userId="21bc2fe4b228aaf1" providerId="LiveId" clId="{D18B2678-B037-474A-9C66-F043B3A710D2}" dt="2024-12-02T12:42:21.989" v="1882" actId="255"/>
          <ac:spMkLst>
            <pc:docMk/>
            <pc:sldMk cId="991058052" sldId="708"/>
            <ac:spMk id="2" creationId="{CB710BD0-B35A-9E59-2E2E-3A51ED8DF161}"/>
          </ac:spMkLst>
        </pc:spChg>
        <pc:spChg chg="del">
          <ac:chgData name="Michele Opromolla" userId="21bc2fe4b228aaf1" providerId="LiveId" clId="{D18B2678-B037-474A-9C66-F043B3A710D2}" dt="2024-12-02T10:16:41.706" v="1611" actId="478"/>
          <ac:spMkLst>
            <pc:docMk/>
            <pc:sldMk cId="991058052" sldId="708"/>
            <ac:spMk id="6" creationId="{8E6CFB95-BD8D-DBE3-01D1-535007D2F6A9}"/>
          </ac:spMkLst>
        </pc:spChg>
        <pc:spChg chg="add mod">
          <ac:chgData name="Michele Opromolla" userId="21bc2fe4b228aaf1" providerId="LiveId" clId="{D18B2678-B037-474A-9C66-F043B3A710D2}" dt="2024-12-02T09:49:43.554" v="1469" actId="20577"/>
          <ac:spMkLst>
            <pc:docMk/>
            <pc:sldMk cId="991058052" sldId="708"/>
            <ac:spMk id="7" creationId="{533651B1-16CB-F7E4-9B83-2B93D861A810}"/>
          </ac:spMkLst>
        </pc:spChg>
        <pc:spChg chg="add mod">
          <ac:chgData name="Michele Opromolla" userId="21bc2fe4b228aaf1" providerId="LiveId" clId="{D18B2678-B037-474A-9C66-F043B3A710D2}" dt="2024-12-02T10:16:42.212" v="1612"/>
          <ac:spMkLst>
            <pc:docMk/>
            <pc:sldMk cId="991058052" sldId="708"/>
            <ac:spMk id="8" creationId="{2F8E25ED-ED6C-D5A2-13B3-079A900B22DD}"/>
          </ac:spMkLst>
        </pc:spChg>
        <pc:spChg chg="add del mod">
          <ac:chgData name="Michele Opromolla" userId="21bc2fe4b228aaf1" providerId="LiveId" clId="{D18B2678-B037-474A-9C66-F043B3A710D2}" dt="2024-12-02T12:48:06.549" v="1895" actId="478"/>
          <ac:spMkLst>
            <pc:docMk/>
            <pc:sldMk cId="991058052" sldId="708"/>
            <ac:spMk id="9" creationId="{BB71E41C-F893-413D-6F99-9EDFC50ABB21}"/>
          </ac:spMkLst>
        </pc:spChg>
      </pc:sldChg>
      <pc:sldChg chg="addSp delSp modSp mod">
        <pc:chgData name="Michele Opromolla" userId="21bc2fe4b228aaf1" providerId="LiveId" clId="{D18B2678-B037-474A-9C66-F043B3A710D2}" dt="2024-12-02T20:13:45.251" v="3625" actId="20577"/>
        <pc:sldMkLst>
          <pc:docMk/>
          <pc:sldMk cId="1041945029" sldId="709"/>
        </pc:sldMkLst>
        <pc:spChg chg="add mod">
          <ac:chgData name="Michele Opromolla" userId="21bc2fe4b228aaf1" providerId="LiveId" clId="{D18B2678-B037-474A-9C66-F043B3A710D2}" dt="2024-12-02T10:18:27.862" v="1656"/>
          <ac:spMkLst>
            <pc:docMk/>
            <pc:sldMk cId="1041945029" sldId="709"/>
            <ac:spMk id="3" creationId="{88791A37-79DC-3EC4-916D-EED0FCB4F671}"/>
          </ac:spMkLst>
        </pc:spChg>
        <pc:spChg chg="add mod">
          <ac:chgData name="Michele Opromolla" userId="21bc2fe4b228aaf1" providerId="LiveId" clId="{D18B2678-B037-474A-9C66-F043B3A710D2}" dt="2024-12-02T14:07:36.027" v="2449" actId="14100"/>
          <ac:spMkLst>
            <pc:docMk/>
            <pc:sldMk cId="1041945029" sldId="709"/>
            <ac:spMk id="4" creationId="{F3347173-6AC8-AED7-C9AE-3765B5FCF1F3}"/>
          </ac:spMkLst>
        </pc:spChg>
        <pc:spChg chg="del">
          <ac:chgData name="Michele Opromolla" userId="21bc2fe4b228aaf1" providerId="LiveId" clId="{D18B2678-B037-474A-9C66-F043B3A710D2}" dt="2024-12-02T10:18:26.366" v="1655" actId="478"/>
          <ac:spMkLst>
            <pc:docMk/>
            <pc:sldMk cId="1041945029" sldId="709"/>
            <ac:spMk id="9" creationId="{B0B9C48B-D0D0-C75D-CDAD-45A66588E1AB}"/>
          </ac:spMkLst>
        </pc:spChg>
        <pc:spChg chg="mod">
          <ac:chgData name="Michele Opromolla" userId="21bc2fe4b228aaf1" providerId="LiveId" clId="{D18B2678-B037-474A-9C66-F043B3A710D2}" dt="2024-12-02T20:13:45.251" v="3625" actId="20577"/>
          <ac:spMkLst>
            <pc:docMk/>
            <pc:sldMk cId="1041945029" sldId="709"/>
            <ac:spMk id="10" creationId="{2A636AB0-50ED-5F6D-CF3B-662516D432A5}"/>
          </ac:spMkLst>
        </pc:spChg>
      </pc:sldChg>
      <pc:sldChg chg="addSp modSp del mod">
        <pc:chgData name="Michele Opromolla" userId="21bc2fe4b228aaf1" providerId="LiveId" clId="{D18B2678-B037-474A-9C66-F043B3A710D2}" dt="2024-12-02T11:02:23.130" v="1868" actId="47"/>
        <pc:sldMkLst>
          <pc:docMk/>
          <pc:sldMk cId="3746398135" sldId="710"/>
        </pc:sldMkLst>
        <pc:spChg chg="mod">
          <ac:chgData name="Michele Opromolla" userId="21bc2fe4b228aaf1" providerId="LiveId" clId="{D18B2678-B037-474A-9C66-F043B3A710D2}" dt="2024-12-02T11:02:09.326" v="1867" actId="20577"/>
          <ac:spMkLst>
            <pc:docMk/>
            <pc:sldMk cId="3746398135" sldId="710"/>
            <ac:spMk id="3" creationId="{D522DA42-3884-1570-292E-274CF8C7355F}"/>
          </ac:spMkLst>
        </pc:spChg>
        <pc:spChg chg="add mod">
          <ac:chgData name="Michele Opromolla" userId="21bc2fe4b228aaf1" providerId="LiveId" clId="{D18B2678-B037-474A-9C66-F043B3A710D2}" dt="2024-12-02T09:51:33.489" v="1487" actId="20577"/>
          <ac:spMkLst>
            <pc:docMk/>
            <pc:sldMk cId="3746398135" sldId="710"/>
            <ac:spMk id="4" creationId="{D91321EC-6A05-D960-A021-7AD9DDC814A7}"/>
          </ac:spMkLst>
        </pc:spChg>
      </pc:sldChg>
      <pc:sldChg chg="modSp add mod">
        <pc:chgData name="Michele Opromolla" userId="21bc2fe4b228aaf1" providerId="LiveId" clId="{D18B2678-B037-474A-9C66-F043B3A710D2}" dt="2024-12-01T18:29:03.426" v="841"/>
        <pc:sldMkLst>
          <pc:docMk/>
          <pc:sldMk cId="1541029653" sldId="712"/>
        </pc:sldMkLst>
        <pc:spChg chg="mod">
          <ac:chgData name="Michele Opromolla" userId="21bc2fe4b228aaf1" providerId="LiveId" clId="{D18B2678-B037-474A-9C66-F043B3A710D2}" dt="2024-12-01T18:29:03.426" v="841"/>
          <ac:spMkLst>
            <pc:docMk/>
            <pc:sldMk cId="1541029653" sldId="712"/>
            <ac:spMk id="4" creationId="{559BB5D8-7C15-FB42-B7A3-F6381FA9126D}"/>
          </ac:spMkLst>
        </pc:spChg>
      </pc:sldChg>
      <pc:sldChg chg="add del">
        <pc:chgData name="Michele Opromolla" userId="21bc2fe4b228aaf1" providerId="LiveId" clId="{D18B2678-B037-474A-9C66-F043B3A710D2}" dt="2024-12-01T18:26:44.491" v="835" actId="47"/>
        <pc:sldMkLst>
          <pc:docMk/>
          <pc:sldMk cId="3944520425" sldId="712"/>
        </pc:sldMkLst>
      </pc:sldChg>
      <pc:sldChg chg="addSp delSp modSp new mod">
        <pc:chgData name="Michele Opromolla" userId="21bc2fe4b228aaf1" providerId="LiveId" clId="{D18B2678-B037-474A-9C66-F043B3A710D2}" dt="2024-12-01T18:33:29.206" v="912" actId="1036"/>
        <pc:sldMkLst>
          <pc:docMk/>
          <pc:sldMk cId="3848549232" sldId="713"/>
        </pc:sldMkLst>
        <pc:spChg chg="mod">
          <ac:chgData name="Michele Opromolla" userId="21bc2fe4b228aaf1" providerId="LiveId" clId="{D18B2678-B037-474A-9C66-F043B3A710D2}" dt="2024-12-01T18:32:28.952" v="881" actId="255"/>
          <ac:spMkLst>
            <pc:docMk/>
            <pc:sldMk cId="3848549232" sldId="713"/>
            <ac:spMk id="2" creationId="{1E394E8A-9CD9-8087-E11B-1B6884AAE5DD}"/>
          </ac:spMkLst>
        </pc:spChg>
        <pc:spChg chg="del">
          <ac:chgData name="Michele Opromolla" userId="21bc2fe4b228aaf1" providerId="LiveId" clId="{D18B2678-B037-474A-9C66-F043B3A710D2}" dt="2024-12-01T18:32:32.547" v="882" actId="478"/>
          <ac:spMkLst>
            <pc:docMk/>
            <pc:sldMk cId="3848549232" sldId="713"/>
            <ac:spMk id="3" creationId="{91B7B9EC-2D7B-D9CC-FEC0-D15CA3A296D5}"/>
          </ac:spMkLst>
        </pc:spChg>
        <pc:spChg chg="del">
          <ac:chgData name="Michele Opromolla" userId="21bc2fe4b228aaf1" providerId="LiveId" clId="{D18B2678-B037-474A-9C66-F043B3A710D2}" dt="2024-12-01T18:32:34.283" v="883" actId="478"/>
          <ac:spMkLst>
            <pc:docMk/>
            <pc:sldMk cId="3848549232" sldId="713"/>
            <ac:spMk id="4" creationId="{3A6C97EA-6B89-D7E4-76A1-C53C685B3412}"/>
          </ac:spMkLst>
        </pc:spChg>
        <pc:spChg chg="add del">
          <ac:chgData name="Michele Opromolla" userId="21bc2fe4b228aaf1" providerId="LiveId" clId="{D18B2678-B037-474A-9C66-F043B3A710D2}" dt="2024-12-01T18:32:50.960" v="886" actId="478"/>
          <ac:spMkLst>
            <pc:docMk/>
            <pc:sldMk cId="3848549232" sldId="713"/>
            <ac:spMk id="5" creationId="{ACA17D79-461E-A274-E769-4666BE7AB62B}"/>
          </ac:spMkLst>
        </pc:spChg>
        <pc:spChg chg="add mod">
          <ac:chgData name="Michele Opromolla" userId="21bc2fe4b228aaf1" providerId="LiveId" clId="{D18B2678-B037-474A-9C66-F043B3A710D2}" dt="2024-12-01T18:33:29.206" v="912" actId="1036"/>
          <ac:spMkLst>
            <pc:docMk/>
            <pc:sldMk cId="3848549232" sldId="713"/>
            <ac:spMk id="19" creationId="{182D805C-2A80-F57B-07B6-C1951E4BAD96}"/>
          </ac:spMkLst>
        </pc:spChg>
        <pc:picChg chg="add mod">
          <ac:chgData name="Michele Opromolla" userId="21bc2fe4b228aaf1" providerId="LiveId" clId="{D18B2678-B037-474A-9C66-F043B3A710D2}" dt="2024-12-01T18:33:29.206" v="912" actId="1036"/>
          <ac:picMkLst>
            <pc:docMk/>
            <pc:sldMk cId="3848549232" sldId="713"/>
            <ac:picMk id="7" creationId="{DFE32940-930A-37DA-2341-CB4DA8F4FD78}"/>
          </ac:picMkLst>
        </pc:picChg>
        <pc:picChg chg="add mod">
          <ac:chgData name="Michele Opromolla" userId="21bc2fe4b228aaf1" providerId="LiveId" clId="{D18B2678-B037-474A-9C66-F043B3A710D2}" dt="2024-12-01T18:33:29.206" v="912" actId="1036"/>
          <ac:picMkLst>
            <pc:docMk/>
            <pc:sldMk cId="3848549232" sldId="713"/>
            <ac:picMk id="11" creationId="{52688F0B-9EBA-ABD3-950D-A22359EEB2BE}"/>
          </ac:picMkLst>
        </pc:picChg>
        <pc:picChg chg="add mod">
          <ac:chgData name="Michele Opromolla" userId="21bc2fe4b228aaf1" providerId="LiveId" clId="{D18B2678-B037-474A-9C66-F043B3A710D2}" dt="2024-12-01T18:33:29.206" v="912" actId="1036"/>
          <ac:picMkLst>
            <pc:docMk/>
            <pc:sldMk cId="3848549232" sldId="713"/>
            <ac:picMk id="13" creationId="{F1907039-7C94-24FC-3DF6-334724E915B5}"/>
          </ac:picMkLst>
        </pc:picChg>
        <pc:picChg chg="add mod">
          <ac:chgData name="Michele Opromolla" userId="21bc2fe4b228aaf1" providerId="LiveId" clId="{D18B2678-B037-474A-9C66-F043B3A710D2}" dt="2024-12-01T18:33:29.206" v="912" actId="1036"/>
          <ac:picMkLst>
            <pc:docMk/>
            <pc:sldMk cId="3848549232" sldId="713"/>
            <ac:picMk id="15" creationId="{182DB141-ED54-B8C8-54B3-D1F53017D874}"/>
          </ac:picMkLst>
        </pc:picChg>
        <pc:picChg chg="add mod">
          <ac:chgData name="Michele Opromolla" userId="21bc2fe4b228aaf1" providerId="LiveId" clId="{D18B2678-B037-474A-9C66-F043B3A710D2}" dt="2024-12-01T18:33:29.206" v="912" actId="1036"/>
          <ac:picMkLst>
            <pc:docMk/>
            <pc:sldMk cId="3848549232" sldId="713"/>
            <ac:picMk id="23" creationId="{AEF49E16-C20E-5EBB-32BA-85D2B02C3549}"/>
          </ac:picMkLst>
        </pc:picChg>
        <pc:cxnChg chg="add mod">
          <ac:chgData name="Michele Opromolla" userId="21bc2fe4b228aaf1" providerId="LiveId" clId="{D18B2678-B037-474A-9C66-F043B3A710D2}" dt="2024-12-01T18:33:29.206" v="912" actId="1036"/>
          <ac:cxnSpMkLst>
            <pc:docMk/>
            <pc:sldMk cId="3848549232" sldId="713"/>
            <ac:cxnSpMk id="6" creationId="{98968FD9-CEE1-22A4-283C-E2ACD61DF496}"/>
          </ac:cxnSpMkLst>
        </pc:cxnChg>
      </pc:sldChg>
      <pc:sldChg chg="modSp add del mod">
        <pc:chgData name="Michele Opromolla" userId="21bc2fe4b228aaf1" providerId="LiveId" clId="{D18B2678-B037-474A-9C66-F043B3A710D2}" dt="2024-12-02T17:50:36.438" v="2752" actId="47"/>
        <pc:sldMkLst>
          <pc:docMk/>
          <pc:sldMk cId="3384140223" sldId="714"/>
        </pc:sldMkLst>
        <pc:spChg chg="mod">
          <ac:chgData name="Michele Opromolla" userId="21bc2fe4b228aaf1" providerId="LiveId" clId="{D18B2678-B037-474A-9C66-F043B3A710D2}" dt="2024-12-02T09:09:07.542" v="966" actId="20577"/>
          <ac:spMkLst>
            <pc:docMk/>
            <pc:sldMk cId="3384140223" sldId="714"/>
            <ac:spMk id="4" creationId="{F98AD411-3A7C-B185-1294-B825BB74003E}"/>
          </ac:spMkLst>
        </pc:spChg>
      </pc:sldChg>
      <pc:sldChg chg="addSp delSp modSp new mod">
        <pc:chgData name="Michele Opromolla" userId="21bc2fe4b228aaf1" providerId="LiveId" clId="{D18B2678-B037-474A-9C66-F043B3A710D2}" dt="2024-12-03T12:48:09.063" v="4168" actId="20577"/>
        <pc:sldMkLst>
          <pc:docMk/>
          <pc:sldMk cId="2133102635" sldId="715"/>
        </pc:sldMkLst>
        <pc:spChg chg="mod">
          <ac:chgData name="Michele Opromolla" userId="21bc2fe4b228aaf1" providerId="LiveId" clId="{D18B2678-B037-474A-9C66-F043B3A710D2}" dt="2024-12-03T12:48:09.063" v="4168" actId="20577"/>
          <ac:spMkLst>
            <pc:docMk/>
            <pc:sldMk cId="2133102635" sldId="715"/>
            <ac:spMk id="2" creationId="{C945640B-EA64-FA73-D216-C5A76A33292E}"/>
          </ac:spMkLst>
        </pc:spChg>
        <pc:spChg chg="del">
          <ac:chgData name="Michele Opromolla" userId="21bc2fe4b228aaf1" providerId="LiveId" clId="{D18B2678-B037-474A-9C66-F043B3A710D2}" dt="2024-12-02T09:14:14.541" v="977" actId="478"/>
          <ac:spMkLst>
            <pc:docMk/>
            <pc:sldMk cId="2133102635" sldId="715"/>
            <ac:spMk id="3" creationId="{DCE6EDBB-7CAD-A9AA-37A7-1FBFFEDBCD31}"/>
          </ac:spMkLst>
        </pc:spChg>
        <pc:spChg chg="del">
          <ac:chgData name="Michele Opromolla" userId="21bc2fe4b228aaf1" providerId="LiveId" clId="{D18B2678-B037-474A-9C66-F043B3A710D2}" dt="2024-12-02T09:14:15.760" v="978" actId="478"/>
          <ac:spMkLst>
            <pc:docMk/>
            <pc:sldMk cId="2133102635" sldId="715"/>
            <ac:spMk id="4" creationId="{E867A855-4B38-2E1D-BB5F-98DAC5872989}"/>
          </ac:spMkLst>
        </pc:spChg>
        <pc:spChg chg="del">
          <ac:chgData name="Michele Opromolla" userId="21bc2fe4b228aaf1" providerId="LiveId" clId="{D18B2678-B037-474A-9C66-F043B3A710D2}" dt="2024-12-02T09:14:18.452" v="979" actId="478"/>
          <ac:spMkLst>
            <pc:docMk/>
            <pc:sldMk cId="2133102635" sldId="715"/>
            <ac:spMk id="5" creationId="{BABF8D40-55FC-42EF-624E-9FD674EA8F6F}"/>
          </ac:spMkLst>
        </pc:spChg>
        <pc:spChg chg="add mod">
          <ac:chgData name="Michele Opromolla" userId="21bc2fe4b228aaf1" providerId="LiveId" clId="{D18B2678-B037-474A-9C66-F043B3A710D2}" dt="2024-12-02T09:15:29.490" v="1007" actId="1036"/>
          <ac:spMkLst>
            <pc:docMk/>
            <pc:sldMk cId="2133102635" sldId="715"/>
            <ac:spMk id="8" creationId="{AB8E9403-1F6A-7D95-5576-851CFE01589C}"/>
          </ac:spMkLst>
        </pc:spChg>
        <pc:spChg chg="add mod">
          <ac:chgData name="Michele Opromolla" userId="21bc2fe4b228aaf1" providerId="LiveId" clId="{D18B2678-B037-474A-9C66-F043B3A710D2}" dt="2024-12-03T12:47:57.334" v="4144" actId="20577"/>
          <ac:spMkLst>
            <pc:docMk/>
            <pc:sldMk cId="2133102635" sldId="715"/>
            <ac:spMk id="10" creationId="{A86504D6-D60C-46D9-FFEA-A2A87D142E19}"/>
          </ac:spMkLst>
        </pc:spChg>
        <pc:spChg chg="add mod">
          <ac:chgData name="Michele Opromolla" userId="21bc2fe4b228aaf1" providerId="LiveId" clId="{D18B2678-B037-474A-9C66-F043B3A710D2}" dt="2024-12-02T09:15:29.490" v="1007" actId="1036"/>
          <ac:spMkLst>
            <pc:docMk/>
            <pc:sldMk cId="2133102635" sldId="715"/>
            <ac:spMk id="11" creationId="{D2834E74-B0F6-3CE1-8A04-F364209EFCAC}"/>
          </ac:spMkLst>
        </pc:spChg>
        <pc:picChg chg="add mod">
          <ac:chgData name="Michele Opromolla" userId="21bc2fe4b228aaf1" providerId="LiveId" clId="{D18B2678-B037-474A-9C66-F043B3A710D2}" dt="2024-12-02T09:15:29.490" v="1007" actId="1036"/>
          <ac:picMkLst>
            <pc:docMk/>
            <pc:sldMk cId="2133102635" sldId="715"/>
            <ac:picMk id="6" creationId="{022341E9-598B-A55F-D49F-0969CAB9A445}"/>
          </ac:picMkLst>
        </pc:picChg>
        <pc:picChg chg="add mod">
          <ac:chgData name="Michele Opromolla" userId="21bc2fe4b228aaf1" providerId="LiveId" clId="{D18B2678-B037-474A-9C66-F043B3A710D2}" dt="2024-12-02T09:15:29.490" v="1007" actId="1036"/>
          <ac:picMkLst>
            <pc:docMk/>
            <pc:sldMk cId="2133102635" sldId="715"/>
            <ac:picMk id="7" creationId="{D7594B74-7597-5108-0131-FB9BE300042A}"/>
          </ac:picMkLst>
        </pc:picChg>
        <pc:picChg chg="add mod">
          <ac:chgData name="Michele Opromolla" userId="21bc2fe4b228aaf1" providerId="LiveId" clId="{D18B2678-B037-474A-9C66-F043B3A710D2}" dt="2024-12-02T09:15:29.490" v="1007" actId="1036"/>
          <ac:picMkLst>
            <pc:docMk/>
            <pc:sldMk cId="2133102635" sldId="715"/>
            <ac:picMk id="12" creationId="{D83A8026-6D23-3DBA-E945-E3679AAB5D63}"/>
          </ac:picMkLst>
        </pc:picChg>
        <pc:picChg chg="add mod">
          <ac:chgData name="Michele Opromolla" userId="21bc2fe4b228aaf1" providerId="LiveId" clId="{D18B2678-B037-474A-9C66-F043B3A710D2}" dt="2024-12-02T09:15:29.490" v="1007" actId="1036"/>
          <ac:picMkLst>
            <pc:docMk/>
            <pc:sldMk cId="2133102635" sldId="715"/>
            <ac:picMk id="16" creationId="{73B3E144-F716-52C6-7762-F9FE050D9C8A}"/>
          </ac:picMkLst>
        </pc:picChg>
        <pc:picChg chg="add mod">
          <ac:chgData name="Michele Opromolla" userId="21bc2fe4b228aaf1" providerId="LiveId" clId="{D18B2678-B037-474A-9C66-F043B3A710D2}" dt="2024-12-02T09:15:29.490" v="1007" actId="1036"/>
          <ac:picMkLst>
            <pc:docMk/>
            <pc:sldMk cId="2133102635" sldId="715"/>
            <ac:picMk id="18" creationId="{A5B96069-7C45-17BB-EC62-6089021F07BC}"/>
          </ac:picMkLst>
        </pc:picChg>
        <pc:cxnChg chg="add mod">
          <ac:chgData name="Michele Opromolla" userId="21bc2fe4b228aaf1" providerId="LiveId" clId="{D18B2678-B037-474A-9C66-F043B3A710D2}" dt="2024-12-02T09:15:29.490" v="1007" actId="1036"/>
          <ac:cxnSpMkLst>
            <pc:docMk/>
            <pc:sldMk cId="2133102635" sldId="715"/>
            <ac:cxnSpMk id="9" creationId="{EC8B4ABE-9B1A-3E0B-D8A8-8D18C64564EF}"/>
          </ac:cxnSpMkLst>
        </pc:cxnChg>
      </pc:sldChg>
      <pc:sldChg chg="addSp delSp modSp new mod">
        <pc:chgData name="Michele Opromolla" userId="21bc2fe4b228aaf1" providerId="LiveId" clId="{D18B2678-B037-474A-9C66-F043B3A710D2}" dt="2024-12-02T09:16:31.186" v="1028" actId="1036"/>
        <pc:sldMkLst>
          <pc:docMk/>
          <pc:sldMk cId="35083507" sldId="716"/>
        </pc:sldMkLst>
        <pc:spChg chg="mod">
          <ac:chgData name="Michele Opromolla" userId="21bc2fe4b228aaf1" providerId="LiveId" clId="{D18B2678-B037-474A-9C66-F043B3A710D2}" dt="2024-12-02T09:16:12" v="1016" actId="255"/>
          <ac:spMkLst>
            <pc:docMk/>
            <pc:sldMk cId="35083507" sldId="716"/>
            <ac:spMk id="2" creationId="{54C6654A-C734-4298-DD76-34B174074115}"/>
          </ac:spMkLst>
        </pc:spChg>
        <pc:spChg chg="del">
          <ac:chgData name="Michele Opromolla" userId="21bc2fe4b228aaf1" providerId="LiveId" clId="{D18B2678-B037-474A-9C66-F043B3A710D2}" dt="2024-12-02T09:15:45.123" v="1010" actId="478"/>
          <ac:spMkLst>
            <pc:docMk/>
            <pc:sldMk cId="35083507" sldId="716"/>
            <ac:spMk id="3" creationId="{8A6CC881-DE06-B4DC-3B84-E3030F747A94}"/>
          </ac:spMkLst>
        </pc:spChg>
        <pc:spChg chg="del">
          <ac:chgData name="Michele Opromolla" userId="21bc2fe4b228aaf1" providerId="LiveId" clId="{D18B2678-B037-474A-9C66-F043B3A710D2}" dt="2024-12-02T09:15:48.575" v="1011" actId="478"/>
          <ac:spMkLst>
            <pc:docMk/>
            <pc:sldMk cId="35083507" sldId="716"/>
            <ac:spMk id="4" creationId="{DF3436C4-DDBD-239A-07DC-3C8BD9E9BE83}"/>
          </ac:spMkLst>
        </pc:spChg>
        <pc:spChg chg="del">
          <ac:chgData name="Michele Opromolla" userId="21bc2fe4b228aaf1" providerId="LiveId" clId="{D18B2678-B037-474A-9C66-F043B3A710D2}" dt="2024-12-02T09:15:50.179" v="1012" actId="478"/>
          <ac:spMkLst>
            <pc:docMk/>
            <pc:sldMk cId="35083507" sldId="716"/>
            <ac:spMk id="5" creationId="{A05DC858-988F-440E-5C9B-D5E160AE4A10}"/>
          </ac:spMkLst>
        </pc:spChg>
        <pc:spChg chg="add mod">
          <ac:chgData name="Michele Opromolla" userId="21bc2fe4b228aaf1" providerId="LiveId" clId="{D18B2678-B037-474A-9C66-F043B3A710D2}" dt="2024-12-02T09:16:31.186" v="1028" actId="1036"/>
          <ac:spMkLst>
            <pc:docMk/>
            <pc:sldMk cId="35083507" sldId="716"/>
            <ac:spMk id="18" creationId="{0D5FF0CB-FB49-1B49-B17E-CB08A20A03A7}"/>
          </ac:spMkLst>
        </pc:spChg>
        <pc:spChg chg="add mod">
          <ac:chgData name="Michele Opromolla" userId="21bc2fe4b228aaf1" providerId="LiveId" clId="{D18B2678-B037-474A-9C66-F043B3A710D2}" dt="2024-12-02T09:16:31.186" v="1028" actId="1036"/>
          <ac:spMkLst>
            <pc:docMk/>
            <pc:sldMk cId="35083507" sldId="716"/>
            <ac:spMk id="19" creationId="{821829B1-6F7A-3B9C-0BAC-4F92E00E3A10}"/>
          </ac:spMkLst>
        </pc:spChg>
        <pc:picChg chg="add mod">
          <ac:chgData name="Michele Opromolla" userId="21bc2fe4b228aaf1" providerId="LiveId" clId="{D18B2678-B037-474A-9C66-F043B3A710D2}" dt="2024-12-02T09:16:31.186" v="1028" actId="1036"/>
          <ac:picMkLst>
            <pc:docMk/>
            <pc:sldMk cId="35083507" sldId="716"/>
            <ac:picMk id="6" creationId="{30D9F523-F80A-8D98-3ED3-0B42A3657CD9}"/>
          </ac:picMkLst>
        </pc:picChg>
        <pc:picChg chg="add mod">
          <ac:chgData name="Michele Opromolla" userId="21bc2fe4b228aaf1" providerId="LiveId" clId="{D18B2678-B037-474A-9C66-F043B3A710D2}" dt="2024-12-02T09:16:31.186" v="1028" actId="1036"/>
          <ac:picMkLst>
            <pc:docMk/>
            <pc:sldMk cId="35083507" sldId="716"/>
            <ac:picMk id="7" creationId="{0551FBB6-9139-6BED-83DF-31CF8EBEB866}"/>
          </ac:picMkLst>
        </pc:picChg>
      </pc:sldChg>
      <pc:sldChg chg="addSp delSp modSp new mod">
        <pc:chgData name="Michele Opromolla" userId="21bc2fe4b228aaf1" providerId="LiveId" clId="{D18B2678-B037-474A-9C66-F043B3A710D2}" dt="2024-12-02T09:19:20.667" v="1059" actId="255"/>
        <pc:sldMkLst>
          <pc:docMk/>
          <pc:sldMk cId="190191827" sldId="717"/>
        </pc:sldMkLst>
        <pc:spChg chg="mod">
          <ac:chgData name="Michele Opromolla" userId="21bc2fe4b228aaf1" providerId="LiveId" clId="{D18B2678-B037-474A-9C66-F043B3A710D2}" dt="2024-12-02T09:19:20.667" v="1059" actId="255"/>
          <ac:spMkLst>
            <pc:docMk/>
            <pc:sldMk cId="190191827" sldId="717"/>
            <ac:spMk id="2" creationId="{E4F6F90E-8FA5-25DC-4CBA-09A168A9C2B2}"/>
          </ac:spMkLst>
        </pc:spChg>
        <pc:spChg chg="del">
          <ac:chgData name="Michele Opromolla" userId="21bc2fe4b228aaf1" providerId="LiveId" clId="{D18B2678-B037-474A-9C66-F043B3A710D2}" dt="2024-12-02T09:18:40.974" v="1032" actId="478"/>
          <ac:spMkLst>
            <pc:docMk/>
            <pc:sldMk cId="190191827" sldId="717"/>
            <ac:spMk id="3" creationId="{F15ABBC0-18E8-DA25-F2A3-FCCFA4341F7D}"/>
          </ac:spMkLst>
        </pc:spChg>
        <pc:spChg chg="del">
          <ac:chgData name="Michele Opromolla" userId="21bc2fe4b228aaf1" providerId="LiveId" clId="{D18B2678-B037-474A-9C66-F043B3A710D2}" dt="2024-12-02T09:18:42.123" v="1033" actId="478"/>
          <ac:spMkLst>
            <pc:docMk/>
            <pc:sldMk cId="190191827" sldId="717"/>
            <ac:spMk id="4" creationId="{DACF8859-650B-0853-0A17-B22E6C78CD09}"/>
          </ac:spMkLst>
        </pc:spChg>
        <pc:spChg chg="del">
          <ac:chgData name="Michele Opromolla" userId="21bc2fe4b228aaf1" providerId="LiveId" clId="{D18B2678-B037-474A-9C66-F043B3A710D2}" dt="2024-12-02T09:18:44.021" v="1034" actId="478"/>
          <ac:spMkLst>
            <pc:docMk/>
            <pc:sldMk cId="190191827" sldId="717"/>
            <ac:spMk id="5" creationId="{2FE5136B-3E8E-9B7D-B90B-74C3B66A32DD}"/>
          </ac:spMkLst>
        </pc:spChg>
        <pc:picChg chg="add mod">
          <ac:chgData name="Michele Opromolla" userId="21bc2fe4b228aaf1" providerId="LiveId" clId="{D18B2678-B037-474A-9C66-F043B3A710D2}" dt="2024-12-02T09:19:03.437" v="1050" actId="1036"/>
          <ac:picMkLst>
            <pc:docMk/>
            <pc:sldMk cId="190191827" sldId="717"/>
            <ac:picMk id="6" creationId="{FD1E1C2C-577D-FE96-AA6D-6B77EF9D6FFD}"/>
          </ac:picMkLst>
        </pc:picChg>
        <pc:picChg chg="add mod">
          <ac:chgData name="Michele Opromolla" userId="21bc2fe4b228aaf1" providerId="LiveId" clId="{D18B2678-B037-474A-9C66-F043B3A710D2}" dt="2024-12-02T09:19:03.437" v="1050" actId="1036"/>
          <ac:picMkLst>
            <pc:docMk/>
            <pc:sldMk cId="190191827" sldId="717"/>
            <ac:picMk id="11" creationId="{66EA8386-5E31-FAB0-9155-6B52C84FF3F7}"/>
          </ac:picMkLst>
        </pc:picChg>
        <pc:picChg chg="add mod">
          <ac:chgData name="Michele Opromolla" userId="21bc2fe4b228aaf1" providerId="LiveId" clId="{D18B2678-B037-474A-9C66-F043B3A710D2}" dt="2024-12-02T09:19:03.437" v="1050" actId="1036"/>
          <ac:picMkLst>
            <pc:docMk/>
            <pc:sldMk cId="190191827" sldId="717"/>
            <ac:picMk id="13" creationId="{C125B1B1-7E0B-A14F-C0F6-B900CE24CE56}"/>
          </ac:picMkLst>
        </pc:picChg>
      </pc:sldChg>
      <pc:sldChg chg="modSp add mod">
        <pc:chgData name="Michele Opromolla" userId="21bc2fe4b228aaf1" providerId="LiveId" clId="{D18B2678-B037-474A-9C66-F043B3A710D2}" dt="2024-12-03T12:48:46.999" v="4173" actId="20577"/>
        <pc:sldMkLst>
          <pc:docMk/>
          <pc:sldMk cId="353681978" sldId="718"/>
        </pc:sldMkLst>
        <pc:spChg chg="mod">
          <ac:chgData name="Michele Opromolla" userId="21bc2fe4b228aaf1" providerId="LiveId" clId="{D18B2678-B037-474A-9C66-F043B3A710D2}" dt="2024-12-03T12:48:46.999" v="4173" actId="20577"/>
          <ac:spMkLst>
            <pc:docMk/>
            <pc:sldMk cId="353681978" sldId="718"/>
            <ac:spMk id="10" creationId="{D0769BB2-0B09-CD21-BCF5-A78D871E1918}"/>
          </ac:spMkLst>
        </pc:spChg>
      </pc:sldChg>
      <pc:sldChg chg="addSp delSp modSp new del mod">
        <pc:chgData name="Michele Opromolla" userId="21bc2fe4b228aaf1" providerId="LiveId" clId="{D18B2678-B037-474A-9C66-F043B3A710D2}" dt="2024-12-02T09:26:56.187" v="1121" actId="2696"/>
        <pc:sldMkLst>
          <pc:docMk/>
          <pc:sldMk cId="923253301" sldId="718"/>
        </pc:sldMkLst>
        <pc:spChg chg="mod">
          <ac:chgData name="Michele Opromolla" userId="21bc2fe4b228aaf1" providerId="LiveId" clId="{D18B2678-B037-474A-9C66-F043B3A710D2}" dt="2024-12-02T09:26:41.158" v="1120" actId="255"/>
          <ac:spMkLst>
            <pc:docMk/>
            <pc:sldMk cId="923253301" sldId="718"/>
            <ac:spMk id="2" creationId="{240AB61B-3881-2B8A-EEEA-6F5414FC2042}"/>
          </ac:spMkLst>
        </pc:spChg>
        <pc:spChg chg="del">
          <ac:chgData name="Michele Opromolla" userId="21bc2fe4b228aaf1" providerId="LiveId" clId="{D18B2678-B037-474A-9C66-F043B3A710D2}" dt="2024-12-02T09:25:32.410" v="1066" actId="478"/>
          <ac:spMkLst>
            <pc:docMk/>
            <pc:sldMk cId="923253301" sldId="718"/>
            <ac:spMk id="3" creationId="{F2F603F4-BEEC-9A9A-1249-976BE2FC6801}"/>
          </ac:spMkLst>
        </pc:spChg>
        <pc:spChg chg="del">
          <ac:chgData name="Michele Opromolla" userId="21bc2fe4b228aaf1" providerId="LiveId" clId="{D18B2678-B037-474A-9C66-F043B3A710D2}" dt="2024-12-02T09:25:33.674" v="1067" actId="478"/>
          <ac:spMkLst>
            <pc:docMk/>
            <pc:sldMk cId="923253301" sldId="718"/>
            <ac:spMk id="4" creationId="{FB1B0AF6-D6D0-8D54-52FA-0C1B99641BD9}"/>
          </ac:spMkLst>
        </pc:spChg>
        <pc:spChg chg="del">
          <ac:chgData name="Michele Opromolla" userId="21bc2fe4b228aaf1" providerId="LiveId" clId="{D18B2678-B037-474A-9C66-F043B3A710D2}" dt="2024-12-02T09:25:35.661" v="1068" actId="478"/>
          <ac:spMkLst>
            <pc:docMk/>
            <pc:sldMk cId="923253301" sldId="718"/>
            <ac:spMk id="5" creationId="{FA9D3E99-6CD3-EBBE-35CB-3E5C14F9367D}"/>
          </ac:spMkLst>
        </pc:spChg>
        <pc:spChg chg="add mod">
          <ac:chgData name="Michele Opromolla" userId="21bc2fe4b228aaf1" providerId="LiveId" clId="{D18B2678-B037-474A-9C66-F043B3A710D2}" dt="2024-12-02T09:26:01.254" v="1076" actId="1036"/>
          <ac:spMkLst>
            <pc:docMk/>
            <pc:sldMk cId="923253301" sldId="718"/>
            <ac:spMk id="6" creationId="{B81119AA-66A7-FECE-DF2D-F091B59341CA}"/>
          </ac:spMkLst>
        </pc:spChg>
        <pc:spChg chg="add mod">
          <ac:chgData name="Michele Opromolla" userId="21bc2fe4b228aaf1" providerId="LiveId" clId="{D18B2678-B037-474A-9C66-F043B3A710D2}" dt="2024-12-02T09:26:01.254" v="1076" actId="1036"/>
          <ac:spMkLst>
            <pc:docMk/>
            <pc:sldMk cId="923253301" sldId="718"/>
            <ac:spMk id="7" creationId="{E759BE05-15D8-1154-BC5D-47BE9E4C4C4C}"/>
          </ac:spMkLst>
        </pc:spChg>
        <pc:spChg chg="add mod">
          <ac:chgData name="Michele Opromolla" userId="21bc2fe4b228aaf1" providerId="LiveId" clId="{D18B2678-B037-474A-9C66-F043B3A710D2}" dt="2024-12-02T09:26:01.254" v="1076" actId="1036"/>
          <ac:spMkLst>
            <pc:docMk/>
            <pc:sldMk cId="923253301" sldId="718"/>
            <ac:spMk id="8" creationId="{41088147-7951-103F-B9BD-88482AC1AA94}"/>
          </ac:spMkLst>
        </pc:spChg>
        <pc:spChg chg="add mod">
          <ac:chgData name="Michele Opromolla" userId="21bc2fe4b228aaf1" providerId="LiveId" clId="{D18B2678-B037-474A-9C66-F043B3A710D2}" dt="2024-12-02T09:26:01.254" v="1076" actId="1036"/>
          <ac:spMkLst>
            <pc:docMk/>
            <pc:sldMk cId="923253301" sldId="718"/>
            <ac:spMk id="9" creationId="{B405680E-C332-96BE-7B15-262EE803C1DE}"/>
          </ac:spMkLst>
        </pc:spChg>
        <pc:spChg chg="add mod">
          <ac:chgData name="Michele Opromolla" userId="21bc2fe4b228aaf1" providerId="LiveId" clId="{D18B2678-B037-474A-9C66-F043B3A710D2}" dt="2024-12-02T09:26:01.254" v="1076" actId="1036"/>
          <ac:spMkLst>
            <pc:docMk/>
            <pc:sldMk cId="923253301" sldId="718"/>
            <ac:spMk id="10" creationId="{D0769BB2-0B09-CD21-BCF5-A78D871E1918}"/>
          </ac:spMkLst>
        </pc:spChg>
        <pc:spChg chg="add mod">
          <ac:chgData name="Michele Opromolla" userId="21bc2fe4b228aaf1" providerId="LiveId" clId="{D18B2678-B037-474A-9C66-F043B3A710D2}" dt="2024-12-02T09:26:01.254" v="1076" actId="1036"/>
          <ac:spMkLst>
            <pc:docMk/>
            <pc:sldMk cId="923253301" sldId="718"/>
            <ac:spMk id="11" creationId="{26DFCF7A-A8DB-5492-8A6E-243C72DE5AF3}"/>
          </ac:spMkLst>
        </pc:spChg>
        <pc:graphicFrameChg chg="add mod">
          <ac:chgData name="Michele Opromolla" userId="21bc2fe4b228aaf1" providerId="LiveId" clId="{D18B2678-B037-474A-9C66-F043B3A710D2}" dt="2024-12-02T09:26:01.254" v="1076" actId="1036"/>
          <ac:graphicFrameMkLst>
            <pc:docMk/>
            <pc:sldMk cId="923253301" sldId="718"/>
            <ac:graphicFrameMk id="13" creationId="{799E39A0-C074-56EB-5E1F-72A5FBA53EE7}"/>
          </ac:graphicFrameMkLst>
        </pc:graphicFrameChg>
      </pc:sldChg>
      <pc:sldChg chg="addSp delSp modSp new mod delAnim modAnim">
        <pc:chgData name="Michele Opromolla" userId="21bc2fe4b228aaf1" providerId="LiveId" clId="{D18B2678-B037-474A-9C66-F043B3A710D2}" dt="2024-12-02T09:35:11.604" v="1285" actId="1036"/>
        <pc:sldMkLst>
          <pc:docMk/>
          <pc:sldMk cId="67816118" sldId="719"/>
        </pc:sldMkLst>
        <pc:spChg chg="mod">
          <ac:chgData name="Michele Opromolla" userId="21bc2fe4b228aaf1" providerId="LiveId" clId="{D18B2678-B037-474A-9C66-F043B3A710D2}" dt="2024-12-02T09:31:56.379" v="1131" actId="122"/>
          <ac:spMkLst>
            <pc:docMk/>
            <pc:sldMk cId="67816118" sldId="719"/>
            <ac:spMk id="2" creationId="{70A21136-503F-0FE1-8A27-73FE045D3985}"/>
          </ac:spMkLst>
        </pc:spChg>
        <pc:spChg chg="del">
          <ac:chgData name="Michele Opromolla" userId="21bc2fe4b228aaf1" providerId="LiveId" clId="{D18B2678-B037-474A-9C66-F043B3A710D2}" dt="2024-12-02T09:32:16.889" v="1132" actId="478"/>
          <ac:spMkLst>
            <pc:docMk/>
            <pc:sldMk cId="67816118" sldId="719"/>
            <ac:spMk id="3" creationId="{D84847A0-C26B-F4BD-B452-D1EA69E7E538}"/>
          </ac:spMkLst>
        </pc:spChg>
        <pc:spChg chg="del">
          <ac:chgData name="Michele Opromolla" userId="21bc2fe4b228aaf1" providerId="LiveId" clId="{D18B2678-B037-474A-9C66-F043B3A710D2}" dt="2024-12-02T09:32:18.150" v="1133" actId="478"/>
          <ac:spMkLst>
            <pc:docMk/>
            <pc:sldMk cId="67816118" sldId="719"/>
            <ac:spMk id="4" creationId="{26AB1165-B1AB-70D9-474C-1EFEC3ACEC9B}"/>
          </ac:spMkLst>
        </pc:spChg>
        <pc:spChg chg="del">
          <ac:chgData name="Michele Opromolla" userId="21bc2fe4b228aaf1" providerId="LiveId" clId="{D18B2678-B037-474A-9C66-F043B3A710D2}" dt="2024-12-02T09:32:20.289" v="1134" actId="478"/>
          <ac:spMkLst>
            <pc:docMk/>
            <pc:sldMk cId="67816118" sldId="719"/>
            <ac:spMk id="5" creationId="{C014FB6F-DA16-9453-1966-AF7095E4F8B1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12" creationId="{E084AB84-C2C3-5243-A582-B095FFD05B40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13" creationId="{FFFB7134-AD64-114F-8F6C-D0813BCA32EB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14" creationId="{67D817E9-77E6-184F-B035-D9AA0EDC1F3A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17" creationId="{C9A00C23-A213-F046-B65C-8CDA873248FE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18" creationId="{CBA4A0FB-26D4-6A43-8B81-4588B45E3958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19" creationId="{7EE82B96-BADD-E148-B244-3DCA2E6DB67A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24" creationId="{D69DCC12-EB92-CC4B-89DD-FBCC604CDB0E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25" creationId="{C1604A63-B332-544E-9EC5-AB51A85EF821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29" creationId="{EF5FAEB2-451E-4C4D-8870-578C22B9A228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30" creationId="{AF8B6A3A-B404-9343-9156-1B08E00EA840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31" creationId="{DFDD0861-8EB7-CE42-BB16-49637B8A9BBC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33" creationId="{83C6704E-2569-1741-82E8-92F51DF88DCC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34" creationId="{1D7F633C-6416-BA4C-B52C-A1287F7C78DD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35" creationId="{FE743FFB-D438-5B4D-BF6D-B311233B00DE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38" creationId="{BBDFAE11-0824-5142-94C0-0D2ACE1637C2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40" creationId="{5ABE2A3F-D738-0947-8E07-531459E0639E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43" creationId="{37D16C0D-AF7C-F54C-862D-4028A5A3150B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44" creationId="{A6DC03CF-8BA4-E342-92FC-4FDE61734477}"/>
          </ac:spMkLst>
        </pc:spChg>
        <pc:spChg chg="mod">
          <ac:chgData name="Michele Opromolla" userId="21bc2fe4b228aaf1" providerId="LiveId" clId="{D18B2678-B037-474A-9C66-F043B3A710D2}" dt="2024-12-02T09:33:16.587" v="1136"/>
          <ac:spMkLst>
            <pc:docMk/>
            <pc:sldMk cId="67816118" sldId="719"/>
            <ac:spMk id="45" creationId="{1EF1C9BA-20D2-A14E-A846-82A03B832A4B}"/>
          </ac:spMkLst>
        </pc:spChg>
        <pc:spChg chg="add del mod">
          <ac:chgData name="Michele Opromolla" userId="21bc2fe4b228aaf1" providerId="LiveId" clId="{D18B2678-B037-474A-9C66-F043B3A710D2}" dt="2024-12-02T09:34:45.092" v="1247" actId="478"/>
          <ac:spMkLst>
            <pc:docMk/>
            <pc:sldMk cId="67816118" sldId="719"/>
            <ac:spMk id="49" creationId="{217C6AF2-F41F-194E-BE6B-7590CF7D6905}"/>
          </ac:spMkLst>
        </pc:spChg>
        <pc:spChg chg="add mod">
          <ac:chgData name="Michele Opromolla" userId="21bc2fe4b228aaf1" providerId="LiveId" clId="{D18B2678-B037-474A-9C66-F043B3A710D2}" dt="2024-12-02T09:35:11.604" v="1285" actId="1036"/>
          <ac:spMkLst>
            <pc:docMk/>
            <pc:sldMk cId="67816118" sldId="719"/>
            <ac:spMk id="50" creationId="{9C0AA449-47AE-E942-80C5-AE898CBAE608}"/>
          </ac:spMkLst>
        </pc:spChg>
        <pc:grpChg chg="mod">
          <ac:chgData name="Michele Opromolla" userId="21bc2fe4b228aaf1" providerId="LiveId" clId="{D18B2678-B037-474A-9C66-F043B3A710D2}" dt="2024-12-02T09:33:16.587" v="1136"/>
          <ac:grpSpMkLst>
            <pc:docMk/>
            <pc:sldMk cId="67816118" sldId="719"/>
            <ac:grpSpMk id="21" creationId="{407DE48B-246E-564D-89E1-EC5653F864DF}"/>
          </ac:grpSpMkLst>
        </pc:grpChg>
        <pc:grpChg chg="mod">
          <ac:chgData name="Michele Opromolla" userId="21bc2fe4b228aaf1" providerId="LiveId" clId="{D18B2678-B037-474A-9C66-F043B3A710D2}" dt="2024-12-02T09:33:16.587" v="1136"/>
          <ac:grpSpMkLst>
            <pc:docMk/>
            <pc:sldMk cId="67816118" sldId="719"/>
            <ac:grpSpMk id="22" creationId="{C29B8817-7881-1A48-952E-133244808EC1}"/>
          </ac:grpSpMkLst>
        </pc:grpChg>
        <pc:grpChg chg="mod">
          <ac:chgData name="Michele Opromolla" userId="21bc2fe4b228aaf1" providerId="LiveId" clId="{D18B2678-B037-474A-9C66-F043B3A710D2}" dt="2024-12-02T09:33:16.587" v="1136"/>
          <ac:grpSpMkLst>
            <pc:docMk/>
            <pc:sldMk cId="67816118" sldId="719"/>
            <ac:grpSpMk id="27" creationId="{224DC074-0DF3-9645-866A-D43C8F67747B}"/>
          </ac:grpSpMkLst>
        </pc:grpChg>
        <pc:grpChg chg="mod">
          <ac:chgData name="Michele Opromolla" userId="21bc2fe4b228aaf1" providerId="LiveId" clId="{D18B2678-B037-474A-9C66-F043B3A710D2}" dt="2024-12-02T09:33:16.587" v="1136"/>
          <ac:grpSpMkLst>
            <pc:docMk/>
            <pc:sldMk cId="67816118" sldId="719"/>
            <ac:grpSpMk id="32" creationId="{C7EE1648-0927-B94B-8ADA-22A99352BF7A}"/>
          </ac:grpSpMkLst>
        </pc:grpChg>
        <pc:grpChg chg="mod">
          <ac:chgData name="Michele Opromolla" userId="21bc2fe4b228aaf1" providerId="LiveId" clId="{D18B2678-B037-474A-9C66-F043B3A710D2}" dt="2024-12-02T09:33:16.587" v="1136"/>
          <ac:grpSpMkLst>
            <pc:docMk/>
            <pc:sldMk cId="67816118" sldId="719"/>
            <ac:grpSpMk id="41" creationId="{25E75C6D-C23F-4D4C-A4F4-544E4ECA8342}"/>
          </ac:grpSpMkLst>
        </pc:grpChg>
        <pc:grpChg chg="mod">
          <ac:chgData name="Michele Opromolla" userId="21bc2fe4b228aaf1" providerId="LiveId" clId="{D18B2678-B037-474A-9C66-F043B3A710D2}" dt="2024-12-02T09:33:16.587" v="1136"/>
          <ac:grpSpMkLst>
            <pc:docMk/>
            <pc:sldMk cId="67816118" sldId="719"/>
            <ac:grpSpMk id="42" creationId="{1056F3A4-6EF1-8B40-A43D-CCA1796FF93E}"/>
          </ac:grpSpMkLst>
        </pc:grpChg>
        <pc:grpChg chg="add mod">
          <ac:chgData name="Michele Opromolla" userId="21bc2fe4b228aaf1" providerId="LiveId" clId="{D18B2678-B037-474A-9C66-F043B3A710D2}" dt="2024-12-02T09:35:11.604" v="1285" actId="1036"/>
          <ac:grpSpMkLst>
            <pc:docMk/>
            <pc:sldMk cId="67816118" sldId="719"/>
            <ac:grpSpMk id="46" creationId="{4D56E55E-B373-A14F-9B5F-DA846D9C1388}"/>
          </ac:grpSpMkLst>
        </pc:grpChg>
        <pc:grpChg chg="add mod">
          <ac:chgData name="Michele Opromolla" userId="21bc2fe4b228aaf1" providerId="LiveId" clId="{D18B2678-B037-474A-9C66-F043B3A710D2}" dt="2024-12-02T09:35:11.604" v="1285" actId="1036"/>
          <ac:grpSpMkLst>
            <pc:docMk/>
            <pc:sldMk cId="67816118" sldId="719"/>
            <ac:grpSpMk id="47" creationId="{645B5F32-B78E-7345-9BD8-228A989CC40A}"/>
          </ac:grpSpMkLst>
        </pc:grpChg>
        <pc:grpChg chg="add mod">
          <ac:chgData name="Michele Opromolla" userId="21bc2fe4b228aaf1" providerId="LiveId" clId="{D18B2678-B037-474A-9C66-F043B3A710D2}" dt="2024-12-02T09:35:11.604" v="1285" actId="1036"/>
          <ac:grpSpMkLst>
            <pc:docMk/>
            <pc:sldMk cId="67816118" sldId="719"/>
            <ac:grpSpMk id="48" creationId="{CC0BD81C-3DF2-604A-97F4-8711EA2EC3FA}"/>
          </ac:grpSpMkLst>
        </pc:grpChg>
        <pc:graphicFrameChg chg="add del mod">
          <ac:chgData name="Michele Opromolla" userId="21bc2fe4b228aaf1" providerId="LiveId" clId="{D18B2678-B037-474A-9C66-F043B3A710D2}" dt="2024-12-02T09:34:54.650" v="1248" actId="478"/>
          <ac:graphicFrameMkLst>
            <pc:docMk/>
            <pc:sldMk cId="67816118" sldId="719"/>
            <ac:graphicFrameMk id="7" creationId="{0C32543E-29E7-5347-B984-108FE94CDA58}"/>
          </ac:graphicFrameMkLst>
        </pc:graphicFrameChg>
        <pc:graphicFrameChg chg="add mod">
          <ac:chgData name="Michele Opromolla" userId="21bc2fe4b228aaf1" providerId="LiveId" clId="{D18B2678-B037-474A-9C66-F043B3A710D2}" dt="2024-12-02T09:35:11.604" v="1285" actId="1036"/>
          <ac:graphicFrameMkLst>
            <pc:docMk/>
            <pc:sldMk cId="67816118" sldId="719"/>
            <ac:graphicFrameMk id="9" creationId="{B94BE7A1-48DC-BB46-876A-30FC9E8C444B}"/>
          </ac:graphicFrameMkLst>
        </pc:graphicFrameChg>
        <pc:picChg chg="mod">
          <ac:chgData name="Michele Opromolla" userId="21bc2fe4b228aaf1" providerId="LiveId" clId="{D18B2678-B037-474A-9C66-F043B3A710D2}" dt="2024-12-02T09:33:16.587" v="1136"/>
          <ac:picMkLst>
            <pc:docMk/>
            <pc:sldMk cId="67816118" sldId="719"/>
            <ac:picMk id="15" creationId="{803AF214-131D-A940-99F2-257ADA35BA73}"/>
          </ac:picMkLst>
        </pc:picChg>
        <pc:picChg chg="mod">
          <ac:chgData name="Michele Opromolla" userId="21bc2fe4b228aaf1" providerId="LiveId" clId="{D18B2678-B037-474A-9C66-F043B3A710D2}" dt="2024-12-02T09:33:16.587" v="1136"/>
          <ac:picMkLst>
            <pc:docMk/>
            <pc:sldMk cId="67816118" sldId="719"/>
            <ac:picMk id="16" creationId="{03C723F4-4A97-5C4D-AD67-E4E94A81E5AC}"/>
          </ac:picMkLst>
        </pc:picChg>
        <pc:picChg chg="mod">
          <ac:chgData name="Michele Opromolla" userId="21bc2fe4b228aaf1" providerId="LiveId" clId="{D18B2678-B037-474A-9C66-F043B3A710D2}" dt="2024-12-02T09:33:16.587" v="1136"/>
          <ac:picMkLst>
            <pc:docMk/>
            <pc:sldMk cId="67816118" sldId="719"/>
            <ac:picMk id="23" creationId="{50A82101-4B41-DD4C-AC76-9CB320E23E35}"/>
          </ac:picMkLst>
        </pc:picChg>
        <pc:picChg chg="mod">
          <ac:chgData name="Michele Opromolla" userId="21bc2fe4b228aaf1" providerId="LiveId" clId="{D18B2678-B037-474A-9C66-F043B3A710D2}" dt="2024-12-02T09:33:16.587" v="1136"/>
          <ac:picMkLst>
            <pc:docMk/>
            <pc:sldMk cId="67816118" sldId="719"/>
            <ac:picMk id="26" creationId="{7CA6040A-AC0D-6F44-B237-B1E2724618B4}"/>
          </ac:picMkLst>
        </pc:picChg>
      </pc:sldChg>
      <pc:sldChg chg="addSp delSp modSp new mod">
        <pc:chgData name="Michele Opromolla" userId="21bc2fe4b228aaf1" providerId="LiveId" clId="{D18B2678-B037-474A-9C66-F043B3A710D2}" dt="2024-12-02T09:36:32.577" v="1349" actId="1035"/>
        <pc:sldMkLst>
          <pc:docMk/>
          <pc:sldMk cId="3295544741" sldId="720"/>
        </pc:sldMkLst>
        <pc:spChg chg="mod">
          <ac:chgData name="Michele Opromolla" userId="21bc2fe4b228aaf1" providerId="LiveId" clId="{D18B2678-B037-474A-9C66-F043B3A710D2}" dt="2024-12-02T09:36:01.275" v="1318" actId="255"/>
          <ac:spMkLst>
            <pc:docMk/>
            <pc:sldMk cId="3295544741" sldId="720"/>
            <ac:spMk id="2" creationId="{3A01FCA6-B8DB-7A4C-5D08-CA11F81294B5}"/>
          </ac:spMkLst>
        </pc:spChg>
        <pc:spChg chg="del">
          <ac:chgData name="Michele Opromolla" userId="21bc2fe4b228aaf1" providerId="LiveId" clId="{D18B2678-B037-474A-9C66-F043B3A710D2}" dt="2024-12-02T09:36:04.972" v="1319" actId="478"/>
          <ac:spMkLst>
            <pc:docMk/>
            <pc:sldMk cId="3295544741" sldId="720"/>
            <ac:spMk id="3" creationId="{17F95027-2299-968F-37A8-5EBA095EC693}"/>
          </ac:spMkLst>
        </pc:spChg>
        <pc:spChg chg="del">
          <ac:chgData name="Michele Opromolla" userId="21bc2fe4b228aaf1" providerId="LiveId" clId="{D18B2678-B037-474A-9C66-F043B3A710D2}" dt="2024-12-02T09:36:06.619" v="1320" actId="478"/>
          <ac:spMkLst>
            <pc:docMk/>
            <pc:sldMk cId="3295544741" sldId="720"/>
            <ac:spMk id="4" creationId="{08787814-679E-7796-5AB6-AB681415806C}"/>
          </ac:spMkLst>
        </pc:spChg>
        <pc:spChg chg="del">
          <ac:chgData name="Michele Opromolla" userId="21bc2fe4b228aaf1" providerId="LiveId" clId="{D18B2678-B037-474A-9C66-F043B3A710D2}" dt="2024-12-02T09:36:08.680" v="1321" actId="478"/>
          <ac:spMkLst>
            <pc:docMk/>
            <pc:sldMk cId="3295544741" sldId="720"/>
            <ac:spMk id="5" creationId="{2F6D7585-8EBA-9258-9A5D-474A0F01AE1D}"/>
          </ac:spMkLst>
        </pc:spChg>
        <pc:spChg chg="add mod">
          <ac:chgData name="Michele Opromolla" userId="21bc2fe4b228aaf1" providerId="LiveId" clId="{D18B2678-B037-474A-9C66-F043B3A710D2}" dt="2024-12-02T09:36:32.577" v="1349" actId="1035"/>
          <ac:spMkLst>
            <pc:docMk/>
            <pc:sldMk cId="3295544741" sldId="720"/>
            <ac:spMk id="6" creationId="{22F30CD6-2944-2541-A1B2-250CE5101D87}"/>
          </ac:spMkLst>
        </pc:spChg>
        <pc:spChg chg="add mod">
          <ac:chgData name="Michele Opromolla" userId="21bc2fe4b228aaf1" providerId="LiveId" clId="{D18B2678-B037-474A-9C66-F043B3A710D2}" dt="2024-12-02T09:36:32.577" v="1349" actId="1035"/>
          <ac:spMkLst>
            <pc:docMk/>
            <pc:sldMk cId="3295544741" sldId="720"/>
            <ac:spMk id="7" creationId="{31D3519A-FB68-0843-986A-4D54E5FCBACA}"/>
          </ac:spMkLst>
        </pc:spChg>
        <pc:spChg chg="add mod">
          <ac:chgData name="Michele Opromolla" userId="21bc2fe4b228aaf1" providerId="LiveId" clId="{D18B2678-B037-474A-9C66-F043B3A710D2}" dt="2024-12-02T09:36:32.577" v="1349" actId="1035"/>
          <ac:spMkLst>
            <pc:docMk/>
            <pc:sldMk cId="3295544741" sldId="720"/>
            <ac:spMk id="9" creationId="{4D23FCDA-6193-054E-AF6F-E9345BFF7B18}"/>
          </ac:spMkLst>
        </pc:spChg>
        <pc:spChg chg="add mod">
          <ac:chgData name="Michele Opromolla" userId="21bc2fe4b228aaf1" providerId="LiveId" clId="{D18B2678-B037-474A-9C66-F043B3A710D2}" dt="2024-12-02T09:36:32.577" v="1349" actId="1035"/>
          <ac:spMkLst>
            <pc:docMk/>
            <pc:sldMk cId="3295544741" sldId="720"/>
            <ac:spMk id="10" creationId="{97F4B2AF-D3BD-E743-97CA-AB02A6B9820D}"/>
          </ac:spMkLst>
        </pc:spChg>
        <pc:spChg chg="add mod">
          <ac:chgData name="Michele Opromolla" userId="21bc2fe4b228aaf1" providerId="LiveId" clId="{D18B2678-B037-474A-9C66-F043B3A710D2}" dt="2024-12-02T09:36:32.577" v="1349" actId="1035"/>
          <ac:spMkLst>
            <pc:docMk/>
            <pc:sldMk cId="3295544741" sldId="720"/>
            <ac:spMk id="11" creationId="{B030FDDD-8A38-DC4B-93DB-1647674482E5}"/>
          </ac:spMkLst>
        </pc:spChg>
        <pc:picChg chg="add mod">
          <ac:chgData name="Michele Opromolla" userId="21bc2fe4b228aaf1" providerId="LiveId" clId="{D18B2678-B037-474A-9C66-F043B3A710D2}" dt="2024-12-02T09:36:32.577" v="1349" actId="1035"/>
          <ac:picMkLst>
            <pc:docMk/>
            <pc:sldMk cId="3295544741" sldId="720"/>
            <ac:picMk id="8" creationId="{01ED9CD1-039F-5749-8D04-92962622A461}"/>
          </ac:picMkLst>
        </pc:picChg>
      </pc:sldChg>
      <pc:sldChg chg="new del">
        <pc:chgData name="Michele Opromolla" userId="21bc2fe4b228aaf1" providerId="LiveId" clId="{D18B2678-B037-474A-9C66-F043B3A710D2}" dt="2024-12-02T09:37:05.455" v="1351" actId="47"/>
        <pc:sldMkLst>
          <pc:docMk/>
          <pc:sldMk cId="1935048823" sldId="721"/>
        </pc:sldMkLst>
      </pc:sldChg>
      <pc:sldChg chg="addSp delSp modSp new mod">
        <pc:chgData name="Michele Opromolla" userId="21bc2fe4b228aaf1" providerId="LiveId" clId="{D18B2678-B037-474A-9C66-F043B3A710D2}" dt="2024-12-02T09:37:52.736" v="1362"/>
        <pc:sldMkLst>
          <pc:docMk/>
          <pc:sldMk cId="3267838305" sldId="721"/>
        </pc:sldMkLst>
        <pc:spChg chg="mod">
          <ac:chgData name="Michele Opromolla" userId="21bc2fe4b228aaf1" providerId="LiveId" clId="{D18B2678-B037-474A-9C66-F043B3A710D2}" dt="2024-12-02T09:37:25.686" v="1356" actId="255"/>
          <ac:spMkLst>
            <pc:docMk/>
            <pc:sldMk cId="3267838305" sldId="721"/>
            <ac:spMk id="2" creationId="{08C46896-B497-441B-3D97-3CE7FBB0F1A4}"/>
          </ac:spMkLst>
        </pc:spChg>
        <pc:spChg chg="del">
          <ac:chgData name="Michele Opromolla" userId="21bc2fe4b228aaf1" providerId="LiveId" clId="{D18B2678-B037-474A-9C66-F043B3A710D2}" dt="2024-12-02T09:37:29.184" v="1357" actId="478"/>
          <ac:spMkLst>
            <pc:docMk/>
            <pc:sldMk cId="3267838305" sldId="721"/>
            <ac:spMk id="3" creationId="{874A2C77-9A81-67CA-8263-A8B1203CD5AB}"/>
          </ac:spMkLst>
        </pc:spChg>
        <pc:spChg chg="del">
          <ac:chgData name="Michele Opromolla" userId="21bc2fe4b228aaf1" providerId="LiveId" clId="{D18B2678-B037-474A-9C66-F043B3A710D2}" dt="2024-12-02T09:37:31.209" v="1358" actId="478"/>
          <ac:spMkLst>
            <pc:docMk/>
            <pc:sldMk cId="3267838305" sldId="721"/>
            <ac:spMk id="4" creationId="{C0A0E6F0-838A-31F1-F7C8-18BF5D0F5F83}"/>
          </ac:spMkLst>
        </pc:spChg>
        <pc:spChg chg="del">
          <ac:chgData name="Michele Opromolla" userId="21bc2fe4b228aaf1" providerId="LiveId" clId="{D18B2678-B037-474A-9C66-F043B3A710D2}" dt="2024-12-02T09:37:32.954" v="1359" actId="478"/>
          <ac:spMkLst>
            <pc:docMk/>
            <pc:sldMk cId="3267838305" sldId="721"/>
            <ac:spMk id="5" creationId="{01539D9E-7B5F-13E9-D76A-F991B695E873}"/>
          </ac:spMkLst>
        </pc:spChg>
        <pc:spChg chg="add mod">
          <ac:chgData name="Michele Opromolla" userId="21bc2fe4b228aaf1" providerId="LiveId" clId="{D18B2678-B037-474A-9C66-F043B3A710D2}" dt="2024-12-02T09:37:52.736" v="1362"/>
          <ac:spMkLst>
            <pc:docMk/>
            <pc:sldMk cId="3267838305" sldId="721"/>
            <ac:spMk id="6" creationId="{22F30CD6-2944-2541-A1B2-250CE5101D87}"/>
          </ac:spMkLst>
        </pc:spChg>
        <pc:spChg chg="add mod">
          <ac:chgData name="Michele Opromolla" userId="21bc2fe4b228aaf1" providerId="LiveId" clId="{D18B2678-B037-474A-9C66-F043B3A710D2}" dt="2024-12-02T09:37:52.736" v="1362"/>
          <ac:spMkLst>
            <pc:docMk/>
            <pc:sldMk cId="3267838305" sldId="721"/>
            <ac:spMk id="7" creationId="{31D3519A-FB68-0843-986A-4D54E5FCBACA}"/>
          </ac:spMkLst>
        </pc:spChg>
        <pc:spChg chg="add mod">
          <ac:chgData name="Michele Opromolla" userId="21bc2fe4b228aaf1" providerId="LiveId" clId="{D18B2678-B037-474A-9C66-F043B3A710D2}" dt="2024-12-02T09:37:52.736" v="1362"/>
          <ac:spMkLst>
            <pc:docMk/>
            <pc:sldMk cId="3267838305" sldId="721"/>
            <ac:spMk id="8" creationId="{4D23FCDA-6193-054E-AF6F-E9345BFF7B18}"/>
          </ac:spMkLst>
        </pc:spChg>
        <pc:spChg chg="add mod">
          <ac:chgData name="Michele Opromolla" userId="21bc2fe4b228aaf1" providerId="LiveId" clId="{D18B2678-B037-474A-9C66-F043B3A710D2}" dt="2024-12-02T09:37:52.736" v="1362"/>
          <ac:spMkLst>
            <pc:docMk/>
            <pc:sldMk cId="3267838305" sldId="721"/>
            <ac:spMk id="9" creationId="{97F4B2AF-D3BD-E743-97CA-AB02A6B9820D}"/>
          </ac:spMkLst>
        </pc:spChg>
        <pc:spChg chg="add mod">
          <ac:chgData name="Michele Opromolla" userId="21bc2fe4b228aaf1" providerId="LiveId" clId="{D18B2678-B037-474A-9C66-F043B3A710D2}" dt="2024-12-02T09:37:52.736" v="1362"/>
          <ac:spMkLst>
            <pc:docMk/>
            <pc:sldMk cId="3267838305" sldId="721"/>
            <ac:spMk id="10" creationId="{B030FDDD-8A38-DC4B-93DB-1647674482E5}"/>
          </ac:spMkLst>
        </pc:spChg>
        <pc:picChg chg="add mod">
          <ac:chgData name="Michele Opromolla" userId="21bc2fe4b228aaf1" providerId="LiveId" clId="{D18B2678-B037-474A-9C66-F043B3A710D2}" dt="2024-12-02T09:37:52.736" v="1362"/>
          <ac:picMkLst>
            <pc:docMk/>
            <pc:sldMk cId="3267838305" sldId="721"/>
            <ac:picMk id="11" creationId="{9F09FB3B-CF9C-5245-8F90-BCA52184EEE1}"/>
          </ac:picMkLst>
        </pc:picChg>
      </pc:sldChg>
      <pc:sldChg chg="addSp delSp modSp new mod modAnim">
        <pc:chgData name="Michele Opromolla" userId="21bc2fe4b228aaf1" providerId="LiveId" clId="{D18B2678-B037-474A-9C66-F043B3A710D2}" dt="2024-12-02T09:39:14.052" v="1387" actId="1035"/>
        <pc:sldMkLst>
          <pc:docMk/>
          <pc:sldMk cId="2105248606" sldId="722"/>
        </pc:sldMkLst>
        <pc:spChg chg="mod">
          <ac:chgData name="Michele Opromolla" userId="21bc2fe4b228aaf1" providerId="LiveId" clId="{D18B2678-B037-474A-9C66-F043B3A710D2}" dt="2024-12-02T09:38:46.722" v="1372" actId="255"/>
          <ac:spMkLst>
            <pc:docMk/>
            <pc:sldMk cId="2105248606" sldId="722"/>
            <ac:spMk id="2" creationId="{99F872FE-3DD9-2569-A9ED-71398AAC14B6}"/>
          </ac:spMkLst>
        </pc:spChg>
        <pc:spChg chg="del">
          <ac:chgData name="Michele Opromolla" userId="21bc2fe4b228aaf1" providerId="LiveId" clId="{D18B2678-B037-474A-9C66-F043B3A710D2}" dt="2024-12-02T09:38:17.069" v="1365" actId="478"/>
          <ac:spMkLst>
            <pc:docMk/>
            <pc:sldMk cId="2105248606" sldId="722"/>
            <ac:spMk id="3" creationId="{526423C1-9C0F-50E8-1321-97B3210DE31F}"/>
          </ac:spMkLst>
        </pc:spChg>
        <pc:spChg chg="del">
          <ac:chgData name="Michele Opromolla" userId="21bc2fe4b228aaf1" providerId="LiveId" clId="{D18B2678-B037-474A-9C66-F043B3A710D2}" dt="2024-12-02T09:38:18.696" v="1366" actId="478"/>
          <ac:spMkLst>
            <pc:docMk/>
            <pc:sldMk cId="2105248606" sldId="722"/>
            <ac:spMk id="4" creationId="{C949E4C2-0617-7B6F-8C66-B96E0A5D1455}"/>
          </ac:spMkLst>
        </pc:spChg>
        <pc:spChg chg="del mod">
          <ac:chgData name="Michele Opromolla" userId="21bc2fe4b228aaf1" providerId="LiveId" clId="{D18B2678-B037-474A-9C66-F043B3A710D2}" dt="2024-12-02T09:38:21.377" v="1368" actId="478"/>
          <ac:spMkLst>
            <pc:docMk/>
            <pc:sldMk cId="2105248606" sldId="722"/>
            <ac:spMk id="5" creationId="{C2A214F5-4801-E595-9983-8A76D268231E}"/>
          </ac:spMkLst>
        </pc:spChg>
        <pc:spChg chg="add mod">
          <ac:chgData name="Michele Opromolla" userId="21bc2fe4b228aaf1" providerId="LiveId" clId="{D18B2678-B037-474A-9C66-F043B3A710D2}" dt="2024-12-02T09:39:14.052" v="1387" actId="1035"/>
          <ac:spMkLst>
            <pc:docMk/>
            <pc:sldMk cId="2105248606" sldId="722"/>
            <ac:spMk id="6" creationId="{008AF821-D4C4-2441-B20D-26A2F1FB2541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9" creationId="{0503DA3B-CDD8-6140-A63D-96C6FB64EDC3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0" creationId="{45C10CF1-6581-A74D-BDC5-1AC663BBE6F5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1" creationId="{F7D76FF0-349C-624B-A05A-6AF411F3ABF3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2" creationId="{664FBFD4-AC97-2A46-B561-CD64EACF7599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5" creationId="{CE64108F-841B-7546-96B2-EC88710BCC31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6" creationId="{69CC3228-6EA2-7C4B-BAAC-FDFBB76DCC66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7" creationId="{C657AF6A-1353-0541-AD7E-579B50E47295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8" creationId="{C0F41B59-A1C9-6B43-89B9-D997C12C4B0D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9" creationId="{D1A20EC8-1243-CC4D-BBB3-0F760E5C1FA4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20" creationId="{1BB538CE-9070-D74B-9B32-F97C0BCBDF7A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23" creationId="{26AE4139-63AF-754C-ABB9-8C0F4278D3BC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24" creationId="{9C1433DE-3FD1-3D4A-8359-BE65104BCDC4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25" creationId="{231088B5-1E88-364C-84A5-B256AE5B676B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26" creationId="{D9463E9F-A9AA-1A4E-9FA9-00C732C6A8C4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29" creationId="{B909A6BE-1AE3-4343-B5A6-B3E53730D9CC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30" creationId="{1F8CA9C9-8B12-3248-B476-C0FE3FEEC458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31" creationId="{A09CF819-8D44-7947-9B4B-D914BD153E3C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32" creationId="{25F1128A-0A67-504C-92EF-6955AE6D3973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33" creationId="{26895126-788B-E444-9E32-C58543293E8F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34" creationId="{CDD6B076-96EC-9E4A-9A4C-CC0AA3ABE135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38" creationId="{081F2990-8504-184D-BBED-F9F12923150D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43" creationId="{C6F84719-97A8-7040-B64B-E29F644DA9F6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45" creationId="{2D5A5085-A26E-6A4B-9AE3-5B01034CD6EB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46" creationId="{185D7DC9-BD23-0C4A-A69D-B47FA18B07DB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47" creationId="{B8328BC4-2E21-BB40-BCBD-B225B790360C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48" creationId="{8E4F1161-88ED-6040-B245-94D01CAAAE5F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49" creationId="{1598E074-0F8C-7B4A-8F50-C289D208F91E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50" creationId="{02429206-5A1D-0F47-A3A5-07E292A8BEE4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55" creationId="{A959D2C7-BCED-E14C-B08E-4FC2DD985153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56" creationId="{B4D13140-CFEA-054E-801C-994641DFEBF4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57" creationId="{AAF35B58-4E6D-1849-A1F2-B3855D3DCE3F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58" creationId="{01BA02F6-8758-954C-9D4D-E513688D70B4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59" creationId="{9DF13DC9-A3D9-5A49-BD79-79EBD2F34EEE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0" creationId="{D440A8ED-5E66-674C-9081-705C2DBCA743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1" creationId="{DDABFCB2-429E-AE40-A20A-9C4779E1A1C3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2" creationId="{72233669-3C29-C24F-9E60-61F32288348B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3" creationId="{54B596D8-3450-4645-8790-C5D77F3029DE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4" creationId="{F8383F7F-D650-C146-A221-CFCBAD1C8258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5" creationId="{81DE79A1-F7C8-FC4C-9C05-934C42574F3D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6" creationId="{88BA2337-C855-D445-AA40-C3DBD19BEFC0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7" creationId="{8286AFFB-7A43-564A-B9A5-E8952BA4F6B8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8" creationId="{D01F3B41-F069-9A4C-8934-4D76E97D78AC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69" creationId="{843AA403-BB2D-EA44-A236-A97DAE1F2573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70" creationId="{41D113F4-AFBC-E647-93D1-89600B5E67A1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71" creationId="{83FE0E3C-D84E-DB4D-8842-AE39709E4AFB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72" creationId="{B3AE13F5-7ECD-CE4A-A8EB-82B7BC8A13A4}"/>
          </ac:spMkLst>
        </pc:spChg>
        <pc:spChg chg="add mod">
          <ac:chgData name="Michele Opromolla" userId="21bc2fe4b228aaf1" providerId="LiveId" clId="{D18B2678-B037-474A-9C66-F043B3A710D2}" dt="2024-12-02T09:39:14.052" v="1387" actId="1035"/>
          <ac:spMkLst>
            <pc:docMk/>
            <pc:sldMk cId="2105248606" sldId="722"/>
            <ac:spMk id="114" creationId="{5B11C7CD-5981-BD47-A2AD-CD108C4A1640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18" creationId="{5084E75C-350C-9041-94C4-316ACE2E620F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23" creationId="{1B1467E1-C501-0544-AFAE-96088A0D036F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25" creationId="{8E1626FF-15CC-5247-A1CB-F2D77A4F11BE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26" creationId="{85BA1605-800D-B049-A90F-852CF2C4095E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27" creationId="{67D29D3D-FA38-C34B-85D4-5D5D9234A491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28" creationId="{75683046-94FD-E44D-B7D0-17286D9AF4FB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29" creationId="{E640ABA6-E30C-A548-945D-19959EE28041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30" creationId="{A448A550-3D03-594A-8437-9BF7056CBCC4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35" creationId="{9DA302AE-E00E-FC48-B9DC-BAEF72CFFFDC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36" creationId="{9C91B61A-2E82-1F4A-8F80-80F8A0A3CE69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37" creationId="{BD737BD9-F975-1D4F-AB54-56C0F2C59A2F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38" creationId="{32C6C0E2-3EA5-364B-9458-5EE5F4427895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39" creationId="{366FCF51-4796-FD42-AB7E-D7E8A8E01402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0" creationId="{FDB9191B-78F4-8D49-BB9A-AD46DB2AD57A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1" creationId="{43C500B2-1435-1B46-88F6-0B5108C98305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2" creationId="{94671896-B2EE-3140-A780-DB03706F1426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3" creationId="{BE7976E0-E495-3548-9113-9C31E38A88E5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4" creationId="{0AEA301A-1567-6F41-A7CF-8A69C0D02DD1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5" creationId="{56137748-FF97-FF49-9EE2-825D4CB34725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6" creationId="{EB014D65-3AD8-4A44-9835-3894854F0001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7" creationId="{C9F6ECC4-7313-FD44-9D7E-29AD2870867B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8" creationId="{B941051A-6C9D-6241-9DF5-2D479B3ED04B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49" creationId="{F332261B-B8EC-6A42-886A-B9A66DBBA317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50" creationId="{4F14ACD5-EAE3-4247-BA72-B1146C7F644B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51" creationId="{9412251C-366C-5B4A-96E9-CD77204D2059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52" creationId="{2BBE597D-EFCD-0040-B095-D1195B77F597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53" creationId="{4C9BBB50-4ADC-9140-B18B-F64B8485275F}"/>
          </ac:spMkLst>
        </pc:spChg>
        <pc:spChg chg="mod">
          <ac:chgData name="Michele Opromolla" userId="21bc2fe4b228aaf1" providerId="LiveId" clId="{D18B2678-B037-474A-9C66-F043B3A710D2}" dt="2024-12-02T09:39:01.432" v="1374"/>
          <ac:spMkLst>
            <pc:docMk/>
            <pc:sldMk cId="2105248606" sldId="722"/>
            <ac:spMk id="154" creationId="{EDB62984-8184-6B4C-8FC4-559DD0C8FC03}"/>
          </ac:spMkLst>
        </pc:spChg>
        <pc:spChg chg="add mod">
          <ac:chgData name="Michele Opromolla" userId="21bc2fe4b228aaf1" providerId="LiveId" clId="{D18B2678-B037-474A-9C66-F043B3A710D2}" dt="2024-12-02T09:39:14.052" v="1387" actId="1035"/>
          <ac:spMkLst>
            <pc:docMk/>
            <pc:sldMk cId="2105248606" sldId="722"/>
            <ac:spMk id="156" creationId="{0049D567-9E58-A34C-A51D-A47018EB0EF5}"/>
          </ac:spMkLst>
        </pc:spChg>
        <pc:spChg chg="add mod">
          <ac:chgData name="Michele Opromolla" userId="21bc2fe4b228aaf1" providerId="LiveId" clId="{D18B2678-B037-474A-9C66-F043B3A710D2}" dt="2024-12-02T09:39:14.052" v="1387" actId="1035"/>
          <ac:spMkLst>
            <pc:docMk/>
            <pc:sldMk cId="2105248606" sldId="722"/>
            <ac:spMk id="157" creationId="{509AEA62-83DA-4446-864F-0BE054D31FEE}"/>
          </ac:spMkLst>
        </pc:spChg>
        <pc:grpChg chg="add mod">
          <ac:chgData name="Michele Opromolla" userId="21bc2fe4b228aaf1" providerId="LiveId" clId="{D18B2678-B037-474A-9C66-F043B3A710D2}" dt="2024-12-02T09:39:14.052" v="1387" actId="1035"/>
          <ac:grpSpMkLst>
            <pc:docMk/>
            <pc:sldMk cId="2105248606" sldId="722"/>
            <ac:grpSpMk id="7" creationId="{2DD8CE11-8A25-C64E-B4FA-D3E7697BB143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8" creationId="{0DE0FE53-09AC-2245-A295-C3431D8017DE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3" creationId="{C4344067-0639-034D-ADEC-74D8BFB982A0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4" creationId="{AF3D143A-8A70-0F48-87BE-CE06D8885526}"/>
          </ac:grpSpMkLst>
        </pc:grpChg>
        <pc:grpChg chg="add mod">
          <ac:chgData name="Michele Opromolla" userId="21bc2fe4b228aaf1" providerId="LiveId" clId="{D18B2678-B037-474A-9C66-F043B3A710D2}" dt="2024-12-02T09:39:14.052" v="1387" actId="1035"/>
          <ac:grpSpMkLst>
            <pc:docMk/>
            <pc:sldMk cId="2105248606" sldId="722"/>
            <ac:grpSpMk id="21" creationId="{A7276033-3843-774A-A17B-0C886C20A6AD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22" creationId="{FE84FB10-40C9-0C40-8BE3-AC69D9148C85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27" creationId="{597DFEC0-0D29-AD42-BD82-5E5FD456AB59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28" creationId="{656B06A8-69FC-5149-9ED8-D77472265AE0}"/>
          </ac:grpSpMkLst>
        </pc:grpChg>
        <pc:grpChg chg="add mod">
          <ac:chgData name="Michele Opromolla" userId="21bc2fe4b228aaf1" providerId="LiveId" clId="{D18B2678-B037-474A-9C66-F043B3A710D2}" dt="2024-12-02T09:39:14.052" v="1387" actId="1035"/>
          <ac:grpSpMkLst>
            <pc:docMk/>
            <pc:sldMk cId="2105248606" sldId="722"/>
            <ac:grpSpMk id="35" creationId="{E0F8353D-D3A4-D543-9430-2CC3044C7B0C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36" creationId="{2E2453C3-943B-2A49-9C18-F2BD726ADA93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39" creationId="{66A36EC6-BC9A-C746-A698-A549006468FD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40" creationId="{A04940AB-A0BC-204E-9168-46DB11DBFD98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41" creationId="{FF9486CB-ED7E-3049-A060-93959F9CDDA6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42" creationId="{115DD832-EF6A-3345-9226-196DA73F1894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51" creationId="{105B3485-77F4-2A45-9271-2E45A43605EA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52" creationId="{A4699E3B-B8E8-944E-9CFB-8F9A407452AB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53" creationId="{501EE0C5-E437-0F42-87C5-A525481EAEE4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54" creationId="{536F4AE6-8ED7-104A-A40C-DB7F030B0CA4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15" creationId="{2660F7C8-B046-D24D-AAC5-8202993A53CC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16" creationId="{83F1F74B-682F-9740-836F-A5246BC78393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19" creationId="{968EC386-97F7-B748-965E-32B34FDC4C2E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20" creationId="{F2670BCF-479B-534A-AC58-A2308BCC16A0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21" creationId="{46A111D8-4C7D-5E46-8444-4D7F17B07235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22" creationId="{DD387D63-605F-FD49-A2D7-B39682010D45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31" creationId="{452EE57A-BC46-9E48-AE95-4ACD06DA1DD9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32" creationId="{CA2FDFAA-6305-204C-86AB-ABB63ACC8FBE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33" creationId="{4AD10CD7-0CDD-0743-A3E8-FF0B74C352C5}"/>
          </ac:grpSpMkLst>
        </pc:grpChg>
        <pc:grpChg chg="mod">
          <ac:chgData name="Michele Opromolla" userId="21bc2fe4b228aaf1" providerId="LiveId" clId="{D18B2678-B037-474A-9C66-F043B3A710D2}" dt="2024-12-02T09:39:01.432" v="1374"/>
          <ac:grpSpMkLst>
            <pc:docMk/>
            <pc:sldMk cId="2105248606" sldId="722"/>
            <ac:grpSpMk id="134" creationId="{94A271D1-F2CA-A347-AB5D-5E651D554A09}"/>
          </ac:grpSpMkLst>
        </pc:grpChg>
        <pc:grpChg chg="add mod">
          <ac:chgData name="Michele Opromolla" userId="21bc2fe4b228aaf1" providerId="LiveId" clId="{D18B2678-B037-474A-9C66-F043B3A710D2}" dt="2024-12-02T09:39:14.052" v="1387" actId="1035"/>
          <ac:grpSpMkLst>
            <pc:docMk/>
            <pc:sldMk cId="2105248606" sldId="722"/>
            <ac:grpSpMk id="158" creationId="{A862D1EB-083D-0742-BB5F-89F627B19645}"/>
          </ac:grpSpMkLst>
        </pc:grpChg>
        <pc:cxnChg chg="mod">
          <ac:chgData name="Michele Opromolla" userId="21bc2fe4b228aaf1" providerId="LiveId" clId="{D18B2678-B037-474A-9C66-F043B3A710D2}" dt="2024-12-02T09:39:01.432" v="1374"/>
          <ac:cxnSpMkLst>
            <pc:docMk/>
            <pc:sldMk cId="2105248606" sldId="722"/>
            <ac:cxnSpMk id="37" creationId="{4E28BD37-75FA-0B44-81C8-B413E4E31DEF}"/>
          </ac:cxnSpMkLst>
        </pc:cxnChg>
        <pc:cxnChg chg="mod">
          <ac:chgData name="Michele Opromolla" userId="21bc2fe4b228aaf1" providerId="LiveId" clId="{D18B2678-B037-474A-9C66-F043B3A710D2}" dt="2024-12-02T09:39:01.432" v="1374"/>
          <ac:cxnSpMkLst>
            <pc:docMk/>
            <pc:sldMk cId="2105248606" sldId="722"/>
            <ac:cxnSpMk id="44" creationId="{E975CAA5-198F-494C-9247-FE57BED34EFD}"/>
          </ac:cxnSpMkLst>
        </pc:cxnChg>
        <pc:cxnChg chg="mod">
          <ac:chgData name="Michele Opromolla" userId="21bc2fe4b228aaf1" providerId="LiveId" clId="{D18B2678-B037-474A-9C66-F043B3A710D2}" dt="2024-12-02T09:39:01.432" v="1374"/>
          <ac:cxnSpMkLst>
            <pc:docMk/>
            <pc:sldMk cId="2105248606" sldId="722"/>
            <ac:cxnSpMk id="117" creationId="{D1708585-D8FE-E741-A75B-1B379BA9892B}"/>
          </ac:cxnSpMkLst>
        </pc:cxnChg>
        <pc:cxnChg chg="mod">
          <ac:chgData name="Michele Opromolla" userId="21bc2fe4b228aaf1" providerId="LiveId" clId="{D18B2678-B037-474A-9C66-F043B3A710D2}" dt="2024-12-02T09:39:01.432" v="1374"/>
          <ac:cxnSpMkLst>
            <pc:docMk/>
            <pc:sldMk cId="2105248606" sldId="722"/>
            <ac:cxnSpMk id="124" creationId="{D866A363-C9AC-F04D-8DC0-EE673A1733CD}"/>
          </ac:cxnSpMkLst>
        </pc:cxnChg>
      </pc:sldChg>
      <pc:sldChg chg="addSp delSp modSp new mod">
        <pc:chgData name="Michele Opromolla" userId="21bc2fe4b228aaf1" providerId="LiveId" clId="{D18B2678-B037-474A-9C66-F043B3A710D2}" dt="2024-12-02T10:26:35.848" v="1816" actId="1036"/>
        <pc:sldMkLst>
          <pc:docMk/>
          <pc:sldMk cId="424721004" sldId="723"/>
        </pc:sldMkLst>
        <pc:spChg chg="mod">
          <ac:chgData name="Michele Opromolla" userId="21bc2fe4b228aaf1" providerId="LiveId" clId="{D18B2678-B037-474A-9C66-F043B3A710D2}" dt="2024-12-02T09:40:36.852" v="1396" actId="255"/>
          <ac:spMkLst>
            <pc:docMk/>
            <pc:sldMk cId="424721004" sldId="723"/>
            <ac:spMk id="2" creationId="{EA9C5890-3645-6CDB-FC15-1AA7242260EA}"/>
          </ac:spMkLst>
        </pc:spChg>
        <pc:spChg chg="del">
          <ac:chgData name="Michele Opromolla" userId="21bc2fe4b228aaf1" providerId="LiveId" clId="{D18B2678-B037-474A-9C66-F043B3A710D2}" dt="2024-12-02T09:40:42.416" v="1397" actId="478"/>
          <ac:spMkLst>
            <pc:docMk/>
            <pc:sldMk cId="424721004" sldId="723"/>
            <ac:spMk id="3" creationId="{EC39C7AB-59BE-C771-7BB5-0252E437D05E}"/>
          </ac:spMkLst>
        </pc:spChg>
        <pc:spChg chg="del">
          <ac:chgData name="Michele Opromolla" userId="21bc2fe4b228aaf1" providerId="LiveId" clId="{D18B2678-B037-474A-9C66-F043B3A710D2}" dt="2024-12-02T09:40:43.791" v="1398" actId="478"/>
          <ac:spMkLst>
            <pc:docMk/>
            <pc:sldMk cId="424721004" sldId="723"/>
            <ac:spMk id="4" creationId="{BF96BF12-CB29-293A-185A-44D3DBB47A26}"/>
          </ac:spMkLst>
        </pc:spChg>
        <pc:spChg chg="del">
          <ac:chgData name="Michele Opromolla" userId="21bc2fe4b228aaf1" providerId="LiveId" clId="{D18B2678-B037-474A-9C66-F043B3A710D2}" dt="2024-12-02T09:40:46.405" v="1399" actId="478"/>
          <ac:spMkLst>
            <pc:docMk/>
            <pc:sldMk cId="424721004" sldId="723"/>
            <ac:spMk id="5" creationId="{B8D008F4-5A0A-8A87-BF1D-6FAFB0656A1C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7" creationId="{F612637A-1AC3-80B7-86EE-7FDDAE6CE0F9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8" creationId="{6FF45C56-F9B7-ACE6-2D7D-97F83212BCBA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9" creationId="{5A908FDC-CB29-35FE-165B-CCAC1CDF38D8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10" creationId="{F18F24A3-69AC-69D6-15E0-E8DE19E93CAD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17" creationId="{5057D0EE-2AA8-0101-7E0F-22F7E9595D3A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18" creationId="{BD86A876-DE2A-AFD0-5713-643727B9543A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19" creationId="{F7EF69AB-3FD4-5B33-12F2-68FA2D04EFAA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20" creationId="{3DDD0675-2DF1-ADD4-EF06-2F9643E3CB63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21" creationId="{E1033C12-B1AC-EE7C-FD2B-ADAABB283854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23" creationId="{B3CCFA26-B0EE-86AE-49A8-D598B016BABA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24" creationId="{AF5FB3F5-CBE6-400D-0769-9F99DCF2325A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25" creationId="{09A7E0EC-0F65-AF6B-3ECB-5DF805257CB7}"/>
          </ac:spMkLst>
        </pc:spChg>
        <pc:spChg chg="add mod">
          <ac:chgData name="Michele Opromolla" userId="21bc2fe4b228aaf1" providerId="LiveId" clId="{D18B2678-B037-474A-9C66-F043B3A710D2}" dt="2024-12-02T09:41:05.791" v="1407" actId="1036"/>
          <ac:spMkLst>
            <pc:docMk/>
            <pc:sldMk cId="424721004" sldId="723"/>
            <ac:spMk id="26" creationId="{E1E3A36C-C67E-57DE-F275-5F89DF808DF4}"/>
          </ac:spMkLst>
        </pc:spChg>
        <pc:spChg chg="add mod">
          <ac:chgData name="Michele Opromolla" userId="21bc2fe4b228aaf1" providerId="LiveId" clId="{D18B2678-B037-474A-9C66-F043B3A710D2}" dt="2024-12-02T10:26:35.848" v="1816" actId="1036"/>
          <ac:spMkLst>
            <pc:docMk/>
            <pc:sldMk cId="424721004" sldId="723"/>
            <ac:spMk id="27" creationId="{1D858C52-28D0-2963-93BE-11C32485C174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37" creationId="{A8933D03-BA4B-2489-AF2B-5B359082E59A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39" creationId="{F0D6A4FE-32B5-1092-CC8E-B34FC08F4F12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40" creationId="{E6C15DAE-35AA-B5A5-B2DB-B818E4AAC638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41" creationId="{0F06FC23-C8ED-A049-8FF7-9B9329EA9249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44" creationId="{B22B2AFD-7F1B-1723-E2C9-D7FA4FC29FDC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45" creationId="{C7AC0857-33A7-D1F3-2859-971834A03981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49" creationId="{3531579C-9066-A769-EB35-8B565BA91C97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50" creationId="{8809CFC2-6D23-3CAE-8C2D-0A801E0B749C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51" creationId="{E9D72C89-323B-A6E6-19E9-395084F6BED2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53" creationId="{8849C193-8CF5-192F-EBE8-3D9B95762D06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54" creationId="{1B3DA01A-C295-D307-BAEF-327A848094D4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56" creationId="{A36E95DF-0FE2-1C17-73BB-E55D5DE6B84D}"/>
          </ac:spMkLst>
        </pc:spChg>
        <pc:spChg chg="mod">
          <ac:chgData name="Michele Opromolla" userId="21bc2fe4b228aaf1" providerId="LiveId" clId="{D18B2678-B037-474A-9C66-F043B3A710D2}" dt="2024-12-02T09:41:02.999" v="1401"/>
          <ac:spMkLst>
            <pc:docMk/>
            <pc:sldMk cId="424721004" sldId="723"/>
            <ac:spMk id="57" creationId="{8C3D0C61-4F44-9B87-2F23-DD3E49CC4FC3}"/>
          </ac:spMkLst>
        </pc:spChg>
        <pc:grpChg chg="add mod">
          <ac:chgData name="Michele Opromolla" userId="21bc2fe4b228aaf1" providerId="LiveId" clId="{D18B2678-B037-474A-9C66-F043B3A710D2}" dt="2024-12-02T09:41:05.791" v="1407" actId="1036"/>
          <ac:grpSpMkLst>
            <pc:docMk/>
            <pc:sldMk cId="424721004" sldId="723"/>
            <ac:grpSpMk id="12" creationId="{F62E69E0-FD29-F8EA-12A3-05C54ACB44C2}"/>
          </ac:grpSpMkLst>
        </pc:grpChg>
        <pc:grpChg chg="add mod">
          <ac:chgData name="Michele Opromolla" userId="21bc2fe4b228aaf1" providerId="LiveId" clId="{D18B2678-B037-474A-9C66-F043B3A710D2}" dt="2024-12-02T09:41:05.791" v="1407" actId="1036"/>
          <ac:grpSpMkLst>
            <pc:docMk/>
            <pc:sldMk cId="424721004" sldId="723"/>
            <ac:grpSpMk id="14" creationId="{EC5C0E76-90E8-175F-5803-38F3C220808D}"/>
          </ac:grpSpMkLst>
        </pc:grpChg>
        <pc:picChg chg="mod">
          <ac:chgData name="Michele Opromolla" userId="21bc2fe4b228aaf1" providerId="LiveId" clId="{D18B2678-B037-474A-9C66-F043B3A710D2}" dt="2024-12-02T09:41:02.999" v="1401"/>
          <ac:picMkLst>
            <pc:docMk/>
            <pc:sldMk cId="424721004" sldId="723"/>
            <ac:picMk id="6" creationId="{4C94B759-5BC7-85D1-D0C7-62A55C132CA9}"/>
          </ac:picMkLst>
        </pc:picChg>
        <pc:picChg chg="mod">
          <ac:chgData name="Michele Opromolla" userId="21bc2fe4b228aaf1" providerId="LiveId" clId="{D18B2678-B037-474A-9C66-F043B3A710D2}" dt="2024-12-02T09:41:02.999" v="1401"/>
          <ac:picMkLst>
            <pc:docMk/>
            <pc:sldMk cId="424721004" sldId="723"/>
            <ac:picMk id="15" creationId="{53F01430-190F-4E8D-8087-F224847D52D2}"/>
          </ac:picMkLst>
        </pc:pic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11" creationId="{66CD8385-A8FC-37A3-DD04-2FF259816841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13" creationId="{79CECBC3-C959-F137-141C-8BE5DA28621C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16" creationId="{0D2B5E23-2ABB-671C-477D-ADB060D868FE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22" creationId="{8765CFEB-929C-DC32-CFEE-522345D7050E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42" creationId="{D00B8228-5CF7-A01E-EFF0-91ACF2163B2D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43" creationId="{FE39C761-3662-29BD-C6D0-F613F1B16989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46" creationId="{69182502-067A-C694-7B0F-F6497DD2F958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47" creationId="{162B1221-6333-6E6F-C318-B1448C4DF0D6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48" creationId="{BD8806C2-9812-1EC8-E887-E451F73BD8E9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52" creationId="{41AA571B-71CC-C5B7-8E54-8ADF9CB825FF}"/>
          </ac:cxnSpMkLst>
        </pc:cxnChg>
        <pc:cxnChg chg="mod">
          <ac:chgData name="Michele Opromolla" userId="21bc2fe4b228aaf1" providerId="LiveId" clId="{D18B2678-B037-474A-9C66-F043B3A710D2}" dt="2024-12-02T09:41:02.999" v="1401"/>
          <ac:cxnSpMkLst>
            <pc:docMk/>
            <pc:sldMk cId="424721004" sldId="723"/>
            <ac:cxnSpMk id="55" creationId="{05E9DB39-6DA6-F9E0-7155-D0487ACA7445}"/>
          </ac:cxnSpMkLst>
        </pc:cxnChg>
      </pc:sldChg>
      <pc:sldChg chg="addSp delSp modSp add del mod">
        <pc:chgData name="Michele Opromolla" userId="21bc2fe4b228aaf1" providerId="LiveId" clId="{D18B2678-B037-474A-9C66-F043B3A710D2}" dt="2024-12-02T17:53:02.938" v="2779" actId="47"/>
        <pc:sldMkLst>
          <pc:docMk/>
          <pc:sldMk cId="487239670" sldId="724"/>
        </pc:sldMkLst>
        <pc:spChg chg="mod">
          <ac:chgData name="Michele Opromolla" userId="21bc2fe4b228aaf1" providerId="LiveId" clId="{D18B2678-B037-474A-9C66-F043B3A710D2}" dt="2024-12-02T12:43:24.505" v="1892" actId="20577"/>
          <ac:spMkLst>
            <pc:docMk/>
            <pc:sldMk cId="487239670" sldId="724"/>
            <ac:spMk id="2" creationId="{49629A3F-D5CF-0C3B-A10A-1F5D1766B362}"/>
          </ac:spMkLst>
        </pc:spChg>
        <pc:spChg chg="del">
          <ac:chgData name="Michele Opromolla" userId="21bc2fe4b228aaf1" providerId="LiveId" clId="{D18B2678-B037-474A-9C66-F043B3A710D2}" dt="2024-12-02T14:02:08.496" v="2438" actId="478"/>
          <ac:spMkLst>
            <pc:docMk/>
            <pc:sldMk cId="487239670" sldId="724"/>
            <ac:spMk id="3" creationId="{C2F0A9A5-D86F-7037-FACC-D54B0920A68A}"/>
          </ac:spMkLst>
        </pc:spChg>
        <pc:spChg chg="del">
          <ac:chgData name="Michele Opromolla" userId="21bc2fe4b228aaf1" providerId="LiveId" clId="{D18B2678-B037-474A-9C66-F043B3A710D2}" dt="2024-12-02T14:01:39.963" v="2434" actId="478"/>
          <ac:spMkLst>
            <pc:docMk/>
            <pc:sldMk cId="487239670" sldId="724"/>
            <ac:spMk id="4" creationId="{7072954E-BB77-0FE3-89E6-D9D6051F7591}"/>
          </ac:spMkLst>
        </pc:spChg>
        <pc:spChg chg="del">
          <ac:chgData name="Michele Opromolla" userId="21bc2fe4b228aaf1" providerId="LiveId" clId="{D18B2678-B037-474A-9C66-F043B3A710D2}" dt="2024-12-02T14:01:42.599" v="2435" actId="478"/>
          <ac:spMkLst>
            <pc:docMk/>
            <pc:sldMk cId="487239670" sldId="724"/>
            <ac:spMk id="5" creationId="{430F9250-AACE-DBE1-8B23-041A9E7675E8}"/>
          </ac:spMkLst>
        </pc:spChg>
        <pc:spChg chg="mod">
          <ac:chgData name="Michele Opromolla" userId="21bc2fe4b228aaf1" providerId="LiveId" clId="{D18B2678-B037-474A-9C66-F043B3A710D2}" dt="2024-12-02T12:48:38.269" v="1897" actId="20577"/>
          <ac:spMkLst>
            <pc:docMk/>
            <pc:sldMk cId="487239670" sldId="724"/>
            <ac:spMk id="7" creationId="{68748B07-25EE-68C1-B278-101AEAEAF7F9}"/>
          </ac:spMkLst>
        </pc:spChg>
        <pc:picChg chg="add mod ord">
          <ac:chgData name="Michele Opromolla" userId="21bc2fe4b228aaf1" providerId="LiveId" clId="{D18B2678-B037-474A-9C66-F043B3A710D2}" dt="2024-12-02T17:50:54.332" v="2753" actId="167"/>
          <ac:picMkLst>
            <pc:docMk/>
            <pc:sldMk cId="487239670" sldId="724"/>
            <ac:picMk id="6" creationId="{B9872DB1-0B82-AADC-DCE8-D1C5DB06AA48}"/>
          </ac:picMkLst>
        </pc:picChg>
      </pc:sldChg>
      <pc:sldChg chg="addSp delSp modSp add del mod">
        <pc:chgData name="Michele Opromolla" userId="21bc2fe4b228aaf1" providerId="LiveId" clId="{D18B2678-B037-474A-9C66-F043B3A710D2}" dt="2024-12-02T20:12:52.877" v="3615" actId="47"/>
        <pc:sldMkLst>
          <pc:docMk/>
          <pc:sldMk cId="906662147" sldId="725"/>
        </pc:sldMkLst>
        <pc:spChg chg="mod">
          <ac:chgData name="Michele Opromolla" userId="21bc2fe4b228aaf1" providerId="LiveId" clId="{D18B2678-B037-474A-9C66-F043B3A710D2}" dt="2024-12-02T12:54:11.650" v="1959" actId="20577"/>
          <ac:spMkLst>
            <pc:docMk/>
            <pc:sldMk cId="906662147" sldId="725"/>
            <ac:spMk id="2" creationId="{97CAF561-F852-0A1F-DC1D-E7A057C7B910}"/>
          </ac:spMkLst>
        </pc:spChg>
        <pc:spChg chg="del">
          <ac:chgData name="Michele Opromolla" userId="21bc2fe4b228aaf1" providerId="LiveId" clId="{D18B2678-B037-474A-9C66-F043B3A710D2}" dt="2024-12-02T12:54:18.290" v="1960" actId="478"/>
          <ac:spMkLst>
            <pc:docMk/>
            <pc:sldMk cId="906662147" sldId="725"/>
            <ac:spMk id="3" creationId="{60EA6B26-B6A8-FF02-2E17-4FADF721B26D}"/>
          </ac:spMkLst>
        </pc:spChg>
        <pc:spChg chg="del">
          <ac:chgData name="Michele Opromolla" userId="21bc2fe4b228aaf1" providerId="LiveId" clId="{D18B2678-B037-474A-9C66-F043B3A710D2}" dt="2024-12-02T12:54:19.687" v="1961" actId="478"/>
          <ac:spMkLst>
            <pc:docMk/>
            <pc:sldMk cId="906662147" sldId="725"/>
            <ac:spMk id="4" creationId="{9AB67673-E2A0-F151-9C2D-7A6DF1B21A4F}"/>
          </ac:spMkLst>
        </pc:spChg>
        <pc:spChg chg="del">
          <ac:chgData name="Michele Opromolla" userId="21bc2fe4b228aaf1" providerId="LiveId" clId="{D18B2678-B037-474A-9C66-F043B3A710D2}" dt="2024-12-02T12:54:21.422" v="1962" actId="478"/>
          <ac:spMkLst>
            <pc:docMk/>
            <pc:sldMk cId="906662147" sldId="725"/>
            <ac:spMk id="5" creationId="{94F59182-5F24-DA70-7E13-BBEADF0F10EA}"/>
          </ac:spMkLst>
        </pc:spChg>
        <pc:spChg chg="add mod">
          <ac:chgData name="Michele Opromolla" userId="21bc2fe4b228aaf1" providerId="LiveId" clId="{D18B2678-B037-474A-9C66-F043B3A710D2}" dt="2024-12-02T14:05:00.488" v="2442" actId="14100"/>
          <ac:spMkLst>
            <pc:docMk/>
            <pc:sldMk cId="906662147" sldId="725"/>
            <ac:spMk id="9" creationId="{321EA65B-5A12-61F5-C737-1027276FCE54}"/>
          </ac:spMkLst>
        </pc:spChg>
        <pc:spChg chg="add mod">
          <ac:chgData name="Michele Opromolla" userId="21bc2fe4b228aaf1" providerId="LiveId" clId="{D18B2678-B037-474A-9C66-F043B3A710D2}" dt="2024-12-02T17:56:35.698" v="2821" actId="20577"/>
          <ac:spMkLst>
            <pc:docMk/>
            <pc:sldMk cId="906662147" sldId="725"/>
            <ac:spMk id="10" creationId="{93718397-EE02-6DCE-8AA7-FB4FA2CCCA84}"/>
          </ac:spMkLst>
        </pc:spChg>
        <pc:spChg chg="add mod">
          <ac:chgData name="Michele Opromolla" userId="21bc2fe4b228aaf1" providerId="LiveId" clId="{D18B2678-B037-474A-9C66-F043B3A710D2}" dt="2024-12-02T12:56:19.719" v="2028" actId="1037"/>
          <ac:spMkLst>
            <pc:docMk/>
            <pc:sldMk cId="906662147" sldId="725"/>
            <ac:spMk id="11" creationId="{55E507F4-7C4D-DFC7-E1B0-D72C64F93878}"/>
          </ac:spMkLst>
        </pc:spChg>
        <pc:spChg chg="add mod">
          <ac:chgData name="Michele Opromolla" userId="21bc2fe4b228aaf1" providerId="LiveId" clId="{D18B2678-B037-474A-9C66-F043B3A710D2}" dt="2024-12-02T13:03:06.409" v="2085" actId="2085"/>
          <ac:spMkLst>
            <pc:docMk/>
            <pc:sldMk cId="906662147" sldId="725"/>
            <ac:spMk id="12" creationId="{FA0762D4-1388-FDD3-18F4-A6F8C1B65A12}"/>
          </ac:spMkLst>
        </pc:spChg>
        <pc:spChg chg="add mod">
          <ac:chgData name="Michele Opromolla" userId="21bc2fe4b228aaf1" providerId="LiveId" clId="{D18B2678-B037-474A-9C66-F043B3A710D2}" dt="2024-12-02T13:03:25.210" v="2182" actId="1038"/>
          <ac:spMkLst>
            <pc:docMk/>
            <pc:sldMk cId="906662147" sldId="725"/>
            <ac:spMk id="13" creationId="{E90BA4F7-B4FD-723F-02F7-FB2664BDE7AA}"/>
          </ac:spMkLst>
        </pc:spChg>
        <pc:spChg chg="add mod">
          <ac:chgData name="Michele Opromolla" userId="21bc2fe4b228aaf1" providerId="LiveId" clId="{D18B2678-B037-474A-9C66-F043B3A710D2}" dt="2024-12-02T13:03:43.526" v="2191" actId="1035"/>
          <ac:spMkLst>
            <pc:docMk/>
            <pc:sldMk cId="906662147" sldId="725"/>
            <ac:spMk id="14" creationId="{54F004E5-8C91-839E-71B2-F3AC707BC815}"/>
          </ac:spMkLst>
        </pc:spChg>
        <pc:spChg chg="add mod">
          <ac:chgData name="Michele Opromolla" userId="21bc2fe4b228aaf1" providerId="LiveId" clId="{D18B2678-B037-474A-9C66-F043B3A710D2}" dt="2024-12-02T13:03:50.532" v="2193" actId="1076"/>
          <ac:spMkLst>
            <pc:docMk/>
            <pc:sldMk cId="906662147" sldId="725"/>
            <ac:spMk id="15" creationId="{94769A97-52D1-BEEC-7527-85ED1144ACC5}"/>
          </ac:spMkLst>
        </pc:spChg>
        <pc:spChg chg="add mod">
          <ac:chgData name="Michele Opromolla" userId="21bc2fe4b228aaf1" providerId="LiveId" clId="{D18B2678-B037-474A-9C66-F043B3A710D2}" dt="2024-12-02T13:03:58.021" v="2195" actId="1076"/>
          <ac:spMkLst>
            <pc:docMk/>
            <pc:sldMk cId="906662147" sldId="725"/>
            <ac:spMk id="16" creationId="{57D8CEBA-6DCE-49FA-67CD-DD8E2A292B99}"/>
          </ac:spMkLst>
        </pc:spChg>
        <pc:spChg chg="add mod">
          <ac:chgData name="Michele Opromolla" userId="21bc2fe4b228aaf1" providerId="LiveId" clId="{D18B2678-B037-474A-9C66-F043B3A710D2}" dt="2024-12-02T13:04:02.951" v="2197" actId="1076"/>
          <ac:spMkLst>
            <pc:docMk/>
            <pc:sldMk cId="906662147" sldId="725"/>
            <ac:spMk id="17" creationId="{9D43BF3E-661A-B488-ED35-974C947FB508}"/>
          </ac:spMkLst>
        </pc:spChg>
        <pc:picChg chg="add mod">
          <ac:chgData name="Michele Opromolla" userId="21bc2fe4b228aaf1" providerId="LiveId" clId="{D18B2678-B037-474A-9C66-F043B3A710D2}" dt="2024-12-02T12:55:07.962" v="1978" actId="1036"/>
          <ac:picMkLst>
            <pc:docMk/>
            <pc:sldMk cId="906662147" sldId="725"/>
            <ac:picMk id="6" creationId="{7C0313AC-3003-2A8A-741A-EBB66E64A3F3}"/>
          </ac:picMkLst>
        </pc:picChg>
      </pc:sldChg>
      <pc:sldChg chg="addSp delSp modSp new del mod">
        <pc:chgData name="Michele Opromolla" userId="21bc2fe4b228aaf1" providerId="LiveId" clId="{D18B2678-B037-474A-9C66-F043B3A710D2}" dt="2024-12-03T12:50:40.024" v="4174" actId="2696"/>
        <pc:sldMkLst>
          <pc:docMk/>
          <pc:sldMk cId="1252448745" sldId="726"/>
        </pc:sldMkLst>
        <pc:spChg chg="mod">
          <ac:chgData name="Michele Opromolla" userId="21bc2fe4b228aaf1" providerId="LiveId" clId="{D18B2678-B037-474A-9C66-F043B3A710D2}" dt="2024-12-02T14:16:43.487" v="2478" actId="20577"/>
          <ac:spMkLst>
            <pc:docMk/>
            <pc:sldMk cId="1252448745" sldId="726"/>
            <ac:spMk id="2" creationId="{6E663149-E6A4-1B9C-2E84-DBB0020AE326}"/>
          </ac:spMkLst>
        </pc:spChg>
        <pc:spChg chg="del">
          <ac:chgData name="Michele Opromolla" userId="21bc2fe4b228aaf1" providerId="LiveId" clId="{D18B2678-B037-474A-9C66-F043B3A710D2}" dt="2024-12-02T13:36:51.413" v="2232" actId="478"/>
          <ac:spMkLst>
            <pc:docMk/>
            <pc:sldMk cId="1252448745" sldId="726"/>
            <ac:spMk id="3" creationId="{3D9CD507-2B7E-9B71-4B6E-8076AEC6B1B2}"/>
          </ac:spMkLst>
        </pc:spChg>
        <pc:spChg chg="del">
          <ac:chgData name="Michele Opromolla" userId="21bc2fe4b228aaf1" providerId="LiveId" clId="{D18B2678-B037-474A-9C66-F043B3A710D2}" dt="2024-12-02T13:36:54.279" v="2233" actId="478"/>
          <ac:spMkLst>
            <pc:docMk/>
            <pc:sldMk cId="1252448745" sldId="726"/>
            <ac:spMk id="4" creationId="{713B0A46-F5A8-CF2E-C7BB-DDE96E4F9B41}"/>
          </ac:spMkLst>
        </pc:spChg>
        <pc:spChg chg="del">
          <ac:chgData name="Michele Opromolla" userId="21bc2fe4b228aaf1" providerId="LiveId" clId="{D18B2678-B037-474A-9C66-F043B3A710D2}" dt="2024-12-02T13:36:56.012" v="2234" actId="478"/>
          <ac:spMkLst>
            <pc:docMk/>
            <pc:sldMk cId="1252448745" sldId="726"/>
            <ac:spMk id="5" creationId="{380EE3ED-8E7D-4FC0-BAD5-05E6002D98E4}"/>
          </ac:spMkLst>
        </pc:spChg>
        <pc:spChg chg="add del mod">
          <ac:chgData name="Michele Opromolla" userId="21bc2fe4b228aaf1" providerId="LiveId" clId="{D18B2678-B037-474A-9C66-F043B3A710D2}" dt="2024-12-02T14:05:58.644" v="2445" actId="478"/>
          <ac:spMkLst>
            <pc:docMk/>
            <pc:sldMk cId="1252448745" sldId="726"/>
            <ac:spMk id="7" creationId="{119493AC-7890-473C-3AA7-CAE3E8D08DC9}"/>
          </ac:spMkLst>
        </pc:spChg>
        <pc:spChg chg="add mod">
          <ac:chgData name="Michele Opromolla" userId="21bc2fe4b228aaf1" providerId="LiveId" clId="{D18B2678-B037-474A-9C66-F043B3A710D2}" dt="2024-12-02T13:37:46.120" v="2255"/>
          <ac:spMkLst>
            <pc:docMk/>
            <pc:sldMk cId="1252448745" sldId="726"/>
            <ac:spMk id="8" creationId="{D09E189C-94EA-585E-905D-E28D9141A759}"/>
          </ac:spMkLst>
        </pc:spChg>
        <pc:spChg chg="add mod">
          <ac:chgData name="Michele Opromolla" userId="21bc2fe4b228aaf1" providerId="LiveId" clId="{D18B2678-B037-474A-9C66-F043B3A710D2}" dt="2024-12-02T20:13:13.975" v="3619" actId="20577"/>
          <ac:spMkLst>
            <pc:docMk/>
            <pc:sldMk cId="1252448745" sldId="726"/>
            <ac:spMk id="9" creationId="{986586D1-EF39-B4ED-DBD6-208BE4FA73AB}"/>
          </ac:spMkLst>
        </pc:spChg>
        <pc:spChg chg="add mod">
          <ac:chgData name="Michele Opromolla" userId="21bc2fe4b228aaf1" providerId="LiveId" clId="{D18B2678-B037-474A-9C66-F043B3A710D2}" dt="2024-12-02T14:05:59.309" v="2446"/>
          <ac:spMkLst>
            <pc:docMk/>
            <pc:sldMk cId="1252448745" sldId="726"/>
            <ac:spMk id="10" creationId="{7D373E36-0359-E722-8B96-4BFCDDC7FA96}"/>
          </ac:spMkLst>
        </pc:spChg>
        <pc:picChg chg="add mod">
          <ac:chgData name="Michele Opromolla" userId="21bc2fe4b228aaf1" providerId="LiveId" clId="{D18B2678-B037-474A-9C66-F043B3A710D2}" dt="2024-12-02T13:37:32.773" v="2253" actId="1035"/>
          <ac:picMkLst>
            <pc:docMk/>
            <pc:sldMk cId="1252448745" sldId="726"/>
            <ac:picMk id="6" creationId="{0BD15AE8-1120-FB70-406C-901BB738CF18}"/>
          </ac:picMkLst>
        </pc:picChg>
      </pc:sldChg>
      <pc:sldChg chg="delSp add mod">
        <pc:chgData name="Michele Opromolla" userId="21bc2fe4b228aaf1" providerId="LiveId" clId="{D18B2678-B037-474A-9C66-F043B3A710D2}" dt="2024-12-03T12:51:02.730" v="4176" actId="478"/>
        <pc:sldMkLst>
          <pc:docMk/>
          <pc:sldMk cId="2236958257" sldId="726"/>
        </pc:sldMkLst>
        <pc:spChg chg="del">
          <ac:chgData name="Michele Opromolla" userId="21bc2fe4b228aaf1" providerId="LiveId" clId="{D18B2678-B037-474A-9C66-F043B3A710D2}" dt="2024-12-03T12:51:02.730" v="4176" actId="478"/>
          <ac:spMkLst>
            <pc:docMk/>
            <pc:sldMk cId="2236958257" sldId="726"/>
            <ac:spMk id="9" creationId="{986586D1-EF39-B4ED-DBD6-208BE4FA73AB}"/>
          </ac:spMkLst>
        </pc:spChg>
      </pc:sldChg>
      <pc:sldChg chg="addSp delSp modSp new mod">
        <pc:chgData name="Michele Opromolla" userId="21bc2fe4b228aaf1" providerId="LiveId" clId="{D18B2678-B037-474A-9C66-F043B3A710D2}" dt="2024-12-02T15:43:44.700" v="2701" actId="1038"/>
        <pc:sldMkLst>
          <pc:docMk/>
          <pc:sldMk cId="1206035304" sldId="727"/>
        </pc:sldMkLst>
        <pc:spChg chg="mod">
          <ac:chgData name="Michele Opromolla" userId="21bc2fe4b228aaf1" providerId="LiveId" clId="{D18B2678-B037-474A-9C66-F043B3A710D2}" dt="2024-12-02T15:37:29.296" v="2507" actId="255"/>
          <ac:spMkLst>
            <pc:docMk/>
            <pc:sldMk cId="1206035304" sldId="727"/>
            <ac:spMk id="2" creationId="{EF1975EF-0323-8D5F-32C3-E20872DCECFC}"/>
          </ac:spMkLst>
        </pc:spChg>
        <pc:spChg chg="del">
          <ac:chgData name="Michele Opromolla" userId="21bc2fe4b228aaf1" providerId="LiveId" clId="{D18B2678-B037-474A-9C66-F043B3A710D2}" dt="2024-12-02T15:37:33.130" v="2508" actId="478"/>
          <ac:spMkLst>
            <pc:docMk/>
            <pc:sldMk cId="1206035304" sldId="727"/>
            <ac:spMk id="3" creationId="{01C8365F-C79D-3B9B-DBBC-C10820E9FA77}"/>
          </ac:spMkLst>
        </pc:spChg>
        <pc:spChg chg="del">
          <ac:chgData name="Michele Opromolla" userId="21bc2fe4b228aaf1" providerId="LiveId" clId="{D18B2678-B037-474A-9C66-F043B3A710D2}" dt="2024-12-02T15:37:34.596" v="2509" actId="478"/>
          <ac:spMkLst>
            <pc:docMk/>
            <pc:sldMk cId="1206035304" sldId="727"/>
            <ac:spMk id="4" creationId="{4129B179-EB39-3C29-F9CF-FEE8001D179D}"/>
          </ac:spMkLst>
        </pc:spChg>
        <pc:spChg chg="del">
          <ac:chgData name="Michele Opromolla" userId="21bc2fe4b228aaf1" providerId="LiveId" clId="{D18B2678-B037-474A-9C66-F043B3A710D2}" dt="2024-12-02T15:37:36.615" v="2510" actId="478"/>
          <ac:spMkLst>
            <pc:docMk/>
            <pc:sldMk cId="1206035304" sldId="727"/>
            <ac:spMk id="5" creationId="{4F7854E8-CF2E-695C-34CB-5748BC704B29}"/>
          </ac:spMkLst>
        </pc:spChg>
        <pc:picChg chg="add mod">
          <ac:chgData name="Michele Opromolla" userId="21bc2fe4b228aaf1" providerId="LiveId" clId="{D18B2678-B037-474A-9C66-F043B3A710D2}" dt="2024-12-02T15:43:44.700" v="2701" actId="1038"/>
          <ac:picMkLst>
            <pc:docMk/>
            <pc:sldMk cId="1206035304" sldId="727"/>
            <ac:picMk id="7" creationId="{FAA91AF7-411A-F378-A1C6-67361CF042E2}"/>
          </ac:picMkLst>
        </pc:picChg>
        <pc:picChg chg="add mod modCrop">
          <ac:chgData name="Michele Opromolla" userId="21bc2fe4b228aaf1" providerId="LiveId" clId="{D18B2678-B037-474A-9C66-F043B3A710D2}" dt="2024-12-02T15:43:28.575" v="2639" actId="1036"/>
          <ac:picMkLst>
            <pc:docMk/>
            <pc:sldMk cId="1206035304" sldId="727"/>
            <ac:picMk id="9" creationId="{E055EA35-061F-C6C3-897C-668829D9DDD2}"/>
          </ac:picMkLst>
        </pc:picChg>
        <pc:picChg chg="add mod modCrop">
          <ac:chgData name="Michele Opromolla" userId="21bc2fe4b228aaf1" providerId="LiveId" clId="{D18B2678-B037-474A-9C66-F043B3A710D2}" dt="2024-12-02T15:43:28.575" v="2639" actId="1036"/>
          <ac:picMkLst>
            <pc:docMk/>
            <pc:sldMk cId="1206035304" sldId="727"/>
            <ac:picMk id="10" creationId="{F34E2E90-2194-8D73-9BEE-067B2D0CD74F}"/>
          </ac:picMkLst>
        </pc:picChg>
        <pc:picChg chg="add mod modCrop">
          <ac:chgData name="Michele Opromolla" userId="21bc2fe4b228aaf1" providerId="LiveId" clId="{D18B2678-B037-474A-9C66-F043B3A710D2}" dt="2024-12-02T15:43:28.575" v="2639" actId="1036"/>
          <ac:picMkLst>
            <pc:docMk/>
            <pc:sldMk cId="1206035304" sldId="727"/>
            <ac:picMk id="11" creationId="{C3BA9EB1-106A-165C-A176-CF0D38693F50}"/>
          </ac:picMkLst>
        </pc:picChg>
      </pc:sldChg>
      <pc:sldChg chg="addSp delSp modSp add mod modNotesTx">
        <pc:chgData name="Michele Opromolla" userId="21bc2fe4b228aaf1" providerId="LiveId" clId="{D18B2678-B037-474A-9C66-F043B3A710D2}" dt="2024-12-03T10:03:44.467" v="3632" actId="478"/>
        <pc:sldMkLst>
          <pc:docMk/>
          <pc:sldMk cId="978707677" sldId="3862"/>
        </pc:sldMkLst>
        <pc:spChg chg="mod">
          <ac:chgData name="Michele Opromolla" userId="21bc2fe4b228aaf1" providerId="LiveId" clId="{D18B2678-B037-474A-9C66-F043B3A710D2}" dt="2024-12-02T17:45:56.471" v="2711" actId="20577"/>
          <ac:spMkLst>
            <pc:docMk/>
            <pc:sldMk cId="978707677" sldId="3862"/>
            <ac:spMk id="3" creationId="{038A3BA8-703F-7800-22B8-C1291BDF15AC}"/>
          </ac:spMkLst>
        </pc:spChg>
        <pc:spChg chg="add del mod">
          <ac:chgData name="Michele Opromolla" userId="21bc2fe4b228aaf1" providerId="LiveId" clId="{D18B2678-B037-474A-9C66-F043B3A710D2}" dt="2024-12-02T17:47:30.423" v="2716" actId="478"/>
          <ac:spMkLst>
            <pc:docMk/>
            <pc:sldMk cId="978707677" sldId="3862"/>
            <ac:spMk id="4" creationId="{6958428E-A133-2938-625B-84530A1AE72C}"/>
          </ac:spMkLst>
        </pc:spChg>
        <pc:spChg chg="add mod">
          <ac:chgData name="Michele Opromolla" userId="21bc2fe4b228aaf1" providerId="LiveId" clId="{D18B2678-B037-474A-9C66-F043B3A710D2}" dt="2024-12-02T17:47:23.974" v="2715"/>
          <ac:spMkLst>
            <pc:docMk/>
            <pc:sldMk cId="978707677" sldId="3862"/>
            <ac:spMk id="5" creationId="{252D02A4-28B1-8EF2-5F2C-644053C60B28}"/>
          </ac:spMkLst>
        </pc:spChg>
        <pc:spChg chg="add mod">
          <ac:chgData name="Michele Opromolla" userId="21bc2fe4b228aaf1" providerId="LiveId" clId="{D18B2678-B037-474A-9C66-F043B3A710D2}" dt="2024-12-02T17:47:47.377" v="2719" actId="20577"/>
          <ac:spMkLst>
            <pc:docMk/>
            <pc:sldMk cId="978707677" sldId="3862"/>
            <ac:spMk id="6" creationId="{C4B3A676-8901-57DC-9D96-DA6D5E3454DF}"/>
          </ac:spMkLst>
        </pc:spChg>
        <pc:spChg chg="add mod">
          <ac:chgData name="Michele Opromolla" userId="21bc2fe4b228aaf1" providerId="LiveId" clId="{D18B2678-B037-474A-9C66-F043B3A710D2}" dt="2024-12-02T17:51:16.333" v="2760" actId="20577"/>
          <ac:spMkLst>
            <pc:docMk/>
            <pc:sldMk cId="978707677" sldId="3862"/>
            <ac:spMk id="22" creationId="{804F8FB7-7FE3-B055-3D97-58F53E852FA8}"/>
          </ac:spMkLst>
        </pc:spChg>
        <pc:spChg chg="add del mod">
          <ac:chgData name="Michele Opromolla" userId="21bc2fe4b228aaf1" providerId="LiveId" clId="{D18B2678-B037-474A-9C66-F043B3A710D2}" dt="2024-12-02T17:51:29.750" v="2762" actId="478"/>
          <ac:spMkLst>
            <pc:docMk/>
            <pc:sldMk cId="978707677" sldId="3862"/>
            <ac:spMk id="23" creationId="{C6DFA051-9014-42D2-6F6B-F2321192DB43}"/>
          </ac:spMkLst>
        </pc:spChg>
        <pc:spChg chg="del mod ord">
          <ac:chgData name="Michele Opromolla" userId="21bc2fe4b228aaf1" providerId="LiveId" clId="{D18B2678-B037-474A-9C66-F043B3A710D2}" dt="2024-12-03T10:03:44.467" v="3632" actId="478"/>
          <ac:spMkLst>
            <pc:docMk/>
            <pc:sldMk cId="978707677" sldId="3862"/>
            <ac:spMk id="31" creationId="{F5E70B8F-A0B2-CCC4-E696-6E92CE566CA9}"/>
          </ac:spMkLst>
        </pc:spChg>
        <pc:picChg chg="mod">
          <ac:chgData name="Michele Opromolla" userId="21bc2fe4b228aaf1" providerId="LiveId" clId="{D18B2678-B037-474A-9C66-F043B3A710D2}" dt="2024-12-02T17:45:30.669" v="2710" actId="14100"/>
          <ac:picMkLst>
            <pc:docMk/>
            <pc:sldMk cId="978707677" sldId="3862"/>
            <ac:picMk id="21" creationId="{16CC5FD2-DA1A-E6AC-4262-BB4CAD9C657D}"/>
          </ac:picMkLst>
        </pc:picChg>
      </pc:sldChg>
      <pc:sldChg chg="addSp modSp add mod modNotesTx">
        <pc:chgData name="Michele Opromolla" userId="21bc2fe4b228aaf1" providerId="LiveId" clId="{D18B2678-B037-474A-9C66-F043B3A710D2}" dt="2024-12-03T10:27:17.891" v="3744" actId="255"/>
        <pc:sldMkLst>
          <pc:docMk/>
          <pc:sldMk cId="525700110" sldId="4302"/>
        </pc:sldMkLst>
        <pc:spChg chg="mod">
          <ac:chgData name="Michele Opromolla" userId="21bc2fe4b228aaf1" providerId="LiveId" clId="{D18B2678-B037-474A-9C66-F043B3A710D2}" dt="2024-12-03T10:22:51.754" v="3690" actId="255"/>
          <ac:spMkLst>
            <pc:docMk/>
            <pc:sldMk cId="525700110" sldId="4302"/>
            <ac:spMk id="2" creationId="{0C7281CE-0C07-5751-AC2E-B056A88146FC}"/>
          </ac:spMkLst>
        </pc:spChg>
        <pc:spChg chg="mod">
          <ac:chgData name="Michele Opromolla" userId="21bc2fe4b228aaf1" providerId="LiveId" clId="{D18B2678-B037-474A-9C66-F043B3A710D2}" dt="2024-12-02T17:46:08.093" v="2712" actId="108"/>
          <ac:spMkLst>
            <pc:docMk/>
            <pc:sldMk cId="525700110" sldId="4302"/>
            <ac:spMk id="4" creationId="{96E5BB43-5FD6-53BC-4FCF-6FC3E44DF4C0}"/>
          </ac:spMkLst>
        </pc:spChg>
        <pc:spChg chg="add mod">
          <ac:chgData name="Michele Opromolla" userId="21bc2fe4b228aaf1" providerId="LiveId" clId="{D18B2678-B037-474A-9C66-F043B3A710D2}" dt="2024-12-02T17:52:32.739" v="2776" actId="1035"/>
          <ac:spMkLst>
            <pc:docMk/>
            <pc:sldMk cId="525700110" sldId="4302"/>
            <ac:spMk id="12" creationId="{E2FFBA81-03B0-0CDE-5CF6-916271EAF6FC}"/>
          </ac:spMkLst>
        </pc:spChg>
        <pc:spChg chg="mod">
          <ac:chgData name="Michele Opromolla" userId="21bc2fe4b228aaf1" providerId="LiveId" clId="{D18B2678-B037-474A-9C66-F043B3A710D2}" dt="2024-12-03T10:27:17.891" v="3744" actId="255"/>
          <ac:spMkLst>
            <pc:docMk/>
            <pc:sldMk cId="525700110" sldId="4302"/>
            <ac:spMk id="16" creationId="{F37A2B02-6458-A1A8-EF33-EB30136BFEC3}"/>
          </ac:spMkLst>
        </pc:spChg>
        <pc:spChg chg="mod">
          <ac:chgData name="Michele Opromolla" userId="21bc2fe4b228aaf1" providerId="LiveId" clId="{D18B2678-B037-474A-9C66-F043B3A710D2}" dt="2024-12-03T10:26:19.634" v="3734" actId="1035"/>
          <ac:spMkLst>
            <pc:docMk/>
            <pc:sldMk cId="525700110" sldId="4302"/>
            <ac:spMk id="19" creationId="{EED8935E-DA99-C3BB-7915-1FFDDF0BF924}"/>
          </ac:spMkLst>
        </pc:spChg>
        <pc:spChg chg="mod">
          <ac:chgData name="Michele Opromolla" userId="21bc2fe4b228aaf1" providerId="LiveId" clId="{D18B2678-B037-474A-9C66-F043B3A710D2}" dt="2024-12-03T10:26:39.916" v="3739" actId="115"/>
          <ac:spMkLst>
            <pc:docMk/>
            <pc:sldMk cId="525700110" sldId="4302"/>
            <ac:spMk id="20" creationId="{51685C76-6752-9786-2762-A6D6C6B7519E}"/>
          </ac:spMkLst>
        </pc:spChg>
        <pc:spChg chg="mod">
          <ac:chgData name="Michele Opromolla" userId="21bc2fe4b228aaf1" providerId="LiveId" clId="{D18B2678-B037-474A-9C66-F043B3A710D2}" dt="2024-12-03T10:25:02.750" v="3725" actId="1036"/>
          <ac:spMkLst>
            <pc:docMk/>
            <pc:sldMk cId="525700110" sldId="4302"/>
            <ac:spMk id="21" creationId="{F6F6FF7A-FD38-3116-D9A6-C5D2E9288B9F}"/>
          </ac:spMkLst>
        </pc:spChg>
        <pc:spChg chg="mod">
          <ac:chgData name="Michele Opromolla" userId="21bc2fe4b228aaf1" providerId="LiveId" clId="{D18B2678-B037-474A-9C66-F043B3A710D2}" dt="2024-12-03T10:26:53.711" v="3742" actId="115"/>
          <ac:spMkLst>
            <pc:docMk/>
            <pc:sldMk cId="525700110" sldId="4302"/>
            <ac:spMk id="27" creationId="{0963AF62-D7DE-32A1-D14C-3B36F2D8E112}"/>
          </ac:spMkLst>
        </pc:spChg>
        <pc:spChg chg="mod">
          <ac:chgData name="Michele Opromolla" userId="21bc2fe4b228aaf1" providerId="LiveId" clId="{D18B2678-B037-474A-9C66-F043B3A710D2}" dt="2024-12-03T10:25:23.259" v="3727" actId="14100"/>
          <ac:spMkLst>
            <pc:docMk/>
            <pc:sldMk cId="525700110" sldId="4302"/>
            <ac:spMk id="28" creationId="{BFE4F18B-FCCA-63ED-18AF-CA0ED3391FEA}"/>
          </ac:spMkLst>
        </pc:spChg>
        <pc:spChg chg="mod">
          <ac:chgData name="Michele Opromolla" userId="21bc2fe4b228aaf1" providerId="LiveId" clId="{D18B2678-B037-474A-9C66-F043B3A710D2}" dt="2024-12-03T10:24:13.767" v="3709" actId="1035"/>
          <ac:spMkLst>
            <pc:docMk/>
            <pc:sldMk cId="525700110" sldId="4302"/>
            <ac:spMk id="33" creationId="{6C6AE460-0B01-4DC1-34ED-9DD41AC50BFA}"/>
          </ac:spMkLst>
        </pc:spChg>
      </pc:sldChg>
      <pc:sldChg chg="addSp delSp modSp add mod modNotesTx">
        <pc:chgData name="Michele Opromolla" userId="21bc2fe4b228aaf1" providerId="LiveId" clId="{D18B2678-B037-474A-9C66-F043B3A710D2}" dt="2024-12-03T10:29:43.426" v="3763" actId="1035"/>
        <pc:sldMkLst>
          <pc:docMk/>
          <pc:sldMk cId="3473633218" sldId="4307"/>
        </pc:sldMkLst>
        <pc:spChg chg="add mod">
          <ac:chgData name="Michele Opromolla" userId="21bc2fe4b228aaf1" providerId="LiveId" clId="{D18B2678-B037-474A-9C66-F043B3A710D2}" dt="2024-12-02T17:48:13.752" v="2720"/>
          <ac:spMkLst>
            <pc:docMk/>
            <pc:sldMk cId="3473633218" sldId="4307"/>
            <ac:spMk id="2" creationId="{FAB97FFD-B098-B24F-975A-CD35CDF74585}"/>
          </ac:spMkLst>
        </pc:spChg>
        <pc:spChg chg="del mod">
          <ac:chgData name="Michele Opromolla" userId="21bc2fe4b228aaf1" providerId="LiveId" clId="{D18B2678-B037-474A-9C66-F043B3A710D2}" dt="2024-12-02T17:48:26.465" v="2722" actId="478"/>
          <ac:spMkLst>
            <pc:docMk/>
            <pc:sldMk cId="3473633218" sldId="4307"/>
            <ac:spMk id="3" creationId="{4CD89E2A-86EC-8A2D-B02B-2791951497B8}"/>
          </ac:spMkLst>
        </pc:spChg>
        <pc:spChg chg="mod">
          <ac:chgData name="Michele Opromolla" userId="21bc2fe4b228aaf1" providerId="LiveId" clId="{D18B2678-B037-474A-9C66-F043B3A710D2}" dt="2024-12-02T17:46:28.668" v="2713" actId="108"/>
          <ac:spMkLst>
            <pc:docMk/>
            <pc:sldMk cId="3473633218" sldId="4307"/>
            <ac:spMk id="4" creationId="{57123087-CE9C-F730-2514-EEB8F837139A}"/>
          </ac:spMkLst>
        </pc:spChg>
        <pc:spChg chg="add mod">
          <ac:chgData name="Michele Opromolla" userId="21bc2fe4b228aaf1" providerId="LiveId" clId="{D18B2678-B037-474A-9C66-F043B3A710D2}" dt="2024-12-02T17:48:30.377" v="2724" actId="20577"/>
          <ac:spMkLst>
            <pc:docMk/>
            <pc:sldMk cId="3473633218" sldId="4307"/>
            <ac:spMk id="10" creationId="{6E1C8CE5-C2B1-89F4-28B7-9A8EEEE644EF}"/>
          </ac:spMkLst>
        </pc:spChg>
        <pc:spChg chg="add mod">
          <ac:chgData name="Michele Opromolla" userId="21bc2fe4b228aaf1" providerId="LiveId" clId="{D18B2678-B037-474A-9C66-F043B3A710D2}" dt="2024-12-02T17:52:41.633" v="2777"/>
          <ac:spMkLst>
            <pc:docMk/>
            <pc:sldMk cId="3473633218" sldId="4307"/>
            <ac:spMk id="11" creationId="{A131E845-1365-6843-A62A-C67C751C8EDF}"/>
          </ac:spMkLst>
        </pc:spChg>
        <pc:spChg chg="mod">
          <ac:chgData name="Michele Opromolla" userId="21bc2fe4b228aaf1" providerId="LiveId" clId="{D18B2678-B037-474A-9C66-F043B3A710D2}" dt="2024-12-03T10:27:45.716" v="3745" actId="255"/>
          <ac:spMkLst>
            <pc:docMk/>
            <pc:sldMk cId="3473633218" sldId="4307"/>
            <ac:spMk id="13" creationId="{DF6B2DAB-CEC6-336C-FAD0-74A3EB9609A9}"/>
          </ac:spMkLst>
        </pc:spChg>
        <pc:spChg chg="mod">
          <ac:chgData name="Michele Opromolla" userId="21bc2fe4b228aaf1" providerId="LiveId" clId="{D18B2678-B037-474A-9C66-F043B3A710D2}" dt="2024-12-03T10:29:43.426" v="3763" actId="1035"/>
          <ac:spMkLst>
            <pc:docMk/>
            <pc:sldMk cId="3473633218" sldId="4307"/>
            <ac:spMk id="14" creationId="{3AB45F43-29CA-8CDF-5AF7-ECB46575471E}"/>
          </ac:spMkLst>
        </pc:spChg>
        <pc:spChg chg="mod">
          <ac:chgData name="Michele Opromolla" userId="21bc2fe4b228aaf1" providerId="LiveId" clId="{D18B2678-B037-474A-9C66-F043B3A710D2}" dt="2024-12-03T10:28:34.842" v="3752" actId="1035"/>
          <ac:spMkLst>
            <pc:docMk/>
            <pc:sldMk cId="3473633218" sldId="4307"/>
            <ac:spMk id="15" creationId="{57232C02-B7EE-9F68-9C8A-8C7C1D5085A4}"/>
          </ac:spMkLst>
        </pc:spChg>
      </pc:sldChg>
      <pc:sldChg chg="addSp delSp modSp add mod modNotesTx">
        <pc:chgData name="Michele Opromolla" userId="21bc2fe4b228aaf1" providerId="LiveId" clId="{D18B2678-B037-474A-9C66-F043B3A710D2}" dt="2024-12-03T10:32:32.443" v="3776" actId="113"/>
        <pc:sldMkLst>
          <pc:docMk/>
          <pc:sldMk cId="3531747570" sldId="4308"/>
        </pc:sldMkLst>
        <pc:spChg chg="add mod">
          <ac:chgData name="Michele Opromolla" userId="21bc2fe4b228aaf1" providerId="LiveId" clId="{D18B2678-B037-474A-9C66-F043B3A710D2}" dt="2024-12-02T17:49:02.753" v="2726"/>
          <ac:spMkLst>
            <pc:docMk/>
            <pc:sldMk cId="3531747570" sldId="4308"/>
            <ac:spMk id="2" creationId="{51A7E925-0BCE-64B3-C0E8-1FF88919A602}"/>
          </ac:spMkLst>
        </pc:spChg>
        <pc:spChg chg="del">
          <ac:chgData name="Michele Opromolla" userId="21bc2fe4b228aaf1" providerId="LiveId" clId="{D18B2678-B037-474A-9C66-F043B3A710D2}" dt="2024-12-02T17:49:01.650" v="2725" actId="478"/>
          <ac:spMkLst>
            <pc:docMk/>
            <pc:sldMk cId="3531747570" sldId="4308"/>
            <ac:spMk id="3" creationId="{43F7F262-338E-6186-C34B-0081F043A701}"/>
          </ac:spMkLst>
        </pc:spChg>
        <pc:spChg chg="mod">
          <ac:chgData name="Michele Opromolla" userId="21bc2fe4b228aaf1" providerId="LiveId" clId="{D18B2678-B037-474A-9C66-F043B3A710D2}" dt="2024-12-02T17:46:38.507" v="2714" actId="108"/>
          <ac:spMkLst>
            <pc:docMk/>
            <pc:sldMk cId="3531747570" sldId="4308"/>
            <ac:spMk id="4" creationId="{45DC3B4E-2813-FD19-1556-F89E9AE1532E}"/>
          </ac:spMkLst>
        </pc:spChg>
        <pc:spChg chg="mod">
          <ac:chgData name="Michele Opromolla" userId="21bc2fe4b228aaf1" providerId="LiveId" clId="{D18B2678-B037-474A-9C66-F043B3A710D2}" dt="2024-12-03T10:32:32.443" v="3776" actId="113"/>
          <ac:spMkLst>
            <pc:docMk/>
            <pc:sldMk cId="3531747570" sldId="4308"/>
            <ac:spMk id="7" creationId="{CBFAF062-BA81-21D1-ABE4-A531C4C566C0}"/>
          </ac:spMkLst>
        </pc:spChg>
        <pc:spChg chg="add mod">
          <ac:chgData name="Michele Opromolla" userId="21bc2fe4b228aaf1" providerId="LiveId" clId="{D18B2678-B037-474A-9C66-F043B3A710D2}" dt="2024-12-02T17:49:15.028" v="2730" actId="20577"/>
          <ac:spMkLst>
            <pc:docMk/>
            <pc:sldMk cId="3531747570" sldId="4308"/>
            <ac:spMk id="8" creationId="{C2CFF2A9-DD17-2B74-5CB4-EF8F542CE53B}"/>
          </ac:spMkLst>
        </pc:spChg>
        <pc:spChg chg="add mod">
          <ac:chgData name="Michele Opromolla" userId="21bc2fe4b228aaf1" providerId="LiveId" clId="{D18B2678-B037-474A-9C66-F043B3A710D2}" dt="2024-12-02T20:11:49.263" v="3614" actId="1035"/>
          <ac:spMkLst>
            <pc:docMk/>
            <pc:sldMk cId="3531747570" sldId="4308"/>
            <ac:spMk id="9" creationId="{725D5F41-3DC5-AE04-3EA8-56DE0DFE3996}"/>
          </ac:spMkLst>
        </pc:spChg>
        <pc:spChg chg="add mod">
          <ac:chgData name="Michele Opromolla" userId="21bc2fe4b228aaf1" providerId="LiveId" clId="{D18B2678-B037-474A-9C66-F043B3A710D2}" dt="2024-12-03T10:30:07.208" v="3765" actId="115"/>
          <ac:spMkLst>
            <pc:docMk/>
            <pc:sldMk cId="3531747570" sldId="4308"/>
            <ac:spMk id="10" creationId="{DB09B5DA-5A35-6B5A-8C77-A708944CFEAB}"/>
          </ac:spMkLst>
        </pc:spChg>
        <pc:spChg chg="add mod">
          <ac:chgData name="Michele Opromolla" userId="21bc2fe4b228aaf1" providerId="LiveId" clId="{D18B2678-B037-474A-9C66-F043B3A710D2}" dt="2024-12-03T10:31:23.288" v="3771" actId="115"/>
          <ac:spMkLst>
            <pc:docMk/>
            <pc:sldMk cId="3531747570" sldId="4308"/>
            <ac:spMk id="11" creationId="{8C2FA574-24FC-0DDD-83B1-0E235FA0CBDB}"/>
          </ac:spMkLst>
        </pc:spChg>
        <pc:spChg chg="add mod">
          <ac:chgData name="Michele Opromolla" userId="21bc2fe4b228aaf1" providerId="LiveId" clId="{D18B2678-B037-474A-9C66-F043B3A710D2}" dt="2024-12-02T20:10:27.443" v="3550" actId="1038"/>
          <ac:spMkLst>
            <pc:docMk/>
            <pc:sldMk cId="3531747570" sldId="4308"/>
            <ac:spMk id="14" creationId="{E531FEB4-68BF-4524-B449-A3C7B44082E0}"/>
          </ac:spMkLst>
        </pc:spChg>
        <pc:graphicFrameChg chg="mod modGraphic">
          <ac:chgData name="Michele Opromolla" userId="21bc2fe4b228aaf1" providerId="LiveId" clId="{D18B2678-B037-474A-9C66-F043B3A710D2}" dt="2024-12-03T10:31:12.911" v="3769" actId="115"/>
          <ac:graphicFrameMkLst>
            <pc:docMk/>
            <pc:sldMk cId="3531747570" sldId="4308"/>
            <ac:graphicFrameMk id="5" creationId="{D204BA23-8364-F4F9-BA4F-1C25A8FD4662}"/>
          </ac:graphicFrameMkLst>
        </pc:graphicFrameChg>
        <pc:graphicFrameChg chg="mod modGraphic">
          <ac:chgData name="Michele Opromolla" userId="21bc2fe4b228aaf1" providerId="LiveId" clId="{D18B2678-B037-474A-9C66-F043B3A710D2}" dt="2024-12-02T20:06:01.736" v="3504" actId="1037"/>
          <ac:graphicFrameMkLst>
            <pc:docMk/>
            <pc:sldMk cId="3531747570" sldId="4308"/>
            <ac:graphicFrameMk id="6" creationId="{874A1E8E-A494-42D8-B123-82C43A5DBFD5}"/>
          </ac:graphicFrameMkLst>
        </pc:graphicFrameChg>
        <pc:picChg chg="add mod modCrop">
          <ac:chgData name="Michele Opromolla" userId="21bc2fe4b228aaf1" providerId="LiveId" clId="{D18B2678-B037-474A-9C66-F043B3A710D2}" dt="2024-12-02T20:11:40.941" v="3612" actId="1038"/>
          <ac:picMkLst>
            <pc:docMk/>
            <pc:sldMk cId="3531747570" sldId="4308"/>
            <ac:picMk id="13" creationId="{CE1918E7-C1E0-5646-17C7-84D961056AB5}"/>
          </ac:picMkLst>
        </pc:picChg>
      </pc:sldChg>
      <pc:sldChg chg="delSp modSp add mod delAnim">
        <pc:chgData name="Michele Opromolla" userId="21bc2fe4b228aaf1" providerId="LiveId" clId="{D18B2678-B037-474A-9C66-F043B3A710D2}" dt="2024-12-03T10:04:10.001" v="3636" actId="20577"/>
        <pc:sldMkLst>
          <pc:docMk/>
          <pc:sldMk cId="865182755" sldId="4309"/>
        </pc:sldMkLst>
        <pc:spChg chg="mod">
          <ac:chgData name="Michele Opromolla" userId="21bc2fe4b228aaf1" providerId="LiveId" clId="{D18B2678-B037-474A-9C66-F043B3A710D2}" dt="2024-12-03T10:04:10.001" v="3636" actId="20577"/>
          <ac:spMkLst>
            <pc:docMk/>
            <pc:sldMk cId="865182755" sldId="4309"/>
            <ac:spMk id="6" creationId="{83AEBE03-D3D7-0278-F4F7-F1D8C5889523}"/>
          </ac:spMkLst>
        </pc:spChg>
        <pc:picChg chg="del">
          <ac:chgData name="Michele Opromolla" userId="21bc2fe4b228aaf1" providerId="LiveId" clId="{D18B2678-B037-474A-9C66-F043B3A710D2}" dt="2024-12-03T10:02:48.101" v="3631" actId="478"/>
          <ac:picMkLst>
            <pc:docMk/>
            <pc:sldMk cId="865182755" sldId="4309"/>
            <ac:picMk id="21" creationId="{74C7B7D6-B6F4-2EA7-0808-D8F2950079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BD4DA-371F-5049-8943-04924E4D6514}" type="datetimeFigureOut">
              <a:rPr lang="it-IT" smtClean="0"/>
              <a:t>30/11/2024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3B504-670E-264B-9372-B7F30D6463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20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3B504-670E-264B-9372-B7F30D64636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867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829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738B1-38BD-4118-B0F7-EFE7572DCD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3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738B1-38BD-4118-B0F7-EFE7572DCD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94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738B1-38BD-4118-B0F7-EFE7572DCD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27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Qui sono </a:t>
                </a:r>
                <a:r>
                  <a:rPr lang="en-US" dirty="0" err="1"/>
                  <a:t>riportati</a:t>
                </a:r>
                <a:r>
                  <a:rPr lang="en-US" dirty="0"/>
                  <a:t> I </a:t>
                </a:r>
                <a:r>
                  <a:rPr lang="en-US" dirty="0" err="1"/>
                  <a:t>dati</a:t>
                </a:r>
                <a:r>
                  <a:rPr lang="en-US" dirty="0"/>
                  <a:t> per AQUA: </a:t>
                </a:r>
                <a:r>
                  <a:rPr lang="en-US" dirty="0" err="1"/>
                  <a:t>parametri</a:t>
                </a:r>
                <a:r>
                  <a:rPr lang="en-US" dirty="0"/>
                  <a:t> al FEL, </a:t>
                </a:r>
                <a:r>
                  <a:rPr lang="en-US" dirty="0" err="1"/>
                  <a:t>elementi</a:t>
                </a:r>
                <a:r>
                  <a:rPr lang="en-US" dirty="0"/>
                  <a:t> </a:t>
                </a:r>
                <a:r>
                  <a:rPr lang="en-US" dirty="0" err="1"/>
                  <a:t>presenti</a:t>
                </a:r>
                <a:r>
                  <a:rPr lang="en-US" dirty="0"/>
                  <a:t> </a:t>
                </a:r>
                <a:r>
                  <a:rPr lang="en-US" dirty="0" err="1"/>
                  <a:t>sulla</a:t>
                </a:r>
                <a:r>
                  <a:rPr lang="en-US" dirty="0"/>
                  <a:t> </a:t>
                </a:r>
                <a:r>
                  <a:rPr lang="en-US" dirty="0" err="1"/>
                  <a:t>linea</a:t>
                </a:r>
                <a:r>
                  <a:rPr lang="en-US" dirty="0"/>
                  <a:t> con </a:t>
                </a:r>
                <a:r>
                  <a:rPr lang="en-US" dirty="0" err="1"/>
                  <a:t>stima</a:t>
                </a:r>
                <a:r>
                  <a:rPr lang="en-US" dirty="0"/>
                  <a:t> </a:t>
                </a:r>
                <a:r>
                  <a:rPr lang="en-US" dirty="0" err="1"/>
                  <a:t>della</a:t>
                </a:r>
                <a:r>
                  <a:rPr lang="en-US" dirty="0"/>
                  <a:t> loro </a:t>
                </a:r>
                <a:r>
                  <a:rPr lang="en-US" dirty="0" err="1"/>
                  <a:t>trasmissione</a:t>
                </a:r>
                <a:r>
                  <a:rPr lang="en-US" dirty="0"/>
                  <a:t> e </a:t>
                </a:r>
                <a:r>
                  <a:rPr lang="en-US" dirty="0" err="1"/>
                  <a:t>trasmissione</a:t>
                </a:r>
                <a:r>
                  <a:rPr lang="en-US" dirty="0"/>
                  <a:t> </a:t>
                </a:r>
                <a:r>
                  <a:rPr lang="en-US" dirty="0" err="1"/>
                  <a:t>totale</a:t>
                </a:r>
                <a:r>
                  <a:rPr lang="en-US" dirty="0"/>
                  <a:t> per diverse </a:t>
                </a:r>
                <a:r>
                  <a:rPr lang="en-US" dirty="0" err="1"/>
                  <a:t>configurazioni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-base (senza </a:t>
                </a:r>
                <a:r>
                  <a:rPr lang="en-US" dirty="0" err="1"/>
                  <a:t>monocromatore</a:t>
                </a:r>
                <a:r>
                  <a:rPr lang="en-US" dirty="0"/>
                  <a:t> e </a:t>
                </a:r>
                <a:r>
                  <a:rPr lang="en-US" dirty="0" err="1"/>
                  <a:t>split&amp;delay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-con solo lo </a:t>
                </a:r>
                <a:r>
                  <a:rPr lang="en-US" dirty="0" err="1"/>
                  <a:t>split&amp;delay</a:t>
                </a:r>
                <a:r>
                  <a:rPr lang="en-US" dirty="0"/>
                  <a:t> </a:t>
                </a:r>
                <a:r>
                  <a:rPr lang="en-US" dirty="0" err="1"/>
                  <a:t>nei</a:t>
                </a:r>
                <a:r>
                  <a:rPr lang="en-US" dirty="0"/>
                  <a:t> </a:t>
                </a:r>
                <a:r>
                  <a:rPr lang="en-US" dirty="0" err="1"/>
                  <a:t>ps</a:t>
                </a:r>
                <a:endParaRPr lang="en-US" dirty="0"/>
              </a:p>
              <a:p>
                <a:r>
                  <a:rPr lang="en-US" dirty="0"/>
                  <a:t>-con </a:t>
                </a:r>
                <a:r>
                  <a:rPr lang="en-US" dirty="0" err="1"/>
                  <a:t>monocromatore</a:t>
                </a:r>
                <a:r>
                  <a:rPr lang="en-US" dirty="0"/>
                  <a:t> (</a:t>
                </a:r>
                <a:r>
                  <a:rPr lang="en-US" dirty="0" err="1"/>
                  <a:t>usando</a:t>
                </a:r>
                <a:r>
                  <a:rPr lang="en-US" dirty="0"/>
                  <a:t> un solo </a:t>
                </a:r>
                <a:r>
                  <a:rPr lang="en-US" dirty="0" err="1"/>
                  <a:t>reticolo</a:t>
                </a:r>
                <a:r>
                  <a:rPr lang="en-US" dirty="0"/>
                  <a:t> per impulse </a:t>
                </a:r>
                <a:r>
                  <a:rPr lang="en-US" dirty="0" err="1"/>
                  <a:t>che</a:t>
                </a:r>
                <a:r>
                  <a:rPr lang="en-US" dirty="0"/>
                  <a:t> </a:t>
                </a:r>
                <a:r>
                  <a:rPr lang="en-US" dirty="0" err="1"/>
                  <a:t>diventano</a:t>
                </a:r>
                <a:r>
                  <a:rPr lang="en-US" dirty="0"/>
                  <a:t> di circa 0.5 </a:t>
                </a:r>
                <a:r>
                  <a:rPr lang="en-US" dirty="0" err="1"/>
                  <a:t>ps</a:t>
                </a:r>
                <a:r>
                  <a:rPr lang="en-US" dirty="0"/>
                  <a:t> al </a:t>
                </a:r>
                <a:r>
                  <a:rPr lang="en-US" dirty="0" err="1"/>
                  <a:t>bersaglio</a:t>
                </a:r>
                <a:r>
                  <a:rPr lang="en-US" dirty="0"/>
                  <a:t> o con due </a:t>
                </a:r>
                <a:r>
                  <a:rPr lang="en-US" dirty="0" err="1"/>
                  <a:t>reticoli</a:t>
                </a:r>
                <a:r>
                  <a:rPr lang="en-US" dirty="0"/>
                  <a:t> per </a:t>
                </a:r>
                <a:r>
                  <a:rPr lang="en-US" dirty="0" err="1"/>
                  <a:t>ricompensare</a:t>
                </a:r>
                <a:r>
                  <a:rPr lang="en-US" dirty="0"/>
                  <a:t> la dispersion). </a:t>
                </a:r>
                <a:r>
                  <a:rPr lang="en-US" sz="1200" b="1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𝜹𝝀/𝚫𝝀</a:t>
                </a:r>
                <a:r>
                  <a:rPr lang="en-US" dirty="0"/>
                  <a:t> indica quanta parte </a:t>
                </a:r>
                <a:r>
                  <a:rPr lang="en-US" dirty="0" err="1"/>
                  <a:t>della</a:t>
                </a:r>
                <a:r>
                  <a:rPr lang="en-US" dirty="0"/>
                  <a:t> </a:t>
                </a:r>
                <a:r>
                  <a:rPr lang="en-US" dirty="0" err="1"/>
                  <a:t>banda</a:t>
                </a:r>
                <a:r>
                  <a:rPr lang="en-US" dirty="0"/>
                  <a:t> </a:t>
                </a:r>
                <a:r>
                  <a:rPr lang="en-US" dirty="0" err="1"/>
                  <a:t>viene</a:t>
                </a:r>
                <a:r>
                  <a:rPr lang="en-US" dirty="0"/>
                  <a:t> </a:t>
                </a:r>
                <a:r>
                  <a:rPr lang="en-US" dirty="0" err="1"/>
                  <a:t>fatta</a:t>
                </a:r>
                <a:r>
                  <a:rPr lang="en-US" dirty="0"/>
                  <a:t> </a:t>
                </a:r>
                <a:r>
                  <a:rPr lang="en-US" dirty="0" err="1"/>
                  <a:t>passare</a:t>
                </a:r>
                <a:r>
                  <a:rPr lang="en-US" dirty="0"/>
                  <a:t> rispetto</a:t>
                </a:r>
                <a:r>
                  <a:rPr lang="en-US" baseline="0" dirty="0"/>
                  <a:t> al </a:t>
                </a:r>
                <a:r>
                  <a:rPr lang="en-US" baseline="0" dirty="0" err="1"/>
                  <a:t>totale</a:t>
                </a:r>
                <a:r>
                  <a:rPr lang="en-US" baseline="0" dirty="0"/>
                  <a:t> (es: se </a:t>
                </a:r>
                <a:r>
                  <a:rPr lang="en-US" baseline="0" dirty="0" err="1"/>
                  <a:t>voglio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una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risoluzione</a:t>
                </a:r>
                <a:r>
                  <a:rPr lang="en-US" baseline="0" dirty="0"/>
                  <a:t> da 0.05% ho </a:t>
                </a:r>
                <a:r>
                  <a:rPr lang="en-US" baseline="0" dirty="0" err="1"/>
                  <a:t>una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trasmissione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ridotta</a:t>
                </a:r>
                <a:r>
                  <a:rPr lang="en-US" baseline="0" dirty="0"/>
                  <a:t> di un </a:t>
                </a:r>
                <a:r>
                  <a:rPr lang="en-US" baseline="0" dirty="0" err="1"/>
                  <a:t>fattore</a:t>
                </a:r>
                <a:r>
                  <a:rPr lang="en-US" baseline="0" dirty="0"/>
                  <a:t> 0.05/0.117-0.088 =</a:t>
                </a:r>
                <a:r>
                  <a:rPr lang="en-US" baseline="0" dirty="0" err="1"/>
                  <a:t>approx</a:t>
                </a:r>
                <a:r>
                  <a:rPr lang="en-US" baseline="0" dirty="0"/>
                  <a:t> ½)</a:t>
                </a:r>
              </a:p>
              <a:p>
                <a:r>
                  <a:rPr lang="en-US" dirty="0"/>
                  <a:t>-con </a:t>
                </a:r>
                <a:r>
                  <a:rPr lang="en-US" dirty="0" err="1"/>
                  <a:t>monocromatore</a:t>
                </a:r>
                <a:r>
                  <a:rPr lang="en-US" dirty="0"/>
                  <a:t> </a:t>
                </a:r>
                <a:r>
                  <a:rPr lang="en-US" dirty="0" err="1"/>
                  <a:t>compensato</a:t>
                </a:r>
                <a:r>
                  <a:rPr lang="en-US" dirty="0"/>
                  <a:t> e </a:t>
                </a:r>
                <a:r>
                  <a:rPr lang="en-US" dirty="0" err="1"/>
                  <a:t>split&amp;delay</a:t>
                </a:r>
                <a:r>
                  <a:rPr lang="en-US" dirty="0"/>
                  <a:t> (il </a:t>
                </a:r>
                <a:r>
                  <a:rPr lang="en-US" dirty="0" err="1"/>
                  <a:t>caso</a:t>
                </a:r>
                <a:r>
                  <a:rPr lang="en-US" dirty="0"/>
                  <a:t> con più </a:t>
                </a:r>
                <a:r>
                  <a:rPr lang="en-US" dirty="0" err="1"/>
                  <a:t>perdite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r>
                  <a:rPr lang="en-US" dirty="0"/>
                  <a:t>Per ARIA I </a:t>
                </a:r>
                <a:r>
                  <a:rPr lang="en-US" dirty="0" err="1"/>
                  <a:t>dati</a:t>
                </a:r>
                <a:r>
                  <a:rPr lang="en-US" dirty="0"/>
                  <a:t> sono ancora in </a:t>
                </a:r>
                <a:r>
                  <a:rPr lang="en-US" dirty="0" err="1"/>
                  <a:t>elaborazione</a:t>
                </a:r>
                <a:r>
                  <a:rPr lang="en-US" dirty="0"/>
                  <a:t>, ci </a:t>
                </a:r>
                <a:r>
                  <a:rPr lang="en-US" dirty="0" err="1"/>
                  <a:t>aspettiamo</a:t>
                </a:r>
                <a:r>
                  <a:rPr lang="en-US" dirty="0"/>
                  <a:t> </a:t>
                </a:r>
                <a:r>
                  <a:rPr lang="en-US" dirty="0" err="1"/>
                  <a:t>perdite</a:t>
                </a:r>
                <a:r>
                  <a:rPr lang="en-US" dirty="0"/>
                  <a:t> </a:t>
                </a:r>
                <a:r>
                  <a:rPr lang="en-US" dirty="0" err="1"/>
                  <a:t>uguali</a:t>
                </a:r>
                <a:r>
                  <a:rPr lang="en-US" dirty="0"/>
                  <a:t> o </a:t>
                </a:r>
                <a:r>
                  <a:rPr lang="en-US" dirty="0" err="1"/>
                  <a:t>leggermente</a:t>
                </a:r>
                <a:r>
                  <a:rPr lang="en-US" dirty="0"/>
                  <a:t> </a:t>
                </a:r>
                <a:r>
                  <a:rPr lang="en-US" dirty="0" err="1"/>
                  <a:t>migliori</a:t>
                </a:r>
                <a:r>
                  <a:rPr lang="en-US" dirty="0"/>
                  <a:t> </a:t>
                </a:r>
                <a:r>
                  <a:rPr lang="en-US" dirty="0" err="1"/>
                  <a:t>sulla</a:t>
                </a:r>
                <a:r>
                  <a:rPr lang="en-US" dirty="0"/>
                  <a:t> </a:t>
                </a:r>
                <a:r>
                  <a:rPr lang="en-US" dirty="0" err="1"/>
                  <a:t>polarizzazione</a:t>
                </a:r>
                <a:r>
                  <a:rPr lang="en-US" dirty="0"/>
                  <a:t> S e più </a:t>
                </a:r>
                <a:r>
                  <a:rPr lang="en-US" dirty="0" err="1"/>
                  <a:t>alte</a:t>
                </a:r>
                <a:r>
                  <a:rPr lang="en-US" dirty="0"/>
                  <a:t> </a:t>
                </a:r>
                <a:r>
                  <a:rPr lang="en-US" dirty="0" err="1"/>
                  <a:t>sulla</a:t>
                </a:r>
                <a:r>
                  <a:rPr lang="en-US" dirty="0"/>
                  <a:t> P (da un </a:t>
                </a:r>
                <a:r>
                  <a:rPr lang="en-US" dirty="0" err="1"/>
                  <a:t>conto</a:t>
                </a:r>
                <a:r>
                  <a:rPr lang="en-US" dirty="0"/>
                  <a:t> </a:t>
                </a:r>
                <a:r>
                  <a:rPr lang="en-US" dirty="0" err="1"/>
                  <a:t>preliminare</a:t>
                </a:r>
                <a:r>
                  <a:rPr lang="en-US" dirty="0"/>
                  <a:t> la </a:t>
                </a:r>
                <a:r>
                  <a:rPr lang="en-US" dirty="0" err="1"/>
                  <a:t>riflettività</a:t>
                </a:r>
                <a:r>
                  <a:rPr lang="en-US" dirty="0"/>
                  <a:t> a 2° di grazing </a:t>
                </a:r>
                <a:r>
                  <a:rPr lang="en-US" dirty="0" err="1"/>
                  <a:t>sull’oro</a:t>
                </a:r>
                <a:r>
                  <a:rPr lang="en-US" dirty="0"/>
                  <a:t> (Au) per 150 nm è 0.95s/0.80p e a 50nm è 0.94s/0.85p </a:t>
                </a:r>
                <a:r>
                  <a:rPr lang="en-US" dirty="0" err="1"/>
                  <a:t>mentre</a:t>
                </a:r>
                <a:r>
                  <a:rPr lang="en-US" dirty="0"/>
                  <a:t> per la </a:t>
                </a:r>
                <a:r>
                  <a:rPr lang="en-US" dirty="0" err="1"/>
                  <a:t>grafite</a:t>
                </a:r>
                <a:r>
                  <a:rPr lang="en-US" dirty="0"/>
                  <a:t> (C ) </a:t>
                </a:r>
                <a:r>
                  <a:rPr lang="en-US" dirty="0" err="1"/>
                  <a:t>i</a:t>
                </a:r>
                <a:r>
                  <a:rPr lang="en-US" dirty="0"/>
                  <a:t> </a:t>
                </a:r>
                <a:r>
                  <a:rPr lang="en-US" dirty="0" err="1"/>
                  <a:t>dati</a:t>
                </a:r>
                <a:r>
                  <a:rPr lang="en-US" dirty="0"/>
                  <a:t> </a:t>
                </a:r>
                <a:r>
                  <a:rPr lang="en-US" dirty="0" err="1"/>
                  <a:t>vanno</a:t>
                </a:r>
                <a:r>
                  <a:rPr lang="en-US" dirty="0"/>
                  <a:t> </a:t>
                </a:r>
                <a:r>
                  <a:rPr lang="en-US" dirty="0" err="1"/>
                  <a:t>dai</a:t>
                </a:r>
                <a:r>
                  <a:rPr lang="en-US" dirty="0"/>
                  <a:t> 0.96s/0.62p </a:t>
                </a:r>
                <a:r>
                  <a:rPr lang="en-US" dirty="0" err="1"/>
                  <a:t>dei</a:t>
                </a:r>
                <a:r>
                  <a:rPr lang="en-US" dirty="0"/>
                  <a:t> 150 nm ai 0.96s/0.92p </a:t>
                </a:r>
                <a:r>
                  <a:rPr lang="en-US" dirty="0" err="1"/>
                  <a:t>dei</a:t>
                </a:r>
                <a:r>
                  <a:rPr lang="en-US" dirty="0"/>
                  <a:t> 50 nm). </a:t>
                </a:r>
                <a:r>
                  <a:rPr lang="en-US" dirty="0" err="1"/>
                  <a:t>Gli</a:t>
                </a:r>
                <a:r>
                  <a:rPr lang="en-US" dirty="0"/>
                  <a:t> </a:t>
                </a:r>
                <a:r>
                  <a:rPr lang="en-US" dirty="0" err="1"/>
                  <a:t>specchi</a:t>
                </a:r>
                <a:r>
                  <a:rPr lang="en-US" dirty="0"/>
                  <a:t> </a:t>
                </a:r>
                <a:r>
                  <a:rPr lang="en-US" dirty="0" err="1"/>
                  <a:t>vengono</a:t>
                </a:r>
                <a:r>
                  <a:rPr lang="en-US" dirty="0"/>
                  <a:t> </a:t>
                </a:r>
                <a:r>
                  <a:rPr lang="en-US" dirty="0" err="1"/>
                  <a:t>fatti</a:t>
                </a:r>
                <a:r>
                  <a:rPr lang="en-US" dirty="0"/>
                  <a:t> a </a:t>
                </a:r>
                <a:r>
                  <a:rPr lang="en-US" dirty="0" err="1"/>
                  <a:t>bande</a:t>
                </a:r>
                <a:r>
                  <a:rPr lang="en-US" dirty="0"/>
                  <a:t> </a:t>
                </a:r>
                <a:r>
                  <a:rPr lang="en-US" dirty="0" err="1"/>
                  <a:t>affinacate</a:t>
                </a:r>
                <a:r>
                  <a:rPr lang="en-US" dirty="0"/>
                  <a:t>, con </a:t>
                </a:r>
                <a:r>
                  <a:rPr lang="en-US" dirty="0" err="1"/>
                  <a:t>diversi</a:t>
                </a:r>
                <a:r>
                  <a:rPr lang="en-US" dirty="0"/>
                  <a:t> </a:t>
                </a:r>
                <a:r>
                  <a:rPr lang="en-US" dirty="0" err="1"/>
                  <a:t>materiali</a:t>
                </a:r>
                <a:r>
                  <a:rPr lang="en-US" dirty="0"/>
                  <a:t> come coating per </a:t>
                </a:r>
                <a:r>
                  <a:rPr lang="en-US" dirty="0" err="1"/>
                  <a:t>sfruttarli</a:t>
                </a:r>
                <a:r>
                  <a:rPr lang="en-US" dirty="0"/>
                  <a:t> in range di </a:t>
                </a:r>
                <a:r>
                  <a:rPr lang="en-US" dirty="0" err="1"/>
                  <a:t>lunghezze</a:t>
                </a:r>
                <a:r>
                  <a:rPr lang="en-US" dirty="0"/>
                  <a:t> </a:t>
                </a:r>
                <a:r>
                  <a:rPr lang="en-US" dirty="0" err="1"/>
                  <a:t>d’onda</a:t>
                </a:r>
                <a:r>
                  <a:rPr lang="en-US" dirty="0"/>
                  <a:t> diverse (es </a:t>
                </a:r>
                <a:r>
                  <a:rPr lang="en-US" dirty="0" err="1"/>
                  <a:t>l’oro</a:t>
                </a:r>
                <a:r>
                  <a:rPr lang="en-US" dirty="0"/>
                  <a:t> </a:t>
                </a:r>
                <a:r>
                  <a:rPr lang="en-US" dirty="0" err="1"/>
                  <a:t>funziona</a:t>
                </a:r>
                <a:r>
                  <a:rPr lang="en-US" dirty="0"/>
                  <a:t> meglio per </a:t>
                </a:r>
                <a:r>
                  <a:rPr lang="en-US" dirty="0" err="1"/>
                  <a:t>fotoni</a:t>
                </a:r>
                <a:r>
                  <a:rPr lang="en-US" dirty="0"/>
                  <a:t> </a:t>
                </a:r>
                <a:r>
                  <a:rPr lang="en-US" dirty="0" err="1"/>
                  <a:t>molli</a:t>
                </a:r>
                <a:r>
                  <a:rPr lang="en-US" dirty="0"/>
                  <a:t>, il </a:t>
                </a:r>
                <a:r>
                  <a:rPr lang="en-US" dirty="0" err="1"/>
                  <a:t>carbonio</a:t>
                </a:r>
                <a:r>
                  <a:rPr lang="en-US" dirty="0"/>
                  <a:t> per </a:t>
                </a:r>
                <a:r>
                  <a:rPr lang="en-US" dirty="0" err="1"/>
                  <a:t>quelli</a:t>
                </a:r>
                <a:r>
                  <a:rPr lang="en-US" dirty="0"/>
                  <a:t> più </a:t>
                </a:r>
                <a:r>
                  <a:rPr lang="en-US" dirty="0" err="1"/>
                  <a:t>duri</a:t>
                </a:r>
                <a:r>
                  <a:rPr lang="en-US" dirty="0"/>
                  <a:t>) </a:t>
                </a:r>
                <a:r>
                  <a:rPr lang="en-US" dirty="0" err="1"/>
                  <a:t>cambiando</a:t>
                </a:r>
                <a:r>
                  <a:rPr lang="en-US" dirty="0"/>
                  <a:t> la </a:t>
                </a:r>
                <a:r>
                  <a:rPr lang="en-US" dirty="0" err="1"/>
                  <a:t>posizione</a:t>
                </a:r>
                <a:r>
                  <a:rPr lang="en-US" dirty="0"/>
                  <a:t> </a:t>
                </a:r>
                <a:r>
                  <a:rPr lang="en-US" dirty="0" err="1"/>
                  <a:t>degli</a:t>
                </a:r>
                <a:r>
                  <a:rPr lang="en-US" dirty="0"/>
                  <a:t> </a:t>
                </a:r>
                <a:r>
                  <a:rPr lang="en-US" dirty="0" err="1"/>
                  <a:t>specchi</a:t>
                </a:r>
                <a:r>
                  <a:rPr lang="en-US" dirty="0"/>
                  <a:t>.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738B1-38BD-4118-B0F7-EFE7572DCD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61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203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16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637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B5D5A-2F37-B3F9-1C6D-026C1FCA7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F42A8-87AB-0F23-3B7F-A8B0584A4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F011B-0B4E-DBC0-043D-041673A11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6F1DB-F9B9-DF35-0051-D6CB0F2B9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738B1-38BD-4118-B0F7-EFE7572DCD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4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CCD6F0-A6E0-B346-A7AB-157170B49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693F31-DDC4-D742-ABB9-AAAA3A0F9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7AF727-9091-3B43-8906-9266BBAA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DC33E-E193-418E-8AA2-D6F85F8EC352}" type="datetime1">
              <a:rPr lang="it-IT" smtClean="0"/>
              <a:t>30/11/2024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70673C-33A7-6B4D-B80C-54ABBFF0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E7B0D8-8DCF-4848-B8ED-94E0834E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00F4855-C404-CE4C-B15D-1F5D06FE0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3387" y="91373"/>
            <a:ext cx="832315" cy="5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6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638939-82E3-9A44-A588-7E99E6869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2149350-9717-5E41-ABD9-78A0CDEDB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A2DCD4-149B-BE4D-9E7C-4AB6E69EF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A02B6-1201-4000-AAB3-83E5048F1E55}" type="datetime1">
              <a:rPr lang="it-IT" smtClean="0"/>
              <a:t>30/11/2024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E65A4D-3CD5-D54F-830B-B1FA29E6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880818-88FD-EF48-AA1D-1BD8751A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2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E89952-6345-DD41-9E92-0F7520057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DBC5DCF-9AB5-6F46-9A90-3361C6F72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8E7D06-791C-2443-BC0D-5437F943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8468-E1E9-4172-84F9-E442E7754E5D}" type="datetime1">
              <a:rPr lang="it-IT" smtClean="0"/>
              <a:t>30/11/2024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6444B4-FCDB-B54E-A179-18BCF354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7F7686-DBA8-7343-ACDE-C5CDFA49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0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 Slide w/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Table"/>
          <p:cNvGraphicFramePr/>
          <p:nvPr/>
        </p:nvGraphicFramePr>
        <p:xfrm>
          <a:off x="8178800" y="6508750"/>
          <a:ext cx="914400" cy="2540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l" defTabSz="914400">
                        <a:defRPr sz="2400">
                          <a:solidFill>
                            <a:schemeClr val="accent2">
                              <a:hueOff val="4199809"/>
                              <a:satOff val="-2937"/>
                              <a:lumOff val="11608"/>
                            </a:schemeClr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defRPr>
                      </a:pPr>
                      <a:endParaRPr sz="1200"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269893" y="168275"/>
            <a:ext cx="11594110" cy="576073"/>
          </a:xfrm>
          <a:prstGeom prst="rect">
            <a:avLst/>
          </a:prstGeom>
        </p:spPr>
        <p:txBody>
          <a:bodyPr>
            <a:noAutofit/>
          </a:bodyPr>
          <a:lstStyle>
            <a:lvl1pPr defTabSz="321469">
              <a:defRPr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13" y="6200973"/>
            <a:ext cx="11594110" cy="28773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9893" y="6515100"/>
            <a:ext cx="447676" cy="184150"/>
          </a:xfrm>
          <a:prstGeom prst="rect">
            <a:avLst/>
          </a:prstGeom>
        </p:spPr>
        <p:txBody>
          <a:bodyPr wrap="square" anchor="t"/>
          <a:lstStyle>
            <a:lvl1pPr algn="l" defTabSz="321469">
              <a:lnSpc>
                <a:spcPct val="120000"/>
              </a:lnSpc>
              <a:defRPr sz="1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789872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2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303802"/>
            <a:ext cx="109728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369332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9" y="2017398"/>
            <a:ext cx="109727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9" y="3409089"/>
            <a:ext cx="10972799" cy="1013611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01984" y="6223994"/>
            <a:ext cx="822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893958" y="6492876"/>
            <a:ext cx="8642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err="1"/>
              <a:t>EuPRAXIA@SPARC_LAB</a:t>
            </a:r>
            <a:r>
              <a:rPr lang="it-IT"/>
              <a:t> TDR </a:t>
            </a:r>
            <a:r>
              <a:rPr lang="it-IT" err="1"/>
              <a:t>Review</a:t>
            </a:r>
            <a:r>
              <a:rPr lang="it-IT"/>
              <a:t> – Federico </a:t>
            </a:r>
            <a:r>
              <a:rPr lang="it-IT" err="1"/>
              <a:t>Nguyen</a:t>
            </a:r>
            <a:r>
              <a:rPr lang="it-IT"/>
              <a:t> – </a:t>
            </a:r>
            <a:r>
              <a:rPr lang="it-IT" err="1"/>
              <a:t>June</a:t>
            </a:r>
            <a:r>
              <a:rPr lang="it-IT"/>
              <a:t> 6-7  2022</a:t>
            </a:r>
          </a:p>
        </p:txBody>
      </p:sp>
    </p:spTree>
    <p:extLst>
      <p:ext uri="{BB962C8B-B14F-4D97-AF65-F5344CB8AC3E}">
        <p14:creationId xmlns:p14="http://schemas.microsoft.com/office/powerpoint/2010/main" val="697197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2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303802"/>
            <a:ext cx="109728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369332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9" y="2017398"/>
            <a:ext cx="109727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9" y="3409089"/>
            <a:ext cx="10972799" cy="1013611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01984" y="6223994"/>
            <a:ext cx="822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893958" y="6492876"/>
            <a:ext cx="8642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err="1"/>
              <a:t>EuPRAXIA@SPARC_LAB</a:t>
            </a:r>
            <a:r>
              <a:rPr lang="it-IT"/>
              <a:t> TDR </a:t>
            </a:r>
            <a:r>
              <a:rPr lang="it-IT" err="1"/>
              <a:t>Review</a:t>
            </a:r>
            <a:r>
              <a:rPr lang="it-IT"/>
              <a:t> – Federico </a:t>
            </a:r>
            <a:r>
              <a:rPr lang="it-IT" err="1"/>
              <a:t>Nguyen</a:t>
            </a:r>
            <a:r>
              <a:rPr lang="it-IT"/>
              <a:t> – </a:t>
            </a:r>
            <a:r>
              <a:rPr lang="it-IT" err="1"/>
              <a:t>June</a:t>
            </a:r>
            <a:r>
              <a:rPr lang="it-IT"/>
              <a:t> 6-7  2022</a:t>
            </a:r>
          </a:p>
        </p:txBody>
      </p:sp>
    </p:spTree>
    <p:extLst>
      <p:ext uri="{BB962C8B-B14F-4D97-AF65-F5344CB8AC3E}">
        <p14:creationId xmlns:p14="http://schemas.microsoft.com/office/powerpoint/2010/main" val="4200014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2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303802"/>
            <a:ext cx="109728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369332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9" y="2017398"/>
            <a:ext cx="109727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9" y="3409089"/>
            <a:ext cx="10972799" cy="1013611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01984" y="6223994"/>
            <a:ext cx="822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893958" y="6492876"/>
            <a:ext cx="8642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err="1"/>
              <a:t>EuPRAXIA@SPARC_LAB</a:t>
            </a:r>
            <a:r>
              <a:rPr lang="it-IT"/>
              <a:t> TDR </a:t>
            </a:r>
            <a:r>
              <a:rPr lang="it-IT" err="1"/>
              <a:t>Review</a:t>
            </a:r>
            <a:r>
              <a:rPr lang="it-IT"/>
              <a:t> – Federico </a:t>
            </a:r>
            <a:r>
              <a:rPr lang="it-IT" err="1"/>
              <a:t>Nguyen</a:t>
            </a:r>
            <a:r>
              <a:rPr lang="it-IT"/>
              <a:t> – </a:t>
            </a:r>
            <a:r>
              <a:rPr lang="it-IT" err="1"/>
              <a:t>June</a:t>
            </a:r>
            <a:r>
              <a:rPr lang="it-IT"/>
              <a:t> 6-7  2022</a:t>
            </a:r>
          </a:p>
        </p:txBody>
      </p:sp>
    </p:spTree>
    <p:extLst>
      <p:ext uri="{BB962C8B-B14F-4D97-AF65-F5344CB8AC3E}">
        <p14:creationId xmlns:p14="http://schemas.microsoft.com/office/powerpoint/2010/main" val="935932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2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303802"/>
            <a:ext cx="109728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369332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9" y="2017398"/>
            <a:ext cx="109727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9" y="3409089"/>
            <a:ext cx="10972799" cy="1013611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01984" y="6223994"/>
            <a:ext cx="822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893958" y="6492876"/>
            <a:ext cx="8642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err="1"/>
              <a:t>EuPRAXIA@SPARC_LAB</a:t>
            </a:r>
            <a:r>
              <a:rPr lang="it-IT"/>
              <a:t> TDR </a:t>
            </a:r>
            <a:r>
              <a:rPr lang="it-IT" err="1"/>
              <a:t>Review</a:t>
            </a:r>
            <a:r>
              <a:rPr lang="it-IT"/>
              <a:t> – Federico </a:t>
            </a:r>
            <a:r>
              <a:rPr lang="it-IT" err="1"/>
              <a:t>Nguyen</a:t>
            </a:r>
            <a:r>
              <a:rPr lang="it-IT"/>
              <a:t> – </a:t>
            </a:r>
            <a:r>
              <a:rPr lang="it-IT" err="1"/>
              <a:t>June</a:t>
            </a:r>
            <a:r>
              <a:rPr lang="it-IT"/>
              <a:t> 6-7  2022</a:t>
            </a:r>
          </a:p>
        </p:txBody>
      </p:sp>
    </p:spTree>
    <p:extLst>
      <p:ext uri="{BB962C8B-B14F-4D97-AF65-F5344CB8AC3E}">
        <p14:creationId xmlns:p14="http://schemas.microsoft.com/office/powerpoint/2010/main" val="288140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inizi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1163" y="1854863"/>
            <a:ext cx="12221195" cy="3620801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4" name="Rettangolo 13"/>
          <p:cNvSpPr/>
          <p:nvPr userDrawn="1"/>
        </p:nvSpPr>
        <p:spPr>
          <a:xfrm>
            <a:off x="0" y="6390821"/>
            <a:ext cx="12221195" cy="486583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1" name="Rettangolo 20"/>
          <p:cNvSpPr/>
          <p:nvPr userDrawn="1"/>
        </p:nvSpPr>
        <p:spPr>
          <a:xfrm>
            <a:off x="1163" y="5054748"/>
            <a:ext cx="12221195" cy="729223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7" name="Rettangolo 6"/>
          <p:cNvSpPr/>
          <p:nvPr userDrawn="1"/>
        </p:nvSpPr>
        <p:spPr>
          <a:xfrm>
            <a:off x="0" y="1"/>
            <a:ext cx="12192000" cy="127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46101" y="2905782"/>
            <a:ext cx="11254425" cy="387798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800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Sottotitolo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46208" y="5149831"/>
            <a:ext cx="11254424" cy="341632"/>
          </a:xfr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/>
              <a:t>Autore Dipartimento/Unità – </a:t>
            </a:r>
            <a:r>
              <a:rPr lang="it-IT" dirty="0" err="1"/>
              <a:t>Arial</a:t>
            </a:r>
            <a:r>
              <a:rPr lang="it-IT" dirty="0"/>
              <a:t> 18 </a:t>
            </a:r>
            <a:r>
              <a:rPr lang="it-IT" dirty="0" err="1"/>
              <a:t>pt</a:t>
            </a:r>
            <a:endParaRPr lang="it-IT" dirty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546101" y="1982188"/>
            <a:ext cx="11254425" cy="492443"/>
          </a:xfrm>
        </p:spPr>
        <p:txBody>
          <a:bodyPr lIns="0"/>
          <a:lstStyle>
            <a:lvl1pPr>
              <a:defRPr sz="3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960"/>
            <a:ext cx="12192000" cy="584861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546208" y="4214797"/>
            <a:ext cx="11254317" cy="369332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Luogo e data – </a:t>
            </a:r>
            <a:r>
              <a:rPr lang="it-IT" dirty="0" err="1"/>
              <a:t>Arial</a:t>
            </a:r>
            <a:r>
              <a:rPr lang="it-IT" dirty="0"/>
              <a:t> 20pt </a:t>
            </a:r>
          </a:p>
        </p:txBody>
      </p:sp>
    </p:spTree>
    <p:extLst>
      <p:ext uri="{BB962C8B-B14F-4D97-AF65-F5344CB8AC3E}">
        <p14:creationId xmlns:p14="http://schemas.microsoft.com/office/powerpoint/2010/main" val="251833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2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303802"/>
            <a:ext cx="109728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369332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9" y="2017398"/>
            <a:ext cx="109727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9" y="3409089"/>
            <a:ext cx="10972799" cy="1013611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01984" y="6223994"/>
            <a:ext cx="822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893958" y="6492876"/>
            <a:ext cx="8642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err="1"/>
              <a:t>EuPRAXIA@SPARC_LAB</a:t>
            </a:r>
            <a:r>
              <a:rPr lang="it-IT"/>
              <a:t> TDR </a:t>
            </a:r>
            <a:r>
              <a:rPr lang="it-IT" err="1"/>
              <a:t>Review</a:t>
            </a:r>
            <a:r>
              <a:rPr lang="it-IT"/>
              <a:t> – Federico </a:t>
            </a:r>
            <a:r>
              <a:rPr lang="it-IT" err="1"/>
              <a:t>Nguyen</a:t>
            </a:r>
            <a:r>
              <a:rPr lang="it-IT"/>
              <a:t> – </a:t>
            </a:r>
            <a:r>
              <a:rPr lang="it-IT" err="1"/>
              <a:t>June</a:t>
            </a:r>
            <a:r>
              <a:rPr lang="it-IT"/>
              <a:t> 6-7  2022</a:t>
            </a:r>
          </a:p>
        </p:txBody>
      </p:sp>
    </p:spTree>
    <p:extLst>
      <p:ext uri="{BB962C8B-B14F-4D97-AF65-F5344CB8AC3E}">
        <p14:creationId xmlns:p14="http://schemas.microsoft.com/office/powerpoint/2010/main" val="228703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6D5548-864E-1441-B395-811EAFDD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36A6FC-8DCB-7946-80EB-AC25E5C64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923CCFF-8FE1-9480-568A-86615338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Frascati </a:t>
            </a:r>
            <a:fld id="{6835ECDF-F436-412E-A7C5-6668A9965394}" type="datetime1">
              <a:rPr lang="it-IT" smtClean="0"/>
              <a:t>30/11/2024</a:t>
            </a:fld>
            <a:r>
              <a:rPr lang="it-IT"/>
              <a:t> – EUPRAXIA TDR Review meeting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B068A92-6CA0-8111-468E-B591F6AC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CAF5499-B33B-FE78-1BF2-4E8447A9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243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869DBD-E268-3A43-887E-23EFF59E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EA2EC0-E02C-784A-9500-38198FBCC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454DED-FCAD-5A46-AD46-3B958163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5E0-398F-414A-B199-46ED297635FB}" type="datetime1">
              <a:rPr lang="it-IT" smtClean="0"/>
              <a:t>30/11/2024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B4CA63-F6E2-3242-A7BA-6AC24A5F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C5BEA4-78F5-984A-9362-38967F38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37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28B484-7DA7-8247-AF9C-8386FCEE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7078CD-905E-8346-B41A-4C1980E54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83EE9C-2B4A-7D49-92F1-E7D10777B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AA47E71-477C-3D41-9705-5E6D99867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E13F-B58B-458B-AB35-125B7B68033D}" type="datetime1">
              <a:rPr lang="it-IT" smtClean="0"/>
              <a:t>30/11/2024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4CD139-2B97-3548-B3A5-3ED47856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DD73C8-E257-504B-8FBC-F54CF8E5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84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D40DA-D3C7-E64E-96AC-4671917CA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761686-F168-1E47-BDFB-2E332A9D5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BAF165-7E40-1642-B69C-4C3CBC164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2FE735C-31FF-624B-A900-5E80F4CBB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79BD6DB-783F-0C4F-B726-0DCCD6A5E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ADF7304-95DD-EB43-A22F-27A445CE4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F7D0-160B-4A31-B156-00E42E306755}" type="datetime1">
              <a:rPr lang="it-IT" smtClean="0"/>
              <a:t>30/11/2024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4423AEF-780E-834B-AAFA-AA389F4A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A43C67D-1837-C645-9CFC-C9B673BF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82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EA2563-1989-C54F-A34A-90405068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0451D5A-877B-8E43-871D-3B4E4571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2CA1-2397-4282-A6A2-EC877B320A41}" type="datetime1">
              <a:rPr lang="it-IT" smtClean="0"/>
              <a:t>30/11/2024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C9D7B8-0CEE-2642-8E1D-D5F1168F4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0C53D8-BDA9-D348-BC00-322126A6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44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0974E84-A15D-7547-AFD6-AA1C41B9B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3BDE-7FE3-4A70-8FF7-44D14FC6E748}" type="datetime1">
              <a:rPr lang="it-IT" smtClean="0"/>
              <a:t>30/11/2024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A187385-67DC-0B43-8A76-1616400C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86BE0D-861F-714F-946F-4E844333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06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9127E7-6A4C-3F46-BAA7-5752A06F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8CF578-0078-F945-BEB9-5BB7D2F5B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7A73677-48FB-F246-9451-3710DB127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BA0F4C-7A1F-A246-B287-39DCCDEB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9C85-9533-4693-9AF1-DB86CD4CB0B4}" type="datetime1">
              <a:rPr lang="it-IT" smtClean="0"/>
              <a:t>30/11/2024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072943-FE55-5948-B89F-DAA9CFAD0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CFC7B7-B8F3-8E45-B706-8A1C2E64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25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D7EC28-E966-5944-A947-02F84424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95924C3-D5FB-124D-93AB-C6CDAEB6ED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5F0397-2C90-BE45-A695-2C9616746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1D1AE8-CD6E-784E-B25C-D2434EB4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31F4-D607-4817-9F17-651563B7B7B0}" type="datetime1">
              <a:rPr lang="it-IT" smtClean="0"/>
              <a:t>30/11/2024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C42C43-2661-2447-B95B-03EB5366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166B99-80A9-5046-B7B8-9A2ABCA8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42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E78EC30-DD75-534B-B208-BCDDC6F7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25" y="357174"/>
            <a:ext cx="93030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8BDCB0-6F1E-764A-B262-99E123FC8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B251B0-AE81-3F40-A3E1-3CFD4C52B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0"/>
            <a:ext cx="34031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609E8-07E3-4C8F-8C64-BACC6D49F1E6}" type="datetime1">
              <a:rPr lang="it-IT" smtClean="0"/>
              <a:t>30/11/2024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C74F73-A348-3441-B320-509F44490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4658" y="6356350"/>
            <a:ext cx="278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E29E8-4B3C-1740-B957-BEB1A10E5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348360-AFC9-624D-A1C4-8124FB1055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03387" y="91373"/>
            <a:ext cx="832315" cy="5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5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73" r:id="rId14"/>
    <p:sldLayoutId id="2147483674" r:id="rId15"/>
    <p:sldLayoutId id="2147483675" r:id="rId16"/>
    <p:sldLayoutId id="2147483683" r:id="rId17"/>
    <p:sldLayoutId id="214748368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genda.infn.it/event/42474/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genda.infn.it/event/42474/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agenda.infn.it/event/42474/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agenda.infn.it/event/42474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474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emf"/><Relationship Id="rId11" Type="http://schemas.openxmlformats.org/officeDocument/2006/relationships/hyperlink" Target="https://agenda.infn.it/event/42474/" TargetMode="External"/><Relationship Id="rId5" Type="http://schemas.openxmlformats.org/officeDocument/2006/relationships/image" Target="../media/image49.emf"/><Relationship Id="rId10" Type="http://schemas.openxmlformats.org/officeDocument/2006/relationships/image" Target="../media/image35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474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474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474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genda.infn.it/event/42474/" TargetMode="Externa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agenda.infn.it/event/42474/" TargetMode="Externa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genda.infn.it/event/42474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474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.infn.it/event/42474/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genda.infn.it/event/42474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.infn.it/event/42474/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0.png"/><Relationship Id="rId4" Type="http://schemas.openxmlformats.org/officeDocument/2006/relationships/image" Target="../media/image9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genda.infn.it/event/42474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474/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47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474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genda.infn.it/event/42474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474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024129" y="2006329"/>
            <a:ext cx="9593928" cy="852072"/>
          </a:xfrm>
        </p:spPr>
        <p:txBody>
          <a:bodyPr>
            <a:normAutofit/>
          </a:bodyPr>
          <a:lstStyle/>
          <a:p>
            <a:pPr algn="ctr"/>
            <a:r>
              <a:rPr lang="it-IT" sz="3800" dirty="0"/>
              <a:t>   </a:t>
            </a:r>
            <a:r>
              <a:rPr lang="it-IT" sz="3800" b="1" dirty="0" err="1"/>
              <a:t>EuPRAXIA@SPARC_LAB</a:t>
            </a:r>
            <a:r>
              <a:rPr lang="it-IT" sz="3800" b="1" dirty="0"/>
              <a:t> </a:t>
            </a:r>
            <a:r>
              <a:rPr lang="it-IT" sz="3800" b="1" dirty="0" err="1"/>
              <a:t>FELs</a:t>
            </a:r>
            <a:endParaRPr lang="it-IT" sz="3800"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857568"/>
            <a:ext cx="12192000" cy="2059025"/>
          </a:xfrm>
        </p:spPr>
        <p:txBody>
          <a:bodyPr/>
          <a:lstStyle/>
          <a:p>
            <a:pPr algn="ctr"/>
            <a:r>
              <a:rPr lang="en-US" sz="2800" dirty="0"/>
              <a:t>Michele Opromolla </a:t>
            </a:r>
            <a:r>
              <a:rPr lang="it-IT" sz="2800" b="1" dirty="0">
                <a:latin typeface="+mj-lt"/>
              </a:rPr>
              <a:t>(INFN-LNF)</a:t>
            </a:r>
            <a:endParaRPr lang="en-US" sz="2800" b="1" dirty="0">
              <a:latin typeface="+mj-lt"/>
            </a:endParaRPr>
          </a:p>
          <a:p>
            <a:pPr algn="ctr"/>
            <a:endParaRPr lang="en-US" sz="2800" dirty="0"/>
          </a:p>
          <a:p>
            <a:pPr algn="ctr"/>
            <a:r>
              <a:rPr lang="en-US" sz="2600" dirty="0"/>
              <a:t>on behalf of the </a:t>
            </a:r>
            <a:r>
              <a:rPr lang="en-US" sz="2600" dirty="0" err="1"/>
              <a:t>EuPRAXIA@SPARC_LAB</a:t>
            </a:r>
            <a:r>
              <a:rPr lang="en-US" sz="2600" dirty="0"/>
              <a:t> WA6 </a:t>
            </a:r>
            <a:r>
              <a:rPr lang="en-US" sz="2600" dirty="0" err="1"/>
              <a:t>collabotion</a:t>
            </a:r>
            <a:r>
              <a:rPr lang="en-US" sz="2600" dirty="0"/>
              <a:t> team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err="1"/>
              <a:t>L.Giannessi</a:t>
            </a:r>
            <a:r>
              <a:rPr lang="en-US" sz="2000" dirty="0"/>
              <a:t>, </a:t>
            </a:r>
            <a:r>
              <a:rPr lang="en-US" sz="2000" dirty="0" err="1"/>
              <a:t>F.Nguyen</a:t>
            </a:r>
            <a:r>
              <a:rPr lang="en-US" sz="2000" dirty="0"/>
              <a:t>, </a:t>
            </a:r>
            <a:r>
              <a:rPr lang="en-US" sz="2000" dirty="0" err="1"/>
              <a:t>A.Petralia</a:t>
            </a:r>
            <a:r>
              <a:rPr lang="en-US" sz="2000" dirty="0"/>
              <a:t>, </a:t>
            </a:r>
            <a:r>
              <a:rPr lang="en-US" sz="2000" dirty="0" err="1"/>
              <a:t>V.Petrillo</a:t>
            </a:r>
            <a:r>
              <a:rPr lang="en-US" sz="2000" dirty="0"/>
              <a:t>, </a:t>
            </a:r>
            <a:r>
              <a:rPr lang="it-IT" sz="2000" dirty="0" err="1">
                <a:latin typeface="+mj-lt"/>
              </a:rPr>
              <a:t>L.Sabbatini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A.Selce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A.Vannozzi</a:t>
            </a:r>
            <a:r>
              <a:rPr lang="it-IT" sz="2000" dirty="0">
                <a:latin typeface="+mj-lt"/>
              </a:rPr>
              <a:t>,  </a:t>
            </a:r>
            <a:r>
              <a:rPr lang="it-IT" sz="2000" dirty="0" err="1">
                <a:latin typeface="+mj-lt"/>
              </a:rPr>
              <a:t>F.Villa</a:t>
            </a:r>
            <a:r>
              <a:rPr lang="it-IT" sz="2000" dirty="0">
                <a:latin typeface="+mj-lt"/>
              </a:rPr>
              <a:t>,</a:t>
            </a:r>
            <a:endParaRPr lang="en-US" sz="2000" dirty="0"/>
          </a:p>
          <a:p>
            <a:pPr algn="ctr"/>
            <a:r>
              <a:rPr lang="it-IT" sz="2000" dirty="0" err="1"/>
              <a:t>C.</a:t>
            </a:r>
            <a:r>
              <a:rPr lang="it-IT" sz="2000" dirty="0" err="1">
                <a:latin typeface="+mj-lt"/>
              </a:rPr>
              <a:t>Boffo</a:t>
            </a:r>
            <a:r>
              <a:rPr lang="it-IT" sz="2000" dirty="0"/>
              <a:t>, </a:t>
            </a:r>
            <a:r>
              <a:rPr lang="it-IT" sz="2000" dirty="0" err="1">
                <a:latin typeface="+mj-lt"/>
              </a:rPr>
              <a:t>I.Balossino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M.Del</a:t>
            </a:r>
            <a:r>
              <a:rPr lang="it-IT" sz="2000" dirty="0">
                <a:latin typeface="+mj-lt"/>
              </a:rPr>
              <a:t> Franco, </a:t>
            </a:r>
            <a:r>
              <a:rPr lang="it-IT" sz="2000" dirty="0" err="1">
                <a:latin typeface="+mj-lt"/>
              </a:rPr>
              <a:t>M.Galletti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A.Giribono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A.Ghigo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>
                <a:latin typeface="+mj-lt"/>
              </a:rPr>
              <a:t>A.Iovine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 err="1"/>
              <a:t>N.</a:t>
            </a:r>
            <a:r>
              <a:rPr lang="it-IT" sz="2000" dirty="0" err="1">
                <a:latin typeface="+mj-lt"/>
              </a:rPr>
              <a:t>Mirian</a:t>
            </a:r>
            <a:r>
              <a:rPr lang="it-IT" sz="2000" dirty="0"/>
              <a:t>, </a:t>
            </a:r>
            <a:r>
              <a:rPr lang="it-IT" sz="2000" dirty="0" err="1">
                <a:latin typeface="+mj-lt"/>
              </a:rPr>
              <a:t>C.Vaccarezza</a:t>
            </a:r>
            <a:endParaRPr lang="it-IT" sz="2000" dirty="0">
              <a:latin typeface="+mj-lt"/>
            </a:endParaRPr>
          </a:p>
        </p:txBody>
      </p:sp>
      <p:pic>
        <p:nvPicPr>
          <p:cNvPr id="13" name="Immagine 17">
            <a:extLst>
              <a:ext uri="{FF2B5EF4-FFF2-40B4-BE49-F238E27FC236}">
                <a16:creationId xmlns:a16="http://schemas.microsoft.com/office/drawing/2014/main" id="{50F63935-FB30-9C43-BF2A-CF1326B15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58" b="4123"/>
          <a:stretch/>
        </p:blipFill>
        <p:spPr>
          <a:xfrm>
            <a:off x="8112224" y="5152416"/>
            <a:ext cx="1843612" cy="5216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Immagine 8">
            <a:extLst>
              <a:ext uri="{FF2B5EF4-FFF2-40B4-BE49-F238E27FC236}">
                <a16:creationId xmlns:a16="http://schemas.microsoft.com/office/drawing/2014/main" id="{076599E5-75B8-0F4B-A2D5-4534ECAC7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62"/>
          <a:stretch/>
        </p:blipFill>
        <p:spPr>
          <a:xfrm>
            <a:off x="2372283" y="5029670"/>
            <a:ext cx="1231767" cy="775594"/>
          </a:xfrm>
          <a:prstGeom prst="rect">
            <a:avLst/>
          </a:prstGeom>
        </p:spPr>
      </p:pic>
      <p:pic>
        <p:nvPicPr>
          <p:cNvPr id="11" name="Picture 7" descr="LogoENEAcompletoE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78" y="5152416"/>
            <a:ext cx="1812881" cy="5748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37F0C6F-28ED-2AD9-E69E-3FA755273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704" y="5144194"/>
            <a:ext cx="1368747" cy="5620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997B63-E624-3672-AD47-A9EA8D8A6DED}"/>
              </a:ext>
            </a:extLst>
          </p:cNvPr>
          <p:cNvSpPr txBox="1"/>
          <p:nvPr/>
        </p:nvSpPr>
        <p:spPr>
          <a:xfrm>
            <a:off x="566928" y="217506"/>
            <a:ext cx="6501384" cy="140038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it-IT" sz="3000" dirty="0" err="1">
                <a:solidFill>
                  <a:schemeClr val="bg1"/>
                </a:solidFill>
              </a:rPr>
              <a:t>Fundamental</a:t>
            </a:r>
            <a:r>
              <a:rPr lang="it-IT" sz="3000" dirty="0">
                <a:solidFill>
                  <a:schemeClr val="bg1"/>
                </a:solidFill>
              </a:rPr>
              <a:t> </a:t>
            </a:r>
            <a:r>
              <a:rPr lang="it-IT" sz="3000" dirty="0" err="1">
                <a:solidFill>
                  <a:schemeClr val="bg1"/>
                </a:solidFill>
              </a:rPr>
              <a:t>research</a:t>
            </a:r>
            <a:r>
              <a:rPr lang="it-IT" sz="3000" dirty="0">
                <a:solidFill>
                  <a:schemeClr val="bg1"/>
                </a:solidFill>
              </a:rPr>
              <a:t> and </a:t>
            </a:r>
            <a:r>
              <a:rPr lang="it-IT" sz="3000" dirty="0" err="1">
                <a:solidFill>
                  <a:schemeClr val="bg1"/>
                </a:solidFill>
              </a:rPr>
              <a:t>applications</a:t>
            </a:r>
            <a:r>
              <a:rPr lang="it-IT" sz="3000" dirty="0">
                <a:solidFill>
                  <a:schemeClr val="bg1"/>
                </a:solidFill>
              </a:rPr>
              <a:t> with the </a:t>
            </a:r>
            <a:r>
              <a:rPr lang="it-IT" sz="3000" dirty="0" err="1">
                <a:solidFill>
                  <a:schemeClr val="bg1"/>
                </a:solidFill>
              </a:rPr>
              <a:t>EuPRAXIA</a:t>
            </a:r>
            <a:r>
              <a:rPr lang="it-IT" sz="3000" dirty="0">
                <a:solidFill>
                  <a:schemeClr val="bg1"/>
                </a:solidFill>
              </a:rPr>
              <a:t> facility </a:t>
            </a:r>
            <a:r>
              <a:rPr lang="it-IT" sz="3000" dirty="0" err="1">
                <a:solidFill>
                  <a:schemeClr val="bg1"/>
                </a:solidFill>
              </a:rPr>
              <a:t>at</a:t>
            </a:r>
            <a:r>
              <a:rPr lang="it-IT" sz="3000" dirty="0">
                <a:solidFill>
                  <a:schemeClr val="bg1"/>
                </a:solidFill>
              </a:rPr>
              <a:t> LNF</a:t>
            </a:r>
          </a:p>
          <a:p>
            <a:r>
              <a:rPr lang="it-IT" sz="2500" dirty="0" err="1">
                <a:solidFill>
                  <a:schemeClr val="bg1"/>
                </a:solidFill>
              </a:rPr>
              <a:t>December</a:t>
            </a:r>
            <a:r>
              <a:rPr lang="it-IT" sz="2500" dirty="0">
                <a:solidFill>
                  <a:schemeClr val="bg1"/>
                </a:solidFill>
              </a:rPr>
              <a:t> 4th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BCADD4C-F335-9603-9A27-8C65CF46D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511" y="217506"/>
            <a:ext cx="3476387" cy="14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02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CFCB9E-F848-0BA1-194F-84BF08B73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060" y="5469348"/>
            <a:ext cx="1868443" cy="1330390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7463B9-3EE0-F39B-BBF8-232D4E668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55558" y="1255181"/>
            <a:ext cx="6438069" cy="369332"/>
          </a:xfrm>
        </p:spPr>
        <p:txBody>
          <a:bodyPr/>
          <a:lstStyle/>
          <a:p>
            <a:pPr algn="ctr"/>
            <a:r>
              <a:rPr lang="it-IT" dirty="0"/>
              <a:t>  </a:t>
            </a:r>
            <a:r>
              <a:rPr lang="it-IT" dirty="0" err="1"/>
              <a:t>Desired</a:t>
            </a:r>
            <a:r>
              <a:rPr lang="it-IT" dirty="0"/>
              <a:t>/</a:t>
            </a:r>
            <a:r>
              <a:rPr lang="it-IT" dirty="0" err="1"/>
              <a:t>foreseen</a:t>
            </a:r>
            <a:r>
              <a:rPr lang="it-IT" dirty="0"/>
              <a:t> </a:t>
            </a:r>
            <a:r>
              <a:rPr lang="it-IT" dirty="0" err="1"/>
              <a:t>average</a:t>
            </a:r>
            <a:r>
              <a:rPr lang="it-IT" dirty="0"/>
              <a:t> e-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from PWFA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A9F509A-40A4-3A76-AC4C-FFD41819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178"/>
            <a:ext cx="12192000" cy="529997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/>
              <a:t>Expected electron beam and AQUA FEL performances</a:t>
            </a:r>
            <a:endParaRPr lang="it-IT" sz="3600" b="1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B74F3D47-881C-2932-D9D7-5A9C71555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334446"/>
              </p:ext>
            </p:extLst>
          </p:nvPr>
        </p:nvGraphicFramePr>
        <p:xfrm>
          <a:off x="154059" y="1684919"/>
          <a:ext cx="6102362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5327">
                  <a:extLst>
                    <a:ext uri="{9D8B030D-6E8A-4147-A177-3AD203B41FA5}">
                      <a16:colId xmlns:a16="http://schemas.microsoft.com/office/drawing/2014/main" val="2321011737"/>
                    </a:ext>
                  </a:extLst>
                </a:gridCol>
                <a:gridCol w="1155098">
                  <a:extLst>
                    <a:ext uri="{9D8B030D-6E8A-4147-A177-3AD203B41FA5}">
                      <a16:colId xmlns:a16="http://schemas.microsoft.com/office/drawing/2014/main" val="2885837228"/>
                    </a:ext>
                  </a:extLst>
                </a:gridCol>
                <a:gridCol w="981777">
                  <a:extLst>
                    <a:ext uri="{9D8B030D-6E8A-4147-A177-3AD203B41FA5}">
                      <a16:colId xmlns:a16="http://schemas.microsoft.com/office/drawing/2014/main" val="6310648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212001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Parameter</a:t>
                      </a:r>
                      <a:r>
                        <a:rPr lang="it-IT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Simulated</a:t>
                      </a:r>
                      <a:endParaRPr lang="it-IT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429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1-1.2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779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Charge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pC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25-50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87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Rms </a:t>
                      </a:r>
                      <a:r>
                        <a:rPr lang="it-IT" sz="2000" dirty="0" err="1"/>
                        <a:t>Bunch</a:t>
                      </a:r>
                      <a:r>
                        <a:rPr lang="it-IT" sz="2000" dirty="0"/>
                        <a:t> </a:t>
                      </a:r>
                      <a:r>
                        <a:rPr lang="it-IT" sz="2000" dirty="0" err="1"/>
                        <a:t>length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34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Peak </a:t>
                      </a:r>
                      <a:r>
                        <a:rPr lang="it-IT" sz="2000" dirty="0" err="1"/>
                        <a:t>current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kA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1.5-3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266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Slice </a:t>
                      </a:r>
                      <a:r>
                        <a:rPr lang="it-IT" sz="2000" dirty="0" err="1"/>
                        <a:t>emitX,Y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900" dirty="0"/>
                        <a:t>mm </a:t>
                      </a:r>
                      <a:r>
                        <a:rPr lang="it-IT" sz="1900" dirty="0" err="1"/>
                        <a:t>mrad</a:t>
                      </a:r>
                      <a:endParaRPr lang="it-IT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0.6-0.8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725552"/>
                  </a:ext>
                </a:extLst>
              </a:tr>
              <a:tr h="290726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Slice </a:t>
                      </a:r>
                      <a:r>
                        <a:rPr lang="it-IT" sz="2000" dirty="0" err="1"/>
                        <a:t>rel</a:t>
                      </a:r>
                      <a:r>
                        <a:rPr lang="it-IT" sz="2000" dirty="0"/>
                        <a:t>.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‰ </a:t>
                      </a:r>
                      <a:endParaRPr lang="it-IT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0.2-0.3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458149"/>
                  </a:ext>
                </a:extLst>
              </a:tr>
            </a:tbl>
          </a:graphicData>
        </a:graphic>
      </p:graphicFrame>
      <p:pic>
        <p:nvPicPr>
          <p:cNvPr id="17" name="Picture 3" descr="renewcommand_ar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-1416"/>
          <a:stretch/>
        </p:blipFill>
        <p:spPr>
          <a:xfrm>
            <a:off x="6375225" y="2160407"/>
            <a:ext cx="5711895" cy="3822055"/>
          </a:xfrm>
          <a:prstGeom prst="rect">
            <a:avLst/>
          </a:prstGeom>
        </p:spPr>
      </p:pic>
      <p:sp>
        <p:nvSpPr>
          <p:cNvPr id="18" name="Segnaposto testo 2">
            <a:extLst>
              <a:ext uri="{FF2B5EF4-FFF2-40B4-BE49-F238E27FC236}">
                <a16:creationId xmlns:a16="http://schemas.microsoft.com/office/drawing/2014/main" id="{518046B7-113D-5F82-2281-FEDB772BFD0C}"/>
              </a:ext>
            </a:extLst>
          </p:cNvPr>
          <p:cNvSpPr txBox="1">
            <a:spLocks/>
          </p:cNvSpPr>
          <p:nvPr/>
        </p:nvSpPr>
        <p:spPr>
          <a:xfrm>
            <a:off x="6375225" y="1241298"/>
            <a:ext cx="568945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AQUA FEL </a:t>
            </a:r>
            <a:r>
              <a:rPr lang="it-IT" dirty="0" err="1"/>
              <a:t>theoretical</a:t>
            </a:r>
            <a:r>
              <a:rPr lang="it-IT" dirty="0"/>
              <a:t> performances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CB490D6-B4E8-49BA-6010-6D64CD28A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242" y="4593243"/>
            <a:ext cx="1883665" cy="131068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8812F28-2F24-6E48-2C09-8DCD2A0F6D0E}"/>
              </a:ext>
            </a:extLst>
          </p:cNvPr>
          <p:cNvSpPr txBox="1"/>
          <p:nvPr/>
        </p:nvSpPr>
        <p:spPr>
          <a:xfrm>
            <a:off x="4762677" y="4704145"/>
            <a:ext cx="11520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900" dirty="0" err="1"/>
              <a:t>Spectrum</a:t>
            </a:r>
            <a:r>
              <a:rPr lang="it-IT" sz="1900" dirty="0"/>
              <a:t> @25 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A3DDA48-DCAC-D8DC-C65A-700A169FF80E}"/>
              </a:ext>
            </a:extLst>
          </p:cNvPr>
          <p:cNvSpPr txBox="1"/>
          <p:nvPr/>
        </p:nvSpPr>
        <p:spPr>
          <a:xfrm>
            <a:off x="3127249" y="6022802"/>
            <a:ext cx="13769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900" dirty="0" err="1"/>
              <a:t>Bandwidth</a:t>
            </a:r>
            <a:endParaRPr lang="it-IT" sz="1900" dirty="0"/>
          </a:p>
          <a:p>
            <a:pPr algn="ctr"/>
            <a:r>
              <a:rPr lang="it-IT" sz="1900" dirty="0" err="1"/>
              <a:t>evolution</a:t>
            </a:r>
            <a:endParaRPr lang="it-IT" sz="1900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44A8D8AE-1954-0B19-4555-E41D02990E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10" t="10035" r="9072"/>
          <a:stretch/>
        </p:blipFill>
        <p:spPr>
          <a:xfrm>
            <a:off x="26739" y="4683597"/>
            <a:ext cx="2689030" cy="211614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003B573-B894-ED44-B487-3E9DD66AE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271" y="5212795"/>
            <a:ext cx="1775113" cy="120100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B155F53-AECC-A492-7D4A-ED314AD8181A}"/>
              </a:ext>
            </a:extLst>
          </p:cNvPr>
          <p:cNvSpPr txBox="1"/>
          <p:nvPr/>
        </p:nvSpPr>
        <p:spPr>
          <a:xfrm>
            <a:off x="1462937" y="5238596"/>
            <a:ext cx="8930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900" dirty="0"/>
              <a:t>Power @25 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171F062-6D03-8490-BD6C-8A6953A2816B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10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CC18CB1-B911-78D9-BEE8-669D2D5FA792}"/>
              </a:ext>
            </a:extLst>
          </p:cNvPr>
          <p:cNvSpPr txBox="1"/>
          <p:nvPr/>
        </p:nvSpPr>
        <p:spPr>
          <a:xfrm>
            <a:off x="483698" y="4542721"/>
            <a:ext cx="93891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900" dirty="0"/>
              <a:t>Energy </a:t>
            </a:r>
            <a:r>
              <a:rPr lang="it-IT" sz="1900" dirty="0" err="1"/>
              <a:t>growth</a:t>
            </a:r>
            <a:endParaRPr lang="it-IT" sz="1900" dirty="0"/>
          </a:p>
          <a:p>
            <a:r>
              <a:rPr lang="it-IT" sz="1900" dirty="0"/>
              <a:t>  (CP)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6FA9BC0-5961-1C2F-237E-2C6B3EA3FC02}"/>
                  </a:ext>
                </a:extLst>
              </p:cNvPr>
              <p:cNvSpPr txBox="1"/>
              <p:nvPr/>
            </p:nvSpPr>
            <p:spPr>
              <a:xfrm>
                <a:off x="6375225" y="5934954"/>
                <a:ext cx="57118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On </a:t>
                </a:r>
                <a:r>
                  <a:rPr lang="it-IT" dirty="0" err="1"/>
                  <a:t>average</a:t>
                </a:r>
                <a:r>
                  <a:rPr lang="it-IT" dirty="0"/>
                  <a:t>, </a:t>
                </a:r>
                <a:r>
                  <a:rPr lang="it-IT" dirty="0" err="1"/>
                  <a:t>photon</a:t>
                </a:r>
                <a:r>
                  <a:rPr lang="it-IT" dirty="0"/>
                  <a:t> </a:t>
                </a:r>
                <a:r>
                  <a:rPr lang="it-IT" dirty="0" err="1"/>
                  <a:t>briliiance</a:t>
                </a:r>
                <a:r>
                  <a:rPr lang="it-IT" dirty="0"/>
                  <a:t> of </a:t>
                </a:r>
                <a:r>
                  <a:rPr lang="it-IT" dirty="0" err="1"/>
                  <a:t>about</a:t>
                </a:r>
                <a:endParaRPr lang="it-IT" dirty="0"/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29</m:t>
                        </m:r>
                      </m:sup>
                    </m:sSup>
                  </m:oMath>
                </a14:m>
                <a:r>
                  <a:rPr lang="it-IT" dirty="0"/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dirty="0"/>
                      <m:t>ph</m:t>
                    </m:r>
                    <m:r>
                      <m:rPr>
                        <m:nor/>
                      </m:rPr>
                      <a:rPr lang="en-US" dirty="0"/>
                      <m:t>/</m:t>
                    </m:r>
                    <m:r>
                      <m:rPr>
                        <m:nor/>
                      </m:rPr>
                      <a:rPr lang="en-US" dirty="0"/>
                      <m:t>s</m:t>
                    </m:r>
                    <m:r>
                      <m:rPr>
                        <m:nor/>
                      </m:rPr>
                      <a:rPr lang="en-US" dirty="0"/>
                      <m:t>/</m:t>
                    </m:r>
                    <m:r>
                      <m:rPr>
                        <m:nor/>
                      </m:rPr>
                      <a:rPr lang="en-US" dirty="0"/>
                      <m:t>mm</m:t>
                    </m:r>
                    <m:r>
                      <m:rPr>
                        <m:nor/>
                      </m:rPr>
                      <a:rPr lang="en-US" dirty="0"/>
                      <m:t>²/</m:t>
                    </m:r>
                    <m:r>
                      <m:rPr>
                        <m:nor/>
                      </m:rPr>
                      <a:rPr lang="en-US" dirty="0"/>
                      <m:t>mrad</m:t>
                    </m:r>
                    <m:r>
                      <m:rPr>
                        <m:nor/>
                      </m:rPr>
                      <a:rPr lang="en-US" dirty="0"/>
                      <m:t>²/0.1% </m:t>
                    </m:r>
                    <m:r>
                      <m:rPr>
                        <m:nor/>
                      </m:rPr>
                      <a:rPr lang="en-US" dirty="0"/>
                      <m:t>BW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6FA9BC0-5961-1C2F-237E-2C6B3EA3F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225" y="5934954"/>
                <a:ext cx="5711894" cy="646331"/>
              </a:xfrm>
              <a:prstGeom prst="rect">
                <a:avLst/>
              </a:prstGeom>
              <a:blipFill>
                <a:blip r:embed="rId7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885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472540" y="6497727"/>
            <a:ext cx="21336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11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01178"/>
            <a:ext cx="121920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AQUA FEL performances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ella 14">
                <a:extLst>
                  <a:ext uri="{FF2B5EF4-FFF2-40B4-BE49-F238E27FC236}">
                    <a16:creationId xmlns:a16="http://schemas.microsoft.com/office/drawing/2014/main" id="{2C3F859F-4589-0930-8224-DFC3ADB0FB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1899422"/>
                  </p:ext>
                </p:extLst>
              </p:nvPr>
            </p:nvGraphicFramePr>
            <p:xfrm>
              <a:off x="3117410" y="1584612"/>
              <a:ext cx="8602356" cy="11109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25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405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03108">
                      <a:extLst>
                        <a:ext uri="{9D8B030D-6E8A-4147-A177-3AD203B41FA5}">
                          <a16:colId xmlns:a16="http://schemas.microsoft.com/office/drawing/2014/main" val="1697936106"/>
                        </a:ext>
                      </a:extLst>
                    </a:gridCol>
                    <a:gridCol w="1453896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905256">
                      <a:extLst>
                        <a:ext uri="{9D8B030D-6E8A-4147-A177-3AD203B41FA5}">
                          <a16:colId xmlns:a16="http://schemas.microsoft.com/office/drawing/2014/main" val="2787137948"/>
                        </a:ext>
                      </a:extLst>
                    </a:gridCol>
                    <a:gridCol w="923544">
                      <a:extLst>
                        <a:ext uri="{9D8B030D-6E8A-4147-A177-3AD203B41FA5}">
                          <a16:colId xmlns:a16="http://schemas.microsoft.com/office/drawing/2014/main" val="2699450275"/>
                        </a:ext>
                      </a:extLst>
                    </a:gridCol>
                    <a:gridCol w="908098">
                      <a:extLst>
                        <a:ext uri="{9D8B030D-6E8A-4147-A177-3AD203B41FA5}">
                          <a16:colId xmlns:a16="http://schemas.microsoft.com/office/drawing/2014/main" val="1135147600"/>
                        </a:ext>
                      </a:extLst>
                    </a:gridCol>
                    <a:gridCol w="1405334">
                      <a:extLst>
                        <a:ext uri="{9D8B030D-6E8A-4147-A177-3AD203B41FA5}">
                          <a16:colId xmlns:a16="http://schemas.microsoft.com/office/drawing/2014/main" val="3208971617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&lt;Energy&gt; </a:t>
                          </a:r>
                          <a:r>
                            <a:rPr lang="en-GB" sz="2000" b="0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it-IT" sz="2000" b="0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µ</a:t>
                          </a:r>
                          <a:r>
                            <a:rPr lang="en-GB" sz="2000" b="0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J)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r>
                            <a:rPr lang="it-IT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GB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(nm)</a:t>
                          </a:r>
                          <a:endParaRPr lang="en-GB" sz="2000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&lt;BW&gt;</a:t>
                          </a: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(%)</a:t>
                          </a:r>
                          <a:endParaRPr lang="en-GB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&lt;</a:t>
                          </a:r>
                          <a:r>
                            <a:rPr kumimoji="0" lang="it-IT" sz="2000" b="0" i="0" u="none" strike="noStrike" kern="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Photon</a:t>
                          </a: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number&gt;</a:t>
                          </a:r>
                          <a:endParaRPr lang="en-GB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&lt;Size&gt; (µm)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&lt;Div.&gt; (µrad)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dirty="0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sz="2000" b="0" i="1" dirty="0" smtClean="0">
                                        <a:latin typeface="Cambria Math" panose="02040503050406030204" pitchFamily="18" charset="0"/>
                                      </a:rPr>
                                      <m:t>𝑠𝑎𝑡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2000" b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&lt;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  <m:t>𝑟𝑎𝑑</m:t>
                                  </m:r>
                                </m:sub>
                                <m:sup>
                                  <m:r>
                                    <a:rPr lang="it-IT" sz="2000" b="0" i="1" dirty="0" smtClean="0">
                                      <a:latin typeface="Cambria Math" panose="02040503050406030204" pitchFamily="18" charset="0"/>
                                    </a:rPr>
                                    <m:t>𝐹𝑊𝐻𝑀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2000" b="0" dirty="0"/>
                            <a:t>&gt; (fs)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3.4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0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it-IT" sz="2000" b="0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2000" b="0" i="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</m:oMath>
                          </a14:m>
                          <a:endParaRPr lang="en-GB" sz="2000" i="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 Corpo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ella 14">
                <a:extLst>
                  <a:ext uri="{FF2B5EF4-FFF2-40B4-BE49-F238E27FC236}">
                    <a16:creationId xmlns:a16="http://schemas.microsoft.com/office/drawing/2014/main" id="{2C3F859F-4589-0930-8224-DFC3ADB0FB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1899422"/>
                  </p:ext>
                </p:extLst>
              </p:nvPr>
            </p:nvGraphicFramePr>
            <p:xfrm>
              <a:off x="3117410" y="1584612"/>
              <a:ext cx="8602356" cy="11109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625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405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03108">
                      <a:extLst>
                        <a:ext uri="{9D8B030D-6E8A-4147-A177-3AD203B41FA5}">
                          <a16:colId xmlns:a16="http://schemas.microsoft.com/office/drawing/2014/main" val="1697936106"/>
                        </a:ext>
                      </a:extLst>
                    </a:gridCol>
                    <a:gridCol w="1453896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905256">
                      <a:extLst>
                        <a:ext uri="{9D8B030D-6E8A-4147-A177-3AD203B41FA5}">
                          <a16:colId xmlns:a16="http://schemas.microsoft.com/office/drawing/2014/main" val="2787137948"/>
                        </a:ext>
                      </a:extLst>
                    </a:gridCol>
                    <a:gridCol w="923544">
                      <a:extLst>
                        <a:ext uri="{9D8B030D-6E8A-4147-A177-3AD203B41FA5}">
                          <a16:colId xmlns:a16="http://schemas.microsoft.com/office/drawing/2014/main" val="2699450275"/>
                        </a:ext>
                      </a:extLst>
                    </a:gridCol>
                    <a:gridCol w="908098">
                      <a:extLst>
                        <a:ext uri="{9D8B030D-6E8A-4147-A177-3AD203B41FA5}">
                          <a16:colId xmlns:a16="http://schemas.microsoft.com/office/drawing/2014/main" val="1135147600"/>
                        </a:ext>
                      </a:extLst>
                    </a:gridCol>
                    <a:gridCol w="1405334">
                      <a:extLst>
                        <a:ext uri="{9D8B030D-6E8A-4147-A177-3AD203B41FA5}">
                          <a16:colId xmlns:a16="http://schemas.microsoft.com/office/drawing/2014/main" val="3208971617"/>
                        </a:ext>
                      </a:extLst>
                    </a:gridCol>
                  </a:tblGrid>
                  <a:tr h="71469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&lt;Energy&gt; </a:t>
                          </a:r>
                          <a:r>
                            <a:rPr lang="en-GB" sz="2000" b="0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it-IT" sz="2000" b="0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µ</a:t>
                          </a:r>
                          <a:r>
                            <a:rPr lang="en-GB" sz="2000" b="0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J)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r>
                            <a:rPr lang="it-IT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GB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(nm)</a:t>
                          </a:r>
                          <a:endParaRPr lang="en-GB" sz="2000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&lt;BW&gt;</a:t>
                          </a: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(%)</a:t>
                          </a:r>
                          <a:endParaRPr lang="en-GB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&lt;</a:t>
                          </a:r>
                          <a:r>
                            <a:rPr kumimoji="0" lang="it-IT" sz="2000" b="0" i="0" u="none" strike="noStrike" kern="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Photon</a:t>
                          </a: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number&gt;</a:t>
                          </a:r>
                          <a:endParaRPr lang="en-GB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&lt;Size&gt; (µm)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&lt;Div.&gt; (µrad)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693289" t="-4237" r="-157718" b="-745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511688" t="-4237" r="-1732" b="-745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06695" t="-186364" r="-286192" b="-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EFD806AD-D016-11DD-6472-BBEA92B9A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322" y="1200317"/>
            <a:ext cx="11942758" cy="369332"/>
          </a:xfrm>
        </p:spPr>
        <p:txBody>
          <a:bodyPr/>
          <a:lstStyle/>
          <a:p>
            <a:pPr algn="ctr"/>
            <a:r>
              <a:rPr lang="it-IT" dirty="0"/>
              <a:t>  FEL performance in CP: </a:t>
            </a:r>
            <a:r>
              <a:rPr lang="it-IT" dirty="0" err="1"/>
              <a:t>ideal</a:t>
            </a:r>
            <a:r>
              <a:rPr lang="it-IT" dirty="0"/>
              <a:t> case of the </a:t>
            </a:r>
            <a:r>
              <a:rPr lang="it-IT" dirty="0" err="1"/>
              <a:t>Tested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with </a:t>
            </a:r>
            <a:r>
              <a:rPr lang="it-IT" dirty="0" err="1"/>
              <a:t>Gaussian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profile</a:t>
            </a:r>
            <a:endParaRPr lang="it-IT" dirty="0"/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FD0626D1-F06D-69E3-B8E3-E4D34026EA07}"/>
              </a:ext>
            </a:extLst>
          </p:cNvPr>
          <p:cNvSpPr txBox="1">
            <a:spLocks/>
          </p:cNvSpPr>
          <p:nvPr/>
        </p:nvSpPr>
        <p:spPr>
          <a:xfrm>
            <a:off x="0" y="4388517"/>
            <a:ext cx="5887347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err="1"/>
              <a:t>Expected</a:t>
            </a:r>
            <a:r>
              <a:rPr lang="it-IT" dirty="0"/>
              <a:t> FEL performance and </a:t>
            </a:r>
            <a:r>
              <a:rPr lang="it-IT" dirty="0" err="1"/>
              <a:t>stability</a:t>
            </a:r>
            <a:r>
              <a:rPr lang="it-IT" dirty="0"/>
              <a:t> from start2end </a:t>
            </a:r>
            <a:r>
              <a:rPr lang="it-IT" dirty="0" err="1"/>
              <a:t>EuPRAXIA@SPARC_LAB</a:t>
            </a:r>
            <a:r>
              <a:rPr lang="it-IT" dirty="0"/>
              <a:t> </a:t>
            </a:r>
            <a:r>
              <a:rPr lang="it-IT" dirty="0" err="1"/>
              <a:t>beams</a:t>
            </a:r>
            <a:r>
              <a:rPr lang="it-IT" dirty="0"/>
              <a:t>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D7FD6C92-0DD9-B3F9-DCF8-C94E7FE64A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8937495"/>
                  </p:ext>
                </p:extLst>
              </p:nvPr>
            </p:nvGraphicFramePr>
            <p:xfrm>
              <a:off x="6007608" y="4323244"/>
              <a:ext cx="6044184" cy="24788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94250">
                      <a:extLst>
                        <a:ext uri="{9D8B030D-6E8A-4147-A177-3AD203B41FA5}">
                          <a16:colId xmlns:a16="http://schemas.microsoft.com/office/drawing/2014/main" val="2321011737"/>
                        </a:ext>
                      </a:extLst>
                    </a:gridCol>
                    <a:gridCol w="1250065">
                      <a:extLst>
                        <a:ext uri="{9D8B030D-6E8A-4147-A177-3AD203B41FA5}">
                          <a16:colId xmlns:a16="http://schemas.microsoft.com/office/drawing/2014/main" val="2885837228"/>
                        </a:ext>
                      </a:extLst>
                    </a:gridCol>
                    <a:gridCol w="1899869">
                      <a:extLst>
                        <a:ext uri="{9D8B030D-6E8A-4147-A177-3AD203B41FA5}">
                          <a16:colId xmlns:a16="http://schemas.microsoft.com/office/drawing/2014/main" val="6310648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FEL </a:t>
                          </a:r>
                          <a:r>
                            <a:rPr lang="it-IT" sz="2000" dirty="0" err="1"/>
                            <a:t>radiation</a:t>
                          </a:r>
                          <a:r>
                            <a:rPr lang="it-IT" sz="2000" dirty="0"/>
                            <a:t> @und. exit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Range </a:t>
                          </a:r>
                          <a14:m>
                            <m:oMath xmlns:m="http://schemas.openxmlformats.org/officeDocument/2006/math"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2000" dirty="0"/>
                            <a:t> error%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74297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Wavelength </a:t>
                          </a:r>
                          <a:r>
                            <a:rPr lang="el-GR" sz="200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endParaRPr lang="en-GB" sz="20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nm</a:t>
                          </a:r>
                          <a:endParaRPr lang="it-IT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 2%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97791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Energy </a:t>
                          </a:r>
                          <a:r>
                            <a:rPr lang="it-IT" sz="2000" b="1" i="0" kern="1200" dirty="0" err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at</a:t>
                          </a:r>
                          <a:r>
                            <a:rPr lang="it-IT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 25 m</a:t>
                          </a:r>
                          <a:endParaRPr lang="en-GB" sz="20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µJ</a:t>
                          </a:r>
                          <a:endParaRPr lang="it-IT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5-20 </a:t>
                          </a:r>
                          <a14:m>
                            <m:oMath xmlns:m="http://schemas.openxmlformats.org/officeDocument/2006/math"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 50%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9872326"/>
                      </a:ext>
                    </a:extLst>
                  </a:tr>
                  <a:tr h="4976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FWHM Pulse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i="0" kern="1200" dirty="0" err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fs</a:t>
                          </a:r>
                          <a:endParaRPr lang="it-IT" sz="20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 15%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4344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Photon number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2000" b="0" i="1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0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2-4 </a:t>
                          </a:r>
                          <a14:m>
                            <m:oMath xmlns:m="http://schemas.openxmlformats.org/officeDocument/2006/math">
                              <m:r>
                                <a:rPr lang="it-IT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 45%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9742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Bandwidth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0.2-0.4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32075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D7FD6C92-0DD9-B3F9-DCF8-C94E7FE64A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8937495"/>
                  </p:ext>
                </p:extLst>
              </p:nvPr>
            </p:nvGraphicFramePr>
            <p:xfrm>
              <a:off x="6007608" y="4323244"/>
              <a:ext cx="6044184" cy="24788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94250">
                      <a:extLst>
                        <a:ext uri="{9D8B030D-6E8A-4147-A177-3AD203B41FA5}">
                          <a16:colId xmlns:a16="http://schemas.microsoft.com/office/drawing/2014/main" val="2321011737"/>
                        </a:ext>
                      </a:extLst>
                    </a:gridCol>
                    <a:gridCol w="1250065">
                      <a:extLst>
                        <a:ext uri="{9D8B030D-6E8A-4147-A177-3AD203B41FA5}">
                          <a16:colId xmlns:a16="http://schemas.microsoft.com/office/drawing/2014/main" val="2885837228"/>
                        </a:ext>
                      </a:extLst>
                    </a:gridCol>
                    <a:gridCol w="1899869">
                      <a:extLst>
                        <a:ext uri="{9D8B030D-6E8A-4147-A177-3AD203B41FA5}">
                          <a16:colId xmlns:a16="http://schemas.microsoft.com/office/drawing/2014/main" val="63106484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FEL </a:t>
                          </a:r>
                          <a:r>
                            <a:rPr lang="it-IT" sz="2000" dirty="0" err="1"/>
                            <a:t>radiation</a:t>
                          </a:r>
                          <a:r>
                            <a:rPr lang="it-IT" sz="2000" dirty="0"/>
                            <a:t> @und. exit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218269" t="-7692" r="-1603" b="-5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742979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Wavelength </a:t>
                          </a:r>
                          <a:r>
                            <a:rPr lang="el-GR" sz="200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endParaRPr lang="en-GB" sz="20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nm</a:t>
                          </a:r>
                          <a:endParaRPr lang="it-IT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218269" t="-107692" r="-1603" b="-4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977918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Energy </a:t>
                          </a:r>
                          <a:r>
                            <a:rPr lang="it-IT" sz="2000" b="1" i="0" kern="1200" dirty="0" err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at</a:t>
                          </a:r>
                          <a:r>
                            <a:rPr lang="it-IT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 25 m</a:t>
                          </a:r>
                          <a:endParaRPr lang="en-GB" sz="20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µJ</a:t>
                          </a:r>
                          <a:endParaRPr lang="it-IT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218269" t="-207692" r="-1603" b="-3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9872326"/>
                      </a:ext>
                    </a:extLst>
                  </a:tr>
                  <a:tr h="4976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FWHM Pulse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1" i="0" kern="1200" dirty="0" err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fs</a:t>
                          </a:r>
                          <a:endParaRPr lang="it-IT" sz="20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218269" t="-243902" r="-1603" b="-1853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43449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Photon number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232195" t="-433846" r="-154634" b="-13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218269" t="-433846" r="-1603" b="-13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79742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Bandwidth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dirty="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0.2-0.4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32075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90B47FD-9B51-74DF-379D-D4D06DCA75BB}"/>
              </a:ext>
            </a:extLst>
          </p:cNvPr>
          <p:cNvSpPr txBox="1"/>
          <p:nvPr/>
        </p:nvSpPr>
        <p:spPr>
          <a:xfrm>
            <a:off x="2255522" y="3133893"/>
            <a:ext cx="242669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Sources of </a:t>
            </a:r>
            <a:r>
              <a:rPr lang="it-IT" sz="2000" b="1" dirty="0"/>
              <a:t>FEL </a:t>
            </a:r>
          </a:p>
          <a:p>
            <a:pPr algn="ctr"/>
            <a:r>
              <a:rPr lang="it-IT" sz="2000" b="1" dirty="0" err="1"/>
              <a:t>radiation</a:t>
            </a:r>
            <a:r>
              <a:rPr lang="it-IT" sz="2000" b="1" dirty="0"/>
              <a:t> </a:t>
            </a:r>
            <a:r>
              <a:rPr lang="it-IT" sz="2000" b="1" dirty="0" err="1"/>
              <a:t>instabilities</a:t>
            </a:r>
            <a:endParaRPr lang="it-IT" sz="2000" b="1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7EF04BB-2D53-410C-10BB-F1F180C6D50B}"/>
              </a:ext>
            </a:extLst>
          </p:cNvPr>
          <p:cNvSpPr txBox="1"/>
          <p:nvPr/>
        </p:nvSpPr>
        <p:spPr>
          <a:xfrm>
            <a:off x="4800600" y="3133893"/>
            <a:ext cx="597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ym typeface="Wingdings" panose="05000000000000000000" pitchFamily="2" charset="2"/>
              </a:rPr>
              <a:t>FEL single-spike regime  </a:t>
            </a:r>
            <a:r>
              <a:rPr lang="it-IT" sz="2000" b="1" dirty="0" err="1">
                <a:sym typeface="Wingdings" panose="05000000000000000000" pitchFamily="2" charset="2"/>
              </a:rPr>
              <a:t>intensity</a:t>
            </a:r>
            <a:r>
              <a:rPr lang="it-IT" sz="2000" b="1" dirty="0"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ym typeface="Wingdings" panose="05000000000000000000" pitchFamily="2" charset="2"/>
              </a:rPr>
              <a:t>fluctuations</a:t>
            </a:r>
            <a:endParaRPr lang="it-IT" sz="2000" b="1" dirty="0">
              <a:sym typeface="Wingdings" panose="05000000000000000000" pitchFamily="2" charset="2"/>
            </a:endParaRPr>
          </a:p>
          <a:p>
            <a:r>
              <a:rPr lang="it-IT" sz="2000" b="1" dirty="0">
                <a:sym typeface="Wingdings" panose="05000000000000000000" pitchFamily="2" charset="2"/>
              </a:rPr>
              <a:t>  E-</a:t>
            </a:r>
            <a:r>
              <a:rPr lang="it-IT" sz="2000" b="1" dirty="0" err="1">
                <a:sym typeface="Wingdings" panose="05000000000000000000" pitchFamily="2" charset="2"/>
              </a:rPr>
              <a:t>beam</a:t>
            </a:r>
            <a:r>
              <a:rPr lang="it-IT" sz="2000" b="1" dirty="0">
                <a:sym typeface="Wingdings" panose="05000000000000000000" pitchFamily="2" charset="2"/>
              </a:rPr>
              <a:t> energy jitter     </a:t>
            </a:r>
            <a:r>
              <a:rPr lang="it-IT" sz="2000" b="1" dirty="0" err="1">
                <a:sym typeface="Wingdings" panose="05000000000000000000" pitchFamily="2" charset="2"/>
              </a:rPr>
              <a:t>resonant</a:t>
            </a:r>
            <a:r>
              <a:rPr lang="it-IT" sz="2000" b="1" dirty="0"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ym typeface="Wingdings" panose="05000000000000000000" pitchFamily="2" charset="2"/>
              </a:rPr>
              <a:t>wavelength</a:t>
            </a:r>
            <a:r>
              <a:rPr lang="it-IT" sz="2000" b="1" dirty="0">
                <a:sym typeface="Wingdings" panose="05000000000000000000" pitchFamily="2" charset="2"/>
              </a:rPr>
              <a:t> jitter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388198AC-9E47-5469-535F-A1B35C34C744}"/>
                  </a:ext>
                </a:extLst>
              </p:cNvPr>
              <p:cNvSpPr txBox="1"/>
              <p:nvPr/>
            </p:nvSpPr>
            <p:spPr>
              <a:xfrm>
                <a:off x="52086" y="5572939"/>
                <a:ext cx="58352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2000" b="1" dirty="0"/>
                  <a:t>&gt;80% </a:t>
                </a:r>
                <a:r>
                  <a:rPr lang="it-IT" sz="2000" b="1" dirty="0" err="1"/>
                  <a:t>successful</a:t>
                </a:r>
                <a:r>
                  <a:rPr lang="it-IT" sz="2000" b="1" dirty="0"/>
                  <a:t> (&gt;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00090"/>
                    </a:solidFill>
                    <a:cs typeface="Calibri"/>
                    <a:sym typeface="Wingdings"/>
                  </a:rPr>
                  <a:t>N</a:t>
                </a:r>
                <a:r>
                  <a:rPr lang="en-US" sz="2000" b="1" baseline="-25000" dirty="0">
                    <a:solidFill>
                      <a:srgbClr val="000090"/>
                    </a:solidFill>
                    <a:latin typeface="Symbol" charset="2"/>
                    <a:cs typeface="Symbol" charset="2"/>
                    <a:sym typeface="Wingdings"/>
                  </a:rPr>
                  <a:t>g</a:t>
                </a:r>
                <a:r>
                  <a:rPr lang="it-IT" sz="2000" b="1" dirty="0"/>
                  <a:t> /</a:t>
                </a:r>
                <a:r>
                  <a:rPr lang="it-IT" sz="2000" b="1" dirty="0" err="1"/>
                  <a:t>pulse</a:t>
                </a:r>
                <a:r>
                  <a:rPr lang="it-IT" sz="2000" b="1" dirty="0"/>
                  <a:t>) </a:t>
                </a:r>
              </a:p>
              <a:p>
                <a:pPr algn="ctr"/>
                <a:r>
                  <a:rPr lang="it-IT" sz="2000" b="1" dirty="0"/>
                  <a:t>shots are </a:t>
                </a:r>
                <a:r>
                  <a:rPr lang="it-IT" sz="2000" b="1" dirty="0" err="1"/>
                  <a:t>expected</a:t>
                </a:r>
                <a:endParaRPr lang="it-IT" sz="2000" b="1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388198AC-9E47-5469-535F-A1B35C34C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6" y="5572939"/>
                <a:ext cx="5835261" cy="707886"/>
              </a:xfrm>
              <a:prstGeom prst="rect">
                <a:avLst/>
              </a:prstGeom>
              <a:blipFill>
                <a:blip r:embed="rId4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215E155-62D7-AC23-2BEC-03EB21F8B952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11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8153A29-0ABD-CEEE-2B2E-DAB6195A5A29}"/>
              </a:ext>
            </a:extLst>
          </p:cNvPr>
          <p:cNvSpPr txBox="1"/>
          <p:nvPr/>
        </p:nvSpPr>
        <p:spPr>
          <a:xfrm>
            <a:off x="52086" y="1746659"/>
            <a:ext cx="306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Average</a:t>
            </a:r>
            <a:r>
              <a:rPr lang="it-IT" sz="2000" dirty="0"/>
              <a:t> </a:t>
            </a:r>
            <a:r>
              <a:rPr lang="it-IT" sz="2000" dirty="0" err="1"/>
              <a:t>pulse</a:t>
            </a:r>
            <a:r>
              <a:rPr lang="it-IT" sz="2000" dirty="0"/>
              <a:t> </a:t>
            </a:r>
            <a:r>
              <a:rPr lang="it-IT" sz="2000" dirty="0" err="1"/>
              <a:t>properties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 err="1"/>
              <a:t>at</a:t>
            </a:r>
            <a:r>
              <a:rPr lang="it-IT" sz="2000" dirty="0"/>
              <a:t> the </a:t>
            </a:r>
            <a:r>
              <a:rPr lang="it-IT" sz="2000" dirty="0" err="1"/>
              <a:t>undulator</a:t>
            </a:r>
            <a:r>
              <a:rPr lang="it-IT" sz="2000" dirty="0"/>
              <a:t> exit</a:t>
            </a:r>
          </a:p>
        </p:txBody>
      </p:sp>
      <p:sp>
        <p:nvSpPr>
          <p:cNvPr id="4" name="Segnaposto data 4">
            <a:extLst>
              <a:ext uri="{FF2B5EF4-FFF2-40B4-BE49-F238E27FC236}">
                <a16:creationId xmlns:a16="http://schemas.microsoft.com/office/drawing/2014/main" id="{38E688F3-ECEA-7709-51D1-FBE2DD022C13}"/>
              </a:ext>
            </a:extLst>
          </p:cNvPr>
          <p:cNvSpPr txBox="1">
            <a:spLocks/>
          </p:cNvSpPr>
          <p:nvPr/>
        </p:nvSpPr>
        <p:spPr>
          <a:xfrm>
            <a:off x="31631" y="6430782"/>
            <a:ext cx="5975977" cy="253482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1986694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4D322BD-B1F9-331B-3427-F6366B7C8033}"/>
              </a:ext>
            </a:extLst>
          </p:cNvPr>
          <p:cNvGrpSpPr/>
          <p:nvPr/>
        </p:nvGrpSpPr>
        <p:grpSpPr>
          <a:xfrm>
            <a:off x="325610" y="1338506"/>
            <a:ext cx="11387307" cy="4924840"/>
            <a:chOff x="229745" y="1031396"/>
            <a:chExt cx="11387307" cy="492484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E13F42-D83A-9E82-906B-3C77D2D71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" t="14250" r="9915" b="13208"/>
            <a:stretch/>
          </p:blipFill>
          <p:spPr>
            <a:xfrm>
              <a:off x="229745" y="1288276"/>
              <a:ext cx="11387307" cy="46679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C0194B-F8EC-E3AC-8B32-46DC9C36C765}"/>
                </a:ext>
              </a:extLst>
            </p:cNvPr>
            <p:cNvSpPr txBox="1"/>
            <p:nvPr/>
          </p:nvSpPr>
          <p:spPr>
            <a:xfrm>
              <a:off x="5468333" y="1420417"/>
              <a:ext cx="26291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AQUA beamline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33B581A-4BAF-0B0A-0357-3404A5BD94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84" y="1141281"/>
              <a:ext cx="1872916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AAE5A3-3C67-C0F1-822E-4FA2DB22DA5B}"/>
                </a:ext>
              </a:extLst>
            </p:cNvPr>
            <p:cNvSpPr txBox="1"/>
            <p:nvPr/>
          </p:nvSpPr>
          <p:spPr>
            <a:xfrm>
              <a:off x="688576" y="1119372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10m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0C6A2AE-905B-AD2C-146A-902F59733B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9800" y="1141281"/>
              <a:ext cx="5456035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560D7D5-A16E-F544-D2AF-FA9C5F2C93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5835" y="1141281"/>
              <a:ext cx="3947126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EA7ADA-8996-0202-69BB-DA9F2E9D871A}"/>
                </a:ext>
              </a:extLst>
            </p:cNvPr>
            <p:cNvSpPr txBox="1"/>
            <p:nvPr/>
          </p:nvSpPr>
          <p:spPr>
            <a:xfrm>
              <a:off x="9366532" y="1031396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20m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2FCE7-81B0-9AD6-F6FC-C8F2E7902F9B}"/>
                </a:ext>
              </a:extLst>
            </p:cNvPr>
            <p:cNvSpPr txBox="1"/>
            <p:nvPr/>
          </p:nvSpPr>
          <p:spPr>
            <a:xfrm>
              <a:off x="4540368" y="1086821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30m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97E0D92-D075-D0FF-5866-236B2C4B414B}"/>
                </a:ext>
              </a:extLst>
            </p:cNvPr>
            <p:cNvCxnSpPr>
              <a:cxnSpLocks/>
            </p:cNvCxnSpPr>
            <p:nvPr/>
          </p:nvCxnSpPr>
          <p:spPr>
            <a:xfrm>
              <a:off x="11435486" y="1610041"/>
              <a:ext cx="0" cy="223466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A9AD546-A76F-7A96-6948-0639CD4085AC}"/>
                </a:ext>
              </a:extLst>
            </p:cNvPr>
            <p:cNvSpPr txBox="1"/>
            <p:nvPr/>
          </p:nvSpPr>
          <p:spPr>
            <a:xfrm>
              <a:off x="10621826" y="2424056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12m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38A3BA8-703F-7800-22B8-C1291BDF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en-US" sz="3600" b="1" dirty="0"/>
              <a:t>FEL Beamline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F50F01B-F9D5-B75F-9E10-1DD8C0D44994}"/>
              </a:ext>
            </a:extLst>
          </p:cNvPr>
          <p:cNvGrpSpPr/>
          <p:nvPr/>
        </p:nvGrpSpPr>
        <p:grpSpPr>
          <a:xfrm>
            <a:off x="2558763" y="3813257"/>
            <a:ext cx="9150063" cy="2310921"/>
            <a:chOff x="3480402" y="3190530"/>
            <a:chExt cx="9150063" cy="2310921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C4EF0891-8A06-9CAE-69B1-94B710788050}"/>
                </a:ext>
              </a:extLst>
            </p:cNvPr>
            <p:cNvSpPr txBox="1"/>
            <p:nvPr/>
          </p:nvSpPr>
          <p:spPr>
            <a:xfrm>
              <a:off x="3766039" y="3948041"/>
              <a:ext cx="615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GDM</a:t>
              </a: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31B3280D-4182-50B9-FAA7-73894719D0FF}"/>
                </a:ext>
              </a:extLst>
            </p:cNvPr>
            <p:cNvSpPr txBox="1"/>
            <p:nvPr/>
          </p:nvSpPr>
          <p:spPr>
            <a:xfrm>
              <a:off x="3484877" y="4772713"/>
              <a:ext cx="727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Mirror</a:t>
              </a: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395D3D3C-F70F-E3A3-3EE1-1E6F6B8D4BA1}"/>
                </a:ext>
              </a:extLst>
            </p:cNvPr>
            <p:cNvSpPr txBox="1"/>
            <p:nvPr/>
          </p:nvSpPr>
          <p:spPr>
            <a:xfrm>
              <a:off x="3528285" y="4561545"/>
              <a:ext cx="1013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Apertures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313EB717-7329-8C16-8324-81F030568F32}"/>
                </a:ext>
              </a:extLst>
            </p:cNvPr>
            <p:cNvSpPr txBox="1"/>
            <p:nvPr/>
          </p:nvSpPr>
          <p:spPr>
            <a:xfrm>
              <a:off x="7269447" y="4333109"/>
              <a:ext cx="1329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Spectrometer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B55B2CF0-0CDB-02DE-0115-4C9AF4B979B6}"/>
                </a:ext>
              </a:extLst>
            </p:cNvPr>
            <p:cNvSpPr txBox="1"/>
            <p:nvPr/>
          </p:nvSpPr>
          <p:spPr>
            <a:xfrm>
              <a:off x="3492537" y="4993620"/>
              <a:ext cx="2153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Solid attenuators/filters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5AFC7E88-6A76-60F5-B7F5-E9200BC7250B}"/>
                </a:ext>
              </a:extLst>
            </p:cNvPr>
            <p:cNvSpPr txBox="1"/>
            <p:nvPr/>
          </p:nvSpPr>
          <p:spPr>
            <a:xfrm>
              <a:off x="9822067" y="4024318"/>
              <a:ext cx="280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Polarization/time measure area</a:t>
              </a: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E329A9BB-644D-7E2F-177B-200A4542D0CD}"/>
                </a:ext>
              </a:extLst>
            </p:cNvPr>
            <p:cNvSpPr txBox="1"/>
            <p:nvPr/>
          </p:nvSpPr>
          <p:spPr>
            <a:xfrm>
              <a:off x="6309142" y="3566785"/>
              <a:ext cx="1978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Monochromator area</a:t>
              </a: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11AC62FB-ECDB-ABE9-E299-65EE17967B37}"/>
                </a:ext>
              </a:extLst>
            </p:cNvPr>
            <p:cNvSpPr txBox="1"/>
            <p:nvPr/>
          </p:nvSpPr>
          <p:spPr>
            <a:xfrm>
              <a:off x="6299268" y="5153536"/>
              <a:ext cx="1987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Split &amp; delay line area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E11ED1BB-FC9B-30BE-2332-7C6F0E299724}"/>
                </a:ext>
              </a:extLst>
            </p:cNvPr>
            <p:cNvSpPr txBox="1"/>
            <p:nvPr/>
          </p:nvSpPr>
          <p:spPr>
            <a:xfrm>
              <a:off x="4764889" y="4351434"/>
              <a:ext cx="1286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Gas absorber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1FE33DD8-063C-A16D-B9FD-A712062200B0}"/>
                </a:ext>
              </a:extLst>
            </p:cNvPr>
            <p:cNvSpPr txBox="1"/>
            <p:nvPr/>
          </p:nvSpPr>
          <p:spPr>
            <a:xfrm>
              <a:off x="9827617" y="4543126"/>
              <a:ext cx="11219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K-B mirrors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3F0B0D3A-96D8-6628-E0A3-E9B6A9F1C65A}"/>
                </a:ext>
              </a:extLst>
            </p:cNvPr>
            <p:cNvSpPr txBox="1"/>
            <p:nvPr/>
          </p:nvSpPr>
          <p:spPr>
            <a:xfrm>
              <a:off x="10324195" y="5118025"/>
              <a:ext cx="17529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Exp. Chamber area</a:t>
              </a: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868CA675-6D43-FB09-EB3B-326A468E1C9D}"/>
                </a:ext>
              </a:extLst>
            </p:cNvPr>
            <p:cNvSpPr txBox="1"/>
            <p:nvPr/>
          </p:nvSpPr>
          <p:spPr>
            <a:xfrm>
              <a:off x="3480402" y="5162897"/>
              <a:ext cx="708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Valves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4CD33FDB-2050-05EB-9301-BFE8BE90838A}"/>
                </a:ext>
              </a:extLst>
            </p:cNvPr>
            <p:cNvSpPr txBox="1"/>
            <p:nvPr/>
          </p:nvSpPr>
          <p:spPr>
            <a:xfrm>
              <a:off x="3621259" y="4179136"/>
              <a:ext cx="827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Screens</a:t>
              </a: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B6D313D5-9881-4455-5E6B-7065FB817CEB}"/>
                </a:ext>
              </a:extLst>
            </p:cNvPr>
            <p:cNvSpPr txBox="1"/>
            <p:nvPr/>
          </p:nvSpPr>
          <p:spPr>
            <a:xfrm>
              <a:off x="4140533" y="3190530"/>
              <a:ext cx="11455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Laser hutch</a:t>
              </a:r>
            </a:p>
          </p:txBody>
        </p:sp>
      </p:grpSp>
      <p:sp>
        <p:nvSpPr>
          <p:cNvPr id="41" name="TextBox 20">
            <a:extLst>
              <a:ext uri="{FF2B5EF4-FFF2-40B4-BE49-F238E27FC236}">
                <a16:creationId xmlns:a16="http://schemas.microsoft.com/office/drawing/2014/main" id="{9CA4EDA9-2B35-46B1-8398-F9064529068E}"/>
              </a:ext>
            </a:extLst>
          </p:cNvPr>
          <p:cNvSpPr txBox="1"/>
          <p:nvPr/>
        </p:nvSpPr>
        <p:spPr>
          <a:xfrm>
            <a:off x="2558763" y="6000617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BPM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CC5FD2-DA1A-E6AC-4262-BB4CAD9C6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3722" r="27606" b="15676"/>
          <a:stretch/>
        </p:blipFill>
        <p:spPr>
          <a:xfrm>
            <a:off x="330918" y="2492229"/>
            <a:ext cx="7237003" cy="3771117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2D02A4-28B1-8EF2-5F2C-644053C60B28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B3A676-8901-57DC-9D96-DA6D5E3454DF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04F8FB7-7FE3-B055-3D97-58F53E852FA8}"/>
              </a:ext>
            </a:extLst>
          </p:cNvPr>
          <p:cNvSpPr txBox="1"/>
          <p:nvPr/>
        </p:nvSpPr>
        <p:spPr>
          <a:xfrm>
            <a:off x="9628632" y="6448618"/>
            <a:ext cx="2275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Courtesy</a:t>
            </a:r>
            <a:r>
              <a:rPr lang="it-IT" sz="1600" dirty="0"/>
              <a:t> of F. Villa</a:t>
            </a:r>
          </a:p>
        </p:txBody>
      </p:sp>
    </p:spTree>
    <p:extLst>
      <p:ext uri="{BB962C8B-B14F-4D97-AF65-F5344CB8AC3E}">
        <p14:creationId xmlns:p14="http://schemas.microsoft.com/office/powerpoint/2010/main" val="97870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F2B4568-709B-A51B-6959-904CF6A58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5"/>
          <a:stretch/>
        </p:blipFill>
        <p:spPr bwMode="auto">
          <a:xfrm>
            <a:off x="1921406" y="3764054"/>
            <a:ext cx="1895298" cy="15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E5BB43-5FD6-53BC-4FCF-6FC3E44D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/>
              <a:t>FEL Photon diagnostics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AC2F7-7DBA-B618-1084-35A1A9B1A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C0BE2-3445-90F3-2333-20D69AB17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896" y="1377043"/>
            <a:ext cx="2911795" cy="2063215"/>
          </a:xfrm>
          <a:prstGeom prst="rect">
            <a:avLst/>
          </a:prstGeom>
        </p:spPr>
      </p:pic>
      <p:pic>
        <p:nvPicPr>
          <p:cNvPr id="7" name="Picture 6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17DDBF4F-B077-CAB9-F74C-2DD60E975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" y="1385268"/>
            <a:ext cx="2805340" cy="2095452"/>
          </a:xfrm>
          <a:prstGeom prst="rect">
            <a:avLst/>
          </a:prstGeom>
        </p:spPr>
      </p:pic>
      <p:pic>
        <p:nvPicPr>
          <p:cNvPr id="8" name="Immagine 1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0C0FB9B7-BC48-05E3-01F1-11DC1C89B8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62" t="28033" r="21401" b="21515"/>
          <a:stretch/>
        </p:blipFill>
        <p:spPr>
          <a:xfrm>
            <a:off x="7181118" y="1432941"/>
            <a:ext cx="3247622" cy="1976148"/>
          </a:xfrm>
          <a:prstGeom prst="rect">
            <a:avLst/>
          </a:prstGeom>
        </p:spPr>
      </p:pic>
      <p:pic>
        <p:nvPicPr>
          <p:cNvPr id="9" name="Immagine 1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00D3A99F-36BA-B110-0701-28F8B9EBCC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71" t="36143" r="20537" b="38576"/>
          <a:stretch/>
        </p:blipFill>
        <p:spPr>
          <a:xfrm>
            <a:off x="-22214" y="5498046"/>
            <a:ext cx="3753853" cy="1289655"/>
          </a:xfrm>
          <a:prstGeom prst="rect">
            <a:avLst/>
          </a:prstGeom>
        </p:spPr>
      </p:pic>
      <p:pic>
        <p:nvPicPr>
          <p:cNvPr id="10" name="Immagine 1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8DC43575-E7EE-B41F-D65A-0635A0CA04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948" t="58759" r="42538" b="11321"/>
          <a:stretch/>
        </p:blipFill>
        <p:spPr>
          <a:xfrm>
            <a:off x="-22214" y="3786366"/>
            <a:ext cx="1839086" cy="1767231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AAD4BED1-77D7-A315-B02D-16427B5D3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2960"/>
          <a:stretch/>
        </p:blipFill>
        <p:spPr bwMode="auto">
          <a:xfrm>
            <a:off x="10658475" y="1076675"/>
            <a:ext cx="1533525" cy="41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B26DF3E-E3C7-59EA-4B01-3DDB805E3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 r="15283" b="25189"/>
          <a:stretch/>
        </p:blipFill>
        <p:spPr bwMode="auto">
          <a:xfrm>
            <a:off x="10553941" y="5248793"/>
            <a:ext cx="1638059" cy="16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BDEFB8-02C7-05A9-2D85-57CFF542A459}"/>
              </a:ext>
            </a:extLst>
          </p:cNvPr>
          <p:cNvCxnSpPr>
            <a:cxnSpLocks/>
          </p:cNvCxnSpPr>
          <p:nvPr/>
        </p:nvCxnSpPr>
        <p:spPr>
          <a:xfrm>
            <a:off x="11641394" y="3028335"/>
            <a:ext cx="0" cy="2526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7A2B02-6458-A1A8-EF33-EB30136BFEC3}"/>
              </a:ext>
            </a:extLst>
          </p:cNvPr>
          <p:cNvSpPr txBox="1"/>
          <p:nvPr/>
        </p:nvSpPr>
        <p:spPr>
          <a:xfrm>
            <a:off x="7180717" y="1071107"/>
            <a:ext cx="346742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/>
              <a:t>Gas Intensity Monitors and BPMs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3F085-D992-3D50-3781-EA57072BB202}"/>
              </a:ext>
            </a:extLst>
          </p:cNvPr>
          <p:cNvSpPr txBox="1"/>
          <p:nvPr/>
        </p:nvSpPr>
        <p:spPr>
          <a:xfrm>
            <a:off x="-95172" y="5380562"/>
            <a:ext cx="201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Ionization streaking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67C130-2DE3-AAA2-4B6E-9C98124CA4F0}"/>
              </a:ext>
            </a:extLst>
          </p:cNvPr>
          <p:cNvSpPr txBox="1"/>
          <p:nvPr/>
        </p:nvSpPr>
        <p:spPr>
          <a:xfrm>
            <a:off x="1868733" y="5226062"/>
            <a:ext cx="2170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Transient reflectivity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8935E-DA99-C3BB-7915-1FFDDF0BF924}"/>
              </a:ext>
            </a:extLst>
          </p:cNvPr>
          <p:cNvSpPr txBox="1"/>
          <p:nvPr/>
        </p:nvSpPr>
        <p:spPr>
          <a:xfrm>
            <a:off x="13119" y="1028387"/>
            <a:ext cx="2168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Wavefront sensors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685C76-6752-9786-2762-A6D6C6B7519E}"/>
              </a:ext>
            </a:extLst>
          </p:cNvPr>
          <p:cNvSpPr txBox="1"/>
          <p:nvPr/>
        </p:nvSpPr>
        <p:spPr>
          <a:xfrm>
            <a:off x="2879408" y="1051687"/>
            <a:ext cx="24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Grating spectrometer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6FF7A-FD38-3116-D9A6-C5D2E9288B9F}"/>
              </a:ext>
            </a:extLst>
          </p:cNvPr>
          <p:cNvSpPr txBox="1"/>
          <p:nvPr/>
        </p:nvSpPr>
        <p:spPr>
          <a:xfrm>
            <a:off x="9161114" y="6431654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Bladed BPM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49D345E-8ADF-EA2C-F6C1-FF37CE84506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443" t="4079" r="10648" b="33461"/>
          <a:stretch/>
        </p:blipFill>
        <p:spPr>
          <a:xfrm>
            <a:off x="6010611" y="1432941"/>
            <a:ext cx="1002890" cy="19692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63AF62-D7DE-32A1-D14C-3B36F2D8E112}"/>
              </a:ext>
            </a:extLst>
          </p:cNvPr>
          <p:cNvSpPr txBox="1"/>
          <p:nvPr/>
        </p:nvSpPr>
        <p:spPr>
          <a:xfrm>
            <a:off x="5884239" y="1065982"/>
            <a:ext cx="1365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YAG screen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4F18B-FCCA-63ED-18AF-CA0ED3391FEA}"/>
              </a:ext>
            </a:extLst>
          </p:cNvPr>
          <p:cNvSpPr txBox="1"/>
          <p:nvPr/>
        </p:nvSpPr>
        <p:spPr>
          <a:xfrm>
            <a:off x="4420896" y="3481676"/>
            <a:ext cx="617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Coherence measurements (</a:t>
            </a:r>
            <a:r>
              <a:rPr lang="en-US" sz="2000" b="1" u="sng" dirty="0"/>
              <a:t>transverse</a:t>
            </a:r>
            <a:r>
              <a:rPr lang="en-US" sz="2000" b="1" dirty="0"/>
              <a:t> and </a:t>
            </a:r>
            <a:r>
              <a:rPr lang="en-US" sz="2000" b="1" u="sng" dirty="0">
                <a:solidFill>
                  <a:srgbClr val="FF0000"/>
                </a:solidFill>
              </a:rPr>
              <a:t>longitudinal</a:t>
            </a:r>
            <a:r>
              <a:rPr lang="en-US" sz="2000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8E9908-C116-9CFA-F447-CB56764FA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5"/>
          <a:stretch/>
        </p:blipFill>
        <p:spPr bwMode="auto">
          <a:xfrm>
            <a:off x="4667149" y="3838877"/>
            <a:ext cx="2513568" cy="173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A70DEE4-410F-E5A6-30F3-79446276937B}"/>
              </a:ext>
            </a:extLst>
          </p:cNvPr>
          <p:cNvCxnSpPr>
            <a:cxnSpLocks/>
          </p:cNvCxnSpPr>
          <p:nvPr/>
        </p:nvCxnSpPr>
        <p:spPr>
          <a:xfrm>
            <a:off x="7315320" y="4628351"/>
            <a:ext cx="70696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4F12932D-6DBB-A017-0EF2-FD360D27708E}"/>
              </a:ext>
            </a:extLst>
          </p:cNvPr>
          <p:cNvCxnSpPr>
            <a:cxnSpLocks/>
            <a:stCxn id="13" idx="2"/>
            <a:endCxn id="15" idx="2"/>
          </p:cNvCxnSpPr>
          <p:nvPr/>
        </p:nvCxnSpPr>
        <p:spPr>
          <a:xfrm>
            <a:off x="8425011" y="4265005"/>
            <a:ext cx="1090081" cy="39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B8462A9-7678-63D9-6630-F8122E6AF586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8022285" y="4628351"/>
            <a:ext cx="609913" cy="23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3087C67E-F55F-6267-2B60-AB73529210E7}"/>
              </a:ext>
            </a:extLst>
          </p:cNvPr>
          <p:cNvCxnSpPr>
            <a:cxnSpLocks/>
            <a:stCxn id="24" idx="0"/>
            <a:endCxn id="23" idx="2"/>
          </p:cNvCxnSpPr>
          <p:nvPr/>
        </p:nvCxnSpPr>
        <p:spPr>
          <a:xfrm flipH="1" flipV="1">
            <a:off x="8632198" y="4630736"/>
            <a:ext cx="235380" cy="321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8EA8245B-45F4-87C1-6FAB-A517B7773E23}"/>
              </a:ext>
            </a:extLst>
          </p:cNvPr>
          <p:cNvCxnSpPr>
            <a:cxnSpLocks/>
            <a:stCxn id="24" idx="0"/>
            <a:endCxn id="22" idx="0"/>
          </p:cNvCxnSpPr>
          <p:nvPr/>
        </p:nvCxnSpPr>
        <p:spPr>
          <a:xfrm flipV="1">
            <a:off x="8867578" y="4944948"/>
            <a:ext cx="646627" cy="6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02F06865-C079-DFE5-623D-B2EC77EB3264}"/>
              </a:ext>
            </a:extLst>
          </p:cNvPr>
          <p:cNvCxnSpPr>
            <a:cxnSpLocks/>
          </p:cNvCxnSpPr>
          <p:nvPr/>
        </p:nvCxnSpPr>
        <p:spPr>
          <a:xfrm flipV="1">
            <a:off x="9470134" y="4559361"/>
            <a:ext cx="536214" cy="4032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ECB6EBBD-7894-CD5F-43FD-D71819516313}"/>
              </a:ext>
            </a:extLst>
          </p:cNvPr>
          <p:cNvCxnSpPr>
            <a:cxnSpLocks/>
            <a:endCxn id="15" idx="2"/>
          </p:cNvCxnSpPr>
          <p:nvPr/>
        </p:nvCxnSpPr>
        <p:spPr>
          <a:xfrm flipH="1" flipV="1">
            <a:off x="9515092" y="4268948"/>
            <a:ext cx="491256" cy="3265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8F56ADED-E7D3-4D79-802D-E057CEC26542}"/>
              </a:ext>
            </a:extLst>
          </p:cNvPr>
          <p:cNvSpPr/>
          <p:nvPr/>
        </p:nvSpPr>
        <p:spPr>
          <a:xfrm rot="20031124">
            <a:off x="7714126" y="4710666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648E5BC-DD81-C3E3-F1AD-37FD8F8F2556}"/>
              </a:ext>
            </a:extLst>
          </p:cNvPr>
          <p:cNvSpPr/>
          <p:nvPr/>
        </p:nvSpPr>
        <p:spPr>
          <a:xfrm rot="20480347">
            <a:off x="8196342" y="4117298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D99C0EE-B32F-D475-CC27-C59E0D871ED7}"/>
              </a:ext>
            </a:extLst>
          </p:cNvPr>
          <p:cNvSpPr/>
          <p:nvPr/>
        </p:nvSpPr>
        <p:spPr>
          <a:xfrm rot="1099858">
            <a:off x="9334546" y="4121102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D6EA1D9-A097-E45F-B3BF-DA6F1457E3E3}"/>
              </a:ext>
            </a:extLst>
          </p:cNvPr>
          <p:cNvSpPr/>
          <p:nvPr/>
        </p:nvSpPr>
        <p:spPr>
          <a:xfrm rot="20413620">
            <a:off x="9335464" y="4940476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CE716F2-89A0-A44D-4FBA-BB551A0A070C}"/>
              </a:ext>
            </a:extLst>
          </p:cNvPr>
          <p:cNvSpPr/>
          <p:nvPr/>
        </p:nvSpPr>
        <p:spPr>
          <a:xfrm rot="1366613">
            <a:off x="8457162" y="4484955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E1DB8AD-91F7-6889-9C27-84291BE70C84}"/>
              </a:ext>
            </a:extLst>
          </p:cNvPr>
          <p:cNvSpPr/>
          <p:nvPr/>
        </p:nvSpPr>
        <p:spPr>
          <a:xfrm rot="1366613">
            <a:off x="8633814" y="4945908"/>
            <a:ext cx="408799" cy="151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CB2AB869-9681-7653-4465-1B90E6F4F9D0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8022285" y="4265005"/>
            <a:ext cx="402726" cy="3633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tangolo 51">
            <a:extLst>
              <a:ext uri="{FF2B5EF4-FFF2-40B4-BE49-F238E27FC236}">
                <a16:creationId xmlns:a16="http://schemas.microsoft.com/office/drawing/2014/main" id="{38A7FE3E-5A13-5264-B483-5D563D172FB7}"/>
              </a:ext>
            </a:extLst>
          </p:cNvPr>
          <p:cNvSpPr/>
          <p:nvPr/>
        </p:nvSpPr>
        <p:spPr>
          <a:xfrm>
            <a:off x="9977537" y="4282123"/>
            <a:ext cx="102647" cy="60580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281CE-0C07-5751-AC2E-B056A88146FC}"/>
              </a:ext>
            </a:extLst>
          </p:cNvPr>
          <p:cNvSpPr txBox="1"/>
          <p:nvPr/>
        </p:nvSpPr>
        <p:spPr>
          <a:xfrm>
            <a:off x="589738" y="3461708"/>
            <a:ext cx="3091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Longitudinal measurements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6AE460-0B01-4DC1-34ED-9DD41AC50BFA}"/>
              </a:ext>
            </a:extLst>
          </p:cNvPr>
          <p:cNvSpPr txBox="1"/>
          <p:nvPr/>
        </p:nvSpPr>
        <p:spPr>
          <a:xfrm>
            <a:off x="4667149" y="5752387"/>
            <a:ext cx="3355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Single-shot diagnostics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Multi-shot diagnostics</a:t>
            </a:r>
          </a:p>
          <a:p>
            <a:pPr algn="ctr"/>
            <a:r>
              <a:rPr lang="en-US" sz="2000" b="1" u="sng" dirty="0"/>
              <a:t>Intercepting diagnostics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2FFBA81-03B0-0CDE-5CF6-916271EAF6FC}"/>
              </a:ext>
            </a:extLst>
          </p:cNvPr>
          <p:cNvSpPr txBox="1"/>
          <p:nvPr/>
        </p:nvSpPr>
        <p:spPr>
          <a:xfrm>
            <a:off x="4016222" y="667301"/>
            <a:ext cx="411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chemeClr val="bg1"/>
                </a:solidFill>
              </a:rPr>
              <a:t>Courtesy</a:t>
            </a:r>
            <a:r>
              <a:rPr lang="it-IT" sz="1600" dirty="0">
                <a:solidFill>
                  <a:schemeClr val="bg1"/>
                </a:solidFill>
              </a:rPr>
              <a:t> of F. Villa</a:t>
            </a:r>
          </a:p>
        </p:txBody>
      </p:sp>
    </p:spTree>
    <p:extLst>
      <p:ext uri="{BB962C8B-B14F-4D97-AF65-F5344CB8AC3E}">
        <p14:creationId xmlns:p14="http://schemas.microsoft.com/office/powerpoint/2010/main" val="525700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123087-CE9C-F730-2514-EEB8F8371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28" tIns="45718" rIns="91428" bIns="45718" rtlCol="0" anchor="ctr">
            <a:noAutofit/>
          </a:bodyPr>
          <a:lstStyle/>
          <a:p>
            <a:pPr algn="ctr"/>
            <a:r>
              <a:rPr lang="en-US" sz="3600" b="1" dirty="0"/>
              <a:t>FEL optics and transport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38469AF-9E6D-4BA2-F458-D43A6C92C7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5443" y="1050818"/>
            <a:ext cx="2476500" cy="1751012"/>
          </a:xfrm>
          <a:prstGeom prst="rect">
            <a:avLst/>
          </a:prstGeom>
        </p:spPr>
      </p:pic>
      <p:pic>
        <p:nvPicPr>
          <p:cNvPr id="6" name="Immagine 4">
            <a:extLst>
              <a:ext uri="{FF2B5EF4-FFF2-40B4-BE49-F238E27FC236}">
                <a16:creationId xmlns:a16="http://schemas.microsoft.com/office/drawing/2014/main" id="{C9E2DBC0-ABF0-9BE4-AE52-85E920D3DB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8" t="19201" r="19288" b="9401"/>
          <a:stretch/>
        </p:blipFill>
        <p:spPr>
          <a:xfrm>
            <a:off x="7913101" y="1050944"/>
            <a:ext cx="4248472" cy="2210940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2C7971FA-197C-8103-3F83-AF4B5EAC63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6" t="45800" r="16925" b="16400"/>
          <a:stretch/>
        </p:blipFill>
        <p:spPr>
          <a:xfrm>
            <a:off x="45443" y="4729489"/>
            <a:ext cx="6912768" cy="1944216"/>
          </a:xfrm>
          <a:prstGeom prst="rect">
            <a:avLst/>
          </a:prstGeom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23184A9F-B54E-72F4-314F-44A8E04033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00" t="22001" r="61025" b="19201"/>
          <a:stretch/>
        </p:blipFill>
        <p:spPr>
          <a:xfrm>
            <a:off x="7030403" y="3779634"/>
            <a:ext cx="1872208" cy="3024336"/>
          </a:xfrm>
          <a:prstGeom prst="rect">
            <a:avLst/>
          </a:prstGeom>
        </p:spPr>
      </p:pic>
      <p:pic>
        <p:nvPicPr>
          <p:cNvPr id="9" name="Immagine 4">
            <a:extLst>
              <a:ext uri="{FF2B5EF4-FFF2-40B4-BE49-F238E27FC236}">
                <a16:creationId xmlns:a16="http://schemas.microsoft.com/office/drawing/2014/main" id="{B300FE63-5C91-92FB-49FB-919F605D35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48" t="27652" r="16315" b="20011"/>
          <a:stretch/>
        </p:blipFill>
        <p:spPr>
          <a:xfrm>
            <a:off x="2584285" y="1050944"/>
            <a:ext cx="2028619" cy="1864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6B2DAB-CEC6-336C-FAD0-74A3EB9609A9}"/>
              </a:ext>
            </a:extLst>
          </p:cNvPr>
          <p:cNvSpPr txBox="1"/>
          <p:nvPr/>
        </p:nvSpPr>
        <p:spPr>
          <a:xfrm>
            <a:off x="319680" y="2881210"/>
            <a:ext cx="3742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Filters (solids and gas attenuators)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45F43-29CA-8CDF-5AF7-ECB46575471E}"/>
              </a:ext>
            </a:extLst>
          </p:cNvPr>
          <p:cNvSpPr txBox="1"/>
          <p:nvPr/>
        </p:nvSpPr>
        <p:spPr>
          <a:xfrm>
            <a:off x="7821394" y="3200678"/>
            <a:ext cx="3995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Bendable mirror in K-B configuration</a:t>
            </a:r>
          </a:p>
          <a:p>
            <a:pPr algn="ctr"/>
            <a:r>
              <a:rPr lang="en-US" sz="2000" dirty="0"/>
              <a:t>for tunable final focus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32C02-B7EE-9F68-9C8A-8C7C1D5085A4}"/>
              </a:ext>
            </a:extLst>
          </p:cNvPr>
          <p:cNvSpPr txBox="1"/>
          <p:nvPr/>
        </p:nvSpPr>
        <p:spPr>
          <a:xfrm>
            <a:off x="45443" y="4218284"/>
            <a:ext cx="5161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Split and delay systems (10s </a:t>
            </a:r>
            <a:r>
              <a:rPr lang="en-US" sz="2000" dirty="0" err="1"/>
              <a:t>ps</a:t>
            </a:r>
            <a:r>
              <a:rPr lang="en-US" sz="2000" dirty="0"/>
              <a:t> or 100s fs range</a:t>
            </a:r>
            <a:r>
              <a:rPr lang="en-US" dirty="0"/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ADB90E-B206-56BE-FB9C-FC091FA327AA}"/>
              </a:ext>
            </a:extLst>
          </p:cNvPr>
          <p:cNvCxnSpPr>
            <a:cxnSpLocks/>
          </p:cNvCxnSpPr>
          <p:nvPr/>
        </p:nvCxnSpPr>
        <p:spPr>
          <a:xfrm>
            <a:off x="2735826" y="4542333"/>
            <a:ext cx="0" cy="442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0D22F4-3271-5664-8DEA-A7482D7DBD6E}"/>
              </a:ext>
            </a:extLst>
          </p:cNvPr>
          <p:cNvCxnSpPr>
            <a:cxnSpLocks/>
          </p:cNvCxnSpPr>
          <p:nvPr/>
        </p:nvCxnSpPr>
        <p:spPr>
          <a:xfrm>
            <a:off x="3768213" y="4542333"/>
            <a:ext cx="3189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FAB97FFD-B098-B24F-975A-CD35CDF74585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1C8CE5-C2B1-89F4-28B7-9A8EEEE644EF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131E845-1365-6843-A62A-C67C751C8EDF}"/>
              </a:ext>
            </a:extLst>
          </p:cNvPr>
          <p:cNvSpPr txBox="1"/>
          <p:nvPr/>
        </p:nvSpPr>
        <p:spPr>
          <a:xfrm>
            <a:off x="9628632" y="6448618"/>
            <a:ext cx="2275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Courtesy</a:t>
            </a:r>
            <a:r>
              <a:rPr lang="it-IT" sz="1600" dirty="0"/>
              <a:t> of F. Villa</a:t>
            </a:r>
          </a:p>
        </p:txBody>
      </p:sp>
    </p:spTree>
    <p:extLst>
      <p:ext uri="{BB962C8B-B14F-4D97-AF65-F5344CB8AC3E}">
        <p14:creationId xmlns:p14="http://schemas.microsoft.com/office/powerpoint/2010/main" val="3473633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DC3B4E-2813-FD19-1556-F89E9AE1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28" tIns="45718" rIns="91428" bIns="45718" rtlCol="0" anchor="ctr">
            <a:noAutofit/>
          </a:bodyPr>
          <a:lstStyle/>
          <a:p>
            <a:pPr algn="ctr"/>
            <a:r>
              <a:rPr lang="en-US" sz="3600" b="1" dirty="0"/>
              <a:t>Preliminary estimations on losses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204BA23-8364-F4F9-BA4F-1C25A8FD4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524919"/>
              </p:ext>
            </p:extLst>
          </p:nvPr>
        </p:nvGraphicFramePr>
        <p:xfrm>
          <a:off x="5044663" y="1341477"/>
          <a:ext cx="3329320" cy="445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6773">
                  <a:extLst>
                    <a:ext uri="{9D8B030D-6E8A-4147-A177-3AD203B41FA5}">
                      <a16:colId xmlns:a16="http://schemas.microsoft.com/office/drawing/2014/main" val="1757954503"/>
                    </a:ext>
                  </a:extLst>
                </a:gridCol>
                <a:gridCol w="1318661">
                  <a:extLst>
                    <a:ext uri="{9D8B030D-6E8A-4147-A177-3AD203B41FA5}">
                      <a16:colId xmlns:a16="http://schemas.microsoft.com/office/drawing/2014/main" val="1426773608"/>
                    </a:ext>
                  </a:extLst>
                </a:gridCol>
                <a:gridCol w="413886">
                  <a:extLst>
                    <a:ext uri="{9D8B030D-6E8A-4147-A177-3AD203B41FA5}">
                      <a16:colId xmlns:a16="http://schemas.microsoft.com/office/drawing/2014/main" val="2435430013"/>
                    </a:ext>
                  </a:extLst>
                </a:gridCol>
              </a:tblGrid>
              <a:tr h="211708">
                <a:tc>
                  <a:txBody>
                    <a:bodyPr/>
                    <a:lstStyle/>
                    <a:p>
                      <a:pPr algn="l"/>
                      <a:r>
                        <a:rPr lang="en-US" sz="1700" b="1" u="sng" dirty="0"/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u="sng" dirty="0"/>
                        <a:t>Transmission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#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0439305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Mirror chamber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0.80 (0.85)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4706083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BDA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0.99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86151599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BPM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0.98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53433541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Spectrometer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0.75 (0.80)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3804390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Monochromator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0.08 to 0.02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34678962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Intensity monitor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0.99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24898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u="none" strike="noStrike" dirty="0">
                          <a:effectLst/>
                        </a:rPr>
                        <a:t>Time measurement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0.99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466647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u="none" strike="noStrike" dirty="0">
                          <a:effectLst/>
                        </a:rPr>
                        <a:t>Split &amp; delay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0.41 (0.52)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16323384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attenuators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 to 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60284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YAG screens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 or 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3699669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K-B focusing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0.64 (0.72)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3292620"/>
                  </a:ext>
                </a:extLst>
              </a:tr>
            </a:tbl>
          </a:graphicData>
        </a:graphic>
      </p:graphicFrame>
      <p:graphicFrame>
        <p:nvGraphicFramePr>
          <p:cNvPr id="6" name="Tabella 3">
            <a:extLst>
              <a:ext uri="{FF2B5EF4-FFF2-40B4-BE49-F238E27FC236}">
                <a16:creationId xmlns:a16="http://schemas.microsoft.com/office/drawing/2014/main" id="{874A1E8E-A494-42D8-B123-82C43A5DB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309333"/>
              </p:ext>
            </p:extLst>
          </p:nvPr>
        </p:nvGraphicFramePr>
        <p:xfrm>
          <a:off x="48129" y="2138212"/>
          <a:ext cx="4937759" cy="3168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685">
                  <a:extLst>
                    <a:ext uri="{9D8B030D-6E8A-4147-A177-3AD203B41FA5}">
                      <a16:colId xmlns:a16="http://schemas.microsoft.com/office/drawing/2014/main" val="4293016602"/>
                    </a:ext>
                  </a:extLst>
                </a:gridCol>
                <a:gridCol w="1405288">
                  <a:extLst>
                    <a:ext uri="{9D8B030D-6E8A-4147-A177-3AD203B41FA5}">
                      <a16:colId xmlns:a16="http://schemas.microsoft.com/office/drawing/2014/main" val="484422581"/>
                    </a:ext>
                  </a:extLst>
                </a:gridCol>
                <a:gridCol w="1289786">
                  <a:extLst>
                    <a:ext uri="{9D8B030D-6E8A-4147-A177-3AD203B41FA5}">
                      <a16:colId xmlns:a16="http://schemas.microsoft.com/office/drawing/2014/main" val="970706253"/>
                    </a:ext>
                  </a:extLst>
                </a:gridCol>
              </a:tblGrid>
              <a:tr h="345102">
                <a:tc>
                  <a:txBody>
                    <a:bodyPr/>
                    <a:lstStyle/>
                    <a:p>
                      <a:pPr algn="l" fontAlgn="b"/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50" u="none" strike="noStrike" dirty="0">
                          <a:effectLst/>
                        </a:rPr>
                        <a:t>  Linear Pol.</a:t>
                      </a:r>
                      <a:endParaRPr lang="en-US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50" u="none" strike="noStrike" dirty="0">
                          <a:effectLst/>
                        </a:rPr>
                        <a:t>  Circular Pol.</a:t>
                      </a:r>
                      <a:endParaRPr lang="en-US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38754185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50" u="none" strike="noStrike" dirty="0">
                          <a:effectLst/>
                        </a:rPr>
                        <a:t>Central wavelength range</a:t>
                      </a:r>
                      <a:endParaRPr lang="en-US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4.0 nm, 310eV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4.0 nm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7599335"/>
                  </a:ext>
                </a:extLst>
              </a:tr>
              <a:tr h="327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50" u="none" strike="noStrike" dirty="0">
                          <a:effectLst/>
                        </a:rPr>
                        <a:t>Spectral bandwidth (rms, % to central wavelength)</a:t>
                      </a:r>
                      <a:endParaRPr lang="en-US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0.088%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0.117%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58669517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it-IT" sz="1650" u="none" strike="noStrike" dirty="0" err="1">
                          <a:effectLst/>
                        </a:rPr>
                        <a:t>Beam</a:t>
                      </a:r>
                      <a:r>
                        <a:rPr lang="it-IT" sz="1650" u="none" strike="noStrike" dirty="0">
                          <a:effectLst/>
                        </a:rPr>
                        <a:t> </a:t>
                      </a:r>
                      <a:r>
                        <a:rPr lang="it-IT" sz="1650" u="none" strike="noStrike" dirty="0" err="1">
                          <a:effectLst/>
                        </a:rPr>
                        <a:t>length</a:t>
                      </a:r>
                      <a:r>
                        <a:rPr lang="it-IT" sz="1650" u="none" strike="noStrike" dirty="0">
                          <a:effectLst/>
                        </a:rPr>
                        <a:t> (</a:t>
                      </a:r>
                      <a:r>
                        <a:rPr lang="it-IT" sz="1650" u="none" strike="noStrike" dirty="0" err="1">
                          <a:effectLst/>
                        </a:rPr>
                        <a:t>rms</a:t>
                      </a:r>
                      <a:r>
                        <a:rPr lang="it-IT" sz="1650" u="none" strike="noStrike" dirty="0">
                          <a:effectLst/>
                        </a:rPr>
                        <a:t>)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3.50 </a:t>
                      </a:r>
                      <a:r>
                        <a:rPr lang="it-IT" sz="1650" u="none" strike="noStrike" dirty="0" err="1">
                          <a:effectLst/>
                        </a:rPr>
                        <a:t>fs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3.76 </a:t>
                      </a:r>
                      <a:r>
                        <a:rPr lang="it-IT" sz="1650" u="none" strike="noStrike" dirty="0" err="1">
                          <a:effectLst/>
                        </a:rPr>
                        <a:t>fs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530593265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de-DE" sz="1650" u="none" strike="noStrike" dirty="0">
                          <a:effectLst/>
                        </a:rPr>
                        <a:t>Beam </a:t>
                      </a:r>
                      <a:r>
                        <a:rPr lang="de-DE" sz="1650" u="none" strike="noStrike" dirty="0" err="1">
                          <a:effectLst/>
                        </a:rPr>
                        <a:t>transverse</a:t>
                      </a:r>
                      <a:r>
                        <a:rPr lang="de-DE" sz="1650" u="none" strike="noStrike" dirty="0">
                          <a:effectLst/>
                        </a:rPr>
                        <a:t> </a:t>
                      </a:r>
                      <a:r>
                        <a:rPr lang="de-DE" sz="1650" u="none" strike="noStrike" dirty="0" err="1">
                          <a:effectLst/>
                        </a:rPr>
                        <a:t>size</a:t>
                      </a:r>
                      <a:r>
                        <a:rPr lang="de-DE" sz="1650" u="none" strike="noStrike" dirty="0">
                          <a:effectLst/>
                        </a:rPr>
                        <a:t> (</a:t>
                      </a:r>
                      <a:r>
                        <a:rPr lang="de-DE" sz="1650" u="none" strike="noStrike" dirty="0" err="1">
                          <a:effectLst/>
                        </a:rPr>
                        <a:t>rms</a:t>
                      </a:r>
                      <a:r>
                        <a:rPr lang="de-DE" sz="1650" u="none" strike="noStrike" dirty="0">
                          <a:effectLst/>
                        </a:rPr>
                        <a:t>)</a:t>
                      </a:r>
                      <a:endParaRPr lang="de-DE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133 </a:t>
                      </a:r>
                      <a:r>
                        <a:rPr lang="it-IT" sz="1650" u="none" strike="noStrike" dirty="0" err="1">
                          <a:effectLst/>
                        </a:rPr>
                        <a:t>um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132 </a:t>
                      </a:r>
                      <a:r>
                        <a:rPr lang="it-IT" sz="1650" u="none" strike="noStrike" dirty="0" err="1">
                          <a:effectLst/>
                        </a:rPr>
                        <a:t>um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931505301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50" u="none" strike="noStrike" dirty="0">
                          <a:effectLst/>
                        </a:rPr>
                        <a:t>Beam divergence </a:t>
                      </a:r>
                    </a:p>
                    <a:p>
                      <a:pPr algn="l" fontAlgn="b"/>
                      <a:r>
                        <a:rPr lang="en-US" sz="1650" u="none" strike="noStrike" dirty="0">
                          <a:effectLst/>
                        </a:rPr>
                        <a:t>(half angle)</a:t>
                      </a:r>
                      <a:endParaRPr lang="en-US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0.023 </a:t>
                      </a:r>
                      <a:r>
                        <a:rPr lang="it-IT" sz="1650" u="none" strike="noStrike" dirty="0" err="1">
                          <a:effectLst/>
                        </a:rPr>
                        <a:t>mrad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0.022 </a:t>
                      </a:r>
                      <a:r>
                        <a:rPr lang="it-IT" sz="1650" u="none" strike="noStrike" dirty="0" err="1">
                          <a:effectLst/>
                        </a:rPr>
                        <a:t>mrad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2655700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it-IT" sz="1650" u="none" strike="noStrike" dirty="0" err="1">
                          <a:effectLst/>
                        </a:rPr>
                        <a:t>Photons</a:t>
                      </a:r>
                      <a:r>
                        <a:rPr lang="it-IT" sz="1650" u="none" strike="noStrike" dirty="0">
                          <a:effectLst/>
                        </a:rPr>
                        <a:t> per </a:t>
                      </a:r>
                      <a:r>
                        <a:rPr lang="it-IT" sz="1650" u="none" strike="noStrike" dirty="0" err="1">
                          <a:effectLst/>
                        </a:rPr>
                        <a:t>pulse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2.33*10^11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2.77*10^11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217394956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it-IT" sz="1650" u="none" strike="noStrike" dirty="0" err="1">
                          <a:effectLst/>
                        </a:rPr>
                        <a:t>Polarization</a:t>
                      </a:r>
                      <a:r>
                        <a:rPr lang="it-IT" sz="1650" u="none" strike="noStrike" dirty="0">
                          <a:effectLst/>
                        </a:rPr>
                        <a:t> (</a:t>
                      </a:r>
                      <a:r>
                        <a:rPr lang="it-IT" sz="1650" u="none" strike="noStrike" dirty="0" err="1">
                          <a:effectLst/>
                        </a:rPr>
                        <a:t>direction</a:t>
                      </a:r>
                      <a:r>
                        <a:rPr lang="it-IT" sz="1650" u="none" strike="noStrike" dirty="0">
                          <a:effectLst/>
                        </a:rPr>
                        <a:t>)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H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C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55481010"/>
                  </a:ext>
                </a:extLst>
              </a:tr>
              <a:tr h="178594">
                <a:tc>
                  <a:txBody>
                    <a:bodyPr/>
                    <a:lstStyle/>
                    <a:p>
                      <a:pPr algn="l" fontAlgn="b"/>
                      <a:r>
                        <a:rPr lang="it-IT" sz="1650" u="none" strike="noStrike" dirty="0" err="1">
                          <a:effectLst/>
                        </a:rPr>
                        <a:t>Repetition</a:t>
                      </a:r>
                      <a:r>
                        <a:rPr lang="it-IT" sz="1650" u="none" strike="noStrike" dirty="0">
                          <a:effectLst/>
                        </a:rPr>
                        <a:t> rate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100 Hz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50" u="none" strike="noStrike" dirty="0">
                          <a:effectLst/>
                        </a:rPr>
                        <a:t>100 Hz</a:t>
                      </a:r>
                      <a:endParaRPr lang="it-IT" sz="16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40772679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FAF062-BA81-21D1-ABE4-A531C4C566C0}"/>
                  </a:ext>
                </a:extLst>
              </p:cNvPr>
              <p:cNvSpPr txBox="1"/>
              <p:nvPr/>
            </p:nvSpPr>
            <p:spPr>
              <a:xfrm>
                <a:off x="8345108" y="1722380"/>
                <a:ext cx="378110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without monochromator and S&amp;D: 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34% </a:t>
                </a:r>
                <a:b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(with R=85% mirrors: 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44%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)</a:t>
                </a: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 Split &amp; Delay: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14% (23%)</a:t>
                </a: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 </a:t>
                </a:r>
                <a:r>
                  <a:rPr lang="en-US" sz="1600" dirty="0" err="1">
                    <a:solidFill>
                      <a:prstClr val="black"/>
                    </a:solidFill>
                    <a:latin typeface="Calibri" panose="020F0502020204030204"/>
                  </a:rPr>
                  <a:t>monochr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. 1-g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: 2.6%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(3.3%)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x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𝜹𝝀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endParaRPr lang="en-US" sz="16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 </a:t>
                </a:r>
                <a:r>
                  <a:rPr lang="en-US" sz="1600" dirty="0" err="1">
                    <a:solidFill>
                      <a:prstClr val="black"/>
                    </a:solidFill>
                    <a:latin typeface="Calibri" panose="020F0502020204030204"/>
                  </a:rPr>
                  <a:t>monochr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. 2-g: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0.8% 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(1.0%)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 panose="020F0502020204030204"/>
                  </a:rPr>
                  <a:t> x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𝜹𝝀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endParaRPr lang="en-US" sz="16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with </a:t>
                </a:r>
                <a:r>
                  <a:rPr lang="en-US" sz="1600" dirty="0" err="1">
                    <a:solidFill>
                      <a:prstClr val="black"/>
                    </a:solidFill>
                    <a:latin typeface="Calibri" panose="020F0502020204030204"/>
                  </a:rPr>
                  <a:t>monochr</a:t>
                </a:r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. </a:t>
                </a:r>
              </a:p>
              <a:p>
                <a:pPr defTabSz="685800"/>
                <a:r>
                  <a:rPr lang="en-US" sz="1600" dirty="0">
                    <a:solidFill>
                      <a:prstClr val="black"/>
                    </a:solidFill>
                    <a:latin typeface="Calibri" panose="020F0502020204030204"/>
                  </a:rPr>
                  <a:t>      2-g + S&amp;D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FAF062-BA81-21D1-ABE4-A531C4C56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108" y="1722380"/>
                <a:ext cx="3781109" cy="1815882"/>
              </a:xfrm>
              <a:prstGeom prst="rect">
                <a:avLst/>
              </a:prstGeom>
              <a:blipFill>
                <a:blip r:embed="rId3"/>
                <a:stretch>
                  <a:fillRect l="-645" t="-1010" b="-37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data 4">
            <a:extLst>
              <a:ext uri="{FF2B5EF4-FFF2-40B4-BE49-F238E27FC236}">
                <a16:creationId xmlns:a16="http://schemas.microsoft.com/office/drawing/2014/main" id="{51A7E925-0BCE-64B3-C0E8-1FF88919A602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CFF2A9-DD17-2B74-5CB4-EF8F542CE53B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5D5F41-3DC5-AE04-3EA8-56DE0DFE3996}"/>
              </a:ext>
            </a:extLst>
          </p:cNvPr>
          <p:cNvSpPr txBox="1"/>
          <p:nvPr/>
        </p:nvSpPr>
        <p:spPr>
          <a:xfrm>
            <a:off x="9628632" y="6525618"/>
            <a:ext cx="2275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Courtesy</a:t>
            </a:r>
            <a:r>
              <a:rPr lang="it-IT" sz="1600" dirty="0"/>
              <a:t> of F. Villa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09B5DA-5A35-6B5A-8C77-A708944CFEAB}"/>
              </a:ext>
            </a:extLst>
          </p:cNvPr>
          <p:cNvSpPr txBox="1"/>
          <p:nvPr/>
        </p:nvSpPr>
        <p:spPr>
          <a:xfrm>
            <a:off x="48129" y="1732540"/>
            <a:ext cx="493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/>
              <a:t>AQUA FEL </a:t>
            </a:r>
            <a:r>
              <a:rPr lang="it-IT" b="1" u="sng" dirty="0" err="1"/>
              <a:t>parameters</a:t>
            </a:r>
            <a:endParaRPr lang="it-IT" b="1" u="sng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C2FA574-24FC-0DDD-83B1-0E235FA0CBDB}"/>
              </a:ext>
            </a:extLst>
          </p:cNvPr>
          <p:cNvSpPr txBox="1"/>
          <p:nvPr/>
        </p:nvSpPr>
        <p:spPr>
          <a:xfrm>
            <a:off x="8442382" y="1276082"/>
            <a:ext cx="359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/>
              <a:t>Total transmission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E1918E7-C1E0-5646-17C7-84D961056A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418"/>
          <a:stretch/>
        </p:blipFill>
        <p:spPr>
          <a:xfrm>
            <a:off x="8601438" y="3489699"/>
            <a:ext cx="3353390" cy="30551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531FEB4-68BF-4524-B449-A3C7B44082E0}"/>
                  </a:ext>
                </a:extLst>
              </p:cNvPr>
              <p:cNvSpPr txBox="1"/>
              <p:nvPr/>
            </p:nvSpPr>
            <p:spPr>
              <a:xfrm>
                <a:off x="9802529" y="3039718"/>
                <a:ext cx="24416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: </a:t>
                </a:r>
                <a:r>
                  <a:rPr lang="en-US" sz="16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0.32% (0.52%) x </a:t>
                </a:r>
                <a14:m>
                  <m:oMath xmlns:m="http://schemas.openxmlformats.org/officeDocument/2006/math">
                    <m:r>
                      <a:rPr lang="en-US" sz="16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𝛅𝛌</m:t>
                    </m:r>
                    <m:r>
                      <a:rPr lang="en-US" sz="16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𝚫𝛌</m:t>
                    </m:r>
                  </m:oMath>
                </a14:m>
                <a:endParaRPr lang="it-IT" sz="1600" b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531FEB4-68BF-4524-B449-A3C7B4408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2529" y="3039718"/>
                <a:ext cx="2441604" cy="338554"/>
              </a:xfrm>
              <a:prstGeom prst="rect">
                <a:avLst/>
              </a:prstGeom>
              <a:blipFill>
                <a:blip r:embed="rId6"/>
                <a:stretch>
                  <a:fillRect l="-1247" t="-7273" b="-218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747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5A25BDF0-CE28-7B4F-9595-C7CB3B1F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178"/>
            <a:ext cx="12192000" cy="529997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/>
              <a:t>AQUA Beamline Scientific Case</a:t>
            </a:r>
            <a:endParaRPr lang="it-IT" sz="3600" b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29B3735-D1BF-979D-264C-0EA89D265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62"/>
          <a:stretch/>
        </p:blipFill>
        <p:spPr>
          <a:xfrm>
            <a:off x="0" y="1111730"/>
            <a:ext cx="12144727" cy="547264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8CEC93-F556-D9BC-8D82-F5EF0D05C22C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16</a:t>
            </a:r>
          </a:p>
        </p:txBody>
      </p:sp>
      <p:sp>
        <p:nvSpPr>
          <p:cNvPr id="4" name="Segnaposto data 4">
            <a:extLst>
              <a:ext uri="{FF2B5EF4-FFF2-40B4-BE49-F238E27FC236}">
                <a16:creationId xmlns:a16="http://schemas.microsoft.com/office/drawing/2014/main" id="{C61EA13A-A0D5-B313-85F9-D3F718252E74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2E9922-F928-E71D-E016-7EB7D5004554}"/>
              </a:ext>
            </a:extLst>
          </p:cNvPr>
          <p:cNvSpPr txBox="1"/>
          <p:nvPr/>
        </p:nvSpPr>
        <p:spPr>
          <a:xfrm>
            <a:off x="9628632" y="6448618"/>
            <a:ext cx="2275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Courtesy</a:t>
            </a:r>
            <a:r>
              <a:rPr lang="it-IT" sz="1600" dirty="0"/>
              <a:t> of F. Stellato</a:t>
            </a:r>
          </a:p>
        </p:txBody>
      </p:sp>
    </p:spTree>
    <p:extLst>
      <p:ext uri="{BB962C8B-B14F-4D97-AF65-F5344CB8AC3E}">
        <p14:creationId xmlns:p14="http://schemas.microsoft.com/office/powerpoint/2010/main" val="249408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2A40B-EE99-1C0B-882C-5176655FC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1811CBA-3785-2630-83AA-66F86BF2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253204"/>
            <a:ext cx="11254425" cy="492443"/>
          </a:xfrm>
        </p:spPr>
        <p:txBody>
          <a:bodyPr>
            <a:noAutofit/>
          </a:bodyPr>
          <a:lstStyle/>
          <a:p>
            <a:pPr algn="ctr"/>
            <a:r>
              <a:rPr lang="it-IT" sz="4500" b="1" dirty="0"/>
              <a:t>ARIA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4B01CB7-79DB-7DF4-3A1F-F1C3BAA23687}"/>
              </a:ext>
            </a:extLst>
          </p:cNvPr>
          <p:cNvSpPr/>
          <p:nvPr/>
        </p:nvSpPr>
        <p:spPr>
          <a:xfrm>
            <a:off x="-9144" y="5120640"/>
            <a:ext cx="12280392" cy="173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28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Baseline layout</a:t>
            </a: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BB6A216C-8791-593A-6446-550AB771C946}"/>
              </a:ext>
            </a:extLst>
          </p:cNvPr>
          <p:cNvGrpSpPr/>
          <p:nvPr/>
        </p:nvGrpSpPr>
        <p:grpSpPr>
          <a:xfrm>
            <a:off x="1307592" y="1124743"/>
            <a:ext cx="9424416" cy="2698935"/>
            <a:chOff x="0" y="1196752"/>
            <a:chExt cx="9144000" cy="2520280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5ADCC9B7-7766-54A1-0D0E-DB53C1D79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2190"/>
              <a:ext cx="9144000" cy="446690"/>
            </a:xfrm>
            <a:prstGeom prst="rect">
              <a:avLst/>
            </a:prstGeom>
          </p:spPr>
        </p:pic>
        <p:pic>
          <p:nvPicPr>
            <p:cNvPr id="5" name="Immagine 4" descr="Immagine che contiene testo, Carattere, linea, schermata&#10;&#10;Descrizione generata automaticamente">
              <a:extLst>
                <a:ext uri="{FF2B5EF4-FFF2-40B4-BE49-F238E27FC236}">
                  <a16:creationId xmlns:a16="http://schemas.microsoft.com/office/drawing/2014/main" id="{E0A682A9-C6D5-B79D-6D63-71DDBDDD7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56" r="18501" b="73129"/>
            <a:stretch/>
          </p:blipFill>
          <p:spPr>
            <a:xfrm>
              <a:off x="35496" y="1196752"/>
              <a:ext cx="5832648" cy="632376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046F0B50-98DD-4C35-79C3-13839A3C2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9467" r="71686" b="24327"/>
            <a:stretch/>
          </p:blipFill>
          <p:spPr>
            <a:xfrm>
              <a:off x="179095" y="2276872"/>
              <a:ext cx="1764097" cy="680406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5BB736DE-C5F0-3C0F-F823-96300A915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285" t="2067" r="55189" b="64829"/>
            <a:stretch/>
          </p:blipFill>
          <p:spPr>
            <a:xfrm>
              <a:off x="1772360" y="2380850"/>
              <a:ext cx="1334368" cy="458259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781ABA3E-D86E-5B34-153F-BA4899B6C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32" t="59331" r="43301"/>
            <a:stretch/>
          </p:blipFill>
          <p:spPr>
            <a:xfrm>
              <a:off x="755576" y="3200532"/>
              <a:ext cx="2952328" cy="516500"/>
            </a:xfrm>
            <a:prstGeom prst="rect">
              <a:avLst/>
            </a:prstGeom>
          </p:spPr>
        </p:pic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FA3AAE12-9E5E-E4C3-1307-35C0A426009D}"/>
                </a:ext>
              </a:extLst>
            </p:cNvPr>
            <p:cNvGrpSpPr/>
            <p:nvPr/>
          </p:nvGrpSpPr>
          <p:grpSpPr>
            <a:xfrm>
              <a:off x="3275856" y="2320323"/>
              <a:ext cx="4068452" cy="840033"/>
              <a:chOff x="3779912" y="2945989"/>
              <a:chExt cx="4068452" cy="840033"/>
            </a:xfrm>
          </p:grpSpPr>
          <p:pic>
            <p:nvPicPr>
              <p:cNvPr id="30" name="Immagine 29">
                <a:extLst>
                  <a:ext uri="{FF2B5EF4-FFF2-40B4-BE49-F238E27FC236}">
                    <a16:creationId xmlns:a16="http://schemas.microsoft.com/office/drawing/2014/main" id="{D06AF4A3-312E-652A-8C9E-C4E0D74307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267" r="1034" b="33856"/>
              <a:stretch/>
            </p:blipFill>
            <p:spPr>
              <a:xfrm>
                <a:off x="3887924" y="2945989"/>
                <a:ext cx="3960440" cy="840033"/>
              </a:xfrm>
              <a:prstGeom prst="rect">
                <a:avLst/>
              </a:prstGeom>
            </p:spPr>
          </p:pic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DA191404-DC4C-DBD9-EC5C-62993E3C57C1}"/>
                  </a:ext>
                </a:extLst>
              </p:cNvPr>
              <p:cNvSpPr/>
              <p:nvPr/>
            </p:nvSpPr>
            <p:spPr>
              <a:xfrm>
                <a:off x="3779912" y="3177013"/>
                <a:ext cx="288032" cy="1799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8E013798-30A3-52B5-3A27-D460D4E625C9}"/>
                </a:ext>
              </a:extLst>
            </p:cNvPr>
            <p:cNvCxnSpPr/>
            <p:nvPr/>
          </p:nvCxnSpPr>
          <p:spPr>
            <a:xfrm flipV="1">
              <a:off x="2388983" y="2793371"/>
              <a:ext cx="0" cy="490492"/>
            </a:xfrm>
            <a:prstGeom prst="straightConnector1">
              <a:avLst/>
            </a:prstGeom>
            <a:ln w="22225">
              <a:solidFill>
                <a:srgbClr val="11DA2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Immagine 6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0F53AD72-C2BF-611E-4433-EE78511BB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74" y="4093706"/>
            <a:ext cx="4321935" cy="1904727"/>
          </a:xfrm>
          <a:prstGeom prst="rect">
            <a:avLst/>
          </a:prstGeom>
        </p:spPr>
      </p:pic>
      <p:pic>
        <p:nvPicPr>
          <p:cNvPr id="67" name="Immagine 66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6365B740-C075-C868-AEAB-0B565B33DA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847"/>
          <a:stretch/>
        </p:blipFill>
        <p:spPr>
          <a:xfrm>
            <a:off x="5234862" y="4535394"/>
            <a:ext cx="4419234" cy="1881367"/>
          </a:xfrm>
          <a:prstGeom prst="rect">
            <a:avLst/>
          </a:prstGeom>
        </p:spPr>
      </p:pic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EB5194D0-FA8B-30B9-5930-1DDEA965B302}"/>
              </a:ext>
            </a:extLst>
          </p:cNvPr>
          <p:cNvSpPr txBox="1"/>
          <p:nvPr/>
        </p:nvSpPr>
        <p:spPr>
          <a:xfrm>
            <a:off x="164593" y="6041865"/>
            <a:ext cx="496461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900" dirty="0" err="1">
                <a:latin typeface="Calibri" panose="020F0502020204030204" pitchFamily="34" charset="0"/>
              </a:rPr>
              <a:t>Different</a:t>
            </a:r>
            <a:r>
              <a:rPr lang="it-IT" sz="1900" dirty="0">
                <a:latin typeface="Calibri" panose="020F0502020204030204" pitchFamily="34" charset="0"/>
              </a:rPr>
              <a:t> and </a:t>
            </a:r>
            <a:r>
              <a:rPr lang="it-IT" sz="1900" dirty="0" err="1">
                <a:latin typeface="Calibri" panose="020F0502020204030204" pitchFamily="34" charset="0"/>
              </a:rPr>
              <a:t>complementary</a:t>
            </a:r>
            <a:r>
              <a:rPr lang="it-IT" sz="1900" dirty="0">
                <a:latin typeface="Calibri" panose="020F0502020204030204" pitchFamily="34" charset="0"/>
              </a:rPr>
              <a:t> to long-e </a:t>
            </a:r>
            <a:r>
              <a:rPr lang="it-IT" sz="1900" dirty="0" err="1">
                <a:latin typeface="Calibri" panose="020F0502020204030204" pitchFamily="34" charset="0"/>
              </a:rPr>
              <a:t>bunch</a:t>
            </a:r>
            <a:r>
              <a:rPr lang="it-IT" sz="1900" dirty="0">
                <a:latin typeface="Calibri" panose="020F0502020204030204" pitchFamily="34" charset="0"/>
              </a:rPr>
              <a:t>, low </a:t>
            </a:r>
            <a:r>
              <a:rPr lang="it-IT" sz="1900" dirty="0" err="1">
                <a:latin typeface="Calibri" panose="020F0502020204030204" pitchFamily="34" charset="0"/>
              </a:rPr>
              <a:t>current</a:t>
            </a:r>
            <a:r>
              <a:rPr lang="it-IT" sz="1900" dirty="0">
                <a:latin typeface="Calibri" panose="020F0502020204030204" pitchFamily="34" charset="0"/>
              </a:rPr>
              <a:t> and short </a:t>
            </a:r>
            <a:r>
              <a:rPr lang="it-IT" sz="1900" dirty="0" err="1">
                <a:latin typeface="Calibri" panose="020F0502020204030204" pitchFamily="34" charset="0"/>
              </a:rPr>
              <a:t>seed</a:t>
            </a:r>
            <a:r>
              <a:rPr lang="it-IT" sz="1900" dirty="0">
                <a:latin typeface="Calibri" panose="020F0502020204030204" pitchFamily="34" charset="0"/>
              </a:rPr>
              <a:t> (FERMI style)</a:t>
            </a:r>
          </a:p>
        </p:txBody>
      </p:sp>
      <p:pic>
        <p:nvPicPr>
          <p:cNvPr id="93" name="Immagine 92">
            <a:extLst>
              <a:ext uri="{FF2B5EF4-FFF2-40B4-BE49-F238E27FC236}">
                <a16:creationId xmlns:a16="http://schemas.microsoft.com/office/drawing/2014/main" id="{E39FA5F5-C47A-48CC-5C2E-BC9A0CEFFA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2008" y="3356992"/>
            <a:ext cx="3294112" cy="951632"/>
          </a:xfrm>
          <a:prstGeom prst="rect">
            <a:avLst/>
          </a:prstGeom>
          <a:ln w="25400" cap="rnd" cmpd="dbl">
            <a:solidFill>
              <a:schemeClr val="accent6">
                <a:lumMod val="75000"/>
                <a:alpha val="76919"/>
              </a:schemeClr>
            </a:solidFill>
          </a:ln>
        </p:spPr>
      </p:pic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A1FEE53B-1DC0-3E04-CDCC-7E0DA9814CA2}"/>
              </a:ext>
            </a:extLst>
          </p:cNvPr>
          <p:cNvSpPr txBox="1"/>
          <p:nvPr/>
        </p:nvSpPr>
        <p:spPr>
          <a:xfrm>
            <a:off x="7458456" y="1052736"/>
            <a:ext cx="4577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>
              <a:defRPr/>
            </a:pPr>
            <a:r>
              <a:rPr lang="en-US" sz="16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M. </a:t>
            </a:r>
            <a:r>
              <a:rPr lang="en-US" sz="1600" b="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Opromolla</a:t>
            </a:r>
            <a:r>
              <a:rPr lang="en-US" sz="16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i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et al.</a:t>
            </a:r>
            <a:r>
              <a:rPr lang="en-US" sz="16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, FEL2022 TUP75 Proceedings</a:t>
            </a:r>
            <a:endParaRPr lang="it-IT" sz="1600" dirty="0">
              <a:solidFill>
                <a:prstClr val="black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5DF5DCD-9CC6-A557-87C7-604C42FE15C3}"/>
                  </a:ext>
                </a:extLst>
              </p:cNvPr>
              <p:cNvSpPr txBox="1"/>
              <p:nvPr/>
            </p:nvSpPr>
            <p:spPr>
              <a:xfrm>
                <a:off x="9718247" y="4606790"/>
                <a:ext cx="2391296" cy="1775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u="sng" dirty="0"/>
                  <a:t>Target </a:t>
                </a:r>
                <a:r>
                  <a:rPr lang="it-IT" u="sng" dirty="0" err="1"/>
                  <a:t>Eupraxia</a:t>
                </a:r>
                <a:r>
                  <a:rPr lang="it-IT" u="sng" dirty="0"/>
                  <a:t> e-</a:t>
                </a:r>
                <a:r>
                  <a:rPr lang="it-IT" u="sng" dirty="0" err="1"/>
                  <a:t>beam</a:t>
                </a:r>
                <a:endParaRPr lang="it-IT" u="sng" dirty="0"/>
              </a:p>
              <a:p>
                <a:pPr algn="ctr"/>
                <a:r>
                  <a:rPr lang="it-IT" dirty="0"/>
                  <a:t>E= 1-1.2 GeV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it-IT" dirty="0"/>
                  <a:t>= 0.7-1.8 </a:t>
                </a:r>
                <a:r>
                  <a:rPr lang="it-IT" dirty="0" err="1"/>
                  <a:t>kA</a:t>
                </a:r>
                <a:endParaRPr lang="it-IT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it-IT" dirty="0"/>
                  <a:t>= 2-34 µm </a:t>
                </a:r>
                <a:r>
                  <a:rPr lang="it-IT" dirty="0" err="1"/>
                  <a:t>rms</a:t>
                </a:r>
                <a:endParaRPr lang="it-IT" dirty="0"/>
              </a:p>
              <a:p>
                <a:pPr algn="ctr"/>
                <a:r>
                  <a:rPr lang="it-IT" dirty="0"/>
                  <a:t>ε= 0.7 mm </a:t>
                </a:r>
                <a:r>
                  <a:rPr lang="it-IT" dirty="0" err="1"/>
                  <a:t>mrad</a:t>
                </a:r>
                <a:endParaRPr lang="it-IT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σ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it-IT" dirty="0"/>
                  <a:t>= 0.05%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5DF5DCD-9CC6-A557-87C7-604C42FE1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247" y="4606790"/>
                <a:ext cx="2391296" cy="1775743"/>
              </a:xfrm>
              <a:prstGeom prst="rect">
                <a:avLst/>
              </a:prstGeom>
              <a:blipFill>
                <a:blip r:embed="rId10"/>
                <a:stretch>
                  <a:fillRect l="-1786" t="-2062" r="-2041" b="-4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8BA5C6-D4F9-EB70-0616-DB05EEF44998}"/>
              </a:ext>
            </a:extLst>
          </p:cNvPr>
          <p:cNvSpPr txBox="1"/>
          <p:nvPr/>
        </p:nvSpPr>
        <p:spPr>
          <a:xfrm>
            <a:off x="581088" y="4123958"/>
            <a:ext cx="1305870" cy="369332"/>
          </a:xfrm>
          <a:prstGeom prst="rect">
            <a:avLst/>
          </a:prstGeom>
          <a:noFill/>
          <a:ln w="19050">
            <a:solidFill>
              <a:srgbClr val="79838F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LINAC+PWA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E022AE-87ED-E16D-24FC-6494AC0647FB}"/>
              </a:ext>
            </a:extLst>
          </p:cNvPr>
          <p:cNvSpPr txBox="1"/>
          <p:nvPr/>
        </p:nvSpPr>
        <p:spPr>
          <a:xfrm>
            <a:off x="5306568" y="4568428"/>
            <a:ext cx="744050" cy="369332"/>
          </a:xfrm>
          <a:prstGeom prst="rect">
            <a:avLst/>
          </a:prstGeom>
          <a:noFill/>
          <a:ln w="19050">
            <a:solidFill>
              <a:srgbClr val="79838F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LINAC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D380924-8D38-F945-470A-1080FB02CC68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18</a:t>
            </a: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C097E445-506A-549B-1816-E032DA96E4B6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999140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EA5EF994-AF61-918C-B601-C014100B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err="1"/>
              <a:t>Radiator</a:t>
            </a:r>
            <a:r>
              <a:rPr lang="it-IT" sz="3600" b="1" dirty="0"/>
              <a:t> </a:t>
            </a:r>
            <a:r>
              <a:rPr lang="it-IT" sz="3600" b="1" dirty="0" err="1"/>
              <a:t>Undulators</a:t>
            </a:r>
            <a:endParaRPr lang="it-IT" sz="3600" b="1" dirty="0"/>
          </a:p>
        </p:txBody>
      </p:sp>
      <p:sp>
        <p:nvSpPr>
          <p:cNvPr id="7" name="Text Box 65">
            <a:extLst>
              <a:ext uri="{FF2B5EF4-FFF2-40B4-BE49-F238E27FC236}">
                <a16:creationId xmlns:a16="http://schemas.microsoft.com/office/drawing/2014/main" id="{27A6AC16-4F31-A0C3-B1CD-29BB089D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59" y="1425246"/>
            <a:ext cx="573468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IT" sz="2000" b="1" dirty="0"/>
              <a:t>Main features:</a:t>
            </a:r>
          </a:p>
          <a:p>
            <a:pPr>
              <a:spcBef>
                <a:spcPct val="50000"/>
              </a:spcBef>
            </a:pPr>
            <a:r>
              <a:rPr lang="en-US" altLang="en-IT" sz="2000" dirty="0"/>
              <a:t>variable gap, variable phase for adjustable polarization (six motors) </a:t>
            </a:r>
          </a:p>
          <a:p>
            <a:pPr>
              <a:spcBef>
                <a:spcPct val="50000"/>
              </a:spcBef>
            </a:pPr>
            <a:r>
              <a:rPr lang="en-US" altLang="en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𝛌</a:t>
            </a:r>
            <a:r>
              <a:rPr lang="en-US" altLang="en-IT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55.2 mm, Np=42, L</a:t>
            </a:r>
            <a:r>
              <a:rPr lang="en-US" altLang="en-IT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=2.4 m</a:t>
            </a:r>
          </a:p>
          <a:p>
            <a:pPr>
              <a:spcBef>
                <a:spcPct val="50000"/>
              </a:spcBef>
            </a:pPr>
            <a:r>
              <a:rPr lang="en-US" altLang="en-IT" sz="2000" dirty="0"/>
              <a:t>working gap: 10 </a:t>
            </a:r>
            <a:r>
              <a:rPr lang="en-US" altLang="en-IT" sz="2000" dirty="0">
                <a:cs typeface="Arial" panose="020B0604020202020204" pitchFamily="34" charset="0"/>
              </a:rPr>
              <a:t>÷</a:t>
            </a:r>
            <a:r>
              <a:rPr lang="en-US" altLang="en-IT" sz="2000" dirty="0"/>
              <a:t> 32 mm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023B288-EB85-9B69-A9C8-6357FC16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740" y="1325833"/>
            <a:ext cx="3571461" cy="241305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7D12193-95B2-231C-F38C-FC56DFB80D99}"/>
              </a:ext>
            </a:extLst>
          </p:cNvPr>
          <p:cNvSpPr txBox="1"/>
          <p:nvPr/>
        </p:nvSpPr>
        <p:spPr>
          <a:xfrm>
            <a:off x="9725743" y="1721411"/>
            <a:ext cx="1927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Similar to FERMI FEL-1 radiators built by KYMA in 2009-2010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2E6E0C9-DF62-BDAF-E8BB-3B7CABAC7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59" y="3940406"/>
            <a:ext cx="5349255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it-IT" altLang="en-IT" sz="2000" b="1" dirty="0" err="1"/>
              <a:t>Main</a:t>
            </a:r>
            <a:r>
              <a:rPr lang="it-IT" altLang="en-IT" sz="2000" b="1" dirty="0"/>
              <a:t> </a:t>
            </a:r>
            <a:r>
              <a:rPr lang="it-IT" altLang="en-IT" sz="2000" b="1" dirty="0" err="1"/>
              <a:t>Physical</a:t>
            </a:r>
            <a:r>
              <a:rPr lang="it-IT" altLang="en-IT" sz="2000" b="1" dirty="0"/>
              <a:t> </a:t>
            </a:r>
            <a:r>
              <a:rPr lang="it-IT" altLang="en-IT" sz="2000" b="1" dirty="0" err="1"/>
              <a:t>Specifications</a:t>
            </a:r>
            <a:r>
              <a:rPr lang="it-IT" altLang="en-IT" sz="2000" dirty="0"/>
              <a:t>:</a:t>
            </a:r>
          </a:p>
          <a:p>
            <a:pPr>
              <a:buFontTx/>
              <a:buChar char="•"/>
            </a:pPr>
            <a:r>
              <a:rPr lang="it-IT" altLang="en-IT" sz="2000" dirty="0"/>
              <a:t> </a:t>
            </a:r>
            <a:r>
              <a:rPr lang="it-IT" altLang="en-IT" sz="2000" dirty="0" err="1"/>
              <a:t>Phase</a:t>
            </a:r>
            <a:r>
              <a:rPr lang="it-IT" altLang="en-IT" sz="2000" dirty="0"/>
              <a:t> </a:t>
            </a:r>
            <a:r>
              <a:rPr lang="it-IT" altLang="en-IT" sz="2000" dirty="0" err="1"/>
              <a:t>error</a:t>
            </a:r>
            <a:r>
              <a:rPr lang="it-IT" altLang="en-IT" sz="2000" dirty="0"/>
              <a:t> </a:t>
            </a:r>
            <a:r>
              <a:rPr lang="it-IT" altLang="en-IT" sz="2000" dirty="0" err="1">
                <a:latin typeface="Symbol" pitchFamily="2" charset="2"/>
              </a:rPr>
              <a:t>s</a:t>
            </a:r>
            <a:r>
              <a:rPr lang="it-IT" altLang="en-IT" sz="2000" baseline="-25000" dirty="0" err="1">
                <a:latin typeface="Symbol" pitchFamily="2" charset="2"/>
              </a:rPr>
              <a:t>F</a:t>
            </a:r>
            <a:r>
              <a:rPr lang="it-IT" altLang="en-IT" sz="2000" dirty="0"/>
              <a:t> 		                &lt; 5 </a:t>
            </a:r>
            <a:r>
              <a:rPr lang="en-US" altLang="en-IT" sz="2000" dirty="0">
                <a:cs typeface="Arial" panose="020B0604020202020204" pitchFamily="34" charset="0"/>
              </a:rPr>
              <a:t>º</a:t>
            </a:r>
            <a:r>
              <a:rPr lang="it-IT" altLang="en-IT" sz="2000" dirty="0"/>
              <a:t> </a:t>
            </a:r>
            <a:r>
              <a:rPr lang="it-IT" altLang="en-IT" sz="2000" dirty="0" err="1"/>
              <a:t>rms</a:t>
            </a:r>
            <a:endParaRPr lang="it-IT" altLang="en-IT" sz="2000" dirty="0"/>
          </a:p>
          <a:p>
            <a:pPr>
              <a:buFontTx/>
              <a:buChar char="•"/>
            </a:pPr>
            <a:r>
              <a:rPr lang="it-IT" altLang="en-IT" sz="2000" dirty="0"/>
              <a:t> </a:t>
            </a:r>
            <a:r>
              <a:rPr lang="it-IT" altLang="en-IT" sz="2000" dirty="0" err="1"/>
              <a:t>Trajectory</a:t>
            </a:r>
            <a:r>
              <a:rPr lang="it-IT" altLang="en-IT" sz="2000" dirty="0"/>
              <a:t> offset </a:t>
            </a:r>
            <a:r>
              <a:rPr lang="it-IT" altLang="en-IT" sz="2000" dirty="0" err="1"/>
              <a:t>error</a:t>
            </a:r>
            <a:r>
              <a:rPr lang="it-IT" altLang="en-IT" sz="2000" dirty="0"/>
              <a:t> 		&lt; 20 </a:t>
            </a:r>
            <a:r>
              <a:rPr lang="it-IT" altLang="en-IT" sz="2000" dirty="0">
                <a:latin typeface="Symbol" pitchFamily="2" charset="2"/>
              </a:rPr>
              <a:t>m</a:t>
            </a:r>
            <a:r>
              <a:rPr lang="it-IT" altLang="en-IT" sz="2000" dirty="0"/>
              <a:t>m </a:t>
            </a:r>
            <a:r>
              <a:rPr lang="it-IT" altLang="en-IT" sz="2000" dirty="0" err="1"/>
              <a:t>rms</a:t>
            </a:r>
            <a:endParaRPr lang="it-IT" altLang="en-IT" sz="2000" dirty="0"/>
          </a:p>
          <a:p>
            <a:pPr>
              <a:buFontTx/>
              <a:buChar char="•"/>
            </a:pPr>
            <a:r>
              <a:rPr lang="en-US" altLang="en-IT" sz="2000" dirty="0"/>
              <a:t> Trajectory tilt error 		&lt; </a:t>
            </a:r>
            <a:r>
              <a:rPr lang="it-IT" altLang="en-IT" sz="2000" dirty="0"/>
              <a:t>25 </a:t>
            </a:r>
            <a:r>
              <a:rPr lang="it-IT" altLang="en-IT" sz="2000" dirty="0" err="1">
                <a:latin typeface="Symbol" pitchFamily="2" charset="2"/>
              </a:rPr>
              <a:t>m</a:t>
            </a:r>
            <a:r>
              <a:rPr lang="it-IT" altLang="en-IT" sz="2000" dirty="0" err="1"/>
              <a:t>rad</a:t>
            </a:r>
            <a:r>
              <a:rPr lang="it-IT" altLang="en-IT" sz="2000" dirty="0"/>
              <a:t> </a:t>
            </a:r>
            <a:r>
              <a:rPr lang="it-IT" altLang="en-IT" sz="2000" dirty="0" err="1"/>
              <a:t>rms</a:t>
            </a:r>
            <a:endParaRPr lang="it-IT" altLang="en-IT" sz="2000" dirty="0"/>
          </a:p>
          <a:p>
            <a:pPr>
              <a:buFontTx/>
              <a:buChar char="•"/>
            </a:pPr>
            <a:r>
              <a:rPr lang="it-IT" altLang="en-IT" sz="2000" dirty="0"/>
              <a:t> Peak-to-</a:t>
            </a:r>
            <a:r>
              <a:rPr lang="it-IT" altLang="en-IT" sz="2000" dirty="0" err="1"/>
              <a:t>peak</a:t>
            </a:r>
            <a:r>
              <a:rPr lang="it-IT" altLang="en-IT" sz="2000" dirty="0"/>
              <a:t> field </a:t>
            </a:r>
            <a:r>
              <a:rPr lang="it-IT" altLang="en-IT" sz="2000" dirty="0" err="1"/>
              <a:t>error</a:t>
            </a:r>
            <a:r>
              <a:rPr lang="it-IT" altLang="en-IT" sz="2000" dirty="0"/>
              <a:t> </a:t>
            </a:r>
            <a:r>
              <a:rPr lang="it-IT" altLang="en-IT" sz="2000" dirty="0">
                <a:latin typeface="Symbol" pitchFamily="2" charset="2"/>
              </a:rPr>
              <a:t>D</a:t>
            </a:r>
            <a:r>
              <a:rPr lang="it-IT" altLang="en-IT" sz="2000" dirty="0"/>
              <a:t>B/B 	&lt; 0.5% </a:t>
            </a:r>
            <a:r>
              <a:rPr lang="it-IT" altLang="en-IT" sz="2000" dirty="0" err="1"/>
              <a:t>rms</a:t>
            </a:r>
            <a:endParaRPr lang="it-IT" altLang="en-IT" sz="2000" dirty="0"/>
          </a:p>
          <a:p>
            <a:pPr>
              <a:buFontTx/>
              <a:buChar char="•"/>
            </a:pPr>
            <a:r>
              <a:rPr lang="it-IT" altLang="en-IT" sz="2000" dirty="0"/>
              <a:t> </a:t>
            </a:r>
            <a:r>
              <a:rPr lang="it-IT" altLang="en-IT" sz="2000" dirty="0" err="1"/>
              <a:t>Integrated</a:t>
            </a:r>
            <a:r>
              <a:rPr lang="it-IT" altLang="en-IT" sz="2000" dirty="0"/>
              <a:t> Quadrupole (N/S)	&lt; 100 G</a:t>
            </a:r>
          </a:p>
          <a:p>
            <a:pPr>
              <a:buFontTx/>
              <a:buChar char="•"/>
            </a:pPr>
            <a:r>
              <a:rPr lang="it-IT" altLang="en-IT" sz="2000" dirty="0"/>
              <a:t> </a:t>
            </a:r>
            <a:r>
              <a:rPr lang="it-IT" altLang="en-IT" sz="2000" dirty="0" err="1"/>
              <a:t>Integrated</a:t>
            </a:r>
            <a:r>
              <a:rPr lang="it-IT" altLang="en-IT" sz="2000" dirty="0"/>
              <a:t> </a:t>
            </a:r>
            <a:r>
              <a:rPr lang="it-IT" altLang="en-IT" sz="2000" dirty="0" err="1"/>
              <a:t>Sextupole</a:t>
            </a:r>
            <a:r>
              <a:rPr lang="it-IT" altLang="en-IT" sz="2000" dirty="0"/>
              <a:t> (N/S)	&lt; 100 G/cm</a:t>
            </a:r>
            <a:endParaRPr lang="en-US" altLang="en-IT" sz="20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5ED613-375F-A9F2-B0EA-9E0F293D97AB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19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A205928-61DC-98DD-4D2E-F9D9041CB2F1}"/>
              </a:ext>
            </a:extLst>
          </p:cNvPr>
          <p:cNvSpPr txBox="1"/>
          <p:nvPr/>
        </p:nvSpPr>
        <p:spPr>
          <a:xfrm>
            <a:off x="6180666" y="4515911"/>
            <a:ext cx="5613424" cy="153888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457200" indent="-457200" algn="ctr">
              <a:buAutoNum type="alphaLcParenR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Apple-II undulator, FERMI-style: </a:t>
            </a:r>
          </a:p>
          <a:p>
            <a:pPr algn="ctr"/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linear/circular polarization</a:t>
            </a:r>
          </a:p>
          <a:p>
            <a:pPr algn="ctr"/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 algn="ctr">
              <a:buAutoNum type="alphaLcParenR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Apple-X undulator, AQUA-style: </a:t>
            </a:r>
          </a:p>
          <a:p>
            <a:pPr algn="ctr"/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     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selectable polarization, optimal control</a:t>
            </a: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BB1C06C3-DA4D-3C70-8AC9-39705601B182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27244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cielo, aria aperta, schermata, aria&#10;&#10;Descrizione generata automaticamente">
            <a:extLst>
              <a:ext uri="{FF2B5EF4-FFF2-40B4-BE49-F238E27FC236}">
                <a16:creationId xmlns:a16="http://schemas.microsoft.com/office/drawing/2014/main" id="{F35762B2-762B-E3B1-220D-D87169AC9A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21"/>
          <a:stretch/>
        </p:blipFill>
        <p:spPr>
          <a:xfrm>
            <a:off x="-19881" y="1060354"/>
            <a:ext cx="12192000" cy="578417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4E409F-64FD-AC62-CDC9-D179EE62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 err="1">
                <a:solidFill>
                  <a:schemeClr val="bg1"/>
                </a:solidFill>
              </a:rPr>
              <a:t>EuPRAXIA@SPARC_LAB</a:t>
            </a:r>
            <a:r>
              <a:rPr lang="it-IT" sz="3600" b="1" dirty="0">
                <a:solidFill>
                  <a:schemeClr val="bg1"/>
                </a:solidFill>
              </a:rPr>
              <a:t> Machine layout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427F0DF-BC05-CDFB-AC3F-C9468B57EC4B}"/>
              </a:ext>
            </a:extLst>
          </p:cNvPr>
          <p:cNvSpPr txBox="1"/>
          <p:nvPr/>
        </p:nvSpPr>
        <p:spPr>
          <a:xfrm>
            <a:off x="11903897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A96DBE2-A575-0CFD-ED36-4D82B4C51EC1}"/>
              </a:ext>
            </a:extLst>
          </p:cNvPr>
          <p:cNvGrpSpPr/>
          <p:nvPr/>
        </p:nvGrpSpPr>
        <p:grpSpPr>
          <a:xfrm>
            <a:off x="-227217" y="1248960"/>
            <a:ext cx="7739996" cy="1323439"/>
            <a:chOff x="1635041" y="4042434"/>
            <a:chExt cx="8116605" cy="1550837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9A1845AB-A249-E6D3-1F53-8F788115F002}"/>
                </a:ext>
              </a:extLst>
            </p:cNvPr>
            <p:cNvGrpSpPr/>
            <p:nvPr/>
          </p:nvGrpSpPr>
          <p:grpSpPr>
            <a:xfrm>
              <a:off x="1635041" y="4669510"/>
              <a:ext cx="8116605" cy="169546"/>
              <a:chOff x="1628775" y="5116830"/>
              <a:chExt cx="8116605" cy="169546"/>
            </a:xfrm>
          </p:grpSpPr>
          <p:grpSp>
            <p:nvGrpSpPr>
              <p:cNvPr id="15" name="Gruppo 14">
                <a:extLst>
                  <a:ext uri="{FF2B5EF4-FFF2-40B4-BE49-F238E27FC236}">
                    <a16:creationId xmlns:a16="http://schemas.microsoft.com/office/drawing/2014/main" id="{7C2A5431-0DB2-F07C-257E-9F99AC0154E7}"/>
                  </a:ext>
                </a:extLst>
              </p:cNvPr>
              <p:cNvGrpSpPr/>
              <p:nvPr/>
            </p:nvGrpSpPr>
            <p:grpSpPr>
              <a:xfrm>
                <a:off x="2378869" y="5116830"/>
                <a:ext cx="6132701" cy="169546"/>
                <a:chOff x="2769775" y="6452710"/>
                <a:chExt cx="8535001" cy="222835"/>
              </a:xfrm>
            </p:grpSpPr>
            <p:grpSp>
              <p:nvGrpSpPr>
                <p:cNvPr id="18" name="Gruppo 17">
                  <a:extLst>
                    <a:ext uri="{FF2B5EF4-FFF2-40B4-BE49-F238E27FC236}">
                      <a16:creationId xmlns:a16="http://schemas.microsoft.com/office/drawing/2014/main" id="{AEAB1D74-D482-F1AB-C3DF-3A9CD68B8537}"/>
                    </a:ext>
                  </a:extLst>
                </p:cNvPr>
                <p:cNvGrpSpPr/>
                <p:nvPr/>
              </p:nvGrpSpPr>
              <p:grpSpPr>
                <a:xfrm>
                  <a:off x="2769775" y="6452710"/>
                  <a:ext cx="8535001" cy="222835"/>
                  <a:chOff x="1081468" y="1821178"/>
                  <a:chExt cx="8535001" cy="222835"/>
                </a:xfrm>
              </p:grpSpPr>
              <p:sp>
                <p:nvSpPr>
                  <p:cNvPr id="105" name="Rettangolo 104">
                    <a:extLst>
                      <a:ext uri="{FF2B5EF4-FFF2-40B4-BE49-F238E27FC236}">
                        <a16:creationId xmlns:a16="http://schemas.microsoft.com/office/drawing/2014/main" id="{93E5B20C-B377-9EAD-141E-50FF7FEEC0C4}"/>
                      </a:ext>
                    </a:extLst>
                  </p:cNvPr>
                  <p:cNvSpPr/>
                  <p:nvPr/>
                </p:nvSpPr>
                <p:spPr>
                  <a:xfrm>
                    <a:off x="4263084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6" name="Rettangolo 105">
                    <a:extLst>
                      <a:ext uri="{FF2B5EF4-FFF2-40B4-BE49-F238E27FC236}">
                        <a16:creationId xmlns:a16="http://schemas.microsoft.com/office/drawing/2014/main" id="{AE5BA310-4956-D29D-0FBA-8B1531358A82}"/>
                      </a:ext>
                    </a:extLst>
                  </p:cNvPr>
                  <p:cNvSpPr/>
                  <p:nvPr/>
                </p:nvSpPr>
                <p:spPr>
                  <a:xfrm>
                    <a:off x="5058488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7" name="Rettangolo 106">
                    <a:extLst>
                      <a:ext uri="{FF2B5EF4-FFF2-40B4-BE49-F238E27FC236}">
                        <a16:creationId xmlns:a16="http://schemas.microsoft.com/office/drawing/2014/main" id="{7AD8BE83-3984-74CB-C3EE-C13C3AC0D09C}"/>
                      </a:ext>
                    </a:extLst>
                  </p:cNvPr>
                  <p:cNvSpPr/>
                  <p:nvPr/>
                </p:nvSpPr>
                <p:spPr>
                  <a:xfrm>
                    <a:off x="5853892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8" name="Rettangolo 107">
                    <a:extLst>
                      <a:ext uri="{FF2B5EF4-FFF2-40B4-BE49-F238E27FC236}">
                        <a16:creationId xmlns:a16="http://schemas.microsoft.com/office/drawing/2014/main" id="{9FF6DD1E-EEDD-8873-E086-7F3A31704505}"/>
                      </a:ext>
                    </a:extLst>
                  </p:cNvPr>
                  <p:cNvSpPr/>
                  <p:nvPr/>
                </p:nvSpPr>
                <p:spPr>
                  <a:xfrm>
                    <a:off x="6649296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9" name="Rettangolo 108">
                    <a:extLst>
                      <a:ext uri="{FF2B5EF4-FFF2-40B4-BE49-F238E27FC236}">
                        <a16:creationId xmlns:a16="http://schemas.microsoft.com/office/drawing/2014/main" id="{A8D45BD0-42DB-4F7B-856A-6D4A6F5F2530}"/>
                      </a:ext>
                    </a:extLst>
                  </p:cNvPr>
                  <p:cNvSpPr/>
                  <p:nvPr/>
                </p:nvSpPr>
                <p:spPr>
                  <a:xfrm>
                    <a:off x="8240104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0" name="Rettangolo 109">
                    <a:extLst>
                      <a:ext uri="{FF2B5EF4-FFF2-40B4-BE49-F238E27FC236}">
                        <a16:creationId xmlns:a16="http://schemas.microsoft.com/office/drawing/2014/main" id="{884BCAD6-30EE-89EF-50A3-34B73551C69D}"/>
                      </a:ext>
                    </a:extLst>
                  </p:cNvPr>
                  <p:cNvSpPr/>
                  <p:nvPr/>
                </p:nvSpPr>
                <p:spPr>
                  <a:xfrm>
                    <a:off x="7444700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1" name="Rettangolo 110">
                    <a:extLst>
                      <a:ext uri="{FF2B5EF4-FFF2-40B4-BE49-F238E27FC236}">
                        <a16:creationId xmlns:a16="http://schemas.microsoft.com/office/drawing/2014/main" id="{92F4E777-1491-6D92-9B8B-E887E15F1E0B}"/>
                      </a:ext>
                    </a:extLst>
                  </p:cNvPr>
                  <p:cNvSpPr/>
                  <p:nvPr/>
                </p:nvSpPr>
                <p:spPr>
                  <a:xfrm>
                    <a:off x="1081468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2" name="Rettangolo 111">
                    <a:extLst>
                      <a:ext uri="{FF2B5EF4-FFF2-40B4-BE49-F238E27FC236}">
                        <a16:creationId xmlns:a16="http://schemas.microsoft.com/office/drawing/2014/main" id="{A70AF71E-CE1C-EA9A-8588-B02ABE243BD2}"/>
                      </a:ext>
                    </a:extLst>
                  </p:cNvPr>
                  <p:cNvSpPr/>
                  <p:nvPr/>
                </p:nvSpPr>
                <p:spPr>
                  <a:xfrm>
                    <a:off x="1876872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3" name="Rettangolo 112">
                    <a:extLst>
                      <a:ext uri="{FF2B5EF4-FFF2-40B4-BE49-F238E27FC236}">
                        <a16:creationId xmlns:a16="http://schemas.microsoft.com/office/drawing/2014/main" id="{FE58F599-1C27-7E64-29C2-965CDAF2E5DE}"/>
                      </a:ext>
                    </a:extLst>
                  </p:cNvPr>
                  <p:cNvSpPr/>
                  <p:nvPr/>
                </p:nvSpPr>
                <p:spPr>
                  <a:xfrm>
                    <a:off x="2672276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4" name="Rettangolo 113">
                    <a:extLst>
                      <a:ext uri="{FF2B5EF4-FFF2-40B4-BE49-F238E27FC236}">
                        <a16:creationId xmlns:a16="http://schemas.microsoft.com/office/drawing/2014/main" id="{F17D0BD6-7D24-D9C4-E127-321572471C5E}"/>
                      </a:ext>
                    </a:extLst>
                  </p:cNvPr>
                  <p:cNvSpPr/>
                  <p:nvPr/>
                </p:nvSpPr>
                <p:spPr>
                  <a:xfrm>
                    <a:off x="3467680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5" name="Rettangolo 114">
                    <a:extLst>
                      <a:ext uri="{FF2B5EF4-FFF2-40B4-BE49-F238E27FC236}">
                        <a16:creationId xmlns:a16="http://schemas.microsoft.com/office/drawing/2014/main" id="{1193707B-756A-DC44-FE3D-E7DD38430FF8}"/>
                      </a:ext>
                    </a:extLst>
                  </p:cNvPr>
                  <p:cNvSpPr/>
                  <p:nvPr/>
                </p:nvSpPr>
                <p:spPr>
                  <a:xfrm>
                    <a:off x="9035507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19" name="Gruppo 18">
                  <a:extLst>
                    <a:ext uri="{FF2B5EF4-FFF2-40B4-BE49-F238E27FC236}">
                      <a16:creationId xmlns:a16="http://schemas.microsoft.com/office/drawing/2014/main" id="{86F18C69-DF06-F56C-4C00-8F118B53B30D}"/>
                    </a:ext>
                  </a:extLst>
                </p:cNvPr>
                <p:cNvGrpSpPr/>
                <p:nvPr/>
              </p:nvGrpSpPr>
              <p:grpSpPr>
                <a:xfrm>
                  <a:off x="3471859" y="6476523"/>
                  <a:ext cx="7213789" cy="167164"/>
                  <a:chOff x="3507579" y="6276498"/>
                  <a:chExt cx="7213789" cy="167164"/>
                </a:xfrm>
              </p:grpSpPr>
              <p:sp>
                <p:nvSpPr>
                  <p:cNvPr id="43" name="Rettangolo 42">
                    <a:extLst>
                      <a:ext uri="{FF2B5EF4-FFF2-40B4-BE49-F238E27FC236}">
                        <a16:creationId xmlns:a16="http://schemas.microsoft.com/office/drawing/2014/main" id="{113F2875-567A-C649-0AA7-AED821B66D21}"/>
                      </a:ext>
                    </a:extLst>
                  </p:cNvPr>
                  <p:cNvSpPr/>
                  <p:nvPr/>
                </p:nvSpPr>
                <p:spPr>
                  <a:xfrm>
                    <a:off x="6692787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44" name="Rettangolo 43">
                    <a:extLst>
                      <a:ext uri="{FF2B5EF4-FFF2-40B4-BE49-F238E27FC236}">
                        <a16:creationId xmlns:a16="http://schemas.microsoft.com/office/drawing/2014/main" id="{18748FD5-A323-3A78-9790-7CE6E8BCFBF5}"/>
                      </a:ext>
                    </a:extLst>
                  </p:cNvPr>
                  <p:cNvSpPr/>
                  <p:nvPr/>
                </p:nvSpPr>
                <p:spPr>
                  <a:xfrm>
                    <a:off x="7489089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45" name="Rettangolo 44">
                    <a:extLst>
                      <a:ext uri="{FF2B5EF4-FFF2-40B4-BE49-F238E27FC236}">
                        <a16:creationId xmlns:a16="http://schemas.microsoft.com/office/drawing/2014/main" id="{578D15C9-FEB3-46ED-AAA8-C24710AF119F}"/>
                      </a:ext>
                    </a:extLst>
                  </p:cNvPr>
                  <p:cNvSpPr/>
                  <p:nvPr/>
                </p:nvSpPr>
                <p:spPr>
                  <a:xfrm>
                    <a:off x="8285391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46" name="Rettangolo 45">
                    <a:extLst>
                      <a:ext uri="{FF2B5EF4-FFF2-40B4-BE49-F238E27FC236}">
                        <a16:creationId xmlns:a16="http://schemas.microsoft.com/office/drawing/2014/main" id="{B50D6A6B-59B7-456E-5F87-25DCB835D0C3}"/>
                      </a:ext>
                    </a:extLst>
                  </p:cNvPr>
                  <p:cNvSpPr/>
                  <p:nvPr/>
                </p:nvSpPr>
                <p:spPr>
                  <a:xfrm>
                    <a:off x="9081693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47" name="Rettangolo 46">
                    <a:extLst>
                      <a:ext uri="{FF2B5EF4-FFF2-40B4-BE49-F238E27FC236}">
                        <a16:creationId xmlns:a16="http://schemas.microsoft.com/office/drawing/2014/main" id="{D33A9FBF-BBA9-2A1C-78F6-FA8C6D51E4C0}"/>
                      </a:ext>
                    </a:extLst>
                  </p:cNvPr>
                  <p:cNvSpPr/>
                  <p:nvPr/>
                </p:nvSpPr>
                <p:spPr>
                  <a:xfrm>
                    <a:off x="9877995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48" name="Rettangolo 47">
                    <a:extLst>
                      <a:ext uri="{FF2B5EF4-FFF2-40B4-BE49-F238E27FC236}">
                        <a16:creationId xmlns:a16="http://schemas.microsoft.com/office/drawing/2014/main" id="{D214361A-BB70-B571-3703-1ADCD2B095E1}"/>
                      </a:ext>
                    </a:extLst>
                  </p:cNvPr>
                  <p:cNvSpPr/>
                  <p:nvPr/>
                </p:nvSpPr>
                <p:spPr>
                  <a:xfrm>
                    <a:off x="3507579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49" name="Rettangolo 48">
                    <a:extLst>
                      <a:ext uri="{FF2B5EF4-FFF2-40B4-BE49-F238E27FC236}">
                        <a16:creationId xmlns:a16="http://schemas.microsoft.com/office/drawing/2014/main" id="{501F1D29-5F95-ECA7-9A60-57FD964A5F94}"/>
                      </a:ext>
                    </a:extLst>
                  </p:cNvPr>
                  <p:cNvSpPr/>
                  <p:nvPr/>
                </p:nvSpPr>
                <p:spPr>
                  <a:xfrm>
                    <a:off x="4303881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50" name="Rettangolo 49">
                    <a:extLst>
                      <a:ext uri="{FF2B5EF4-FFF2-40B4-BE49-F238E27FC236}">
                        <a16:creationId xmlns:a16="http://schemas.microsoft.com/office/drawing/2014/main" id="{632C8CF8-C4A6-A069-E8A0-F65473ED63F5}"/>
                      </a:ext>
                    </a:extLst>
                  </p:cNvPr>
                  <p:cNvSpPr/>
                  <p:nvPr/>
                </p:nvSpPr>
                <p:spPr>
                  <a:xfrm>
                    <a:off x="5100183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3" name="Rettangolo 102">
                    <a:extLst>
                      <a:ext uri="{FF2B5EF4-FFF2-40B4-BE49-F238E27FC236}">
                        <a16:creationId xmlns:a16="http://schemas.microsoft.com/office/drawing/2014/main" id="{4D186B2F-4579-7F88-E720-9E559B3EC06F}"/>
                      </a:ext>
                    </a:extLst>
                  </p:cNvPr>
                  <p:cNvSpPr/>
                  <p:nvPr/>
                </p:nvSpPr>
                <p:spPr>
                  <a:xfrm>
                    <a:off x="5896485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4" name="Rettangolo 103">
                    <a:extLst>
                      <a:ext uri="{FF2B5EF4-FFF2-40B4-BE49-F238E27FC236}">
                        <a16:creationId xmlns:a16="http://schemas.microsoft.com/office/drawing/2014/main" id="{BC6F400B-40AC-4616-6FCD-95B232D815C8}"/>
                      </a:ext>
                    </a:extLst>
                  </p:cNvPr>
                  <p:cNvSpPr/>
                  <p:nvPr/>
                </p:nvSpPr>
                <p:spPr>
                  <a:xfrm>
                    <a:off x="10674296" y="6283641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20" name="Gruppo 19">
                  <a:extLst>
                    <a:ext uri="{FF2B5EF4-FFF2-40B4-BE49-F238E27FC236}">
                      <a16:creationId xmlns:a16="http://schemas.microsoft.com/office/drawing/2014/main" id="{A8181F5C-D831-1B0B-345A-368973A63885}"/>
                    </a:ext>
                  </a:extLst>
                </p:cNvPr>
                <p:cNvGrpSpPr/>
                <p:nvPr/>
              </p:nvGrpSpPr>
              <p:grpSpPr>
                <a:xfrm>
                  <a:off x="3355180" y="6528910"/>
                  <a:ext cx="7267578" cy="64384"/>
                  <a:chOff x="3383755" y="6028848"/>
                  <a:chExt cx="7267578" cy="64384"/>
                </a:xfrm>
              </p:grpSpPr>
              <p:grpSp>
                <p:nvGrpSpPr>
                  <p:cNvPr id="21" name="Gruppo 20">
                    <a:extLst>
                      <a:ext uri="{FF2B5EF4-FFF2-40B4-BE49-F238E27FC236}">
                        <a16:creationId xmlns:a16="http://schemas.microsoft.com/office/drawing/2014/main" id="{BB80EB9D-29F1-025B-3135-396A6ECE926E}"/>
                      </a:ext>
                    </a:extLst>
                  </p:cNvPr>
                  <p:cNvGrpSpPr/>
                  <p:nvPr/>
                </p:nvGrpSpPr>
                <p:grpSpPr>
                  <a:xfrm>
                    <a:off x="3431380" y="6028848"/>
                    <a:ext cx="7219953" cy="62003"/>
                    <a:chOff x="3431380" y="6028848"/>
                    <a:chExt cx="7219953" cy="62003"/>
                  </a:xfrm>
                </p:grpSpPr>
                <p:sp>
                  <p:nvSpPr>
                    <p:cNvPr id="33" name="Rettangolo 32">
                      <a:extLst>
                        <a:ext uri="{FF2B5EF4-FFF2-40B4-BE49-F238E27FC236}">
                          <a16:creationId xmlns:a16="http://schemas.microsoft.com/office/drawing/2014/main" id="{3074B562-7956-89D7-1651-999ECB5B5D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886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4" name="Rettangolo 33">
                      <a:extLst>
                        <a:ext uri="{FF2B5EF4-FFF2-40B4-BE49-F238E27FC236}">
                          <a16:creationId xmlns:a16="http://schemas.microsoft.com/office/drawing/2014/main" id="{16069CD8-86D4-BB61-6CC8-791450299E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823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5" name="Rettangolo 34">
                      <a:extLst>
                        <a:ext uri="{FF2B5EF4-FFF2-40B4-BE49-F238E27FC236}">
                          <a16:creationId xmlns:a16="http://schemas.microsoft.com/office/drawing/2014/main" id="{4431E0F1-C7D2-E247-48C1-E4F9478F6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760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6" name="Rettangolo 35">
                      <a:extLst>
                        <a:ext uri="{FF2B5EF4-FFF2-40B4-BE49-F238E27FC236}">
                          <a16:creationId xmlns:a16="http://schemas.microsoft.com/office/drawing/2014/main" id="{C85B0AF0-6FBD-8DC9-E389-2DE59CCA98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697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7" name="Rettangolo 36">
                      <a:extLst>
                        <a:ext uri="{FF2B5EF4-FFF2-40B4-BE49-F238E27FC236}">
                          <a16:creationId xmlns:a16="http://schemas.microsoft.com/office/drawing/2014/main" id="{8A7AB4C7-4AA4-C1E3-1305-3881C246F6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2634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8" name="Rettangolo 37">
                      <a:extLst>
                        <a:ext uri="{FF2B5EF4-FFF2-40B4-BE49-F238E27FC236}">
                          <a16:creationId xmlns:a16="http://schemas.microsoft.com/office/drawing/2014/main" id="{8A07C9FD-C2E4-EF5F-B8A7-3BE7E92D28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38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9" name="Rettangolo 38">
                      <a:extLst>
                        <a:ext uri="{FF2B5EF4-FFF2-40B4-BE49-F238E27FC236}">
                          <a16:creationId xmlns:a16="http://schemas.microsoft.com/office/drawing/2014/main" id="{29D07988-0A32-BA7C-8570-216FC0773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075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40" name="Rettangolo 39">
                      <a:extLst>
                        <a:ext uri="{FF2B5EF4-FFF2-40B4-BE49-F238E27FC236}">
                          <a16:creationId xmlns:a16="http://schemas.microsoft.com/office/drawing/2014/main" id="{39169751-B789-B6B6-8F87-B2E0DA3575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012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41" name="Rettangolo 40">
                      <a:extLst>
                        <a:ext uri="{FF2B5EF4-FFF2-40B4-BE49-F238E27FC236}">
                          <a16:creationId xmlns:a16="http://schemas.microsoft.com/office/drawing/2014/main" id="{285CA7A2-FAFE-D240-B9BB-404D2D1A6B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949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42" name="Rettangolo 41">
                      <a:extLst>
                        <a:ext uri="{FF2B5EF4-FFF2-40B4-BE49-F238E27FC236}">
                          <a16:creationId xmlns:a16="http://schemas.microsoft.com/office/drawing/2014/main" id="{E2C09B45-57C2-7567-6E1A-E8E54216B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2571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  <p:grpSp>
                <p:nvGrpSpPr>
                  <p:cNvPr id="22" name="Gruppo 21">
                    <a:extLst>
                      <a:ext uri="{FF2B5EF4-FFF2-40B4-BE49-F238E27FC236}">
                        <a16:creationId xmlns:a16="http://schemas.microsoft.com/office/drawing/2014/main" id="{DC8239D0-65F6-AEED-4208-5DBFBAD387F1}"/>
                      </a:ext>
                    </a:extLst>
                  </p:cNvPr>
                  <p:cNvGrpSpPr/>
                  <p:nvPr/>
                </p:nvGrpSpPr>
                <p:grpSpPr>
                  <a:xfrm>
                    <a:off x="3383755" y="6031229"/>
                    <a:ext cx="7219953" cy="62003"/>
                    <a:chOff x="3431380" y="6028848"/>
                    <a:chExt cx="7219953" cy="62003"/>
                  </a:xfrm>
                  <a:solidFill>
                    <a:schemeClr val="accent4">
                      <a:lumMod val="75000"/>
                    </a:schemeClr>
                  </a:solidFill>
                </p:grpSpPr>
                <p:sp>
                  <p:nvSpPr>
                    <p:cNvPr id="23" name="Rettangolo 22">
                      <a:extLst>
                        <a:ext uri="{FF2B5EF4-FFF2-40B4-BE49-F238E27FC236}">
                          <a16:creationId xmlns:a16="http://schemas.microsoft.com/office/drawing/2014/main" id="{243C8DC9-EA17-89E7-28BD-C2FAF70A0C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886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24" name="Rettangolo 23">
                      <a:extLst>
                        <a:ext uri="{FF2B5EF4-FFF2-40B4-BE49-F238E27FC236}">
                          <a16:creationId xmlns:a16="http://schemas.microsoft.com/office/drawing/2014/main" id="{7A1D5B22-071F-10E0-0F6A-FBFCDAFA1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823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25" name="Rettangolo 24">
                      <a:extLst>
                        <a:ext uri="{FF2B5EF4-FFF2-40B4-BE49-F238E27FC236}">
                          <a16:creationId xmlns:a16="http://schemas.microsoft.com/office/drawing/2014/main" id="{AAF6F9E4-2298-A9AB-9385-0D846407AD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760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26" name="Rettangolo 25">
                      <a:extLst>
                        <a:ext uri="{FF2B5EF4-FFF2-40B4-BE49-F238E27FC236}">
                          <a16:creationId xmlns:a16="http://schemas.microsoft.com/office/drawing/2014/main" id="{3A12B5B7-0ED0-0A6B-99ED-ADC8CDE44F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697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27" name="Rettangolo 26">
                      <a:extLst>
                        <a:ext uri="{FF2B5EF4-FFF2-40B4-BE49-F238E27FC236}">
                          <a16:creationId xmlns:a16="http://schemas.microsoft.com/office/drawing/2014/main" id="{C0483218-40AA-AC50-0BB1-BC1831F37D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2634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28" name="Rettangolo 27">
                      <a:extLst>
                        <a:ext uri="{FF2B5EF4-FFF2-40B4-BE49-F238E27FC236}">
                          <a16:creationId xmlns:a16="http://schemas.microsoft.com/office/drawing/2014/main" id="{270E1A4C-A9A4-42A6-436E-28D918AF2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38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29" name="Rettangolo 28">
                      <a:extLst>
                        <a:ext uri="{FF2B5EF4-FFF2-40B4-BE49-F238E27FC236}">
                          <a16:creationId xmlns:a16="http://schemas.microsoft.com/office/drawing/2014/main" id="{3A383141-107D-B247-B552-E2296AC0C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075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0" name="Rettangolo 29">
                      <a:extLst>
                        <a:ext uri="{FF2B5EF4-FFF2-40B4-BE49-F238E27FC236}">
                          <a16:creationId xmlns:a16="http://schemas.microsoft.com/office/drawing/2014/main" id="{2A1EEB4E-2F61-F5AA-002B-230B63AF4D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012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1" name="Rettangolo 30">
                      <a:extLst>
                        <a:ext uri="{FF2B5EF4-FFF2-40B4-BE49-F238E27FC236}">
                          <a16:creationId xmlns:a16="http://schemas.microsoft.com/office/drawing/2014/main" id="{06D86CDF-48F6-5ABB-83B2-3D452D916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949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2" name="Rettangolo 31">
                      <a:extLst>
                        <a:ext uri="{FF2B5EF4-FFF2-40B4-BE49-F238E27FC236}">
                          <a16:creationId xmlns:a16="http://schemas.microsoft.com/office/drawing/2014/main" id="{1F9EB6A9-874B-8C29-120E-DD911341C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2571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</p:grpSp>
          </p:grpSp>
          <p:cxnSp>
            <p:nvCxnSpPr>
              <p:cNvPr id="16" name="Connettore 1 58">
                <a:extLst>
                  <a:ext uri="{FF2B5EF4-FFF2-40B4-BE49-F238E27FC236}">
                    <a16:creationId xmlns:a16="http://schemas.microsoft.com/office/drawing/2014/main" id="{E4FA3901-BC30-22E7-A8FA-84CC4E0ECDF8}"/>
                  </a:ext>
                </a:extLst>
              </p:cNvPr>
              <p:cNvCxnSpPr/>
              <p:nvPr/>
            </p:nvCxnSpPr>
            <p:spPr>
              <a:xfrm>
                <a:off x="1628775" y="5193506"/>
                <a:ext cx="8029575" cy="0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riangolo 59">
                <a:extLst>
                  <a:ext uri="{FF2B5EF4-FFF2-40B4-BE49-F238E27FC236}">
                    <a16:creationId xmlns:a16="http://schemas.microsoft.com/office/drawing/2014/main" id="{BE40DB88-2624-14CF-BBDF-9B8E9715EEE0}"/>
                  </a:ext>
                </a:extLst>
              </p:cNvPr>
              <p:cNvSpPr/>
              <p:nvPr/>
            </p:nvSpPr>
            <p:spPr>
              <a:xfrm rot="16200000">
                <a:off x="8379916" y="3854472"/>
                <a:ext cx="45719" cy="268520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7983">
                    <a:srgbClr val="7030A0">
                      <a:alpha val="54000"/>
                    </a:srgbClr>
                  </a:gs>
                  <a:gs pos="25000">
                    <a:schemeClr val="accent1">
                      <a:lumMod val="45000"/>
                      <a:lumOff val="55000"/>
                    </a:schemeClr>
                  </a:gs>
                  <a:gs pos="72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4A18398-4595-0BDA-E28C-F36DDD992267}"/>
                </a:ext>
              </a:extLst>
            </p:cNvPr>
            <p:cNvSpPr txBox="1"/>
            <p:nvPr/>
          </p:nvSpPr>
          <p:spPr>
            <a:xfrm>
              <a:off x="1784260" y="4042434"/>
              <a:ext cx="7770173" cy="1550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it-IT" sz="2000" b="1" dirty="0">
                  <a:latin typeface="+mj-lt"/>
                </a:rPr>
                <a:t>  Soft-X ray SASE FEL – water window, </a:t>
              </a:r>
              <a:r>
                <a:rPr lang="it-IT" sz="2000" b="1" dirty="0" err="1">
                  <a:latin typeface="+mj-lt"/>
                </a:rPr>
                <a:t>optimized</a:t>
              </a:r>
              <a:r>
                <a:rPr lang="it-IT" sz="2000" b="1" dirty="0">
                  <a:latin typeface="+mj-lt"/>
                </a:rPr>
                <a:t> for 4 nm</a:t>
              </a:r>
            </a:p>
            <a:p>
              <a:pPr lvl="1"/>
              <a:endParaRPr lang="it-IT" sz="2000" b="1" dirty="0">
                <a:latin typeface="+mj-lt"/>
              </a:endParaRPr>
            </a:p>
            <a:p>
              <a:pPr lvl="1"/>
              <a:endParaRPr lang="it-IT" sz="2000" b="1" dirty="0">
                <a:latin typeface="+mj-lt"/>
              </a:endParaRPr>
            </a:p>
            <a:p>
              <a:pPr lvl="1"/>
              <a:r>
                <a:rPr lang="it-IT" sz="2000" b="1" dirty="0">
                  <a:latin typeface="+mj-lt"/>
                </a:rPr>
                <a:t>                </a:t>
              </a:r>
              <a:r>
                <a:rPr lang="it-IT" sz="2000" b="1" dirty="0" err="1">
                  <a:latin typeface="+mj-lt"/>
                </a:rPr>
                <a:t>Driven</a:t>
              </a:r>
              <a:r>
                <a:rPr lang="it-IT" sz="2000" b="1" dirty="0">
                  <a:latin typeface="+mj-lt"/>
                </a:rPr>
                <a:t> by X--band LINAC + PWFA stage</a:t>
              </a:r>
              <a:endParaRPr lang="it-IT" sz="2400" b="1" dirty="0">
                <a:latin typeface="+mj-lt"/>
              </a:endParaRPr>
            </a:p>
          </p:txBody>
        </p:sp>
      </p:grpSp>
      <p:grpSp>
        <p:nvGrpSpPr>
          <p:cNvPr id="116" name="Gruppo 115">
            <a:extLst>
              <a:ext uri="{FF2B5EF4-FFF2-40B4-BE49-F238E27FC236}">
                <a16:creationId xmlns:a16="http://schemas.microsoft.com/office/drawing/2014/main" id="{59716B1E-3300-1F39-03F9-01112E04752B}"/>
              </a:ext>
            </a:extLst>
          </p:cNvPr>
          <p:cNvGrpSpPr/>
          <p:nvPr/>
        </p:nvGrpSpPr>
        <p:grpSpPr>
          <a:xfrm>
            <a:off x="4714158" y="4741264"/>
            <a:ext cx="7872151" cy="1727337"/>
            <a:chOff x="1563353" y="4738607"/>
            <a:chExt cx="8586790" cy="2392655"/>
          </a:xfrm>
        </p:grpSpPr>
        <p:grpSp>
          <p:nvGrpSpPr>
            <p:cNvPr id="117" name="Gruppo 116">
              <a:extLst>
                <a:ext uri="{FF2B5EF4-FFF2-40B4-BE49-F238E27FC236}">
                  <a16:creationId xmlns:a16="http://schemas.microsoft.com/office/drawing/2014/main" id="{29718E35-3DA1-B9F7-B15C-F6279FA4A1DE}"/>
                </a:ext>
              </a:extLst>
            </p:cNvPr>
            <p:cNvGrpSpPr/>
            <p:nvPr/>
          </p:nvGrpSpPr>
          <p:grpSpPr>
            <a:xfrm>
              <a:off x="1563353" y="5491489"/>
              <a:ext cx="8586790" cy="1639773"/>
              <a:chOff x="1563353" y="5491489"/>
              <a:chExt cx="8586790" cy="1639773"/>
            </a:xfrm>
          </p:grpSpPr>
          <p:grpSp>
            <p:nvGrpSpPr>
              <p:cNvPr id="119" name="Gruppo 118">
                <a:extLst>
                  <a:ext uri="{FF2B5EF4-FFF2-40B4-BE49-F238E27FC236}">
                    <a16:creationId xmlns:a16="http://schemas.microsoft.com/office/drawing/2014/main" id="{08F3AB3D-A966-2B68-99D5-FEA5822D7575}"/>
                  </a:ext>
                </a:extLst>
              </p:cNvPr>
              <p:cNvGrpSpPr/>
              <p:nvPr/>
            </p:nvGrpSpPr>
            <p:grpSpPr>
              <a:xfrm>
                <a:off x="1563353" y="5491489"/>
                <a:ext cx="8586790" cy="1639773"/>
                <a:chOff x="1587416" y="5475447"/>
                <a:chExt cx="8586790" cy="1639773"/>
              </a:xfrm>
            </p:grpSpPr>
            <p:sp>
              <p:nvSpPr>
                <p:cNvPr id="121" name="CasellaDiTesto 120">
                  <a:extLst>
                    <a:ext uri="{FF2B5EF4-FFF2-40B4-BE49-F238E27FC236}">
                      <a16:creationId xmlns:a16="http://schemas.microsoft.com/office/drawing/2014/main" id="{3E208FF3-B3E3-E017-A322-85812701CD93}"/>
                    </a:ext>
                  </a:extLst>
                </p:cNvPr>
                <p:cNvSpPr txBox="1"/>
                <p:nvPr/>
              </p:nvSpPr>
              <p:spPr>
                <a:xfrm>
                  <a:off x="4416814" y="5475447"/>
                  <a:ext cx="1185390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/>
                    <a:t>Modulator</a:t>
                  </a:r>
                </a:p>
              </p:txBody>
            </p:sp>
            <p:grpSp>
              <p:nvGrpSpPr>
                <p:cNvPr id="122" name="Gruppo 121">
                  <a:extLst>
                    <a:ext uri="{FF2B5EF4-FFF2-40B4-BE49-F238E27FC236}">
                      <a16:creationId xmlns:a16="http://schemas.microsoft.com/office/drawing/2014/main" id="{8D888D57-7858-C0FE-4257-A20D98107A79}"/>
                    </a:ext>
                  </a:extLst>
                </p:cNvPr>
                <p:cNvGrpSpPr/>
                <p:nvPr/>
              </p:nvGrpSpPr>
              <p:grpSpPr>
                <a:xfrm>
                  <a:off x="4715963" y="5942348"/>
                  <a:ext cx="4064358" cy="289367"/>
                  <a:chOff x="4709697" y="6075343"/>
                  <a:chExt cx="4064358" cy="289367"/>
                </a:xfrm>
              </p:grpSpPr>
              <p:sp>
                <p:nvSpPr>
                  <p:cNvPr id="154" name="Rettangolo 153">
                    <a:extLst>
                      <a:ext uri="{FF2B5EF4-FFF2-40B4-BE49-F238E27FC236}">
                        <a16:creationId xmlns:a16="http://schemas.microsoft.com/office/drawing/2014/main" id="{D2BAF08F-D1EF-A340-A9D8-8F7401D970C7}"/>
                      </a:ext>
                    </a:extLst>
                  </p:cNvPr>
                  <p:cNvSpPr/>
                  <p:nvPr/>
                </p:nvSpPr>
                <p:spPr>
                  <a:xfrm>
                    <a:off x="4709697" y="6091512"/>
                    <a:ext cx="580962" cy="222835"/>
                  </a:xfrm>
                  <a:prstGeom prst="rect">
                    <a:avLst/>
                  </a:prstGeom>
                  <a:solidFill>
                    <a:srgbClr val="E2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55" name="Rettangolo 154">
                    <a:extLst>
                      <a:ext uri="{FF2B5EF4-FFF2-40B4-BE49-F238E27FC236}">
                        <a16:creationId xmlns:a16="http://schemas.microsoft.com/office/drawing/2014/main" id="{DB42638B-58EB-913D-6628-85CE70CE7B04}"/>
                      </a:ext>
                    </a:extLst>
                  </p:cNvPr>
                  <p:cNvSpPr/>
                  <p:nvPr/>
                </p:nvSpPr>
                <p:spPr>
                  <a:xfrm>
                    <a:off x="6042771" y="6095994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56" name="Rettangolo 155">
                    <a:extLst>
                      <a:ext uri="{FF2B5EF4-FFF2-40B4-BE49-F238E27FC236}">
                        <a16:creationId xmlns:a16="http://schemas.microsoft.com/office/drawing/2014/main" id="{3F17413F-9A50-3CAD-E110-30B6D7465EE4}"/>
                      </a:ext>
                    </a:extLst>
                  </p:cNvPr>
                  <p:cNvSpPr/>
                  <p:nvPr/>
                </p:nvSpPr>
                <p:spPr>
                  <a:xfrm>
                    <a:off x="6759545" y="6095994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57" name="Rettangolo 156">
                    <a:extLst>
                      <a:ext uri="{FF2B5EF4-FFF2-40B4-BE49-F238E27FC236}">
                        <a16:creationId xmlns:a16="http://schemas.microsoft.com/office/drawing/2014/main" id="{E0D9E0B4-58FF-28B3-0128-37D2417964B7}"/>
                      </a:ext>
                    </a:extLst>
                  </p:cNvPr>
                  <p:cNvSpPr/>
                  <p:nvPr/>
                </p:nvSpPr>
                <p:spPr>
                  <a:xfrm>
                    <a:off x="7476319" y="6095994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58" name="Rettangolo 157">
                    <a:extLst>
                      <a:ext uri="{FF2B5EF4-FFF2-40B4-BE49-F238E27FC236}">
                        <a16:creationId xmlns:a16="http://schemas.microsoft.com/office/drawing/2014/main" id="{D0E60284-DCB6-28B4-9BC8-3A4C77304AAA}"/>
                      </a:ext>
                    </a:extLst>
                  </p:cNvPr>
                  <p:cNvSpPr/>
                  <p:nvPr/>
                </p:nvSpPr>
                <p:spPr>
                  <a:xfrm>
                    <a:off x="8193093" y="6095994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59" name="Rettangolo 158">
                    <a:extLst>
                      <a:ext uri="{FF2B5EF4-FFF2-40B4-BE49-F238E27FC236}">
                        <a16:creationId xmlns:a16="http://schemas.microsoft.com/office/drawing/2014/main" id="{59587E87-B509-D92D-462C-14C43259BB67}"/>
                      </a:ext>
                    </a:extLst>
                  </p:cNvPr>
                  <p:cNvSpPr/>
                  <p:nvPr/>
                </p:nvSpPr>
                <p:spPr>
                  <a:xfrm>
                    <a:off x="5536541" y="6075343"/>
                    <a:ext cx="254643" cy="289367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23" name="CasellaDiTesto 122">
                  <a:extLst>
                    <a:ext uri="{FF2B5EF4-FFF2-40B4-BE49-F238E27FC236}">
                      <a16:creationId xmlns:a16="http://schemas.microsoft.com/office/drawing/2014/main" id="{4EBC8EE1-F2A2-CFDC-EBBE-1AB7FAC3C4B3}"/>
                    </a:ext>
                  </a:extLst>
                </p:cNvPr>
                <p:cNvSpPr txBox="1"/>
                <p:nvPr/>
              </p:nvSpPr>
              <p:spPr>
                <a:xfrm>
                  <a:off x="5034897" y="6219944"/>
                  <a:ext cx="1298170" cy="8952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Dispersive </a:t>
                  </a:r>
                </a:p>
                <a:p>
                  <a:pPr algn="ctr"/>
                  <a:r>
                    <a:rPr lang="it-IT" dirty="0" err="1"/>
                    <a:t>section</a:t>
                  </a:r>
                  <a:endParaRPr lang="it-IT" dirty="0"/>
                </a:p>
              </p:txBody>
            </p:sp>
            <p:cxnSp>
              <p:nvCxnSpPr>
                <p:cNvPr id="124" name="Connettore 2 123">
                  <a:extLst>
                    <a:ext uri="{FF2B5EF4-FFF2-40B4-BE49-F238E27FC236}">
                      <a16:creationId xmlns:a16="http://schemas.microsoft.com/office/drawing/2014/main" id="{0E03719C-C34E-1A68-A546-77DA978B63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2328" y="6078011"/>
                  <a:ext cx="1886867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CasellaDiTesto 124">
                  <a:extLst>
                    <a:ext uri="{FF2B5EF4-FFF2-40B4-BE49-F238E27FC236}">
                      <a16:creationId xmlns:a16="http://schemas.microsoft.com/office/drawing/2014/main" id="{BBD59902-74EC-3E50-D104-848918714C4B}"/>
                    </a:ext>
                  </a:extLst>
                </p:cNvPr>
                <p:cNvSpPr txBox="1"/>
                <p:nvPr/>
              </p:nvSpPr>
              <p:spPr>
                <a:xfrm>
                  <a:off x="2441196" y="5612944"/>
                  <a:ext cx="643125" cy="369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err="1"/>
                    <a:t>Seed</a:t>
                  </a:r>
                  <a:endParaRPr lang="it-IT" dirty="0"/>
                </a:p>
              </p:txBody>
            </p:sp>
            <p:grpSp>
              <p:nvGrpSpPr>
                <p:cNvPr id="126" name="Gruppo 125">
                  <a:extLst>
                    <a:ext uri="{FF2B5EF4-FFF2-40B4-BE49-F238E27FC236}">
                      <a16:creationId xmlns:a16="http://schemas.microsoft.com/office/drawing/2014/main" id="{722C431A-230C-7752-DA12-25430136C22A}"/>
                    </a:ext>
                  </a:extLst>
                </p:cNvPr>
                <p:cNvGrpSpPr/>
                <p:nvPr/>
              </p:nvGrpSpPr>
              <p:grpSpPr>
                <a:xfrm>
                  <a:off x="5861499" y="6017037"/>
                  <a:ext cx="127876" cy="121753"/>
                  <a:chOff x="9148502" y="4221220"/>
                  <a:chExt cx="127876" cy="121753"/>
                </a:xfrm>
              </p:grpSpPr>
              <p:sp>
                <p:nvSpPr>
                  <p:cNvPr id="151" name="Rettangolo 150">
                    <a:extLst>
                      <a:ext uri="{FF2B5EF4-FFF2-40B4-BE49-F238E27FC236}">
                        <a16:creationId xmlns:a16="http://schemas.microsoft.com/office/drawing/2014/main" id="{7A52BD6F-152B-390B-E2E8-653A3A6AF450}"/>
                      </a:ext>
                    </a:extLst>
                  </p:cNvPr>
                  <p:cNvSpPr/>
                  <p:nvPr/>
                </p:nvSpPr>
                <p:spPr>
                  <a:xfrm>
                    <a:off x="9242555" y="422122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52" name="Rettangolo 151">
                    <a:extLst>
                      <a:ext uri="{FF2B5EF4-FFF2-40B4-BE49-F238E27FC236}">
                        <a16:creationId xmlns:a16="http://schemas.microsoft.com/office/drawing/2014/main" id="{8DEB6D5E-D5D0-492F-B54E-16EC419033F2}"/>
                      </a:ext>
                    </a:extLst>
                  </p:cNvPr>
                  <p:cNvSpPr/>
                  <p:nvPr/>
                </p:nvSpPr>
                <p:spPr>
                  <a:xfrm>
                    <a:off x="9204153" y="4258509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53" name="Rettangolo 152">
                    <a:extLst>
                      <a:ext uri="{FF2B5EF4-FFF2-40B4-BE49-F238E27FC236}">
                        <a16:creationId xmlns:a16="http://schemas.microsoft.com/office/drawing/2014/main" id="{82CAF82C-9CE0-C973-0418-1F9EE3F5FB20}"/>
                      </a:ext>
                    </a:extLst>
                  </p:cNvPr>
                  <p:cNvSpPr/>
                  <p:nvPr/>
                </p:nvSpPr>
                <p:spPr>
                  <a:xfrm>
                    <a:off x="9148502" y="4258509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127" name="Gruppo 126">
                  <a:extLst>
                    <a:ext uri="{FF2B5EF4-FFF2-40B4-BE49-F238E27FC236}">
                      <a16:creationId xmlns:a16="http://schemas.microsoft.com/office/drawing/2014/main" id="{5671A203-02E2-B220-FC63-4C917A387180}"/>
                    </a:ext>
                  </a:extLst>
                </p:cNvPr>
                <p:cNvGrpSpPr/>
                <p:nvPr/>
              </p:nvGrpSpPr>
              <p:grpSpPr>
                <a:xfrm>
                  <a:off x="6641542" y="6011602"/>
                  <a:ext cx="1538951" cy="121753"/>
                  <a:chOff x="6670995" y="5644535"/>
                  <a:chExt cx="1538951" cy="121753"/>
                </a:xfrm>
              </p:grpSpPr>
              <p:grpSp>
                <p:nvGrpSpPr>
                  <p:cNvPr id="138" name="Gruppo 137">
                    <a:extLst>
                      <a:ext uri="{FF2B5EF4-FFF2-40B4-BE49-F238E27FC236}">
                        <a16:creationId xmlns:a16="http://schemas.microsoft.com/office/drawing/2014/main" id="{1EE99CFE-F1D8-AA49-79C4-CE7DA52ABFF5}"/>
                      </a:ext>
                    </a:extLst>
                  </p:cNvPr>
                  <p:cNvGrpSpPr/>
                  <p:nvPr/>
                </p:nvGrpSpPr>
                <p:grpSpPr>
                  <a:xfrm>
                    <a:off x="6738887" y="5644535"/>
                    <a:ext cx="1471059" cy="121753"/>
                    <a:chOff x="6667450" y="5923141"/>
                    <a:chExt cx="1471059" cy="121753"/>
                  </a:xfrm>
                </p:grpSpPr>
                <p:sp>
                  <p:nvSpPr>
                    <p:cNvPr id="148" name="Rettangolo 147">
                      <a:extLst>
                        <a:ext uri="{FF2B5EF4-FFF2-40B4-BE49-F238E27FC236}">
                          <a16:creationId xmlns:a16="http://schemas.microsoft.com/office/drawing/2014/main" id="{52BFD825-7EB6-B685-2A29-C035740BCD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7450" y="5923141"/>
                      <a:ext cx="33823" cy="12175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49" name="Rettangolo 148">
                      <a:extLst>
                        <a:ext uri="{FF2B5EF4-FFF2-40B4-BE49-F238E27FC236}">
                          <a16:creationId xmlns:a16="http://schemas.microsoft.com/office/drawing/2014/main" id="{60CD39C6-1222-3386-44A9-65849A3A1B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6068" y="5923141"/>
                      <a:ext cx="33823" cy="12175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50" name="Rettangolo 149">
                      <a:extLst>
                        <a:ext uri="{FF2B5EF4-FFF2-40B4-BE49-F238E27FC236}">
                          <a16:creationId xmlns:a16="http://schemas.microsoft.com/office/drawing/2014/main" id="{EFCB5C97-1360-4390-F32D-0AF4492211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4686" y="5923141"/>
                      <a:ext cx="33823" cy="12175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  <p:grpSp>
                <p:nvGrpSpPr>
                  <p:cNvPr id="139" name="Gruppo 138">
                    <a:extLst>
                      <a:ext uri="{FF2B5EF4-FFF2-40B4-BE49-F238E27FC236}">
                        <a16:creationId xmlns:a16="http://schemas.microsoft.com/office/drawing/2014/main" id="{ED55D35A-01A6-DBFC-1A45-F7959498FBC3}"/>
                      </a:ext>
                    </a:extLst>
                  </p:cNvPr>
                  <p:cNvGrpSpPr/>
                  <p:nvPr/>
                </p:nvGrpSpPr>
                <p:grpSpPr>
                  <a:xfrm>
                    <a:off x="6670995" y="5671304"/>
                    <a:ext cx="1508598" cy="68215"/>
                    <a:chOff x="6542408" y="5611066"/>
                    <a:chExt cx="1465736" cy="122144"/>
                  </a:xfrm>
                </p:grpSpPr>
                <p:grpSp>
                  <p:nvGrpSpPr>
                    <p:cNvPr id="140" name="Gruppo 139">
                      <a:extLst>
                        <a:ext uri="{FF2B5EF4-FFF2-40B4-BE49-F238E27FC236}">
                          <a16:creationId xmlns:a16="http://schemas.microsoft.com/office/drawing/2014/main" id="{09371054-2706-4C80-8970-4C3CA48BED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42408" y="5611066"/>
                      <a:ext cx="1437494" cy="122144"/>
                      <a:chOff x="9778528" y="4255644"/>
                      <a:chExt cx="1167163" cy="47175"/>
                    </a:xfrm>
                  </p:grpSpPr>
                  <p:sp>
                    <p:nvSpPr>
                      <p:cNvPr id="145" name="Rettangolo 144">
                        <a:extLst>
                          <a:ext uri="{FF2B5EF4-FFF2-40B4-BE49-F238E27FC236}">
                            <a16:creationId xmlns:a16="http://schemas.microsoft.com/office/drawing/2014/main" id="{4D83A6BE-5AD6-DE1B-6304-FF8D48249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78528" y="4255644"/>
                        <a:ext cx="18411" cy="4717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  <p:sp>
                    <p:nvSpPr>
                      <p:cNvPr id="146" name="Rettangolo 145">
                        <a:extLst>
                          <a:ext uri="{FF2B5EF4-FFF2-40B4-BE49-F238E27FC236}">
                            <a16:creationId xmlns:a16="http://schemas.microsoft.com/office/drawing/2014/main" id="{3D629A08-EBED-3D9C-9512-074190D3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2904" y="4255644"/>
                        <a:ext cx="18411" cy="4717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  <p:sp>
                    <p:nvSpPr>
                      <p:cNvPr id="147" name="Rettangolo 146">
                        <a:extLst>
                          <a:ext uri="{FF2B5EF4-FFF2-40B4-BE49-F238E27FC236}">
                            <a16:creationId xmlns:a16="http://schemas.microsoft.com/office/drawing/2014/main" id="{62F30B96-9252-B43D-B22A-8C96D463FA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7280" y="4255644"/>
                        <a:ext cx="18411" cy="4717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</p:grpSp>
                <p:grpSp>
                  <p:nvGrpSpPr>
                    <p:cNvPr id="141" name="Gruppo 140">
                      <a:extLst>
                        <a:ext uri="{FF2B5EF4-FFF2-40B4-BE49-F238E27FC236}">
                          <a16:creationId xmlns:a16="http://schemas.microsoft.com/office/drawing/2014/main" id="{972770AC-3F9E-DDC2-2EFD-9A952D5F62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70650" y="5611066"/>
                      <a:ext cx="1437494" cy="122144"/>
                      <a:chOff x="9401408" y="3857406"/>
                      <a:chExt cx="1167163" cy="47175"/>
                    </a:xfrm>
                  </p:grpSpPr>
                  <p:sp>
                    <p:nvSpPr>
                      <p:cNvPr id="142" name="Rettangolo 141">
                        <a:extLst>
                          <a:ext uri="{FF2B5EF4-FFF2-40B4-BE49-F238E27FC236}">
                            <a16:creationId xmlns:a16="http://schemas.microsoft.com/office/drawing/2014/main" id="{B507C52B-1E5E-5FC1-55C2-83FEEEC0D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01408" y="3857406"/>
                        <a:ext cx="18411" cy="471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  <p:sp>
                    <p:nvSpPr>
                      <p:cNvPr id="143" name="Rettangolo 142">
                        <a:extLst>
                          <a:ext uri="{FF2B5EF4-FFF2-40B4-BE49-F238E27FC236}">
                            <a16:creationId xmlns:a16="http://schemas.microsoft.com/office/drawing/2014/main" id="{B9946237-51F2-ED28-0FFF-0AC1D1D738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75784" y="3857406"/>
                        <a:ext cx="18411" cy="471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  <p:sp>
                    <p:nvSpPr>
                      <p:cNvPr id="144" name="Rettangolo 143">
                        <a:extLst>
                          <a:ext uri="{FF2B5EF4-FFF2-40B4-BE49-F238E27FC236}">
                            <a16:creationId xmlns:a16="http://schemas.microsoft.com/office/drawing/2014/main" id="{7C08E671-F24D-6D95-51E3-4012529F94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0160" y="3857406"/>
                        <a:ext cx="18411" cy="471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</p:grpSp>
              </p:grpSp>
            </p:grpSp>
            <p:grpSp>
              <p:nvGrpSpPr>
                <p:cNvPr id="128" name="Gruppo 127">
                  <a:extLst>
                    <a:ext uri="{FF2B5EF4-FFF2-40B4-BE49-F238E27FC236}">
                      <a16:creationId xmlns:a16="http://schemas.microsoft.com/office/drawing/2014/main" id="{221F3E3F-E775-C92C-BA67-CA3CBB87E132}"/>
                    </a:ext>
                  </a:extLst>
                </p:cNvPr>
                <p:cNvGrpSpPr/>
                <p:nvPr/>
              </p:nvGrpSpPr>
              <p:grpSpPr>
                <a:xfrm>
                  <a:off x="3767818" y="6013011"/>
                  <a:ext cx="553831" cy="121753"/>
                  <a:chOff x="3100034" y="6473210"/>
                  <a:chExt cx="553831" cy="121753"/>
                </a:xfrm>
              </p:grpSpPr>
              <p:sp>
                <p:nvSpPr>
                  <p:cNvPr id="134" name="Rettangolo 133">
                    <a:extLst>
                      <a:ext uri="{FF2B5EF4-FFF2-40B4-BE49-F238E27FC236}">
                        <a16:creationId xmlns:a16="http://schemas.microsoft.com/office/drawing/2014/main" id="{A3BD22BC-A834-8D20-9A7B-A4F43D63D09C}"/>
                      </a:ext>
                    </a:extLst>
                  </p:cNvPr>
                  <p:cNvSpPr/>
                  <p:nvPr/>
                </p:nvSpPr>
                <p:spPr>
                  <a:xfrm>
                    <a:off x="3100034" y="647321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35" name="Rettangolo 134">
                    <a:extLst>
                      <a:ext uri="{FF2B5EF4-FFF2-40B4-BE49-F238E27FC236}">
                        <a16:creationId xmlns:a16="http://schemas.microsoft.com/office/drawing/2014/main" id="{C6020825-4028-554E-F100-4FB45256EFD7}"/>
                      </a:ext>
                    </a:extLst>
                  </p:cNvPr>
                  <p:cNvSpPr/>
                  <p:nvPr/>
                </p:nvSpPr>
                <p:spPr>
                  <a:xfrm>
                    <a:off x="3620042" y="647321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36" name="Rettangolo 135">
                    <a:extLst>
                      <a:ext uri="{FF2B5EF4-FFF2-40B4-BE49-F238E27FC236}">
                        <a16:creationId xmlns:a16="http://schemas.microsoft.com/office/drawing/2014/main" id="{F3F77A31-3288-0BF9-1089-2C605C68831A}"/>
                      </a:ext>
                    </a:extLst>
                  </p:cNvPr>
                  <p:cNvSpPr/>
                  <p:nvPr/>
                </p:nvSpPr>
                <p:spPr>
                  <a:xfrm>
                    <a:off x="3273370" y="647321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37" name="Rettangolo 136">
                    <a:extLst>
                      <a:ext uri="{FF2B5EF4-FFF2-40B4-BE49-F238E27FC236}">
                        <a16:creationId xmlns:a16="http://schemas.microsoft.com/office/drawing/2014/main" id="{51888598-7C82-9462-6324-82A1991204CD}"/>
                      </a:ext>
                    </a:extLst>
                  </p:cNvPr>
                  <p:cNvSpPr/>
                  <p:nvPr/>
                </p:nvSpPr>
                <p:spPr>
                  <a:xfrm>
                    <a:off x="3446706" y="647321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129" name="Gruppo 128">
                  <a:extLst>
                    <a:ext uri="{FF2B5EF4-FFF2-40B4-BE49-F238E27FC236}">
                      <a16:creationId xmlns:a16="http://schemas.microsoft.com/office/drawing/2014/main" id="{CB7F7F1B-9F3D-F162-77F3-BDF6E9AD6BD9}"/>
                    </a:ext>
                  </a:extLst>
                </p:cNvPr>
                <p:cNvGrpSpPr/>
                <p:nvPr/>
              </p:nvGrpSpPr>
              <p:grpSpPr>
                <a:xfrm>
                  <a:off x="5373343" y="6051945"/>
                  <a:ext cx="74062" cy="47175"/>
                  <a:chOff x="9453302" y="4563309"/>
                  <a:chExt cx="74062" cy="47175"/>
                </a:xfrm>
              </p:grpSpPr>
              <p:sp>
                <p:nvSpPr>
                  <p:cNvPr id="132" name="Rettangolo 131">
                    <a:extLst>
                      <a:ext uri="{FF2B5EF4-FFF2-40B4-BE49-F238E27FC236}">
                        <a16:creationId xmlns:a16="http://schemas.microsoft.com/office/drawing/2014/main" id="{96EEA8E3-EF12-6C7F-7D95-2D1687B18769}"/>
                      </a:ext>
                    </a:extLst>
                  </p:cNvPr>
                  <p:cNvSpPr/>
                  <p:nvPr/>
                </p:nvSpPr>
                <p:spPr>
                  <a:xfrm>
                    <a:off x="9508953" y="4563309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33" name="Rettangolo 132">
                    <a:extLst>
                      <a:ext uri="{FF2B5EF4-FFF2-40B4-BE49-F238E27FC236}">
                        <a16:creationId xmlns:a16="http://schemas.microsoft.com/office/drawing/2014/main" id="{FDF6920D-1B31-5F8F-22EA-9903E0C1DFF0}"/>
                      </a:ext>
                    </a:extLst>
                  </p:cNvPr>
                  <p:cNvSpPr/>
                  <p:nvPr/>
                </p:nvSpPr>
                <p:spPr>
                  <a:xfrm>
                    <a:off x="9453302" y="4563309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sp>
              <p:nvSpPr>
                <p:cNvPr id="130" name="Triangolo 24">
                  <a:extLst>
                    <a:ext uri="{FF2B5EF4-FFF2-40B4-BE49-F238E27FC236}">
                      <a16:creationId xmlns:a16="http://schemas.microsoft.com/office/drawing/2014/main" id="{2D36BA84-EB15-E4DB-72C8-26B4EB806692}"/>
                    </a:ext>
                  </a:extLst>
                </p:cNvPr>
                <p:cNvSpPr/>
                <p:nvPr/>
              </p:nvSpPr>
              <p:spPr>
                <a:xfrm rot="16200000">
                  <a:off x="7844987" y="3767373"/>
                  <a:ext cx="45719" cy="4612719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7983">
                      <a:srgbClr val="7030A0">
                        <a:alpha val="54000"/>
                      </a:srgbClr>
                    </a:gs>
                    <a:gs pos="25000">
                      <a:schemeClr val="accent1">
                        <a:lumMod val="45000"/>
                        <a:lumOff val="55000"/>
                      </a:schemeClr>
                    </a:gs>
                    <a:gs pos="72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1" name="Connettore 1 25">
                  <a:extLst>
                    <a:ext uri="{FF2B5EF4-FFF2-40B4-BE49-F238E27FC236}">
                      <a16:creationId xmlns:a16="http://schemas.microsoft.com/office/drawing/2014/main" id="{66F64734-A7D4-3824-55DA-69C0B76C36D8}"/>
                    </a:ext>
                  </a:extLst>
                </p:cNvPr>
                <p:cNvCxnSpPr/>
                <p:nvPr/>
              </p:nvCxnSpPr>
              <p:spPr>
                <a:xfrm>
                  <a:off x="1587416" y="6078747"/>
                  <a:ext cx="8029575" cy="0"/>
                </a:xfrm>
                <a:prstGeom prst="line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0" name="CasellaDiTesto 119">
                <a:extLst>
                  <a:ext uri="{FF2B5EF4-FFF2-40B4-BE49-F238E27FC236}">
                    <a16:creationId xmlns:a16="http://schemas.microsoft.com/office/drawing/2014/main" id="{7D29DCC2-BABF-EB11-6A28-63864FC80195}"/>
                  </a:ext>
                </a:extLst>
              </p:cNvPr>
              <p:cNvSpPr txBox="1"/>
              <p:nvPr/>
            </p:nvSpPr>
            <p:spPr>
              <a:xfrm>
                <a:off x="5977087" y="5502263"/>
                <a:ext cx="2787081" cy="511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err="1"/>
                  <a:t>Radiators</a:t>
                </a:r>
                <a:endParaRPr lang="it-IT" dirty="0"/>
              </a:p>
            </p:txBody>
          </p:sp>
        </p:grpSp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3AAF8E57-C044-29C5-DE8C-3D45F47C4B28}"/>
                </a:ext>
              </a:extLst>
            </p:cNvPr>
            <p:cNvSpPr txBox="1"/>
            <p:nvPr/>
          </p:nvSpPr>
          <p:spPr>
            <a:xfrm>
              <a:off x="3963185" y="4738607"/>
              <a:ext cx="4705581" cy="554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it-IT" sz="2000" b="1" dirty="0">
                  <a:solidFill>
                    <a:prstClr val="black"/>
                  </a:solidFill>
                  <a:latin typeface="+mj-lt"/>
                </a:rPr>
                <a:t>VUV </a:t>
              </a:r>
              <a:r>
                <a:rPr lang="it-IT" sz="2000" b="1" dirty="0" err="1">
                  <a:solidFill>
                    <a:prstClr val="black"/>
                  </a:solidFill>
                  <a:latin typeface="+mj-lt"/>
                </a:rPr>
                <a:t>seeded</a:t>
              </a:r>
              <a:r>
                <a:rPr lang="it-IT" sz="2000" b="1" dirty="0">
                  <a:solidFill>
                    <a:prstClr val="black"/>
                  </a:solidFill>
                  <a:latin typeface="+mj-lt"/>
                </a:rPr>
                <a:t> HGHG FEL (50-180 nm)</a:t>
              </a:r>
              <a:endParaRPr lang="it-IT" sz="1400" b="1" dirty="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160" name="Rettangolo 159">
            <a:extLst>
              <a:ext uri="{FF2B5EF4-FFF2-40B4-BE49-F238E27FC236}">
                <a16:creationId xmlns:a16="http://schemas.microsoft.com/office/drawing/2014/main" id="{76579C3C-B7A1-225A-91D0-0AB3E24184D0}"/>
              </a:ext>
            </a:extLst>
          </p:cNvPr>
          <p:cNvSpPr/>
          <p:nvPr/>
        </p:nvSpPr>
        <p:spPr>
          <a:xfrm>
            <a:off x="0" y="1766648"/>
            <a:ext cx="290511" cy="144685"/>
          </a:xfrm>
          <a:prstGeom prst="rect">
            <a:avLst/>
          </a:prstGeom>
          <a:solidFill>
            <a:srgbClr val="AEBD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1" name="Rettangolo 160">
            <a:extLst>
              <a:ext uri="{FF2B5EF4-FFF2-40B4-BE49-F238E27FC236}">
                <a16:creationId xmlns:a16="http://schemas.microsoft.com/office/drawing/2014/main" id="{439A0FBE-16CF-BB0A-13D7-8D715FBE0625}"/>
              </a:ext>
            </a:extLst>
          </p:cNvPr>
          <p:cNvSpPr/>
          <p:nvPr/>
        </p:nvSpPr>
        <p:spPr>
          <a:xfrm>
            <a:off x="6830616" y="1364255"/>
            <a:ext cx="780160" cy="132807"/>
          </a:xfrm>
          <a:prstGeom prst="rect">
            <a:avLst/>
          </a:prstGeom>
          <a:solidFill>
            <a:srgbClr val="AEBD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345D8725-681C-2CBA-1E18-A197539A5C73}"/>
              </a:ext>
            </a:extLst>
          </p:cNvPr>
          <p:cNvSpPr txBox="1"/>
          <p:nvPr/>
        </p:nvSpPr>
        <p:spPr>
          <a:xfrm>
            <a:off x="8123211" y="1354658"/>
            <a:ext cx="901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/>
              <a:t>AQUA</a:t>
            </a:r>
          </a:p>
        </p:txBody>
      </p:sp>
      <p:sp>
        <p:nvSpPr>
          <p:cNvPr id="163" name="CasellaDiTesto 162">
            <a:extLst>
              <a:ext uri="{FF2B5EF4-FFF2-40B4-BE49-F238E27FC236}">
                <a16:creationId xmlns:a16="http://schemas.microsoft.com/office/drawing/2014/main" id="{26A16D9F-F07E-5075-CF56-D27A62F95783}"/>
              </a:ext>
            </a:extLst>
          </p:cNvPr>
          <p:cNvSpPr txBox="1"/>
          <p:nvPr/>
        </p:nvSpPr>
        <p:spPr>
          <a:xfrm>
            <a:off x="10327023" y="2861281"/>
            <a:ext cx="901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/>
              <a:t>ARIA</a:t>
            </a:r>
          </a:p>
        </p:txBody>
      </p:sp>
      <p:cxnSp>
        <p:nvCxnSpPr>
          <p:cNvPr id="165" name="Connettore diritto 164">
            <a:extLst>
              <a:ext uri="{FF2B5EF4-FFF2-40B4-BE49-F238E27FC236}">
                <a16:creationId xmlns:a16="http://schemas.microsoft.com/office/drawing/2014/main" id="{55279C95-D598-FD50-96BA-DC8EED0662C8}"/>
              </a:ext>
            </a:extLst>
          </p:cNvPr>
          <p:cNvCxnSpPr/>
          <p:nvPr/>
        </p:nvCxnSpPr>
        <p:spPr>
          <a:xfrm>
            <a:off x="7324716" y="1849521"/>
            <a:ext cx="259893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ttore diritto 166">
            <a:extLst>
              <a:ext uri="{FF2B5EF4-FFF2-40B4-BE49-F238E27FC236}">
                <a16:creationId xmlns:a16="http://schemas.microsoft.com/office/drawing/2014/main" id="{519DFADA-4A4D-EFBC-EA10-0B2646624D60}"/>
              </a:ext>
            </a:extLst>
          </p:cNvPr>
          <p:cNvCxnSpPr>
            <a:cxnSpLocks/>
          </p:cNvCxnSpPr>
          <p:nvPr/>
        </p:nvCxnSpPr>
        <p:spPr>
          <a:xfrm flipH="1">
            <a:off x="11064598" y="1903451"/>
            <a:ext cx="59012" cy="269439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ttangolo 169">
            <a:extLst>
              <a:ext uri="{FF2B5EF4-FFF2-40B4-BE49-F238E27FC236}">
                <a16:creationId xmlns:a16="http://schemas.microsoft.com/office/drawing/2014/main" id="{A21A2629-CAF3-E0F2-08D6-65913EA432F4}"/>
              </a:ext>
            </a:extLst>
          </p:cNvPr>
          <p:cNvSpPr/>
          <p:nvPr/>
        </p:nvSpPr>
        <p:spPr>
          <a:xfrm>
            <a:off x="4731714" y="5609040"/>
            <a:ext cx="765167" cy="185367"/>
          </a:xfrm>
          <a:prstGeom prst="rect">
            <a:avLst/>
          </a:prstGeom>
          <a:solidFill>
            <a:srgbClr val="DAE5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2" name="Freccia a destra 171">
            <a:extLst>
              <a:ext uri="{FF2B5EF4-FFF2-40B4-BE49-F238E27FC236}">
                <a16:creationId xmlns:a16="http://schemas.microsoft.com/office/drawing/2014/main" id="{5093B60D-7748-A4B3-DF9E-5FC0F5392892}"/>
              </a:ext>
            </a:extLst>
          </p:cNvPr>
          <p:cNvSpPr/>
          <p:nvPr/>
        </p:nvSpPr>
        <p:spPr>
          <a:xfrm>
            <a:off x="5524902" y="5671339"/>
            <a:ext cx="603171" cy="6056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2560C67-7BB8-F8B4-DB79-9715478AFF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33B6399-4DBF-8B16-1476-99F697FAADD9}"/>
              </a:ext>
            </a:extLst>
          </p:cNvPr>
          <p:cNvSpPr/>
          <p:nvPr/>
        </p:nvSpPr>
        <p:spPr>
          <a:xfrm>
            <a:off x="11911944" y="5640578"/>
            <a:ext cx="290511" cy="144685"/>
          </a:xfrm>
          <a:prstGeom prst="rect">
            <a:avLst/>
          </a:prstGeom>
          <a:solidFill>
            <a:srgbClr val="AEBD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data 4">
            <a:extLst>
              <a:ext uri="{FF2B5EF4-FFF2-40B4-BE49-F238E27FC236}">
                <a16:creationId xmlns:a16="http://schemas.microsoft.com/office/drawing/2014/main" id="{34BE8A9F-0E67-0C7F-A4CA-39DEBB4DBAE1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101229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08964F1-F26C-3699-0AF6-E130668E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FEL tuning range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4F82A3-078C-893A-A8CC-469C50109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0" t="3061" r="10389" b="10972"/>
          <a:stretch/>
        </p:blipFill>
        <p:spPr>
          <a:xfrm>
            <a:off x="7167792" y="1116342"/>
            <a:ext cx="4469870" cy="3219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615D6C6-72F4-5B13-ABFB-2E5AEDDA5EFB}"/>
              </a:ext>
            </a:extLst>
          </p:cNvPr>
          <p:cNvSpPr txBox="1">
            <a:spLocks/>
          </p:cNvSpPr>
          <p:nvPr/>
        </p:nvSpPr>
        <p:spPr>
          <a:xfrm>
            <a:off x="576943" y="1482371"/>
            <a:ext cx="6654858" cy="50281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FEL: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Max harmonic = 10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Undulator K-range from FERMI FEL-1: </a:t>
            </a:r>
            <a:r>
              <a:rPr lang="en-US" sz="2000" dirty="0" err="1"/>
              <a:t>K</a:t>
            </a:r>
            <a:r>
              <a:rPr lang="en-US" sz="2000" baseline="-25000" dirty="0" err="1"/>
              <a:t>max</a:t>
            </a:r>
            <a:r>
              <a:rPr lang="en-US" sz="2000" dirty="0"/>
              <a:t> = 3.4 (CR), 4.35 (LV), 5.45 (LH)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Electron beam parameters: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Energy 1.0 -&gt; 0.7 GeV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Energy spread 200 keV @ 0.8 kA -&gt; 400 keV@1.5 kA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Duration: &gt; 100 fs (long bunch mode, 200 </a:t>
            </a:r>
            <a:r>
              <a:rPr lang="en-US" sz="2000" dirty="0" err="1"/>
              <a:t>pC</a:t>
            </a:r>
            <a:r>
              <a:rPr lang="en-US" sz="2000" dirty="0"/>
              <a:t>) 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US" dirty="0"/>
              <a:t>          -&gt; 8 fs (short bunch mode, 30 </a:t>
            </a:r>
            <a:r>
              <a:rPr lang="en-US" dirty="0" err="1"/>
              <a:t>pC</a:t>
            </a:r>
            <a:r>
              <a:rPr lang="en-US" dirty="0"/>
              <a:t>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Emittance 2 mm </a:t>
            </a:r>
            <a:r>
              <a:rPr lang="en-US" sz="2000" dirty="0" err="1"/>
              <a:t>mrad</a:t>
            </a:r>
            <a:r>
              <a:rPr lang="en-US" sz="2000" dirty="0"/>
              <a:t> in long bunch mode                                                 	        0.8 mm </a:t>
            </a:r>
            <a:r>
              <a:rPr lang="en-US" sz="2000" dirty="0" err="1"/>
              <a:t>mrad</a:t>
            </a:r>
            <a:r>
              <a:rPr lang="en-US" sz="2000" dirty="0"/>
              <a:t> in short bunch mode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Beta function 10 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9F26DB1-9901-3B52-9DDA-AF75BC366764}"/>
              </a:ext>
            </a:extLst>
          </p:cNvPr>
          <p:cNvSpPr txBox="1"/>
          <p:nvPr/>
        </p:nvSpPr>
        <p:spPr>
          <a:xfrm>
            <a:off x="6702552" y="4480560"/>
            <a:ext cx="54037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/>
              <a:t>Seed laser: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 minimum seed energy of  20 </a:t>
            </a:r>
            <a:r>
              <a:rPr lang="en-US" sz="2000" dirty="0" err="1"/>
              <a:t>uJ</a:t>
            </a:r>
            <a:endParaRPr lang="en-US" sz="2000" dirty="0"/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 average seed spot size of  0.5 mm^2   </a:t>
            </a:r>
          </a:p>
          <a:p>
            <a:r>
              <a:rPr lang="en-US" sz="2000" dirty="0"/>
              <a:t>                                independent on the wavelength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US" sz="2000" dirty="0"/>
              <a:t> seed duration  400 fs (long seed) </a:t>
            </a:r>
          </a:p>
          <a:p>
            <a:r>
              <a:rPr lang="en-US" sz="2000" dirty="0"/>
              <a:t>                         -&gt; 200 fs (short seed), possibly</a:t>
            </a:r>
          </a:p>
          <a:p>
            <a:r>
              <a:rPr lang="en-US" sz="2000" dirty="0"/>
              <a:t>    no frequency chirp –spectral width close to FTL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758C14-5C94-4E38-5CAC-50ED68DF699B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</a:t>
            </a: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41CBA909-6FD8-2CBA-5EEB-ED88C7A0539A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864599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" y="201178"/>
            <a:ext cx="11777472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ARIA with short </a:t>
            </a:r>
            <a:r>
              <a:rPr lang="it-IT" sz="3600" b="1" dirty="0" err="1"/>
              <a:t>bunch</a:t>
            </a:r>
            <a:r>
              <a:rPr lang="it-IT" sz="3600" b="1" dirty="0"/>
              <a:t> &amp; high </a:t>
            </a:r>
            <a:r>
              <a:rPr lang="it-IT" sz="3600" b="1" dirty="0" err="1"/>
              <a:t>current</a:t>
            </a:r>
            <a:r>
              <a:rPr lang="it-IT" sz="3600" b="1" dirty="0"/>
              <a:t> from LINAC+PWA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BBFF669-F742-1B6B-FF48-1E5392AA4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916" y="2063120"/>
            <a:ext cx="3406532" cy="194421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DDA4C46-BA98-39B0-9D8C-3470E6024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24"/>
          <a:stretch/>
        </p:blipFill>
        <p:spPr>
          <a:xfrm>
            <a:off x="1518374" y="1096462"/>
            <a:ext cx="4815370" cy="406073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9F8C20-CC1C-9EE1-67E3-2ED69FD71359}"/>
              </a:ext>
            </a:extLst>
          </p:cNvPr>
          <p:cNvSpPr txBox="1"/>
          <p:nvPr/>
        </p:nvSpPr>
        <p:spPr>
          <a:xfrm>
            <a:off x="31631" y="5315708"/>
            <a:ext cx="121603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Helvetica" pitchFamily="2" charset="0"/>
              </a:rPr>
              <a:t>Lower </a:t>
            </a:r>
            <a:r>
              <a:rPr lang="it-IT" sz="2000" b="1" dirty="0" err="1">
                <a:latin typeface="Helvetica" pitchFamily="2" charset="0"/>
              </a:rPr>
              <a:t>harmonics</a:t>
            </a:r>
            <a:r>
              <a:rPr lang="it-IT" sz="2000" b="1" dirty="0">
                <a:latin typeface="Helvetica" pitchFamily="2" charset="0"/>
              </a:rPr>
              <a:t> (≤ 5) saturate after </a:t>
            </a:r>
            <a:r>
              <a:rPr lang="it-IT" sz="2000" b="1" dirty="0" err="1">
                <a:latin typeface="Helvetica" pitchFamily="2" charset="0"/>
              </a:rPr>
              <a:t>two</a:t>
            </a:r>
            <a:r>
              <a:rPr lang="it-IT" sz="2000" b="1" dirty="0">
                <a:latin typeface="Helvetica" pitchFamily="2" charset="0"/>
              </a:rPr>
              <a:t> or </a:t>
            </a:r>
            <a:r>
              <a:rPr lang="it-IT" sz="2000" b="1" dirty="0" err="1">
                <a:latin typeface="Helvetica" pitchFamily="2" charset="0"/>
              </a:rPr>
              <a:t>three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 err="1">
                <a:latin typeface="Helvetica" pitchFamily="2" charset="0"/>
              </a:rPr>
              <a:t>radiators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 err="1">
                <a:latin typeface="Helvetica" pitchFamily="2" charset="0"/>
              </a:rPr>
              <a:t>only</a:t>
            </a:r>
            <a:r>
              <a:rPr lang="it-IT" sz="2000" b="1" dirty="0">
                <a:latin typeface="Helvetica" pitchFamily="2" charset="0"/>
              </a:rPr>
              <a:t>.</a:t>
            </a:r>
          </a:p>
          <a:p>
            <a:pPr algn="ctr"/>
            <a:endParaRPr lang="it-IT" sz="2000" b="1" dirty="0">
              <a:latin typeface="Helvetica" pitchFamily="2" charset="0"/>
            </a:endParaRPr>
          </a:p>
          <a:p>
            <a:pPr algn="ctr"/>
            <a:r>
              <a:rPr lang="it-IT" sz="2000" b="1" dirty="0" err="1">
                <a:latin typeface="Helvetica" pitchFamily="2" charset="0"/>
              </a:rPr>
              <a:t>Radiation</a:t>
            </a:r>
            <a:r>
              <a:rPr lang="it-IT" sz="2000" b="1" dirty="0">
                <a:latin typeface="Helvetica" pitchFamily="2" charset="0"/>
              </a:rPr>
              <a:t> can be </a:t>
            </a:r>
            <a:r>
              <a:rPr lang="it-IT" sz="2000" b="1" dirty="0" err="1">
                <a:latin typeface="Helvetica" pitchFamily="2" charset="0"/>
              </a:rPr>
              <a:t>extracted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 err="1">
                <a:latin typeface="Helvetica" pitchFamily="2" charset="0"/>
              </a:rPr>
              <a:t>beforehand</a:t>
            </a:r>
            <a:r>
              <a:rPr lang="it-IT" sz="2000" b="1" dirty="0">
                <a:latin typeface="Helvetica" pitchFamily="2" charset="0"/>
              </a:rPr>
              <a:t>, </a:t>
            </a:r>
            <a:r>
              <a:rPr lang="it-IT" sz="2000" b="1" dirty="0" err="1">
                <a:latin typeface="Helvetica" pitchFamily="2" charset="0"/>
              </a:rPr>
              <a:t>using</a:t>
            </a:r>
            <a:r>
              <a:rPr lang="it-IT" sz="2000" b="1" dirty="0">
                <a:latin typeface="Helvetica" pitchFamily="2" charset="0"/>
              </a:rPr>
              <a:t> the last </a:t>
            </a:r>
            <a:r>
              <a:rPr lang="it-IT" sz="2000" b="1" dirty="0" err="1">
                <a:latin typeface="Helvetica" pitchFamily="2" charset="0"/>
              </a:rPr>
              <a:t>radiator</a:t>
            </a:r>
            <a:r>
              <a:rPr lang="it-IT" sz="2000" b="1" dirty="0">
                <a:latin typeface="Helvetica" pitchFamily="2" charset="0"/>
              </a:rPr>
              <a:t> for multi-</a:t>
            </a:r>
            <a:r>
              <a:rPr lang="it-IT" sz="2000" b="1" dirty="0" err="1">
                <a:latin typeface="Helvetica" pitchFamily="2" charset="0"/>
              </a:rPr>
              <a:t>pulse</a:t>
            </a:r>
            <a:r>
              <a:rPr lang="it-IT" sz="2000" b="1" dirty="0">
                <a:latin typeface="Helvetica" pitchFamily="2" charset="0"/>
              </a:rPr>
              <a:t>/2-color generation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7EB658-7E69-74BE-E2C0-F2CC740FB871}"/>
              </a:ext>
            </a:extLst>
          </p:cNvPr>
          <p:cNvSpPr txBox="1"/>
          <p:nvPr/>
        </p:nvSpPr>
        <p:spPr>
          <a:xfrm>
            <a:off x="6654916" y="1510582"/>
            <a:ext cx="332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Seed</a:t>
            </a:r>
            <a:r>
              <a:rPr lang="it-IT" sz="2000" dirty="0"/>
              <a:t>: 460nm, 170 </a:t>
            </a:r>
            <a:r>
              <a:rPr lang="it-IT" sz="2000" dirty="0" err="1"/>
              <a:t>fs</a:t>
            </a:r>
            <a:r>
              <a:rPr lang="it-IT" sz="2000" dirty="0"/>
              <a:t> FWHM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0D18BC-0270-5C68-6375-B0F353D8B707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21</a:t>
            </a: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75DCA829-2222-DA6A-3F6F-D598CF03A4C3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2674440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872" y="201178"/>
            <a:ext cx="11868912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ARIA with long </a:t>
            </a:r>
            <a:r>
              <a:rPr lang="it-IT" sz="3600" b="1" dirty="0" err="1"/>
              <a:t>bunch</a:t>
            </a:r>
            <a:r>
              <a:rPr lang="it-IT" sz="3600" b="1" dirty="0"/>
              <a:t> &amp; low </a:t>
            </a:r>
            <a:r>
              <a:rPr lang="it-IT" sz="3600" b="1" dirty="0" err="1"/>
              <a:t>current</a:t>
            </a:r>
            <a:r>
              <a:rPr lang="it-IT" sz="3600" b="1" dirty="0"/>
              <a:t> from LINAC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74B407-C4B4-B5FA-BB8E-8F92FAE81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513" y="2053883"/>
            <a:ext cx="3494294" cy="206559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9D9D4A4-3B73-823B-13BA-88B1B1CD7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946" y="1089312"/>
            <a:ext cx="4724103" cy="388843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2E93E5A-D6BB-7FB4-8B09-90A60688C0CA}"/>
              </a:ext>
            </a:extLst>
          </p:cNvPr>
          <p:cNvSpPr txBox="1"/>
          <p:nvPr/>
        </p:nvSpPr>
        <p:spPr>
          <a:xfrm>
            <a:off x="1033272" y="5218704"/>
            <a:ext cx="102321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60"/>
              </a:lnSpc>
            </a:pPr>
            <a:r>
              <a:rPr lang="it-IT" sz="2000" dirty="0" err="1">
                <a:latin typeface="Helvetica" pitchFamily="2" charset="0"/>
              </a:rPr>
              <a:t>I</a:t>
            </a:r>
            <a:r>
              <a:rPr lang="it-IT" sz="2000" b="1" dirty="0" err="1">
                <a:latin typeface="Helvetica" pitchFamily="2" charset="0"/>
              </a:rPr>
              <a:t>ntensity</a:t>
            </a:r>
            <a:r>
              <a:rPr lang="it-IT" sz="2000" b="1" dirty="0">
                <a:latin typeface="Helvetica" pitchFamily="2" charset="0"/>
              </a:rPr>
              <a:t> and </a:t>
            </a:r>
            <a:r>
              <a:rPr lang="it-IT" sz="2000" b="1" dirty="0" err="1">
                <a:latin typeface="Helvetica" pitchFamily="2" charset="0"/>
              </a:rPr>
              <a:t>spectrum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 err="1">
                <a:latin typeface="Helvetica" pitchFamily="2" charset="0"/>
              </a:rPr>
              <a:t>stable</a:t>
            </a:r>
            <a:r>
              <a:rPr lang="it-IT" sz="2000" b="1" dirty="0">
                <a:latin typeface="Helvetica" pitchFamily="2" charset="0"/>
              </a:rPr>
              <a:t>.</a:t>
            </a:r>
          </a:p>
          <a:p>
            <a:pPr algn="ctr">
              <a:lnSpc>
                <a:spcPts val="2360"/>
              </a:lnSpc>
            </a:pPr>
            <a:r>
              <a:rPr lang="it-IT" sz="2000" b="1" dirty="0">
                <a:latin typeface="Helvetica" pitchFamily="2" charset="0"/>
              </a:rPr>
              <a:t>Ultra-</a:t>
            </a:r>
            <a:r>
              <a:rPr lang="it-IT" sz="2000" b="1" dirty="0" err="1">
                <a:latin typeface="Helvetica" pitchFamily="2" charset="0"/>
              </a:rPr>
              <a:t>narrow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 err="1">
                <a:latin typeface="Helvetica" pitchFamily="2" charset="0"/>
              </a:rPr>
              <a:t>bandwidth</a:t>
            </a:r>
            <a:r>
              <a:rPr lang="it-IT" sz="2000" b="1" dirty="0">
                <a:latin typeface="Helvetica" pitchFamily="2" charset="0"/>
              </a:rPr>
              <a:t> </a:t>
            </a:r>
            <a:r>
              <a:rPr lang="it-IT" sz="2000" b="1" dirty="0" err="1">
                <a:latin typeface="Helvetica" pitchFamily="2" charset="0"/>
              </a:rPr>
              <a:t>pulses</a:t>
            </a:r>
            <a:r>
              <a:rPr lang="it-IT" sz="2000" b="1" dirty="0">
                <a:latin typeface="Helvetica" pitchFamily="2" charset="0"/>
              </a:rPr>
              <a:t> are </a:t>
            </a:r>
            <a:r>
              <a:rPr lang="it-IT" sz="2000" b="1" dirty="0" err="1">
                <a:latin typeface="Helvetica" pitchFamily="2" charset="0"/>
              </a:rPr>
              <a:t>produced</a:t>
            </a:r>
            <a:r>
              <a:rPr lang="it-IT" sz="2000" b="1" dirty="0">
                <a:latin typeface="Helvetica" pitchFamily="2" charset="0"/>
              </a:rPr>
              <a:t> with </a:t>
            </a:r>
            <a:r>
              <a:rPr lang="it-IT" sz="2000" b="1" dirty="0" err="1">
                <a:latin typeface="Helvetica" pitchFamily="2" charset="0"/>
              </a:rPr>
              <a:t>longer</a:t>
            </a:r>
            <a:r>
              <a:rPr lang="it-IT" sz="2000" b="1" dirty="0">
                <a:latin typeface="Helvetica" pitchFamily="2" charset="0"/>
              </a:rPr>
              <a:t> electron </a:t>
            </a:r>
            <a:r>
              <a:rPr lang="it-IT" sz="2000" b="1" dirty="0" err="1">
                <a:latin typeface="Helvetica" pitchFamily="2" charset="0"/>
              </a:rPr>
              <a:t>bunches</a:t>
            </a:r>
            <a:r>
              <a:rPr lang="it-IT" sz="2000" b="1" dirty="0">
                <a:latin typeface="Helvetica" pitchFamily="2" charset="0"/>
              </a:rPr>
              <a:t> </a:t>
            </a:r>
          </a:p>
          <a:p>
            <a:pPr algn="ctr">
              <a:lnSpc>
                <a:spcPts val="2360"/>
              </a:lnSpc>
            </a:pPr>
            <a:r>
              <a:rPr lang="it-IT" sz="2000" b="1" dirty="0">
                <a:latin typeface="Helvetica" pitchFamily="2" charset="0"/>
                <a:sym typeface="Wingdings" pitchFamily="2" charset="2"/>
              </a:rPr>
              <a:t> high </a:t>
            </a:r>
            <a:r>
              <a:rPr lang="it-IT" sz="2000" b="1" dirty="0" err="1">
                <a:latin typeface="Helvetica" pitchFamily="2" charset="0"/>
                <a:sym typeface="Wingdings" pitchFamily="2" charset="2"/>
              </a:rPr>
              <a:t>intensity</a:t>
            </a:r>
            <a:r>
              <a:rPr lang="it-IT" sz="2000" b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2000" b="1" dirty="0" err="1">
                <a:latin typeface="Helvetica" pitchFamily="2" charset="0"/>
                <a:sym typeface="Wingdings" pitchFamily="2" charset="2"/>
              </a:rPr>
              <a:t>allows</a:t>
            </a:r>
            <a:r>
              <a:rPr lang="it-IT" sz="2000" b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2000" b="1" dirty="0" err="1">
                <a:latin typeface="Helvetica" pitchFamily="2" charset="0"/>
                <a:sym typeface="Wingdings" pitchFamily="2" charset="2"/>
              </a:rPr>
              <a:t>monochromator</a:t>
            </a:r>
            <a:r>
              <a:rPr lang="it-IT" sz="2000" b="1" dirty="0">
                <a:latin typeface="Helvetica" pitchFamily="2" charset="0"/>
                <a:sym typeface="Wingdings" pitchFamily="2" charset="2"/>
              </a:rPr>
              <a:t> for </a:t>
            </a:r>
            <a:r>
              <a:rPr lang="it-IT" sz="2000" b="1" dirty="0" err="1">
                <a:latin typeface="Helvetica" pitchFamily="2" charset="0"/>
                <a:sym typeface="Wingdings" pitchFamily="2" charset="2"/>
              </a:rPr>
              <a:t>spectrum</a:t>
            </a:r>
            <a:r>
              <a:rPr lang="it-IT" sz="2000" b="1" dirty="0">
                <a:latin typeface="Helvetica" pitchFamily="2" charset="0"/>
                <a:sym typeface="Wingdings" pitchFamily="2" charset="2"/>
              </a:rPr>
              <a:t> </a:t>
            </a:r>
            <a:r>
              <a:rPr lang="it-IT" sz="2000" b="1" dirty="0" err="1">
                <a:latin typeface="Helvetica" pitchFamily="2" charset="0"/>
                <a:sym typeface="Wingdings" pitchFamily="2" charset="2"/>
              </a:rPr>
              <a:t>enhancement</a:t>
            </a:r>
            <a:endParaRPr lang="it-IT" sz="2000" b="1" dirty="0">
              <a:latin typeface="Helvetica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180D11-8A20-BBB4-ACD3-B2F4460222EB}"/>
              </a:ext>
            </a:extLst>
          </p:cNvPr>
          <p:cNvSpPr txBox="1"/>
          <p:nvPr/>
        </p:nvSpPr>
        <p:spPr>
          <a:xfrm>
            <a:off x="6654916" y="1510582"/>
            <a:ext cx="332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Seed</a:t>
            </a:r>
            <a:r>
              <a:rPr lang="it-IT" sz="2000" dirty="0"/>
              <a:t>: 460nm, 170 </a:t>
            </a:r>
            <a:r>
              <a:rPr lang="it-IT" sz="2000" dirty="0" err="1"/>
              <a:t>fs</a:t>
            </a:r>
            <a:r>
              <a:rPr lang="it-IT" sz="2000" dirty="0"/>
              <a:t> FWHM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20B7136-4AF1-C410-E201-0235ED76FB79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22</a:t>
            </a: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FD343682-CA14-E8A6-3A7D-95D5ABABB753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738802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9FC5821-BDEB-356E-5784-C3BB5D42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ARIA short </a:t>
            </a:r>
            <a:r>
              <a:rPr lang="it-IT" sz="3600" b="1" dirty="0" err="1"/>
              <a:t>summary</a:t>
            </a:r>
            <a:endParaRPr lang="it-IT" sz="3600" b="1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CB382C0-1626-B5EA-CA40-D2745827FC65}"/>
              </a:ext>
            </a:extLst>
          </p:cNvPr>
          <p:cNvSpPr txBox="1">
            <a:spLocks/>
          </p:cNvSpPr>
          <p:nvPr/>
        </p:nvSpPr>
        <p:spPr>
          <a:xfrm>
            <a:off x="301752" y="1194689"/>
            <a:ext cx="11384280" cy="19265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100" b="1" dirty="0"/>
              <a:t>ARIA </a:t>
            </a:r>
            <a:r>
              <a:rPr lang="en-US" sz="2100" dirty="0"/>
              <a:t>operates</a:t>
            </a:r>
            <a:r>
              <a:rPr lang="en-US" sz="2100" b="1" dirty="0"/>
              <a:t> </a:t>
            </a:r>
            <a:r>
              <a:rPr lang="en-US" sz="2100" dirty="0"/>
              <a:t>in</a:t>
            </a:r>
            <a:r>
              <a:rPr lang="en-US" sz="2100" b="1" dirty="0"/>
              <a:t> High Gain Harmonic Generation </a:t>
            </a:r>
            <a:r>
              <a:rPr lang="en-US" sz="2100" dirty="0"/>
              <a:t>and may cover the VUV spectral range down to 50 nm with an undulator similar to the one of FERMI FEL-1.                                                                                Contrary to FERMI it uses a </a:t>
            </a:r>
            <a:r>
              <a:rPr lang="en-US" sz="2100" b="1" dirty="0"/>
              <a:t>seed longer than the electron bunch</a:t>
            </a:r>
            <a:r>
              <a:rPr lang="en-US" sz="2100" dirty="0"/>
              <a:t> and uses the electron bunch shaping and control capabilities of </a:t>
            </a:r>
            <a:r>
              <a:rPr lang="en-US" sz="2100" dirty="0" err="1"/>
              <a:t>Eupraxia@SPARC_LAB</a:t>
            </a:r>
            <a:r>
              <a:rPr lang="en-US" sz="2100" dirty="0"/>
              <a:t> for controlling the light pulse properties.</a:t>
            </a:r>
          </a:p>
          <a:p>
            <a:pPr algn="just"/>
            <a:r>
              <a:rPr lang="en-US" sz="2100" dirty="0"/>
              <a:t>A commercial laser based on an Optical Parametric Amplifier should have the correct pulse energy and features to seed ARIA.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1525B6B-BE89-72E4-5BBC-B80687B060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71" t="7692" r="15160"/>
          <a:stretch/>
        </p:blipFill>
        <p:spPr>
          <a:xfrm>
            <a:off x="5235774" y="3736721"/>
            <a:ext cx="6889170" cy="308470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23840E-E055-3841-961D-12451DB10322}"/>
              </a:ext>
            </a:extLst>
          </p:cNvPr>
          <p:cNvSpPr txBox="1"/>
          <p:nvPr/>
        </p:nvSpPr>
        <p:spPr>
          <a:xfrm>
            <a:off x="5294376" y="3111702"/>
            <a:ext cx="6803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err="1"/>
              <a:t>Radiation</a:t>
            </a:r>
            <a:r>
              <a:rPr lang="it-IT" sz="2000" i="1" dirty="0"/>
              <a:t> </a:t>
            </a:r>
            <a:r>
              <a:rPr lang="it-IT" sz="2000" i="1" dirty="0" err="1"/>
              <a:t>properties</a:t>
            </a:r>
            <a:r>
              <a:rPr lang="it-IT" sz="2000" i="1" dirty="0"/>
              <a:t> </a:t>
            </a:r>
            <a:r>
              <a:rPr lang="it-IT" sz="2000" i="1" dirty="0" err="1"/>
              <a:t>at</a:t>
            </a:r>
            <a:r>
              <a:rPr lang="it-IT" sz="2000" i="1" dirty="0"/>
              <a:t> </a:t>
            </a:r>
            <a:r>
              <a:rPr lang="it-IT" sz="2000" i="1" dirty="0" err="1"/>
              <a:t>saturation</a:t>
            </a:r>
            <a:r>
              <a:rPr lang="it-IT" sz="2000" i="1" dirty="0"/>
              <a:t> </a:t>
            </a:r>
          </a:p>
          <a:p>
            <a:pPr algn="ctr"/>
            <a:r>
              <a:rPr lang="it-IT" sz="2000" i="1" dirty="0"/>
              <a:t>Short </a:t>
            </a:r>
            <a:r>
              <a:rPr lang="it-IT" sz="2000" i="1" dirty="0" err="1"/>
              <a:t>beam</a:t>
            </a:r>
            <a:r>
              <a:rPr lang="it-IT" sz="2000" i="1" dirty="0"/>
              <a:t> (a) and Long </a:t>
            </a:r>
            <a:r>
              <a:rPr lang="it-IT" sz="2000" i="1" dirty="0" err="1"/>
              <a:t>beam</a:t>
            </a:r>
            <a:r>
              <a:rPr lang="it-IT" sz="2000" i="1" dirty="0"/>
              <a:t> (b) case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B86AA77-1179-06BC-C906-CA39BE20BA1A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23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E424D4-3CF9-FDD5-F20B-1C808433FA5C}"/>
              </a:ext>
            </a:extLst>
          </p:cNvPr>
          <p:cNvSpPr txBox="1"/>
          <p:nvPr/>
        </p:nvSpPr>
        <p:spPr>
          <a:xfrm>
            <a:off x="198120" y="3227901"/>
            <a:ext cx="5010222" cy="34973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200" b="1" dirty="0" err="1"/>
              <a:t>It</a:t>
            </a:r>
            <a:r>
              <a:rPr lang="it-IT" sz="2200" b="1" dirty="0"/>
              <a:t> </a:t>
            </a:r>
            <a:r>
              <a:rPr lang="it-IT" sz="2200" b="1" dirty="0" err="1"/>
              <a:t>fills</a:t>
            </a:r>
            <a:r>
              <a:rPr lang="it-IT" sz="2200" b="1" dirty="0"/>
              <a:t> a </a:t>
            </a:r>
            <a:r>
              <a:rPr lang="it-IT" sz="2200" b="1" dirty="0" err="1"/>
              <a:t>niche</a:t>
            </a:r>
            <a:r>
              <a:rPr lang="it-IT" sz="2200" b="1" dirty="0"/>
              <a:t> in the world </a:t>
            </a:r>
            <a:r>
              <a:rPr lang="it-IT" sz="2200" b="1" dirty="0" err="1"/>
              <a:t>FELs</a:t>
            </a:r>
            <a:r>
              <a:rPr lang="it-IT" sz="2200" b="1" dirty="0"/>
              <a:t> scenario:   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it-IT" sz="2100" dirty="0"/>
              <a:t>No </a:t>
            </a:r>
            <a:r>
              <a:rPr lang="it-IT" sz="2100" dirty="0" err="1"/>
              <a:t>other</a:t>
            </a:r>
            <a:r>
              <a:rPr lang="it-IT" sz="2100" dirty="0"/>
              <a:t> </a:t>
            </a:r>
            <a:r>
              <a:rPr lang="it-IT" sz="2100" dirty="0" err="1"/>
              <a:t>seeded</a:t>
            </a:r>
            <a:r>
              <a:rPr lang="it-IT" sz="2100" dirty="0"/>
              <a:t> FEL facility  covers the full range 50-180 nm, </a:t>
            </a:r>
            <a:r>
              <a:rPr lang="it-IT" sz="2100" dirty="0" err="1"/>
              <a:t>except</a:t>
            </a:r>
            <a:r>
              <a:rPr lang="it-IT" sz="2100" dirty="0"/>
              <a:t> for the DALIAN light source   </a:t>
            </a: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it-IT" sz="2100" dirty="0" err="1"/>
              <a:t>Superposition</a:t>
            </a:r>
            <a:r>
              <a:rPr lang="it-IT" sz="2100" dirty="0"/>
              <a:t> with HHG sources, </a:t>
            </a:r>
            <a:r>
              <a:rPr lang="it-IT" sz="2100" dirty="0" err="1"/>
              <a:t>but</a:t>
            </a:r>
            <a:r>
              <a:rPr lang="it-IT" sz="2100" dirty="0"/>
              <a:t> </a:t>
            </a:r>
            <a:r>
              <a:rPr lang="it-IT" sz="2100" dirty="0" err="1"/>
              <a:t>without</a:t>
            </a:r>
            <a:r>
              <a:rPr lang="it-IT" sz="2100" dirty="0"/>
              <a:t> </a:t>
            </a:r>
            <a:r>
              <a:rPr lang="it-IT" sz="2100" dirty="0" err="1"/>
              <a:t>limitations</a:t>
            </a:r>
            <a:r>
              <a:rPr lang="it-IT" sz="2100" dirty="0"/>
              <a:t> on </a:t>
            </a:r>
            <a:r>
              <a:rPr lang="it-IT" sz="2100" dirty="0" err="1"/>
              <a:t>polarization</a:t>
            </a:r>
            <a:r>
              <a:rPr lang="it-IT" sz="2100" dirty="0"/>
              <a:t>,  </a:t>
            </a:r>
            <a:r>
              <a:rPr lang="it-IT" sz="2100" dirty="0" err="1"/>
              <a:t>photon</a:t>
            </a:r>
            <a:r>
              <a:rPr lang="it-IT" sz="2100" dirty="0"/>
              <a:t> energy tuning &amp; </a:t>
            </a:r>
            <a:r>
              <a:rPr lang="it-IT" sz="2100" dirty="0" err="1"/>
              <a:t>intensity</a:t>
            </a:r>
            <a:endParaRPr lang="it-IT" sz="2100" dirty="0"/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it-IT" sz="2100" dirty="0" err="1"/>
              <a:t>Synchronization</a:t>
            </a:r>
            <a:r>
              <a:rPr lang="it-IT" sz="2100" dirty="0"/>
              <a:t> with HHG sources or </a:t>
            </a:r>
            <a:r>
              <a:rPr lang="it-IT" sz="2100" dirty="0" err="1"/>
              <a:t>external</a:t>
            </a:r>
            <a:r>
              <a:rPr lang="it-IT" sz="2100" dirty="0"/>
              <a:t> </a:t>
            </a:r>
            <a:r>
              <a:rPr lang="it-IT" sz="2100" dirty="0" err="1"/>
              <a:t>lasers</a:t>
            </a:r>
            <a:r>
              <a:rPr lang="it-IT" sz="2100" dirty="0"/>
              <a:t> for </a:t>
            </a:r>
            <a:r>
              <a:rPr lang="it-IT" sz="2100" dirty="0" err="1"/>
              <a:t>multicolor</a:t>
            </a:r>
            <a:r>
              <a:rPr lang="it-IT" sz="2100" dirty="0"/>
              <a:t> pump-probe </a:t>
            </a:r>
            <a:r>
              <a:rPr lang="it-IT" sz="2100" dirty="0" err="1"/>
              <a:t>operation</a:t>
            </a:r>
            <a:r>
              <a:rPr lang="it-IT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5532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2907E-E7CF-232F-4D35-D54E54E3B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2945D-5191-CF02-19FD-1DC4EBC98860}"/>
              </a:ext>
            </a:extLst>
          </p:cNvPr>
          <p:cNvGrpSpPr/>
          <p:nvPr/>
        </p:nvGrpSpPr>
        <p:grpSpPr>
          <a:xfrm>
            <a:off x="325610" y="1338506"/>
            <a:ext cx="11387307" cy="4924840"/>
            <a:chOff x="229745" y="1031396"/>
            <a:chExt cx="11387307" cy="492484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18225B-9B94-48E1-9529-4FEF994DD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" t="14250" r="9915" b="13208"/>
            <a:stretch/>
          </p:blipFill>
          <p:spPr>
            <a:xfrm>
              <a:off x="229745" y="1288276"/>
              <a:ext cx="11387307" cy="46679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F1E915-AD93-AFB0-1894-3BA91EDDA009}"/>
                </a:ext>
              </a:extLst>
            </p:cNvPr>
            <p:cNvSpPr txBox="1"/>
            <p:nvPr/>
          </p:nvSpPr>
          <p:spPr>
            <a:xfrm>
              <a:off x="5468333" y="1420417"/>
              <a:ext cx="26291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AQUA beamline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F9EDFF7-0066-D77E-F74D-3D192CDF25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84" y="1141281"/>
              <a:ext cx="1872916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2F4594-13B0-311A-C234-2384E8AE2901}"/>
                </a:ext>
              </a:extLst>
            </p:cNvPr>
            <p:cNvSpPr txBox="1"/>
            <p:nvPr/>
          </p:nvSpPr>
          <p:spPr>
            <a:xfrm>
              <a:off x="688576" y="1119372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10m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9D37BC0-87F5-1168-092D-E66F7B52BE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9800" y="1141281"/>
              <a:ext cx="5456035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612E69B-34C9-5643-ACBC-3B38031F61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5835" y="1141281"/>
              <a:ext cx="3947126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FD5BE-4C55-4FCA-D68C-C3F3C0F9A098}"/>
                </a:ext>
              </a:extLst>
            </p:cNvPr>
            <p:cNvSpPr txBox="1"/>
            <p:nvPr/>
          </p:nvSpPr>
          <p:spPr>
            <a:xfrm>
              <a:off x="9366532" y="1031396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20m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7F73EA-D8FA-112F-21C9-C141E3132D91}"/>
                </a:ext>
              </a:extLst>
            </p:cNvPr>
            <p:cNvSpPr txBox="1"/>
            <p:nvPr/>
          </p:nvSpPr>
          <p:spPr>
            <a:xfrm>
              <a:off x="4540368" y="1086821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30m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99674A1-B255-1F22-F132-FEDFDBE51995}"/>
                </a:ext>
              </a:extLst>
            </p:cNvPr>
            <p:cNvCxnSpPr>
              <a:cxnSpLocks/>
            </p:cNvCxnSpPr>
            <p:nvPr/>
          </p:nvCxnSpPr>
          <p:spPr>
            <a:xfrm>
              <a:off x="11435486" y="1610041"/>
              <a:ext cx="0" cy="223466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DD204CB-D551-0572-3DC5-D7E7BA92C718}"/>
                </a:ext>
              </a:extLst>
            </p:cNvPr>
            <p:cNvSpPr txBox="1"/>
            <p:nvPr/>
          </p:nvSpPr>
          <p:spPr>
            <a:xfrm>
              <a:off x="10621826" y="2424056"/>
              <a:ext cx="8755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12m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F4BD28-0272-3CF5-47A1-11FE0E4B75A4}"/>
                </a:ext>
              </a:extLst>
            </p:cNvPr>
            <p:cNvSpPr txBox="1"/>
            <p:nvPr/>
          </p:nvSpPr>
          <p:spPr>
            <a:xfrm>
              <a:off x="5652551" y="3012481"/>
              <a:ext cx="2444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ARIA beamline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4149B3A-5E31-F21E-2D58-ECBCA8C9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en-US" sz="3600" b="1" dirty="0"/>
              <a:t>FEL Beamline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84E81E8-821D-37C4-0D11-5CE6822D187A}"/>
              </a:ext>
            </a:extLst>
          </p:cNvPr>
          <p:cNvGrpSpPr/>
          <p:nvPr/>
        </p:nvGrpSpPr>
        <p:grpSpPr>
          <a:xfrm>
            <a:off x="2558763" y="3813257"/>
            <a:ext cx="9150063" cy="2310921"/>
            <a:chOff x="3480402" y="3190530"/>
            <a:chExt cx="9150063" cy="2310921"/>
          </a:xfrm>
        </p:grpSpPr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0D44D41B-77EE-92B6-3796-426A5677FC0C}"/>
                </a:ext>
              </a:extLst>
            </p:cNvPr>
            <p:cNvSpPr txBox="1"/>
            <p:nvPr/>
          </p:nvSpPr>
          <p:spPr>
            <a:xfrm>
              <a:off x="3766039" y="3948041"/>
              <a:ext cx="6158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GDM</a:t>
              </a: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80D8A640-0E39-F893-A037-34E4C71A67DB}"/>
                </a:ext>
              </a:extLst>
            </p:cNvPr>
            <p:cNvSpPr txBox="1"/>
            <p:nvPr/>
          </p:nvSpPr>
          <p:spPr>
            <a:xfrm>
              <a:off x="3484877" y="4772713"/>
              <a:ext cx="727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Mirror</a:t>
              </a: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78E80312-F0F8-D0A4-5FC5-8F2B2818A1E5}"/>
                </a:ext>
              </a:extLst>
            </p:cNvPr>
            <p:cNvSpPr txBox="1"/>
            <p:nvPr/>
          </p:nvSpPr>
          <p:spPr>
            <a:xfrm>
              <a:off x="3528285" y="4561545"/>
              <a:ext cx="1013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Apertures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BECA3CD1-7617-34FB-E27E-1267452D617C}"/>
                </a:ext>
              </a:extLst>
            </p:cNvPr>
            <p:cNvSpPr txBox="1"/>
            <p:nvPr/>
          </p:nvSpPr>
          <p:spPr>
            <a:xfrm>
              <a:off x="7269447" y="4333109"/>
              <a:ext cx="1329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Spectrometer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A9125B-E048-9837-7093-1D1ACBB69424}"/>
                </a:ext>
              </a:extLst>
            </p:cNvPr>
            <p:cNvSpPr txBox="1"/>
            <p:nvPr/>
          </p:nvSpPr>
          <p:spPr>
            <a:xfrm>
              <a:off x="3492537" y="4993620"/>
              <a:ext cx="2153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Solid attenuators/filters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98B5EF6B-8EBC-AC5C-B218-D42291E93D06}"/>
                </a:ext>
              </a:extLst>
            </p:cNvPr>
            <p:cNvSpPr txBox="1"/>
            <p:nvPr/>
          </p:nvSpPr>
          <p:spPr>
            <a:xfrm>
              <a:off x="9822067" y="4024318"/>
              <a:ext cx="280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Polarization/time measure area</a:t>
              </a: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A46DCDA5-4212-270D-65FA-E928AD24DCAD}"/>
                </a:ext>
              </a:extLst>
            </p:cNvPr>
            <p:cNvSpPr txBox="1"/>
            <p:nvPr/>
          </p:nvSpPr>
          <p:spPr>
            <a:xfrm>
              <a:off x="6309142" y="3566785"/>
              <a:ext cx="1978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Monochromator area</a:t>
              </a: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3FBD9B2B-0686-B565-F763-ECC22541F6FE}"/>
                </a:ext>
              </a:extLst>
            </p:cNvPr>
            <p:cNvSpPr txBox="1"/>
            <p:nvPr/>
          </p:nvSpPr>
          <p:spPr>
            <a:xfrm>
              <a:off x="6299268" y="5153536"/>
              <a:ext cx="1987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Split &amp; delay line area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19EEDEEA-8E3A-C973-C5F1-4AFEBE248351}"/>
                </a:ext>
              </a:extLst>
            </p:cNvPr>
            <p:cNvSpPr txBox="1"/>
            <p:nvPr/>
          </p:nvSpPr>
          <p:spPr>
            <a:xfrm>
              <a:off x="4764889" y="4351434"/>
              <a:ext cx="1286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Gas absorber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10E9149C-D5C2-BD22-4619-F1A85D80F9F3}"/>
                </a:ext>
              </a:extLst>
            </p:cNvPr>
            <p:cNvSpPr txBox="1"/>
            <p:nvPr/>
          </p:nvSpPr>
          <p:spPr>
            <a:xfrm>
              <a:off x="9827617" y="4543126"/>
              <a:ext cx="11219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K-B mirrors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A9E22CEF-7DB4-7AAF-160D-DDFA0F04FEB6}"/>
                </a:ext>
              </a:extLst>
            </p:cNvPr>
            <p:cNvSpPr txBox="1"/>
            <p:nvPr/>
          </p:nvSpPr>
          <p:spPr>
            <a:xfrm>
              <a:off x="10324195" y="5118025"/>
              <a:ext cx="17529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Exp. Chamber area</a:t>
              </a: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567C05B3-54E8-599B-A6E4-B8FC5C018557}"/>
                </a:ext>
              </a:extLst>
            </p:cNvPr>
            <p:cNvSpPr txBox="1"/>
            <p:nvPr/>
          </p:nvSpPr>
          <p:spPr>
            <a:xfrm>
              <a:off x="3480402" y="5162897"/>
              <a:ext cx="708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Valves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96B61BB4-B14C-FA2A-425E-B3B495528146}"/>
                </a:ext>
              </a:extLst>
            </p:cNvPr>
            <p:cNvSpPr txBox="1"/>
            <p:nvPr/>
          </p:nvSpPr>
          <p:spPr>
            <a:xfrm>
              <a:off x="3621259" y="4179136"/>
              <a:ext cx="827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Screens</a:t>
              </a: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BBBB0304-B87E-2840-D3DB-55B2433D9707}"/>
                </a:ext>
              </a:extLst>
            </p:cNvPr>
            <p:cNvSpPr txBox="1"/>
            <p:nvPr/>
          </p:nvSpPr>
          <p:spPr>
            <a:xfrm>
              <a:off x="4140533" y="3190530"/>
              <a:ext cx="11455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Laser hutch</a:t>
              </a:r>
            </a:p>
          </p:txBody>
        </p:sp>
      </p:grpSp>
      <p:sp>
        <p:nvSpPr>
          <p:cNvPr id="41" name="TextBox 20">
            <a:extLst>
              <a:ext uri="{FF2B5EF4-FFF2-40B4-BE49-F238E27FC236}">
                <a16:creationId xmlns:a16="http://schemas.microsoft.com/office/drawing/2014/main" id="{2FBD333C-19D2-E9EA-B2CA-A3F7873F58ED}"/>
              </a:ext>
            </a:extLst>
          </p:cNvPr>
          <p:cNvSpPr txBox="1"/>
          <p:nvPr/>
        </p:nvSpPr>
        <p:spPr>
          <a:xfrm>
            <a:off x="2558763" y="6000617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BPM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59DFD6-1840-4489-010B-2006835E5AE2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AEBE03-D3D7-0278-F4F7-F1D8C5889523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24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71EE8F9-091F-9E71-AAD5-69916C1DF177}"/>
              </a:ext>
            </a:extLst>
          </p:cNvPr>
          <p:cNvSpPr txBox="1"/>
          <p:nvPr/>
        </p:nvSpPr>
        <p:spPr>
          <a:xfrm>
            <a:off x="9628632" y="6448618"/>
            <a:ext cx="2275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Courtesy</a:t>
            </a:r>
            <a:r>
              <a:rPr lang="it-IT" sz="1600" dirty="0"/>
              <a:t> of F. Villa</a:t>
            </a:r>
          </a:p>
        </p:txBody>
      </p:sp>
    </p:spTree>
    <p:extLst>
      <p:ext uri="{BB962C8B-B14F-4D97-AF65-F5344CB8AC3E}">
        <p14:creationId xmlns:p14="http://schemas.microsoft.com/office/powerpoint/2010/main" val="865182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46A81-F55E-6A48-3A91-A8DDE614E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FC3A08CA-8867-0DB9-3F4E-D40B234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178"/>
            <a:ext cx="12145796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/>
              <a:t>ARIA </a:t>
            </a:r>
            <a:r>
              <a:rPr lang="it-IT" sz="3600" b="1" dirty="0" err="1"/>
              <a:t>Beamline</a:t>
            </a:r>
            <a:r>
              <a:rPr lang="it-IT" sz="3600" b="1" dirty="0"/>
              <a:t> </a:t>
            </a:r>
            <a:r>
              <a:rPr lang="it-IT" sz="3600" dirty="0"/>
              <a:t>Scientific Case</a:t>
            </a:r>
            <a:endParaRPr lang="it-IT" sz="36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05A824-BC76-FBB0-CFB9-16729020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" y="1241447"/>
            <a:ext cx="12145796" cy="56165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E38F59-193D-95D7-42C5-2DE55D7B69CD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25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BFA991-51D5-697F-F5FC-F81F9E7495F1}"/>
              </a:ext>
            </a:extLst>
          </p:cNvPr>
          <p:cNvSpPr txBox="1">
            <a:spLocks/>
          </p:cNvSpPr>
          <p:nvPr/>
        </p:nvSpPr>
        <p:spPr>
          <a:xfrm>
            <a:off x="31631" y="6428222"/>
            <a:ext cx="4549513" cy="192034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1458294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err="1"/>
              <a:t>Conclusions</a:t>
            </a:r>
            <a:endParaRPr lang="it-IT" sz="3600" b="1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883F6BA-DF19-E341-9A22-C253D0176212}"/>
              </a:ext>
            </a:extLst>
          </p:cNvPr>
          <p:cNvSpPr txBox="1">
            <a:spLocks/>
          </p:cNvSpPr>
          <p:nvPr/>
        </p:nvSpPr>
        <p:spPr>
          <a:xfrm>
            <a:off x="0" y="1229539"/>
            <a:ext cx="12192000" cy="53548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0090"/>
              </a:buClr>
              <a:buNone/>
            </a:pPr>
            <a:r>
              <a:rPr lang="en-US" b="1" dirty="0">
                <a:solidFill>
                  <a:srgbClr val="000090"/>
                </a:solidFill>
              </a:rPr>
              <a:t>The AQUA undulator line is optimized for </a:t>
            </a:r>
            <a:r>
              <a:rPr lang="en-US" b="0" i="0" dirty="0">
                <a:solidFill>
                  <a:srgbClr val="2C363A"/>
                </a:solidFill>
                <a:effectLst/>
                <a:latin typeface="Calibri Corpo"/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nm-5.7nm </a:t>
            </a:r>
            <a:r>
              <a:rPr lang="en-US" b="1" dirty="0">
                <a:solidFill>
                  <a:srgbClr val="000090"/>
                </a:solidFill>
              </a:rPr>
              <a:t>→ </a:t>
            </a:r>
            <a:r>
              <a:rPr lang="en-US" b="1" dirty="0">
                <a:solidFill>
                  <a:srgbClr val="FF0000"/>
                </a:solidFill>
              </a:rPr>
              <a:t>extended spectral range</a:t>
            </a:r>
            <a:r>
              <a:rPr lang="en-US" b="0" i="0" dirty="0">
                <a:effectLst/>
                <a:latin typeface="Calibri Corpo"/>
              </a:rPr>
              <a:t> by tuning beam energy.</a:t>
            </a:r>
            <a:endParaRPr lang="en-US" b="1" dirty="0">
              <a:solidFill>
                <a:srgbClr val="000090"/>
              </a:solidFill>
              <a:latin typeface="Calibri Corpo"/>
              <a:sym typeface="Wingdings"/>
            </a:endParaRPr>
          </a:p>
          <a:p>
            <a:pPr algn="ctr">
              <a:buClr>
                <a:srgbClr val="000090"/>
              </a:buClr>
              <a:buFont typeface="Wingdings" charset="2"/>
              <a:buChar char="ü"/>
            </a:pPr>
            <a:endParaRPr lang="en-US" b="1" dirty="0">
              <a:solidFill>
                <a:srgbClr val="000090"/>
              </a:solidFill>
              <a:sym typeface="Wingdings"/>
            </a:endParaRPr>
          </a:p>
          <a:p>
            <a:pPr algn="ctr">
              <a:buClr>
                <a:srgbClr val="000090"/>
              </a:buClr>
              <a:buFont typeface="Wingdings" charset="2"/>
              <a:buChar char="ü"/>
            </a:pPr>
            <a:r>
              <a:rPr lang="en-US" b="1" dirty="0">
                <a:solidFill>
                  <a:srgbClr val="000090"/>
                </a:solidFill>
              </a:rPr>
              <a:t>Ideal reference electron beam values as well as start-to-end beams from the </a:t>
            </a:r>
            <a:r>
              <a:rPr lang="en-US" b="1" dirty="0" err="1">
                <a:solidFill>
                  <a:srgbClr val="000090"/>
                </a:solidFill>
              </a:rPr>
              <a:t>EuPRAXIA@SPARC_LAB</a:t>
            </a:r>
            <a:r>
              <a:rPr lang="en-US" b="1" dirty="0">
                <a:solidFill>
                  <a:srgbClr val="000090"/>
                </a:solidFill>
              </a:rPr>
              <a:t> accelerator were used to perform 3D time dependent FEL simulations:</a:t>
            </a:r>
          </a:p>
          <a:p>
            <a:pPr marL="0" indent="0" algn="ctr">
              <a:buClr>
                <a:srgbClr val="000090"/>
              </a:buClr>
              <a:buNone/>
            </a:pP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O(10) fs-long, O(10) µJ pulses with O(10</a:t>
            </a:r>
            <a:r>
              <a:rPr lang="en-US" b="1" baseline="30000" dirty="0">
                <a:solidFill>
                  <a:srgbClr val="FF0000"/>
                </a:solidFill>
                <a:sym typeface="Wingdings"/>
              </a:rPr>
              <a:t>11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) N</a:t>
            </a:r>
            <a:r>
              <a:rPr lang="en-US" b="1" baseline="-250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/pulse at 4nm </a:t>
            </a:r>
            <a:r>
              <a:rPr lang="en-US" b="1" dirty="0">
                <a:solidFill>
                  <a:srgbClr val="000090"/>
                </a:solidFill>
                <a:sym typeface="Wingdings"/>
              </a:rPr>
              <a:t>were obtained</a:t>
            </a:r>
          </a:p>
          <a:p>
            <a:pPr algn="ctr">
              <a:buClr>
                <a:srgbClr val="000090"/>
              </a:buClr>
              <a:buFont typeface="Wingdings" charset="2"/>
              <a:buChar char="ü"/>
            </a:pPr>
            <a:r>
              <a:rPr lang="en-US" b="1" dirty="0">
                <a:solidFill>
                  <a:srgbClr val="000090"/>
                </a:solidFill>
                <a:sym typeface="Wingdings"/>
              </a:rPr>
              <a:t>The FEL radiation stability has been discussed, shorter </a:t>
            </a:r>
            <a:r>
              <a:rPr lang="en-US" b="1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="1" dirty="0">
                <a:solidFill>
                  <a:srgbClr val="000090"/>
                </a:solidFill>
                <a:sym typeface="Wingdings"/>
              </a:rPr>
              <a:t> with higher </a:t>
            </a:r>
            <a:r>
              <a:rPr lang="en-US" b="1" dirty="0" err="1">
                <a:solidFill>
                  <a:srgbClr val="000090"/>
                </a:solidFill>
                <a:sym typeface="Wingdings"/>
              </a:rPr>
              <a:t>E</a:t>
            </a:r>
            <a:r>
              <a:rPr lang="en-US" b="1" baseline="-25000" dirty="0" err="1">
                <a:solidFill>
                  <a:srgbClr val="000090"/>
                </a:solidFill>
                <a:sym typeface="Wingdings"/>
              </a:rPr>
              <a:t>beam</a:t>
            </a:r>
            <a:r>
              <a:rPr lang="en-US" b="1" dirty="0">
                <a:solidFill>
                  <a:srgbClr val="000090"/>
                </a:solidFill>
                <a:sym typeface="Wingdings"/>
              </a:rPr>
              <a:t> or improved e-beam quality</a:t>
            </a:r>
          </a:p>
          <a:p>
            <a:pPr algn="ctr">
              <a:buClr>
                <a:srgbClr val="000090"/>
              </a:buClr>
              <a:buFont typeface="Wingdings" charset="2"/>
              <a:buChar char="ü"/>
            </a:pPr>
            <a:r>
              <a:rPr lang="en-US" b="1" dirty="0">
                <a:solidFill>
                  <a:srgbClr val="000090"/>
                </a:solidFill>
                <a:sym typeface="Wingdings"/>
              </a:rPr>
              <a:t>Studies of new electron beam working points as well as stabilization methods are in progress</a:t>
            </a:r>
          </a:p>
          <a:p>
            <a:pPr marL="0" indent="0" algn="ctr">
              <a:buClr>
                <a:srgbClr val="000090"/>
              </a:buClr>
              <a:buNone/>
            </a:pPr>
            <a:endParaRPr lang="en-US" b="1" dirty="0">
              <a:solidFill>
                <a:srgbClr val="000090"/>
              </a:solidFill>
              <a:sym typeface="Wingdings"/>
            </a:endParaRPr>
          </a:p>
          <a:p>
            <a:pPr marL="0" indent="0" algn="ctr">
              <a:buClr>
                <a:srgbClr val="000090"/>
              </a:buClr>
              <a:buNone/>
            </a:pPr>
            <a:r>
              <a:rPr lang="en-US" b="1" dirty="0">
                <a:solidFill>
                  <a:srgbClr val="000090"/>
                </a:solidFill>
              </a:rPr>
              <a:t>The ARIA FEL line is under study: this line will extend to VUV the spectral range covered by </a:t>
            </a:r>
            <a:r>
              <a:rPr lang="en-US" sz="1900" b="1" dirty="0" err="1">
                <a:solidFill>
                  <a:srgbClr val="000090"/>
                </a:solidFill>
              </a:rPr>
              <a:t>EuPRAXIA@SPARC_LAB</a:t>
            </a:r>
            <a:endParaRPr lang="en-US" sz="1900" b="1" dirty="0">
              <a:solidFill>
                <a:srgbClr val="000090"/>
              </a:solidFill>
            </a:endParaRPr>
          </a:p>
          <a:p>
            <a:pPr marL="0" indent="0" algn="ctr">
              <a:buClr>
                <a:srgbClr val="000090"/>
              </a:buClr>
              <a:buNone/>
            </a:pPr>
            <a:endParaRPr lang="en-US" sz="1900" b="1" dirty="0">
              <a:solidFill>
                <a:srgbClr val="000090"/>
              </a:solidFill>
              <a:sym typeface="Wingdings"/>
            </a:endParaRPr>
          </a:p>
          <a:p>
            <a:pPr algn="ctr">
              <a:buClr>
                <a:srgbClr val="000090"/>
              </a:buClr>
              <a:buFont typeface="Wingdings" charset="2"/>
              <a:buChar char="ü"/>
            </a:pPr>
            <a:r>
              <a:rPr lang="en-US" b="1" dirty="0">
                <a:solidFill>
                  <a:srgbClr val="000090"/>
                </a:solidFill>
                <a:sym typeface="Wingdings"/>
              </a:rPr>
              <a:t>Feasibility and expected performance of such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flexible </a:t>
            </a:r>
            <a:r>
              <a:rPr lang="en-US" b="1" dirty="0">
                <a:solidFill>
                  <a:srgbClr val="003A69"/>
                </a:solidFill>
                <a:sym typeface="Wingdings"/>
              </a:rPr>
              <a:t>and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 cost-effective VUV user facility</a:t>
            </a:r>
            <a:r>
              <a:rPr lang="en-US" b="1" dirty="0">
                <a:solidFill>
                  <a:srgbClr val="000090"/>
                </a:solidFill>
                <a:sym typeface="Wingdings"/>
              </a:rPr>
              <a:t> delivering</a:t>
            </a:r>
          </a:p>
          <a:p>
            <a:pPr marL="0" indent="0" algn="ctr">
              <a:buClr>
                <a:srgbClr val="000090"/>
              </a:buClr>
              <a:buNone/>
            </a:pPr>
            <a:r>
              <a:rPr lang="en-US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15-100 fs-long FEL pulses close to Fourier transform limit </a:t>
            </a:r>
            <a:r>
              <a:rPr lang="en-US" b="1" dirty="0">
                <a:solidFill>
                  <a:srgbClr val="000090"/>
                </a:solidFill>
                <a:sym typeface="Wingdings"/>
              </a:rPr>
              <a:t>are investigated</a:t>
            </a:r>
          </a:p>
          <a:p>
            <a:pPr algn="ctr">
              <a:buClr>
                <a:srgbClr val="000090"/>
              </a:buClr>
              <a:buFont typeface="Wingdings" charset="2"/>
              <a:buChar char="ü"/>
            </a:pPr>
            <a:r>
              <a:rPr lang="en-US" b="1" dirty="0">
                <a:solidFill>
                  <a:srgbClr val="FF0000"/>
                </a:solidFill>
                <a:sym typeface="Wingdings"/>
              </a:rPr>
              <a:t>Selectable polarization VUV </a:t>
            </a:r>
            <a:r>
              <a:rPr lang="en-US" b="1" dirty="0">
                <a:solidFill>
                  <a:srgbClr val="000090"/>
                </a:solidFill>
                <a:sym typeface="Wingdings"/>
              </a:rPr>
              <a:t>light allows to explore chirality and dichroism in biotic media</a:t>
            </a:r>
          </a:p>
          <a:p>
            <a:pPr marL="0" indent="0" algn="ctr">
              <a:buClr>
                <a:srgbClr val="000090"/>
              </a:buClr>
              <a:buNone/>
            </a:pPr>
            <a:endParaRPr lang="en-US" b="1" dirty="0">
              <a:solidFill>
                <a:srgbClr val="000090"/>
              </a:solidFill>
              <a:sym typeface="Wingdings"/>
            </a:endParaRPr>
          </a:p>
          <a:p>
            <a:pPr marL="0" indent="0" algn="ctr">
              <a:buClr>
                <a:srgbClr val="000090"/>
              </a:buClr>
              <a:buNone/>
            </a:pPr>
            <a:r>
              <a:rPr lang="en-US" b="1" dirty="0">
                <a:solidFill>
                  <a:srgbClr val="000090"/>
                </a:solidFill>
                <a:sym typeface="Wingdings"/>
              </a:rPr>
              <a:t>More detailed studies of photon diagnostics and experimental beamlines are in progress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D267AF-A1A7-4CCF-1B91-EB657D96375D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26</a:t>
            </a: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7549EF5F-8D1B-53AB-6E9B-A25C7B371071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1803700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72B364-B4FE-B377-FC69-819C5E0AF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 err="1"/>
              <a:t>EuPRAXIA_PP</a:t>
            </a:r>
            <a:r>
              <a:rPr lang="it-IT" sz="3600" b="1" dirty="0"/>
              <a:t> Survey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E5BCFEB-F3A6-BAF7-0E0F-53C7D644C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281" y="2065188"/>
            <a:ext cx="2626912" cy="2727624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C666E70E-8567-FF62-ECCA-B49A775125CA}"/>
              </a:ext>
            </a:extLst>
          </p:cNvPr>
          <p:cNvSpPr/>
          <p:nvPr/>
        </p:nvSpPr>
        <p:spPr>
          <a:xfrm>
            <a:off x="6851737" y="46370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b="1" dirty="0">
              <a:ln/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it-IT" b="1" dirty="0">
                <a:ln/>
              </a:rPr>
              <a:t>https://surveys.infn.it/index.php/718177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F8121AF-2437-AD65-C7EB-67E0FEE3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88" y="1468682"/>
            <a:ext cx="7340977" cy="45785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A636AB0-50ED-5F6D-CF3B-662516D432A5}"/>
              </a:ext>
            </a:extLst>
          </p:cNvPr>
          <p:cNvSpPr txBox="1"/>
          <p:nvPr/>
        </p:nvSpPr>
        <p:spPr>
          <a:xfrm>
            <a:off x="11775881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27</a:t>
            </a: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88791A37-79DC-3EC4-916D-EED0FCB4F671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347173-6AC8-AED7-C9AE-3765B5FCF1F3}"/>
              </a:ext>
            </a:extLst>
          </p:cNvPr>
          <p:cNvSpPr txBox="1"/>
          <p:nvPr/>
        </p:nvSpPr>
        <p:spPr>
          <a:xfrm>
            <a:off x="9646920" y="6361054"/>
            <a:ext cx="225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Courtesy</a:t>
            </a:r>
            <a:r>
              <a:rPr lang="it-IT" sz="1600" dirty="0"/>
              <a:t> of E. Principi</a:t>
            </a:r>
          </a:p>
        </p:txBody>
      </p:sp>
    </p:spTree>
    <p:extLst>
      <p:ext uri="{BB962C8B-B14F-4D97-AF65-F5344CB8AC3E}">
        <p14:creationId xmlns:p14="http://schemas.microsoft.com/office/powerpoint/2010/main" val="1041945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0987C-BD0C-FFB0-B6A8-D03DD60C8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A5DDC43-E85A-3336-A3FF-334CED5CE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253204"/>
            <a:ext cx="11254425" cy="492443"/>
          </a:xfrm>
        </p:spPr>
        <p:txBody>
          <a:bodyPr>
            <a:noAutofit/>
          </a:bodyPr>
          <a:lstStyle/>
          <a:p>
            <a:pPr algn="ctr"/>
            <a:r>
              <a:rPr lang="en-GB" sz="4800" dirty="0"/>
              <a:t>Thank you for the attention!</a:t>
            </a:r>
            <a:endParaRPr lang="it-IT" sz="4500" b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4729C9A-A4A9-93D4-8638-7BF1C6D1C579}"/>
              </a:ext>
            </a:extLst>
          </p:cNvPr>
          <p:cNvSpPr/>
          <p:nvPr/>
        </p:nvSpPr>
        <p:spPr>
          <a:xfrm>
            <a:off x="-9144" y="5120640"/>
            <a:ext cx="12280392" cy="173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960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88CCF-45DF-2BA9-8840-2BF4646C0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59BB5D8-7C15-FB42-B7A3-F6381FA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253204"/>
            <a:ext cx="11254425" cy="492443"/>
          </a:xfrm>
        </p:spPr>
        <p:txBody>
          <a:bodyPr>
            <a:noAutofit/>
          </a:bodyPr>
          <a:lstStyle/>
          <a:p>
            <a:pPr algn="ctr"/>
            <a:r>
              <a:rPr lang="en-GB" sz="4800" dirty="0"/>
              <a:t>Supplementary slides</a:t>
            </a:r>
            <a:endParaRPr lang="it-IT" sz="4500" b="1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3CAF0D6-EFEF-2829-8E22-0B30304FB663}"/>
              </a:ext>
            </a:extLst>
          </p:cNvPr>
          <p:cNvSpPr/>
          <p:nvPr/>
        </p:nvSpPr>
        <p:spPr>
          <a:xfrm>
            <a:off x="-9144" y="5120640"/>
            <a:ext cx="12280392" cy="173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02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err="1">
                <a:solidFill>
                  <a:schemeClr val="bg1"/>
                </a:solidFill>
              </a:rPr>
              <a:t>Outline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91D81BA-B21F-CB69-66C7-352D3737DED4}"/>
              </a:ext>
            </a:extLst>
          </p:cNvPr>
          <p:cNvSpPr txBox="1">
            <a:spLocks/>
          </p:cNvSpPr>
          <p:nvPr/>
        </p:nvSpPr>
        <p:spPr>
          <a:xfrm>
            <a:off x="944845" y="1389888"/>
            <a:ext cx="11414357" cy="494157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AQUA</a:t>
            </a:r>
            <a:r>
              <a:rPr lang="en-GB" dirty="0"/>
              <a:t> </a:t>
            </a:r>
          </a:p>
          <a:p>
            <a:pPr>
              <a:buFontTx/>
              <a:buChar char="-"/>
            </a:pPr>
            <a:r>
              <a:rPr lang="en-GB" dirty="0"/>
              <a:t>Undulator magnetic design</a:t>
            </a:r>
          </a:p>
          <a:p>
            <a:pPr>
              <a:buFontTx/>
              <a:buChar char="-"/>
            </a:pPr>
            <a:r>
              <a:rPr lang="en-GB" dirty="0"/>
              <a:t>FEL tuning range</a:t>
            </a:r>
          </a:p>
          <a:p>
            <a:pPr>
              <a:buFontTx/>
              <a:buChar char="-"/>
            </a:pPr>
            <a:r>
              <a:rPr lang="en-GB" dirty="0"/>
              <a:t>Expected radiation performances</a:t>
            </a:r>
          </a:p>
          <a:p>
            <a:pPr>
              <a:buFontTx/>
              <a:buChar char="-"/>
            </a:pPr>
            <a:r>
              <a:rPr lang="en-GB" dirty="0"/>
              <a:t>Foreseen photon Diagnostics and Beamline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r>
              <a:rPr lang="en-GB" b="1" dirty="0"/>
              <a:t>ARIA</a:t>
            </a:r>
          </a:p>
          <a:p>
            <a:pPr>
              <a:buFontTx/>
              <a:buChar char="-"/>
            </a:pPr>
            <a:r>
              <a:rPr lang="en-GB" dirty="0"/>
              <a:t>Undulator line</a:t>
            </a:r>
          </a:p>
          <a:p>
            <a:pPr>
              <a:buFontTx/>
              <a:buChar char="-"/>
            </a:pPr>
            <a:r>
              <a:rPr lang="en-GB" dirty="0"/>
              <a:t>FEL tuning range and properties</a:t>
            </a:r>
          </a:p>
          <a:p>
            <a:pPr>
              <a:buFontTx/>
              <a:buChar char="-"/>
            </a:pPr>
            <a:r>
              <a:rPr lang="en-GB" dirty="0"/>
              <a:t>Expected radiation performances</a:t>
            </a:r>
          </a:p>
          <a:p>
            <a:pPr>
              <a:buFontTx/>
              <a:buChar char="-"/>
            </a:pPr>
            <a:r>
              <a:rPr lang="en-GB" dirty="0"/>
              <a:t>Foreseen photon Beamline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Summary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B6078C-57DB-3F6C-7273-F9CDB813688E}"/>
              </a:ext>
            </a:extLst>
          </p:cNvPr>
          <p:cNvSpPr txBox="1"/>
          <p:nvPr/>
        </p:nvSpPr>
        <p:spPr>
          <a:xfrm>
            <a:off x="11903897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</a:t>
            </a:r>
          </a:p>
        </p:txBody>
      </p:sp>
      <p:sp>
        <p:nvSpPr>
          <p:cNvPr id="4" name="Segnaposto data 4">
            <a:extLst>
              <a:ext uri="{FF2B5EF4-FFF2-40B4-BE49-F238E27FC236}">
                <a16:creationId xmlns:a16="http://schemas.microsoft.com/office/drawing/2014/main" id="{A723E169-525C-EDA9-0D78-82645BFE2C88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953544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4604D92-3681-200D-3CF2-B4CA9BFF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278" y="457881"/>
            <a:ext cx="10515600" cy="2852737"/>
          </a:xfrm>
        </p:spPr>
        <p:txBody>
          <a:bodyPr/>
          <a:lstStyle/>
          <a:p>
            <a:r>
              <a:rPr lang="en-US" dirty="0"/>
              <a:t>AQUA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6098EF2-63A0-72AD-D13C-6C14A85D6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806" y="3429000"/>
            <a:ext cx="10515600" cy="1695723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Magnetic design &amp; tuning range -&gt; vacuum chamber geometry</a:t>
            </a:r>
          </a:p>
          <a:p>
            <a:pPr lvl="1"/>
            <a:r>
              <a:rPr lang="en-US" dirty="0"/>
              <a:t>Longitudinal and transverse wake-fields</a:t>
            </a:r>
          </a:p>
          <a:p>
            <a:pPr lvl="1"/>
            <a:r>
              <a:rPr lang="en-US" dirty="0"/>
              <a:t>Analysis of SABINA Undulator and first lessons for the AQUA undulator</a:t>
            </a:r>
          </a:p>
          <a:p>
            <a:pPr lvl="1"/>
            <a:r>
              <a:rPr lang="en-US" b="1" dirty="0"/>
              <a:t>Magnetic: </a:t>
            </a:r>
            <a:r>
              <a:rPr lang="en-US" dirty="0"/>
              <a:t>field quality, field integrals, trajectory and FEL amplification</a:t>
            </a:r>
          </a:p>
          <a:p>
            <a:pPr lvl="1"/>
            <a:r>
              <a:rPr lang="en-US" b="1" dirty="0"/>
              <a:t>Mechanical: </a:t>
            </a:r>
            <a:r>
              <a:rPr lang="en-US" dirty="0"/>
              <a:t>stability and reproducibility tests</a:t>
            </a:r>
          </a:p>
          <a:p>
            <a:endParaRPr lang="en-US" dirty="0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DBC54291-A1AE-2E29-0EE9-0C0DE766B19E}"/>
              </a:ext>
            </a:extLst>
          </p:cNvPr>
          <p:cNvCxnSpPr/>
          <p:nvPr/>
        </p:nvCxnSpPr>
        <p:spPr>
          <a:xfrm>
            <a:off x="-14194" y="772882"/>
            <a:ext cx="122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506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ADField_Ebeam_wavele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1265" b="1783"/>
          <a:stretch/>
        </p:blipFill>
        <p:spPr>
          <a:xfrm rot="5400000">
            <a:off x="2141569" y="482681"/>
            <a:ext cx="5436414" cy="66489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7968208" y="2167228"/>
                <a:ext cx="2699792" cy="43421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en-US" b="1" dirty="0">
                    <a:solidFill>
                      <a:srgbClr val="000090"/>
                    </a:solidFill>
                    <a:latin typeface="Calibri"/>
                    <a:cs typeface="Calibri"/>
                    <a:sym typeface="Wingdings"/>
                  </a:rPr>
                  <a:t>Solving for the quad strengths at each beam energy</a:t>
                </a:r>
                <a:endParaRPr lang="en-US" dirty="0">
                  <a:solidFill>
                    <a:srgbClr val="000090"/>
                  </a:solidFill>
                  <a:latin typeface="Comic Sans MS"/>
                  <a:cs typeface="Comic Sans MS"/>
                  <a:sym typeface="Wingdings"/>
                </a:endParaRPr>
              </a:p>
              <a:p>
                <a:pPr algn="r">
                  <a:lnSpc>
                    <a:spcPct val="110000"/>
                  </a:lnSpc>
                </a:pPr>
                <a:endParaRPr lang="en-US" b="1" dirty="0">
                  <a:solidFill>
                    <a:srgbClr val="000090"/>
                  </a:solidFill>
                  <a:latin typeface="Comic Sans MS"/>
                  <a:cs typeface="Comic Sans MS"/>
                  <a:sym typeface="Wingdings"/>
                </a:endParaRPr>
              </a:p>
              <a:p>
                <a:pPr algn="r">
                  <a:lnSpc>
                    <a:spcPct val="110000"/>
                  </a:lnSpc>
                </a:pPr>
                <a:r>
                  <a:rPr lang="en-US" b="1" dirty="0">
                    <a:solidFill>
                      <a:srgbClr val="000090"/>
                    </a:solidFill>
                    <a:latin typeface="Calibri"/>
                    <a:cs typeface="Calibri"/>
                    <a:sym typeface="Wingdings"/>
                  </a:rPr>
                  <a:t>Quad (~ 10 cm </a:t>
                </a:r>
                <a:r>
                  <a:rPr lang="en-US" b="1" dirty="0" err="1">
                    <a:solidFill>
                      <a:srgbClr val="000090"/>
                    </a:solidFill>
                    <a:latin typeface="Calibri"/>
                    <a:cs typeface="Calibri"/>
                    <a:sym typeface="Wingdings"/>
                  </a:rPr>
                  <a:t>magn</a:t>
                </a:r>
                <a:r>
                  <a:rPr lang="en-US" b="1" dirty="0">
                    <a:solidFill>
                      <a:srgbClr val="000090"/>
                    </a:solidFill>
                    <a:latin typeface="Calibri"/>
                    <a:cs typeface="Calibri"/>
                    <a:sym typeface="Wingdings"/>
                  </a:rPr>
                  <a:t>. length) integral field gradients are such </a:t>
                </a:r>
                <a:r>
                  <a:rPr lang="en-US" b="1" dirty="0">
                    <a:solidFill>
                      <a:srgbClr val="FF0000"/>
                    </a:solidFill>
                    <a:latin typeface="Calibri"/>
                    <a:cs typeface="Calibri"/>
                    <a:sym typeface="Wingdings"/>
                  </a:rPr>
                  <a:t>to sustain even higher </a:t>
                </a:r>
                <a:r>
                  <a:rPr lang="en-US" b="1" dirty="0">
                    <a:solidFill>
                      <a:srgbClr val="000090"/>
                    </a:solidFill>
                    <a:latin typeface="Calibri"/>
                    <a:cs typeface="Calibri"/>
                    <a:sym typeface="Wingdings"/>
                  </a:rPr>
                  <a:t>beam energies </a:t>
                </a:r>
              </a:p>
              <a:p>
                <a:pPr algn="r">
                  <a:lnSpc>
                    <a:spcPct val="110000"/>
                  </a:lnSpc>
                </a:pPr>
                <a:endParaRPr lang="en-US" b="1" dirty="0">
                  <a:solidFill>
                    <a:srgbClr val="000090"/>
                  </a:solidFill>
                  <a:latin typeface="Calibri"/>
                  <a:cs typeface="Calibri"/>
                  <a:sym typeface="Wingdings"/>
                </a:endParaRPr>
              </a:p>
              <a:p>
                <a:pPr algn="r">
                  <a:lnSpc>
                    <a:spcPct val="110000"/>
                  </a:lnSpc>
                </a:pPr>
                <a:r>
                  <a:rPr lang="en-US" b="1" dirty="0">
                    <a:solidFill>
                      <a:srgbClr val="000090"/>
                    </a:solidFill>
                    <a:latin typeface="Calibri"/>
                    <a:cs typeface="Calibri"/>
                    <a:sym typeface="Wingdings"/>
                  </a:rPr>
                  <a:t>Possible to </a:t>
                </a:r>
                <a:r>
                  <a:rPr lang="en-US" b="1" dirty="0">
                    <a:solidFill>
                      <a:srgbClr val="FF0000"/>
                    </a:solidFill>
                    <a:latin typeface="Calibri"/>
                    <a:cs typeface="Calibri"/>
                    <a:sym typeface="Wingdings"/>
                  </a:rPr>
                  <a:t>reach for 3nm</a:t>
                </a:r>
                <a:r>
                  <a:rPr lang="en-US" b="1" dirty="0">
                    <a:solidFill>
                      <a:srgbClr val="000090"/>
                    </a:solidFill>
                    <a:latin typeface="Calibri"/>
                    <a:cs typeface="Calibri"/>
                    <a:sym typeface="Wingdings"/>
                  </a:rPr>
                  <a:t> with the same undulator and quadrupole devices, if </a:t>
                </a:r>
                <a:r>
                  <a:rPr lang="en-US" b="1" dirty="0" err="1">
                    <a:solidFill>
                      <a:srgbClr val="FF0000"/>
                    </a:solidFill>
                    <a:latin typeface="Calibri"/>
                    <a:cs typeface="Calibri"/>
                    <a:sym typeface="Wingdings"/>
                  </a:rPr>
                  <a:t>E</a:t>
                </a:r>
                <a:r>
                  <a:rPr lang="en-US" b="1" baseline="-25000" dirty="0" err="1">
                    <a:solidFill>
                      <a:srgbClr val="FF0000"/>
                    </a:solidFill>
                    <a:latin typeface="Calibri"/>
                    <a:cs typeface="Calibri"/>
                    <a:sym typeface="Wingdings"/>
                  </a:rPr>
                  <a:t>beam</a:t>
                </a:r>
                <a:r>
                  <a:rPr lang="en-US" b="1" dirty="0">
                    <a:solidFill>
                      <a:srgbClr val="FF0000"/>
                    </a:solidFill>
                    <a:latin typeface="Calibri"/>
                    <a:cs typeface="Calibri"/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FF0000"/>
                        </a:solidFill>
                        <a:latin typeface="Calibri"/>
                        <a:cs typeface="Calibri"/>
                        <a:sym typeface="Wingdings"/>
                      </a:rPr>
                      <m:t>≥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Calibri"/>
                    <a:cs typeface="Calibri"/>
                    <a:sym typeface="Wingdings"/>
                  </a:rPr>
                  <a:t> 1.2 GeV </a:t>
                </a:r>
                <a:endParaRPr lang="en-US" b="1" dirty="0">
                  <a:solidFill>
                    <a:srgbClr val="FF0000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208" y="2167228"/>
                <a:ext cx="2699792" cy="4342151"/>
              </a:xfrm>
              <a:prstGeom prst="rect">
                <a:avLst/>
              </a:prstGeom>
              <a:blipFill>
                <a:blip r:embed="rId4"/>
                <a:stretch>
                  <a:fillRect l="-1129" t="-562" r="-4063" b="-14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/>
              <a:t>FODO </a:t>
            </a:r>
            <a:r>
              <a:rPr lang="it-IT" sz="3600" b="1" dirty="0" err="1"/>
              <a:t>analysis</a:t>
            </a:r>
            <a:r>
              <a:rPr lang="it-IT" sz="3600" b="1" dirty="0"/>
              <a:t> for </a:t>
            </a:r>
            <a:r>
              <a:rPr lang="it-IT" sz="3600" b="1" dirty="0" err="1"/>
              <a:t>both</a:t>
            </a:r>
            <a:r>
              <a:rPr lang="it-IT" sz="3600" b="1" dirty="0"/>
              <a:t> </a:t>
            </a:r>
            <a:r>
              <a:rPr lang="it-IT" sz="3600" b="1" dirty="0" err="1"/>
              <a:t>polarizations</a:t>
            </a:r>
            <a:r>
              <a:rPr lang="it-IT" sz="3600" b="1" dirty="0"/>
              <a:t> vs. </a:t>
            </a:r>
            <a:r>
              <a:rPr lang="it-IT" sz="3600" b="1" dirty="0" err="1"/>
              <a:t>Ebeam</a:t>
            </a:r>
            <a:endParaRPr lang="it-IT" sz="36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0DC84C-72A2-250D-BC0C-A3A86F7D4C7A}"/>
              </a:ext>
            </a:extLst>
          </p:cNvPr>
          <p:cNvSpPr txBox="1"/>
          <p:nvPr/>
        </p:nvSpPr>
        <p:spPr>
          <a:xfrm>
            <a:off x="9345168" y="6439474"/>
            <a:ext cx="255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Courtesy</a:t>
            </a:r>
            <a:r>
              <a:rPr lang="it-IT" dirty="0"/>
              <a:t> of F. Nguyen</a:t>
            </a:r>
          </a:p>
        </p:txBody>
      </p:sp>
    </p:spTree>
    <p:extLst>
      <p:ext uri="{BB962C8B-B14F-4D97-AF65-F5344CB8AC3E}">
        <p14:creationId xmlns:p14="http://schemas.microsoft.com/office/powerpoint/2010/main" val="4302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/>
              <a:t>Tuning range: </a:t>
            </a:r>
            <a:r>
              <a:rPr lang="it-IT" sz="3200" b="1" dirty="0" err="1"/>
              <a:t>choice</a:t>
            </a:r>
            <a:r>
              <a:rPr lang="it-IT" sz="3200" b="1" dirty="0"/>
              <a:t> of the </a:t>
            </a:r>
            <a:r>
              <a:rPr lang="it-IT" sz="3200" b="1" dirty="0" err="1"/>
              <a:t>undulator</a:t>
            </a:r>
            <a:r>
              <a:rPr lang="it-IT" sz="3200" b="1" dirty="0"/>
              <a:t> </a:t>
            </a:r>
            <a:r>
              <a:rPr lang="it-IT" sz="3200" b="1" dirty="0" err="1"/>
              <a:t>period</a:t>
            </a:r>
            <a:endParaRPr lang="it-IT" sz="32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408" y="1467528"/>
            <a:ext cx="9144000" cy="2825569"/>
          </a:xfrm>
          <a:prstGeom prst="rect">
            <a:avLst/>
          </a:prstGeom>
        </p:spPr>
      </p:pic>
      <p:sp>
        <p:nvSpPr>
          <p:cNvPr id="37" name="Rettangolo 36"/>
          <p:cNvSpPr/>
          <p:nvPr/>
        </p:nvSpPr>
        <p:spPr>
          <a:xfrm>
            <a:off x="1703512" y="1052737"/>
            <a:ext cx="82920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>
                <a:latin typeface="Calibri" charset="0"/>
                <a:ea typeface="Calibri" charset="0"/>
                <a:cs typeface="Calibri" charset="0"/>
              </a:rPr>
              <a:t>FEL performance analyzed with </a:t>
            </a:r>
            <a:r>
              <a:rPr lang="en-US" sz="1700" b="1" err="1">
                <a:latin typeface="Calibri" charset="0"/>
                <a:ea typeface="Calibri" charset="0"/>
                <a:cs typeface="Calibri" charset="0"/>
              </a:rPr>
              <a:t>Xie’s</a:t>
            </a:r>
            <a:r>
              <a:rPr lang="en-US" sz="1700" b="1">
                <a:latin typeface="Calibri" charset="0"/>
                <a:ea typeface="Calibri" charset="0"/>
                <a:cs typeface="Calibri" charset="0"/>
              </a:rPr>
              <a:t> scaling formulae accounting for 60% filling factor</a:t>
            </a:r>
            <a:endParaRPr lang="it-IT" sz="1700" b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1524000" y="4340131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fr-FR" sz="1600" b="1">
                <a:latin typeface="Calibri" charset="0"/>
                <a:ea typeface="Calibri" charset="0"/>
                <a:cs typeface="Calibri" charset="0"/>
              </a:rPr>
              <a:t>From the K vs. gap formulae of a planar PMU with </a:t>
            </a:r>
            <a:r>
              <a:rPr lang="en-US" altLang="fr-FR" sz="1600" b="1" err="1">
                <a:latin typeface="Calibri" charset="0"/>
                <a:ea typeface="Calibri" charset="0"/>
                <a:cs typeface="Calibri" charset="0"/>
              </a:rPr>
              <a:t>remanent</a:t>
            </a:r>
            <a:r>
              <a:rPr lang="en-US" altLang="fr-FR" sz="1600" b="1">
                <a:latin typeface="Calibri" charset="0"/>
                <a:ea typeface="Calibri" charset="0"/>
                <a:cs typeface="Calibri" charset="0"/>
              </a:rPr>
              <a:t> B</a:t>
            </a:r>
            <a:r>
              <a:rPr lang="en-US" altLang="fr-FR" sz="1600" b="1" baseline="-2500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altLang="fr-FR" sz="1600" b="1">
                <a:latin typeface="Calibri" charset="0"/>
                <a:ea typeface="Calibri" charset="0"/>
                <a:cs typeface="Calibri" charset="0"/>
              </a:rPr>
              <a:t> = 1.2T, min. magnetic gap=6mm, beam stay clear=5mm:</a:t>
            </a:r>
          </a:p>
          <a:p>
            <a:pPr marL="514350" indent="-514350" algn="just">
              <a:spcBef>
                <a:spcPct val="0"/>
              </a:spcBef>
              <a:buFont typeface="+mj-lt"/>
              <a:buAutoNum type="arabicParenR"/>
            </a:pPr>
            <a:r>
              <a:rPr lang="en-US" altLang="fr-FR" sz="1600" b="1">
                <a:latin typeface="Calibri" charset="0"/>
                <a:ea typeface="Calibri" charset="0"/>
                <a:cs typeface="Calibri" charset="0"/>
              </a:rPr>
              <a:t>18mm implies tuning range, plus saturation length contingency if operating at 4nm wavelength;</a:t>
            </a:r>
          </a:p>
          <a:p>
            <a:pPr marL="514350" indent="-514350" algn="just">
              <a:spcBef>
                <a:spcPct val="0"/>
              </a:spcBef>
              <a:buFont typeface="+mj-lt"/>
              <a:buAutoNum type="arabicParenR"/>
            </a:pPr>
            <a:r>
              <a:rPr lang="en-US" altLang="fr-FR" sz="1600" b="1">
                <a:latin typeface="Calibri" charset="0"/>
                <a:ea typeface="Calibri" charset="0"/>
                <a:cs typeface="Calibri" charset="0"/>
              </a:rPr>
              <a:t>16mm improves the saturation length limit, but almost no tuning range</a:t>
            </a:r>
          </a:p>
        </p:txBody>
      </p:sp>
      <p:sp>
        <p:nvSpPr>
          <p:cNvPr id="39" name="Rettangolo 38"/>
          <p:cNvSpPr/>
          <p:nvPr/>
        </p:nvSpPr>
        <p:spPr>
          <a:xfrm>
            <a:off x="6528048" y="4625842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fr-FR" sz="1600" b="1" dirty="0">
                <a:latin typeface="Calibri" charset="0"/>
                <a:ea typeface="Calibri" charset="0"/>
                <a:cs typeface="Calibri" charset="0"/>
              </a:rPr>
              <a:t>From the K vs. gap formulae of a planar </a:t>
            </a:r>
            <a:r>
              <a:rPr lang="en-US" altLang="fr-FR" sz="1600" b="1" dirty="0" err="1">
                <a:latin typeface="Calibri" charset="0"/>
                <a:ea typeface="Calibri" charset="0"/>
                <a:cs typeface="Calibri" charset="0"/>
              </a:rPr>
              <a:t>NbTi</a:t>
            </a:r>
            <a:r>
              <a:rPr lang="en-US" altLang="fr-FR" sz="1600" b="1" dirty="0">
                <a:latin typeface="Calibri" charset="0"/>
                <a:ea typeface="Calibri" charset="0"/>
                <a:cs typeface="Calibri" charset="0"/>
              </a:rPr>
              <a:t> SCU with beam stay clear=5mm:</a:t>
            </a:r>
          </a:p>
          <a:p>
            <a:pPr algn="just">
              <a:spcBef>
                <a:spcPct val="0"/>
              </a:spcBef>
            </a:pPr>
            <a:endParaRPr lang="en-US" altLang="fr-FR" sz="1600" b="1" dirty="0">
              <a:latin typeface="Calibri" charset="0"/>
              <a:ea typeface="Calibri" charset="0"/>
              <a:cs typeface="Calibri" charset="0"/>
            </a:endParaRPr>
          </a:p>
          <a:p>
            <a:pPr algn="just">
              <a:spcBef>
                <a:spcPct val="0"/>
              </a:spcBef>
            </a:pPr>
            <a:r>
              <a:rPr lang="en-US" altLang="fr-FR" sz="1600" b="1" dirty="0">
                <a:latin typeface="Calibri" charset="0"/>
                <a:ea typeface="Calibri" charset="0"/>
                <a:cs typeface="Calibri" charset="0"/>
              </a:rPr>
              <a:t>2)   16mm improves the saturation length limit, and tuning range is granted as well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425534-D955-EDAD-8FC7-16761D10A7D7}"/>
              </a:ext>
            </a:extLst>
          </p:cNvPr>
          <p:cNvSpPr txBox="1"/>
          <p:nvPr/>
        </p:nvSpPr>
        <p:spPr>
          <a:xfrm>
            <a:off x="5087889" y="3877018"/>
            <a:ext cx="1818255" cy="200055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300" i="1" dirty="0">
                <a:latin typeface="Calibri" charset="0"/>
                <a:ea typeface="Calibri" charset="0"/>
                <a:cs typeface="Calibri" charset="0"/>
              </a:rPr>
              <a:t>Courtesy of L. Giannessi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AA4261-29A5-E9E6-885D-BDCDE2968FC9}"/>
              </a:ext>
            </a:extLst>
          </p:cNvPr>
          <p:cNvSpPr txBox="1"/>
          <p:nvPr/>
        </p:nvSpPr>
        <p:spPr>
          <a:xfrm>
            <a:off x="9345168" y="6402898"/>
            <a:ext cx="255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Courtesy</a:t>
            </a:r>
            <a:r>
              <a:rPr lang="it-IT" dirty="0"/>
              <a:t> of F. Nguyen</a:t>
            </a:r>
          </a:p>
        </p:txBody>
      </p:sp>
    </p:spTree>
    <p:extLst>
      <p:ext uri="{BB962C8B-B14F-4D97-AF65-F5344CB8AC3E}">
        <p14:creationId xmlns:p14="http://schemas.microsoft.com/office/powerpoint/2010/main" val="354369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394E8A-9CD9-8087-E11B-1B6884AA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b="1" dirty="0"/>
              <a:t>Undulator specs</a:t>
            </a:r>
            <a:endParaRPr lang="it-IT" sz="3600" b="1" dirty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8968FD9-CEE1-22A4-283C-E2ACD61DF496}"/>
              </a:ext>
            </a:extLst>
          </p:cNvPr>
          <p:cNvCxnSpPr/>
          <p:nvPr/>
        </p:nvCxnSpPr>
        <p:spPr>
          <a:xfrm>
            <a:off x="-14194" y="1074634"/>
            <a:ext cx="122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DFE32940-930A-37DA-2341-CB4DA8F4F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8" y="1560053"/>
            <a:ext cx="5823310" cy="499140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2688F0B-9EBA-ABD3-950D-A22359EEB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293" y="1249158"/>
            <a:ext cx="6276929" cy="217372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1907039-7C94-24FC-3DF6-334724E91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05" y="4084344"/>
            <a:ext cx="6414446" cy="266931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82D805C-2A80-F57B-07B6-C1951E4BAD96}"/>
              </a:ext>
            </a:extLst>
          </p:cNvPr>
          <p:cNvSpPr txBox="1"/>
          <p:nvPr/>
        </p:nvSpPr>
        <p:spPr>
          <a:xfrm>
            <a:off x="11771101" y="6793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23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82DB141-ED54-B8C8-54B3-D1F53017D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19" r="3705" b="2"/>
          <a:stretch/>
        </p:blipFill>
        <p:spPr>
          <a:xfrm>
            <a:off x="4982847" y="2386803"/>
            <a:ext cx="1299716" cy="1807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EF49E16-C20E-5EBB-32BA-85D2B02C3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6880" y="1993398"/>
            <a:ext cx="2862925" cy="240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49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45640B-EA64-FA73-D216-C5A76A33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000" b="1" dirty="0"/>
              <a:t>Transverse resistive wall </a:t>
            </a:r>
            <a:r>
              <a:rPr lang="en-GB" sz="4000" b="1" dirty="0" err="1"/>
              <a:t>wakefields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2834E74-B0F6-3CE1-8A04-F364209EFCAC}"/>
              </a:ext>
            </a:extLst>
          </p:cNvPr>
          <p:cNvSpPr txBox="1"/>
          <p:nvPr/>
        </p:nvSpPr>
        <p:spPr>
          <a:xfrm>
            <a:off x="624268" y="1263039"/>
            <a:ext cx="65843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 (Corpo)"/>
                <a:ea typeface="Calibri" charset="0"/>
                <a:cs typeface="Calibri" charset="0"/>
              </a:rPr>
              <a:t>Transverse RW </a:t>
            </a:r>
            <a:r>
              <a:rPr lang="en-US" dirty="0" err="1">
                <a:latin typeface="Calibri (Corpo)"/>
                <a:ea typeface="Calibri" charset="0"/>
                <a:cs typeface="Calibri" charset="0"/>
              </a:rPr>
              <a:t>wakefields</a:t>
            </a:r>
            <a:r>
              <a:rPr lang="en-US" dirty="0">
                <a:latin typeface="Calibri (Corpo)"/>
                <a:ea typeface="Calibri" charset="0"/>
                <a:cs typeface="Calibri" charset="0"/>
              </a:rPr>
              <a:t> induced inside the cylindrical Cu vacuum chamber of radius </a:t>
            </a:r>
            <a:r>
              <a:rPr lang="en-US" i="1" dirty="0">
                <a:latin typeface="Calibri (Corpo)"/>
                <a:ea typeface="Calibri" charset="0"/>
                <a:cs typeface="Calibri" charset="0"/>
              </a:rPr>
              <a:t>a</a:t>
            </a:r>
            <a:r>
              <a:rPr lang="en-US" dirty="0">
                <a:latin typeface="Calibri (Corpo)"/>
                <a:ea typeface="Calibri" charset="0"/>
                <a:cs typeface="Calibri" charset="0"/>
              </a:rPr>
              <a:t>=2… 3 mm affect the electron bunch orbit along the undulator line, depending on the initial transverse offset at entrance.</a:t>
            </a:r>
          </a:p>
          <a:p>
            <a:pPr algn="just"/>
            <a:endParaRPr lang="en-US" dirty="0">
              <a:latin typeface="Calibri (Corpo)"/>
              <a:ea typeface="Calibri" charset="0"/>
              <a:cs typeface="Calibri" charset="0"/>
            </a:endParaRPr>
          </a:p>
          <a:p>
            <a:pPr algn="just"/>
            <a:r>
              <a:rPr lang="en-US" dirty="0">
                <a:latin typeface="Calibri (Corpo)"/>
                <a:ea typeface="Calibri" charset="0"/>
                <a:cs typeface="Calibri" charset="0"/>
                <a:sym typeface="Wingdings" pitchFamily="2" charset="2"/>
              </a:rPr>
              <a:t>Analytical treatment based on K. Bane &amp; G. </a:t>
            </a:r>
            <a:r>
              <a:rPr lang="en-US" dirty="0" err="1">
                <a:latin typeface="Calibri (Corpo)"/>
                <a:ea typeface="Calibri" charset="0"/>
                <a:cs typeface="Calibri" charset="0"/>
                <a:sym typeface="Wingdings" pitchFamily="2" charset="2"/>
              </a:rPr>
              <a:t>Stupakov</a:t>
            </a:r>
            <a:r>
              <a:rPr lang="en-US" dirty="0">
                <a:latin typeface="Calibri (Corpo)"/>
                <a:ea typeface="Calibri" charset="0"/>
                <a:cs typeface="Calibri" charset="0"/>
                <a:sym typeface="Wingdings" pitchFamily="2" charset="2"/>
              </a:rPr>
              <a:t> formulae and the </a:t>
            </a:r>
            <a:r>
              <a:rPr lang="en-US" dirty="0">
                <a:latin typeface="Calibri (Corpo)"/>
                <a:ea typeface="Calibri" charset="0"/>
                <a:cs typeface="Calibri" charset="0"/>
                <a:sym typeface="Wingdings"/>
              </a:rPr>
              <a:t>relationship between transverse and longitudinal RW impedances are used to estimate the kick angle </a:t>
            </a:r>
            <a:r>
              <a:rPr lang="en-US" dirty="0" err="1">
                <a:latin typeface="Calibri (Corpo)"/>
                <a:ea typeface="Calibri" charset="0"/>
                <a:cs typeface="Calibri" charset="0"/>
                <a:sym typeface="Wingdings"/>
              </a:rPr>
              <a:t>k</a:t>
            </a:r>
            <a:r>
              <a:rPr lang="en-US" baseline="-25000" dirty="0" err="1">
                <a:latin typeface="Calibri (Corpo)"/>
                <a:ea typeface="Calibri" charset="0"/>
                <a:cs typeface="Calibri" charset="0"/>
                <a:sym typeface="Wingdings"/>
              </a:rPr>
              <a:t>T</a:t>
            </a:r>
            <a:r>
              <a:rPr lang="en-US" dirty="0">
                <a:latin typeface="Calibri (Corpo)"/>
                <a:ea typeface="Calibri" charset="0"/>
                <a:cs typeface="Calibri" charset="0"/>
                <a:sym typeface="Wingdings"/>
              </a:rPr>
              <a:t> parameter </a:t>
            </a:r>
            <a:endParaRPr lang="it-IT" dirty="0">
              <a:latin typeface="Calibri (Corpo)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83A8026-6D23-3DBA-E945-E3679AAB5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643" y="1863908"/>
            <a:ext cx="3525749" cy="425266"/>
          </a:xfrm>
          <a:prstGeom prst="rect">
            <a:avLst/>
          </a:prstGeom>
        </p:spPr>
      </p:pic>
      <p:pic>
        <p:nvPicPr>
          <p:cNvPr id="16" name="Picture 4" descr="txp_fig">
            <a:extLst>
              <a:ext uri="{FF2B5EF4-FFF2-40B4-BE49-F238E27FC236}">
                <a16:creationId xmlns:a16="http://schemas.microsoft.com/office/drawing/2014/main" id="{73B3E144-F716-52C6-7762-F9FE050D9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06" y="2357786"/>
            <a:ext cx="2368965" cy="46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7" descr="varkappa_T_=_fra.pdf">
            <a:extLst>
              <a:ext uri="{FF2B5EF4-FFF2-40B4-BE49-F238E27FC236}">
                <a16:creationId xmlns:a16="http://schemas.microsoft.com/office/drawing/2014/main" id="{A5B96069-7C45-17BB-EC62-6089021F0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509" y="2864457"/>
            <a:ext cx="4016661" cy="4275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22341E9-598B-A55F-D49F-0969CAB9A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679" y="3884553"/>
            <a:ext cx="2908826" cy="27385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7594B74-7597-5108-0131-FB9BE30004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70"/>
          <a:stretch/>
        </p:blipFill>
        <p:spPr>
          <a:xfrm>
            <a:off x="566211" y="3826484"/>
            <a:ext cx="2829860" cy="26849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8E9403-1F6A-7D95-5576-851CFE01589C}"/>
              </a:ext>
            </a:extLst>
          </p:cNvPr>
          <p:cNvSpPr txBox="1"/>
          <p:nvPr/>
        </p:nvSpPr>
        <p:spPr>
          <a:xfrm>
            <a:off x="7335079" y="4238178"/>
            <a:ext cx="44308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u="sng" dirty="0">
                <a:solidFill>
                  <a:srgbClr val="C00000"/>
                </a:solidFill>
                <a:latin typeface="Calibri (Corpo)"/>
              </a:rPr>
              <a:t>Preliminary conclusions</a:t>
            </a:r>
            <a:r>
              <a:rPr lang="en-US" dirty="0">
                <a:solidFill>
                  <a:prstClr val="black"/>
                </a:solidFill>
                <a:latin typeface="Calibri (Corpo)"/>
              </a:rPr>
              <a:t>		</a:t>
            </a:r>
          </a:p>
          <a:p>
            <a:pPr algn="just"/>
            <a:endParaRPr lang="en-US" u="sng" dirty="0">
              <a:solidFill>
                <a:prstClr val="black"/>
              </a:solidFill>
              <a:latin typeface="Calibri (Corpo)"/>
            </a:endParaRPr>
          </a:p>
          <a:p>
            <a:pPr algn="just"/>
            <a:r>
              <a:rPr lang="en-US" b="1" dirty="0">
                <a:solidFill>
                  <a:prstClr val="black"/>
                </a:solidFill>
                <a:latin typeface="Calibri (Corpo)"/>
              </a:rPr>
              <a:t>Short bunch: </a:t>
            </a:r>
            <a:r>
              <a:rPr lang="en-US" dirty="0">
                <a:solidFill>
                  <a:prstClr val="black"/>
                </a:solidFill>
                <a:latin typeface="Calibri (Corpo)"/>
              </a:rPr>
              <a:t>Max kick: 2×10</a:t>
            </a:r>
            <a:r>
              <a:rPr lang="en-US" baseline="30000" dirty="0">
                <a:solidFill>
                  <a:prstClr val="black"/>
                </a:solidFill>
                <a:latin typeface="Calibri (Corpo)"/>
              </a:rPr>
              <a:t>-5</a:t>
            </a:r>
            <a:r>
              <a:rPr lang="en-US" dirty="0">
                <a:solidFill>
                  <a:prstClr val="black"/>
                </a:solidFill>
                <a:latin typeface="Calibri (Corpo)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 (Corpo)"/>
              </a:rPr>
              <a:t>mrad</a:t>
            </a:r>
            <a:r>
              <a:rPr lang="en-US" dirty="0">
                <a:solidFill>
                  <a:prstClr val="black"/>
                </a:solidFill>
                <a:latin typeface="Calibri (Corpo)"/>
              </a:rPr>
              <a:t>/m but  </a:t>
            </a:r>
            <a:r>
              <a:rPr lang="en-US" u="sng" dirty="0">
                <a:solidFill>
                  <a:prstClr val="black"/>
                </a:solidFill>
                <a:latin typeface="Calibri (Corpo)"/>
              </a:rPr>
              <a:t>outside the current peak</a:t>
            </a:r>
          </a:p>
          <a:p>
            <a:pPr algn="just"/>
            <a:endParaRPr lang="en-US" dirty="0">
              <a:solidFill>
                <a:prstClr val="black"/>
              </a:solidFill>
              <a:latin typeface="Calibri (Corpo)"/>
            </a:endParaRPr>
          </a:p>
          <a:p>
            <a:pPr algn="just"/>
            <a:r>
              <a:rPr lang="en-US" b="1" dirty="0">
                <a:solidFill>
                  <a:prstClr val="black"/>
                </a:solidFill>
                <a:latin typeface="Calibri (Corpo)"/>
              </a:rPr>
              <a:t>Long bunch: </a:t>
            </a:r>
            <a:r>
              <a:rPr lang="en-US" dirty="0">
                <a:solidFill>
                  <a:prstClr val="black"/>
                </a:solidFill>
                <a:latin typeface="Calibri (Corpo)"/>
              </a:rPr>
              <a:t>same order of magnitude, but </a:t>
            </a:r>
            <a:r>
              <a:rPr lang="en-US" u="sng" dirty="0">
                <a:solidFill>
                  <a:prstClr val="black"/>
                </a:solidFill>
                <a:latin typeface="Calibri (Corpo)"/>
              </a:rPr>
              <a:t>superimposed to the current profile</a:t>
            </a:r>
            <a:endParaRPr lang="it-IT" u="sng" dirty="0">
              <a:latin typeface="Calibri (Corpo)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C8B4ABE-9B1A-3E0B-D8A8-8D18C64564EF}"/>
              </a:ext>
            </a:extLst>
          </p:cNvPr>
          <p:cNvCxnSpPr/>
          <p:nvPr/>
        </p:nvCxnSpPr>
        <p:spPr>
          <a:xfrm>
            <a:off x="-14194" y="1129498"/>
            <a:ext cx="122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86504D6-D60C-46D9-FFEA-A2A87D142E19}"/>
              </a:ext>
            </a:extLst>
          </p:cNvPr>
          <p:cNvSpPr txBox="1"/>
          <p:nvPr/>
        </p:nvSpPr>
        <p:spPr>
          <a:xfrm>
            <a:off x="9646920" y="6361054"/>
            <a:ext cx="225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Courtesy</a:t>
            </a:r>
            <a:r>
              <a:rPr lang="it-IT" sz="1600" dirty="0"/>
              <a:t> of F. Nguyen</a:t>
            </a:r>
          </a:p>
        </p:txBody>
      </p:sp>
    </p:spTree>
    <p:extLst>
      <p:ext uri="{BB962C8B-B14F-4D97-AF65-F5344CB8AC3E}">
        <p14:creationId xmlns:p14="http://schemas.microsoft.com/office/powerpoint/2010/main" val="2133102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C6654A-C734-4298-DD76-34B17407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 err="1"/>
              <a:t>Trajectory</a:t>
            </a:r>
            <a:r>
              <a:rPr lang="it-IT" sz="3600" b="1" dirty="0"/>
              <a:t>, matching</a:t>
            </a:r>
            <a:endParaRPr lang="it-IT" sz="3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551FBB6-9139-6BED-83DF-31CF8EBE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5" y="1207530"/>
            <a:ext cx="6623858" cy="35656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D5FF0CB-FB49-1B49-B17E-CB08A20A03A7}"/>
                  </a:ext>
                </a:extLst>
              </p:cNvPr>
              <p:cNvSpPr txBox="1"/>
              <p:nvPr/>
            </p:nvSpPr>
            <p:spPr>
              <a:xfrm>
                <a:off x="405115" y="4862276"/>
                <a:ext cx="11146420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2200" dirty="0">
                    <a:ea typeface="Calibri" charset="0"/>
                    <a:cs typeface="Calibri" charset="0"/>
                  </a:rPr>
                  <a:t>Quadrupole offset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errors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up to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qx,y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≈8</m:t>
                    </m:r>
                  </m:oMath>
                </a14:m>
                <a:r>
                  <a:rPr lang="it-IT" sz="2200" dirty="0">
                    <a:ea typeface="Calibri" charset="0"/>
                    <a:cs typeface="Calibri" charset="0"/>
                  </a:rPr>
                  <a:t>0 </a:t>
                </a:r>
                <a:r>
                  <a:rPr lang="el-GR" sz="2200" dirty="0">
                    <a:ea typeface="Calibri" charset="0"/>
                    <a:cs typeface="Calibri" charset="0"/>
                  </a:rPr>
                  <a:t>μ</a:t>
                </a:r>
                <a:r>
                  <a:rPr lang="it-IT" sz="2200" dirty="0">
                    <a:ea typeface="Calibri" charset="0"/>
                    <a:cs typeface="Calibri" charset="0"/>
                  </a:rPr>
                  <a:t>m do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not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hamper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FEL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lasing</a:t>
                </a:r>
                <a:r>
                  <a:rPr lang="it-IT" sz="2200" dirty="0">
                    <a:ea typeface="Calibri" charset="0"/>
                    <a:cs typeface="Calibri" charset="0"/>
                  </a:rPr>
                  <a:t>. </a:t>
                </a:r>
              </a:p>
              <a:p>
                <a:pPr algn="just"/>
                <a:r>
                  <a:rPr lang="it-IT" sz="2200" dirty="0">
                    <a:ea typeface="Calibri" charset="0"/>
                    <a:cs typeface="Calibri" charset="0"/>
                  </a:rPr>
                  <a:t>Quadrupole offset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errors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up to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qx,y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= 400 </a:t>
                </a:r>
                <a:r>
                  <a:rPr lang="el-GR" sz="2200" dirty="0">
                    <a:ea typeface="Calibri" charset="0"/>
                    <a:cs typeface="Calibri" charset="0"/>
                  </a:rPr>
                  <a:t>μ</a:t>
                </a:r>
                <a:r>
                  <a:rPr lang="it-IT" sz="2200" dirty="0">
                    <a:ea typeface="Calibri" charset="0"/>
                    <a:cs typeface="Calibri" charset="0"/>
                  </a:rPr>
                  <a:t>m lead to an off-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axis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beam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wander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which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can be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pre-corrected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with a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corrector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magnet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(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less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than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10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mT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if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3.6 cm-long), to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ensure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FEL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amplification</a:t>
                </a:r>
                <a:r>
                  <a:rPr lang="it-IT" sz="2200" dirty="0">
                    <a:ea typeface="Calibri" charset="0"/>
                    <a:cs typeface="Calibri" charset="0"/>
                  </a:rPr>
                  <a:t>. </a:t>
                </a:r>
              </a:p>
              <a:p>
                <a:pPr algn="ctr"/>
                <a:r>
                  <a:rPr lang="it-IT" sz="2200" dirty="0">
                    <a:ea typeface="Calibri" charset="0"/>
                    <a:cs typeface="Calibri" charset="0"/>
                  </a:rPr>
                  <a:t>(Ideal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correction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is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when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correctors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are embedded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into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the quadrupole, share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same</a:t>
                </a:r>
                <a:r>
                  <a:rPr lang="it-IT" sz="2200" dirty="0">
                    <a:ea typeface="Calibri" charset="0"/>
                    <a:cs typeface="Calibri" charset="0"/>
                  </a:rPr>
                  <a:t> </a:t>
                </a:r>
                <a:r>
                  <a:rPr lang="it-IT" sz="2200" dirty="0" err="1">
                    <a:ea typeface="Calibri" charset="0"/>
                    <a:cs typeface="Calibri" charset="0"/>
                  </a:rPr>
                  <a:t>iron</a:t>
                </a:r>
                <a:r>
                  <a:rPr lang="it-IT" sz="2200" dirty="0">
                    <a:ea typeface="Calibri" charset="0"/>
                    <a:cs typeface="Calibri" charset="0"/>
                  </a:rPr>
                  <a:t>) </a:t>
                </a:r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D5FF0CB-FB49-1B49-B17E-CB08A20A0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15" y="4862276"/>
                <a:ext cx="11146420" cy="1446550"/>
              </a:xfrm>
              <a:prstGeom prst="rect">
                <a:avLst/>
              </a:prstGeom>
              <a:blipFill>
                <a:blip r:embed="rId3"/>
                <a:stretch>
                  <a:fillRect l="-711" t="-2954" r="-656" b="-75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30D9F523-F80A-8D98-3ED3-0B42A3657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915" y="1554480"/>
            <a:ext cx="4445494" cy="2000876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21829B1-6F7A-3B9C-0BAC-4F92E00E3A10}"/>
              </a:ext>
            </a:extLst>
          </p:cNvPr>
          <p:cNvSpPr txBox="1"/>
          <p:nvPr/>
        </p:nvSpPr>
        <p:spPr>
          <a:xfrm>
            <a:off x="7269481" y="3449392"/>
            <a:ext cx="38770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/>
              <a:t>Examples of FODO matching </a:t>
            </a:r>
          </a:p>
        </p:txBody>
      </p:sp>
    </p:spTree>
    <p:extLst>
      <p:ext uri="{BB962C8B-B14F-4D97-AF65-F5344CB8AC3E}">
        <p14:creationId xmlns:p14="http://schemas.microsoft.com/office/powerpoint/2010/main" val="35083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0AB61B-3881-2B8A-EEEA-6F5414FC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b="1" dirty="0"/>
              <a:t>Summary of Apple-X undulator tolerance studies</a:t>
            </a:r>
            <a:endParaRPr lang="it-IT" sz="3600" dirty="0"/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D0769BB2-0B09-CD21-BCF5-A78D871E1918}"/>
              </a:ext>
            </a:extLst>
          </p:cNvPr>
          <p:cNvSpPr txBox="1">
            <a:spLocks/>
          </p:cNvSpPr>
          <p:nvPr/>
        </p:nvSpPr>
        <p:spPr>
          <a:xfrm>
            <a:off x="612648" y="1172191"/>
            <a:ext cx="11281086" cy="5323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/>
                </a:solidFill>
              </a:rPr>
              <a:t>The physical parameters and specification of the AQUA undulator system are established, most of the sensitivity studies have been carried out.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 err="1">
                <a:solidFill>
                  <a:schemeClr val="tx1"/>
                </a:solidFill>
              </a:rPr>
              <a:t>Mechanical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stability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tests</a:t>
            </a:r>
            <a:r>
              <a:rPr lang="it-IT" sz="2200" dirty="0">
                <a:solidFill>
                  <a:schemeClr val="tx1"/>
                </a:solidFill>
              </a:rPr>
              <a:t> of the SABINA APPLE-X </a:t>
            </a:r>
            <a:r>
              <a:rPr lang="it-IT" sz="2200" dirty="0" err="1">
                <a:solidFill>
                  <a:schemeClr val="tx1"/>
                </a:solidFill>
              </a:rPr>
              <a:t>modules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were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performed</a:t>
            </a:r>
            <a:r>
              <a:rPr lang="it-IT" sz="2200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tx1"/>
                </a:solidFill>
              </a:rPr>
              <a:t>The </a:t>
            </a:r>
            <a:r>
              <a:rPr lang="it-IT" sz="2200" dirty="0" err="1">
                <a:solidFill>
                  <a:schemeClr val="tx1"/>
                </a:solidFill>
              </a:rPr>
              <a:t>constructive</a:t>
            </a:r>
            <a:r>
              <a:rPr lang="it-IT" sz="2200" dirty="0">
                <a:solidFill>
                  <a:schemeClr val="tx1"/>
                </a:solidFill>
              </a:rPr>
              <a:t> design of the </a:t>
            </a:r>
            <a:r>
              <a:rPr lang="it-IT" sz="2200" dirty="0" err="1">
                <a:solidFill>
                  <a:schemeClr val="tx1"/>
                </a:solidFill>
              </a:rPr>
              <a:t>components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requires</a:t>
            </a:r>
            <a:r>
              <a:rPr lang="it-IT" sz="2200" dirty="0">
                <a:solidFill>
                  <a:schemeClr val="tx1"/>
                </a:solidFill>
              </a:rPr>
              <a:t> engineering </a:t>
            </a:r>
            <a:r>
              <a:rPr lang="it-IT" sz="2200" dirty="0" err="1">
                <a:solidFill>
                  <a:schemeClr val="tx1"/>
                </a:solidFill>
              </a:rPr>
              <a:t>development</a:t>
            </a:r>
            <a:r>
              <a:rPr lang="it-IT" sz="2200" dirty="0">
                <a:solidFill>
                  <a:schemeClr val="tx1"/>
                </a:solidFill>
              </a:rPr>
              <a:t> and design support from </a:t>
            </a:r>
            <a:r>
              <a:rPr lang="it-IT" sz="2200" dirty="0" err="1">
                <a:solidFill>
                  <a:schemeClr val="tx1"/>
                </a:solidFill>
              </a:rPr>
              <a:t>industry</a:t>
            </a:r>
            <a:r>
              <a:rPr lang="it-IT" sz="2200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tx1"/>
                </a:solidFill>
              </a:rPr>
              <a:t>Future studies </a:t>
            </a:r>
            <a:r>
              <a:rPr lang="it-IT" sz="2200" dirty="0" err="1">
                <a:solidFill>
                  <a:schemeClr val="tx1"/>
                </a:solidFill>
              </a:rPr>
              <a:t>will</a:t>
            </a:r>
            <a:r>
              <a:rPr lang="it-IT" sz="2200" dirty="0">
                <a:solidFill>
                  <a:schemeClr val="tx1"/>
                </a:solidFill>
              </a:rPr>
              <a:t> include </a:t>
            </a:r>
            <a:r>
              <a:rPr lang="it-IT" sz="2200" dirty="0" err="1">
                <a:solidFill>
                  <a:schemeClr val="tx1"/>
                </a:solidFill>
              </a:rPr>
              <a:t>tolerance</a:t>
            </a:r>
            <a:r>
              <a:rPr lang="it-IT" sz="2200" dirty="0">
                <a:solidFill>
                  <a:schemeClr val="tx1"/>
                </a:solidFill>
              </a:rPr>
              <a:t> of </a:t>
            </a:r>
            <a:r>
              <a:rPr lang="it-IT" sz="2200" dirty="0" err="1">
                <a:solidFill>
                  <a:schemeClr val="tx1"/>
                </a:solidFill>
              </a:rPr>
              <a:t>undulator&amp;bpm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misalignments</a:t>
            </a:r>
            <a:r>
              <a:rPr lang="it-IT" sz="2200" dirty="0">
                <a:solidFill>
                  <a:schemeClr val="tx1"/>
                </a:solidFill>
              </a:rPr>
              <a:t>, </a:t>
            </a:r>
            <a:r>
              <a:rPr lang="it-IT" sz="2200" dirty="0" err="1">
                <a:solidFill>
                  <a:schemeClr val="tx1"/>
                </a:solidFill>
              </a:rPr>
              <a:t>specs</a:t>
            </a:r>
            <a:r>
              <a:rPr lang="it-IT" sz="2200" dirty="0">
                <a:solidFill>
                  <a:schemeClr val="tx1"/>
                </a:solidFill>
              </a:rPr>
              <a:t> of </a:t>
            </a:r>
            <a:r>
              <a:rPr lang="it-IT" sz="2200" dirty="0" err="1">
                <a:solidFill>
                  <a:schemeClr val="tx1"/>
                </a:solidFill>
              </a:rPr>
              <a:t>phase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shifters</a:t>
            </a:r>
            <a:r>
              <a:rPr lang="it-IT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1119AA-66A7-FECE-DF2D-F091B59341CA}"/>
              </a:ext>
            </a:extLst>
          </p:cNvPr>
          <p:cNvSpPr txBox="1"/>
          <p:nvPr/>
        </p:nvSpPr>
        <p:spPr>
          <a:xfrm>
            <a:off x="887184" y="2124318"/>
            <a:ext cx="280851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1"/>
                </a:solidFill>
              </a:rPr>
              <a:t>RW </a:t>
            </a:r>
            <a:r>
              <a:rPr lang="it-IT" sz="2200" b="1" dirty="0" err="1">
                <a:solidFill>
                  <a:schemeClr val="tx1"/>
                </a:solidFill>
              </a:rPr>
              <a:t>wakefields</a:t>
            </a:r>
            <a:endParaRPr lang="it-IT" sz="2200" b="1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59BE05-15D8-1154-BC5D-47BE9E4C4C4C}"/>
              </a:ext>
            </a:extLst>
          </p:cNvPr>
          <p:cNvSpPr txBox="1"/>
          <p:nvPr/>
        </p:nvSpPr>
        <p:spPr>
          <a:xfrm>
            <a:off x="4782312" y="2138573"/>
            <a:ext cx="2880360" cy="430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solidFill>
                  <a:schemeClr val="tx1"/>
                </a:solidFill>
              </a:rPr>
              <a:t>Transverse</a:t>
            </a:r>
            <a:r>
              <a:rPr lang="it-IT" sz="2200" b="1" dirty="0"/>
              <a:t> </a:t>
            </a:r>
            <a:r>
              <a:rPr lang="it-IT" sz="2200" b="1" dirty="0" err="1"/>
              <a:t>alignments</a:t>
            </a:r>
            <a:endParaRPr lang="it-IT" sz="2200" b="1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088147-7951-103F-B9BD-88482AC1AA94}"/>
              </a:ext>
            </a:extLst>
          </p:cNvPr>
          <p:cNvSpPr txBox="1"/>
          <p:nvPr/>
        </p:nvSpPr>
        <p:spPr>
          <a:xfrm>
            <a:off x="8650060" y="2124319"/>
            <a:ext cx="2808515" cy="430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solidFill>
                  <a:schemeClr val="tx1"/>
                </a:solidFill>
              </a:rPr>
              <a:t>Magnetic</a:t>
            </a:r>
            <a:r>
              <a:rPr lang="it-IT" sz="2200" b="1" dirty="0">
                <a:solidFill>
                  <a:schemeClr val="tx1"/>
                </a:solidFill>
              </a:rPr>
              <a:t> field </a:t>
            </a:r>
            <a:r>
              <a:rPr lang="it-IT" sz="2200" b="1" dirty="0" err="1">
                <a:solidFill>
                  <a:schemeClr val="tx1"/>
                </a:solidFill>
              </a:rPr>
              <a:t>errors</a:t>
            </a:r>
            <a:endParaRPr lang="it-IT" sz="2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405680E-C332-96BE-7B15-262EE803C1DE}"/>
                  </a:ext>
                </a:extLst>
              </p:cNvPr>
              <p:cNvSpPr txBox="1"/>
              <p:nvPr/>
            </p:nvSpPr>
            <p:spPr>
              <a:xfrm>
                <a:off x="298266" y="2792567"/>
                <a:ext cx="404513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Wingdings" panose="05000000000000000000" pitchFamily="2" charset="2"/>
                  <a:buChar char="ü"/>
                </a:pPr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Longitudinal RW </a:t>
                </a:r>
                <a:r>
                  <a:rPr lang="en-US" sz="2200" dirty="0" err="1">
                    <a:latin typeface="Calibri" charset="0"/>
                    <a:ea typeface="Calibri" charset="0"/>
                    <a:cs typeface="Calibri" charset="0"/>
                  </a:rPr>
                  <a:t>wakefields</a:t>
                </a:r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 do not hamper the FEL lasing</a:t>
                </a:r>
              </a:p>
              <a:p>
                <a:pPr marL="457200" indent="-457200" algn="just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µ</m:t>
                    </m:r>
                    <m:r>
                      <m:rPr>
                        <m:sty m:val="p"/>
                      </m:rPr>
                      <a:rPr lang="it-IT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200" b="0" i="0" u="none" strike="noStrike" baseline="0" dirty="0">
                    <a:latin typeface="TeXGyreTermes-Regular"/>
                  </a:rPr>
                  <a:t> transverse offset</a:t>
                </a:r>
                <a:r>
                  <a:rPr lang="en-US" sz="2200" b="0" i="0" u="none" strike="noStrike" dirty="0">
                    <a:latin typeface="TeXGyreTermes-Regular"/>
                  </a:rPr>
                  <a:t>     </a:t>
                </a:r>
              </a:p>
              <a:p>
                <a:pPr algn="just"/>
                <a:r>
                  <a:rPr lang="en-US" sz="2200" dirty="0">
                    <a:latin typeface="TeXGyreTermes-Regular"/>
                  </a:rPr>
                  <a:t>       -&gt; </a:t>
                </a:r>
                <a14:m>
                  <m:oMath xmlns:m="http://schemas.openxmlformats.org/officeDocument/2006/math">
                    <m:r>
                      <a:rPr lang="en-US" sz="22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200" b="0" i="0" u="none" strike="noStrike" baseline="0" dirty="0">
                    <a:latin typeface="TeXGyreTermes-Regular"/>
                  </a:rPr>
                  <a:t>60 </a:t>
                </a:r>
                <a:r>
                  <a:rPr lang="en-US" sz="2200" b="0" i="0" u="none" strike="noStrike" baseline="0" dirty="0" err="1">
                    <a:latin typeface="TeXGyreTermes-Regular"/>
                  </a:rPr>
                  <a:t>nrad</a:t>
                </a:r>
                <a:r>
                  <a:rPr lang="en-US" sz="2200" b="0" i="0" u="none" strike="noStrike" baseline="0" dirty="0">
                    <a:latin typeface="TeXGyreTermes-Regular"/>
                  </a:rPr>
                  <a:t> kick</a:t>
                </a:r>
                <a:endParaRPr lang="en-US" sz="22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405680E-C332-96BE-7B15-262EE803C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66" y="2792567"/>
                <a:ext cx="4045134" cy="1446550"/>
              </a:xfrm>
              <a:prstGeom prst="rect">
                <a:avLst/>
              </a:prstGeom>
              <a:blipFill>
                <a:blip r:embed="rId2"/>
                <a:stretch>
                  <a:fillRect l="-1657" t="-2954" r="-1807" b="-80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6DFCF7A-A8DB-5492-8A6E-243C72DE5AF3}"/>
                  </a:ext>
                </a:extLst>
              </p:cNvPr>
              <p:cNvSpPr txBox="1"/>
              <p:nvPr/>
            </p:nvSpPr>
            <p:spPr>
              <a:xfrm>
                <a:off x="8266176" y="2787859"/>
                <a:ext cx="3923629" cy="11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2200" dirty="0"/>
                  <a:t>Rms field </a:t>
                </a:r>
                <a:r>
                  <a:rPr lang="it-IT" sz="2200" dirty="0" err="1"/>
                  <a:t>errors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few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mT</a:t>
                </a:r>
                <a:endParaRPr lang="it-IT" sz="2200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2200" dirty="0"/>
                  <a:t>1st (2nd) field </a:t>
                </a:r>
                <a:r>
                  <a:rPr lang="it-IT" sz="2200" dirty="0" err="1"/>
                  <a:t>error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integrals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it-IT" sz="2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𝑇𝑚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𝑇</m:t>
                    </m:r>
                    <m:sSup>
                      <m:sSup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200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6DFCF7A-A8DB-5492-8A6E-243C72DE5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176" y="2787859"/>
                <a:ext cx="3923629" cy="1111843"/>
              </a:xfrm>
              <a:prstGeom prst="rect">
                <a:avLst/>
              </a:prstGeom>
              <a:blipFill>
                <a:blip r:embed="rId3"/>
                <a:stretch>
                  <a:fillRect l="-1708" t="-3279" b="-54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ella 12">
                <a:extLst>
                  <a:ext uri="{FF2B5EF4-FFF2-40B4-BE49-F238E27FC236}">
                    <a16:creationId xmlns:a16="http://schemas.microsoft.com/office/drawing/2014/main" id="{799E39A0-C074-56EB-5E1F-72A5FBA53EE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67667" y="2903360"/>
              <a:ext cx="3530113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0949">
                      <a:extLst>
                        <a:ext uri="{9D8B030D-6E8A-4147-A177-3AD203B41FA5}">
                          <a16:colId xmlns:a16="http://schemas.microsoft.com/office/drawing/2014/main" val="1945634796"/>
                        </a:ext>
                      </a:extLst>
                    </a:gridCol>
                    <a:gridCol w="1779164">
                      <a:extLst>
                        <a:ext uri="{9D8B030D-6E8A-4147-A177-3AD203B41FA5}">
                          <a16:colId xmlns:a16="http://schemas.microsoft.com/office/drawing/2014/main" val="652872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Symmetric</a:t>
                          </a:r>
                          <a:r>
                            <a:rPr lang="it-IT" dirty="0"/>
                            <a:t> (x=y)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off-</a:t>
                          </a:r>
                          <a:r>
                            <a:rPr lang="it-IT" dirty="0" err="1"/>
                            <a:t>axis</a:t>
                          </a:r>
                          <a:r>
                            <a:rPr lang="it-IT" dirty="0"/>
                            <a:t> injection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95802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ea typeface="Cambria Math" panose="02040503050406030204" pitchFamily="18" charset="0"/>
                            </a:rPr>
                            <a:t>Offset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±25</m:t>
                                </m:r>
                                <m:r>
                                  <a:rPr lang="it-IT" sz="1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µ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1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21538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ea typeface="Cambria Math" panose="02040503050406030204" pitchFamily="18" charset="0"/>
                            </a:rPr>
                            <a:t>Tilt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10 </m:t>
                                </m:r>
                                <m:r>
                                  <a:rPr lang="it-IT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µ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rad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2736128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ella 12">
                <a:extLst>
                  <a:ext uri="{FF2B5EF4-FFF2-40B4-BE49-F238E27FC236}">
                    <a16:creationId xmlns:a16="http://schemas.microsoft.com/office/drawing/2014/main" id="{799E39A0-C074-56EB-5E1F-72A5FBA53EE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67667" y="2903360"/>
              <a:ext cx="3530113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0949">
                      <a:extLst>
                        <a:ext uri="{9D8B030D-6E8A-4147-A177-3AD203B41FA5}">
                          <a16:colId xmlns:a16="http://schemas.microsoft.com/office/drawing/2014/main" val="1945634796"/>
                        </a:ext>
                      </a:extLst>
                    </a:gridCol>
                    <a:gridCol w="1779164">
                      <a:extLst>
                        <a:ext uri="{9D8B030D-6E8A-4147-A177-3AD203B41FA5}">
                          <a16:colId xmlns:a16="http://schemas.microsoft.com/office/drawing/2014/main" val="652872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Symmetric</a:t>
                          </a:r>
                          <a:r>
                            <a:rPr lang="it-IT" dirty="0"/>
                            <a:t> (x=y)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off-</a:t>
                          </a:r>
                          <a:r>
                            <a:rPr lang="it-IT" dirty="0" err="1"/>
                            <a:t>axis</a:t>
                          </a:r>
                          <a:r>
                            <a:rPr lang="it-IT" dirty="0"/>
                            <a:t> injection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95802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ea typeface="Cambria Math" panose="02040503050406030204" pitchFamily="18" charset="0"/>
                            </a:rPr>
                            <a:t>Offset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8973" t="-108197" r="-1712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21538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ea typeface="Cambria Math" panose="02040503050406030204" pitchFamily="18" charset="0"/>
                            </a:rPr>
                            <a:t>Tilt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8973" t="-208197" r="-1712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73612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3681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6F90E-8FA5-25DC-4CBA-09A168A9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/>
              <a:t>SABINA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6EA8386-5E31-FAB0-9155-6B52C84FF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1" y="4669618"/>
            <a:ext cx="3830782" cy="203438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125B1B1-7E0B-A14F-C0F6-B900CE24C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505" y="1135135"/>
            <a:ext cx="3368686" cy="35344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D1E1C2C-577D-FE96-AA6D-6B77EF9D6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99" y="1117897"/>
            <a:ext cx="3843928" cy="55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1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BINA ONDULATORE 2022-11-24 12_01_32.mp4">
            <a:hlinkClick r:id="" action="ppaction://media"/>
            <a:extLst>
              <a:ext uri="{FF2B5EF4-FFF2-40B4-BE49-F238E27FC236}">
                <a16:creationId xmlns:a16="http://schemas.microsoft.com/office/drawing/2014/main" id="{A6D52469-80CA-3777-1CCB-2DE12648D5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385" b="24515"/>
          <a:stretch/>
        </p:blipFill>
        <p:spPr>
          <a:xfrm>
            <a:off x="6957391" y="1303273"/>
            <a:ext cx="4516557" cy="46651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22F9E9-5F95-7484-3176-6000E52E6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579" y="1179491"/>
            <a:ext cx="1628041" cy="452768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EEE1E51A-A0CF-0CDB-3A61-880BFE5D7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-54116"/>
            <a:ext cx="11402568" cy="854938"/>
          </a:xfrm>
        </p:spPr>
        <p:txBody>
          <a:bodyPr/>
          <a:lstStyle/>
          <a:p>
            <a:r>
              <a:rPr lang="en-US" b="1" dirty="0"/>
              <a:t>Lessons learned from the SABINA Undulator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6A6589-BB91-1655-7254-F9E0120ADECC}"/>
              </a:ext>
            </a:extLst>
          </p:cNvPr>
          <p:cNvSpPr txBox="1"/>
          <p:nvPr/>
        </p:nvSpPr>
        <p:spPr>
          <a:xfrm>
            <a:off x="798653" y="1399573"/>
            <a:ext cx="483821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/>
              <a:t>Mechanical stability and reproducibility</a:t>
            </a:r>
          </a:p>
          <a:p>
            <a:pPr algn="just"/>
            <a:endParaRPr lang="en-GB" sz="2000" dirty="0"/>
          </a:p>
          <a:p>
            <a:pPr algn="just"/>
            <a:r>
              <a:rPr lang="en-US" sz="2000" dirty="0"/>
              <a:t>In </a:t>
            </a:r>
            <a:r>
              <a:rPr lang="en-US" sz="2000" dirty="0" err="1"/>
              <a:t>collaboraton</a:t>
            </a:r>
            <a:r>
              <a:rPr lang="en-US" sz="2000" dirty="0"/>
              <a:t> with the </a:t>
            </a:r>
            <a:r>
              <a:rPr lang="en-US" sz="2000" b="1" dirty="0" err="1"/>
              <a:t>Holographyc</a:t>
            </a:r>
            <a:r>
              <a:rPr lang="en-US" sz="2000" b="1" dirty="0"/>
              <a:t> Interferometry &amp; </a:t>
            </a:r>
            <a:r>
              <a:rPr lang="en-US" sz="2000" b="1" dirty="0" err="1"/>
              <a:t>Fibre</a:t>
            </a:r>
            <a:r>
              <a:rPr lang="en-US" sz="2000" b="1" dirty="0"/>
              <a:t> Optic Sensors (HIFOS) Laboratory at </a:t>
            </a:r>
            <a:r>
              <a:rPr lang="en-US" sz="2000" b="1" i="1" dirty="0">
                <a:solidFill>
                  <a:srgbClr val="0070C0"/>
                </a:solidFill>
              </a:rPr>
              <a:t>ENEA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(ref. M.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Caponero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we measured the deformations of the undulator guilders</a:t>
            </a:r>
          </a:p>
          <a:p>
            <a:pPr algn="just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Magnetic error analysis</a:t>
            </a:r>
          </a:p>
          <a:p>
            <a:pPr algn="just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Indication on the undulator feasibility comparing the SABINA undulator and the ideal RADIA model to reconstruct magnetic dipolar errors along the undulator </a:t>
            </a:r>
          </a:p>
          <a:p>
            <a:endParaRPr lang="en-GB" dirty="0"/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740C65A4-0129-F014-5B04-FDB00E581088}"/>
              </a:ext>
            </a:extLst>
          </p:cNvPr>
          <p:cNvCxnSpPr/>
          <p:nvPr/>
        </p:nvCxnSpPr>
        <p:spPr>
          <a:xfrm>
            <a:off x="578" y="838196"/>
            <a:ext cx="122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88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D32DD0C-0F7F-DBE3-4D07-10E657B59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558"/>
          <a:stretch/>
        </p:blipFill>
        <p:spPr>
          <a:xfrm rot="5400000">
            <a:off x="3836911" y="-1715615"/>
            <a:ext cx="2551043" cy="8462986"/>
          </a:xfrm>
          <a:prstGeom prst="rect">
            <a:avLst/>
          </a:prstGeom>
        </p:spPr>
      </p:pic>
      <p:sp>
        <p:nvSpPr>
          <p:cNvPr id="179" name="CasellaDiTesto 178">
            <a:extLst>
              <a:ext uri="{FF2B5EF4-FFF2-40B4-BE49-F238E27FC236}">
                <a16:creationId xmlns:a16="http://schemas.microsoft.com/office/drawing/2014/main" id="{E9DB69AB-66F2-25B4-22E8-4562BB678FA0}"/>
              </a:ext>
            </a:extLst>
          </p:cNvPr>
          <p:cNvSpPr txBox="1"/>
          <p:nvPr/>
        </p:nvSpPr>
        <p:spPr>
          <a:xfrm>
            <a:off x="487549" y="6068086"/>
            <a:ext cx="6407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I. </a:t>
            </a:r>
            <a:r>
              <a:rPr lang="en-US" dirty="0" err="1"/>
              <a:t>Balossino</a:t>
            </a:r>
            <a:r>
              <a:rPr lang="en-US" dirty="0"/>
              <a:t>, A. </a:t>
            </a:r>
            <a:r>
              <a:rPr lang="en-US" dirty="0" err="1"/>
              <a:t>Selce</a:t>
            </a:r>
            <a:r>
              <a:rPr lang="en-US" dirty="0"/>
              <a:t>, A. </a:t>
            </a:r>
            <a:r>
              <a:rPr lang="en-US" dirty="0" err="1"/>
              <a:t>Polimadei</a:t>
            </a:r>
            <a:r>
              <a:rPr lang="en-US" dirty="0"/>
              <a:t>, A. </a:t>
            </a:r>
            <a:r>
              <a:rPr lang="en-US" dirty="0" err="1"/>
              <a:t>Vannozzi</a:t>
            </a:r>
            <a:r>
              <a:rPr lang="en-US" dirty="0"/>
              <a:t>, M. Del Franco, L. </a:t>
            </a:r>
            <a:r>
              <a:rPr lang="en-US" dirty="0" err="1"/>
              <a:t>Sabbatini</a:t>
            </a:r>
            <a:r>
              <a:rPr lang="en-US" dirty="0"/>
              <a:t>, M. </a:t>
            </a:r>
            <a:r>
              <a:rPr lang="en-US" dirty="0" err="1"/>
              <a:t>Caponero</a:t>
            </a:r>
            <a:endParaRPr lang="en-US" dirty="0"/>
          </a:p>
        </p:txBody>
      </p:sp>
      <p:sp>
        <p:nvSpPr>
          <p:cNvPr id="194" name="CasellaDiTesto 193">
            <a:extLst>
              <a:ext uri="{FF2B5EF4-FFF2-40B4-BE49-F238E27FC236}">
                <a16:creationId xmlns:a16="http://schemas.microsoft.com/office/drawing/2014/main" id="{BC49CD82-2C17-FDDD-9900-745E754E6F22}"/>
              </a:ext>
            </a:extLst>
          </p:cNvPr>
          <p:cNvSpPr txBox="1"/>
          <p:nvPr/>
        </p:nvSpPr>
        <p:spPr>
          <a:xfrm rot="16200000">
            <a:off x="-412506" y="2107766"/>
            <a:ext cx="212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CAD model by KYMA</a:t>
            </a:r>
          </a:p>
        </p:txBody>
      </p:sp>
      <p:sp>
        <p:nvSpPr>
          <p:cNvPr id="195" name="CasellaDiTesto 194">
            <a:extLst>
              <a:ext uri="{FF2B5EF4-FFF2-40B4-BE49-F238E27FC236}">
                <a16:creationId xmlns:a16="http://schemas.microsoft.com/office/drawing/2014/main" id="{1D1D4B2E-E74B-EEA5-10D6-AB7B576628AF}"/>
              </a:ext>
            </a:extLst>
          </p:cNvPr>
          <p:cNvSpPr txBox="1"/>
          <p:nvPr/>
        </p:nvSpPr>
        <p:spPr>
          <a:xfrm>
            <a:off x="2905260" y="1229967"/>
            <a:ext cx="1867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deformations</a:t>
            </a:r>
            <a:r>
              <a:rPr lang="en-US" sz="1600" b="1" dirty="0"/>
              <a:t> in </a:t>
            </a:r>
            <a:r>
              <a:rPr lang="en-US" sz="1600" b="1" dirty="0" err="1"/>
              <a:t>μm</a:t>
            </a:r>
            <a:endParaRPr lang="en-US" sz="1600" b="1" dirty="0"/>
          </a:p>
        </p:txBody>
      </p:sp>
      <p:grpSp>
        <p:nvGrpSpPr>
          <p:cNvPr id="200" name="Gruppo 199">
            <a:extLst>
              <a:ext uri="{FF2B5EF4-FFF2-40B4-BE49-F238E27FC236}">
                <a16:creationId xmlns:a16="http://schemas.microsoft.com/office/drawing/2014/main" id="{BB979497-4CB0-C207-D6D7-33724F5404FE}"/>
              </a:ext>
            </a:extLst>
          </p:cNvPr>
          <p:cNvGrpSpPr/>
          <p:nvPr/>
        </p:nvGrpSpPr>
        <p:grpSpPr>
          <a:xfrm>
            <a:off x="7305866" y="1281458"/>
            <a:ext cx="4405896" cy="5337326"/>
            <a:chOff x="7376053" y="852562"/>
            <a:chExt cx="4405896" cy="5337326"/>
          </a:xfrm>
        </p:grpSpPr>
        <p:pic>
          <p:nvPicPr>
            <p:cNvPr id="168" name="Picture 1">
              <a:extLst>
                <a:ext uri="{FF2B5EF4-FFF2-40B4-BE49-F238E27FC236}">
                  <a16:creationId xmlns:a16="http://schemas.microsoft.com/office/drawing/2014/main" id="{4D84D70F-FFE8-1746-1A20-1BEA6596F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6053" y="2644694"/>
              <a:ext cx="4405896" cy="3545194"/>
            </a:xfrm>
            <a:prstGeom prst="rect">
              <a:avLst/>
            </a:prstGeom>
            <a:blipFill dpi="0" rotWithShape="0">
              <a:blip/>
              <a:srcRect/>
              <a:stretch>
                <a:fillRect/>
              </a:stretch>
            </a:blip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78" name="Gruppo 177">
              <a:extLst>
                <a:ext uri="{FF2B5EF4-FFF2-40B4-BE49-F238E27FC236}">
                  <a16:creationId xmlns:a16="http://schemas.microsoft.com/office/drawing/2014/main" id="{7078DB5B-F198-476E-21A6-BACC21F1DC9D}"/>
                </a:ext>
              </a:extLst>
            </p:cNvPr>
            <p:cNvGrpSpPr/>
            <p:nvPr/>
          </p:nvGrpSpPr>
          <p:grpSpPr>
            <a:xfrm>
              <a:off x="8399721" y="3306416"/>
              <a:ext cx="2265105" cy="909984"/>
              <a:chOff x="8399721" y="3306416"/>
              <a:chExt cx="2265105" cy="909984"/>
            </a:xfrm>
          </p:grpSpPr>
          <p:grpSp>
            <p:nvGrpSpPr>
              <p:cNvPr id="176" name="Gruppo 175">
                <a:extLst>
                  <a:ext uri="{FF2B5EF4-FFF2-40B4-BE49-F238E27FC236}">
                    <a16:creationId xmlns:a16="http://schemas.microsoft.com/office/drawing/2014/main" id="{5602F070-232D-D710-141B-4FBF1810CEC1}"/>
                  </a:ext>
                </a:extLst>
              </p:cNvPr>
              <p:cNvGrpSpPr/>
              <p:nvPr/>
            </p:nvGrpSpPr>
            <p:grpSpPr>
              <a:xfrm>
                <a:off x="8680174" y="3306416"/>
                <a:ext cx="1984652" cy="909984"/>
                <a:chOff x="8680174" y="3306416"/>
                <a:chExt cx="1984652" cy="909984"/>
              </a:xfrm>
            </p:grpSpPr>
            <p:sp>
              <p:nvSpPr>
                <p:cNvPr id="169" name="Ovale 168">
                  <a:extLst>
                    <a:ext uri="{FF2B5EF4-FFF2-40B4-BE49-F238E27FC236}">
                      <a16:creationId xmlns:a16="http://schemas.microsoft.com/office/drawing/2014/main" id="{865CC21B-7EF4-BCFF-0CE8-21C0722A8D95}"/>
                    </a:ext>
                  </a:extLst>
                </p:cNvPr>
                <p:cNvSpPr/>
                <p:nvPr/>
              </p:nvSpPr>
              <p:spPr>
                <a:xfrm>
                  <a:off x="9329531" y="3558209"/>
                  <a:ext cx="411370" cy="426416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e 169">
                  <a:extLst>
                    <a:ext uri="{FF2B5EF4-FFF2-40B4-BE49-F238E27FC236}">
                      <a16:creationId xmlns:a16="http://schemas.microsoft.com/office/drawing/2014/main" id="{68AE29FA-89A3-B9BA-081E-398796699BED}"/>
                    </a:ext>
                  </a:extLst>
                </p:cNvPr>
                <p:cNvSpPr/>
                <p:nvPr/>
              </p:nvSpPr>
              <p:spPr>
                <a:xfrm>
                  <a:off x="8680174" y="3306416"/>
                  <a:ext cx="516835" cy="490331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e 170">
                  <a:extLst>
                    <a:ext uri="{FF2B5EF4-FFF2-40B4-BE49-F238E27FC236}">
                      <a16:creationId xmlns:a16="http://schemas.microsoft.com/office/drawing/2014/main" id="{5D63003E-3FE1-A60F-8E97-F8829550331F}"/>
                    </a:ext>
                  </a:extLst>
                </p:cNvPr>
                <p:cNvSpPr/>
                <p:nvPr/>
              </p:nvSpPr>
              <p:spPr>
                <a:xfrm>
                  <a:off x="9845261" y="3791915"/>
                  <a:ext cx="282990" cy="297485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e 171">
                  <a:extLst>
                    <a:ext uri="{FF2B5EF4-FFF2-40B4-BE49-F238E27FC236}">
                      <a16:creationId xmlns:a16="http://schemas.microsoft.com/office/drawing/2014/main" id="{C7DE0800-D21D-636B-55C6-58D443CA9EC6}"/>
                    </a:ext>
                  </a:extLst>
                </p:cNvPr>
                <p:cNvSpPr/>
                <p:nvPr/>
              </p:nvSpPr>
              <p:spPr>
                <a:xfrm>
                  <a:off x="10177257" y="3961434"/>
                  <a:ext cx="170068" cy="169241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e 172">
                  <a:extLst>
                    <a:ext uri="{FF2B5EF4-FFF2-40B4-BE49-F238E27FC236}">
                      <a16:creationId xmlns:a16="http://schemas.microsoft.com/office/drawing/2014/main" id="{5FE535DD-B135-440A-4AE3-0E3262C2B15A}"/>
                    </a:ext>
                  </a:extLst>
                </p:cNvPr>
                <p:cNvSpPr/>
                <p:nvPr/>
              </p:nvSpPr>
              <p:spPr>
                <a:xfrm>
                  <a:off x="10358232" y="4047159"/>
                  <a:ext cx="131968" cy="127966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e 173">
                  <a:extLst>
                    <a:ext uri="{FF2B5EF4-FFF2-40B4-BE49-F238E27FC236}">
                      <a16:creationId xmlns:a16="http://schemas.microsoft.com/office/drawing/2014/main" id="{BA2B874F-6876-A556-5B18-AFA37B408434}"/>
                    </a:ext>
                  </a:extLst>
                </p:cNvPr>
                <p:cNvSpPr/>
                <p:nvPr/>
              </p:nvSpPr>
              <p:spPr>
                <a:xfrm>
                  <a:off x="10497932" y="4117009"/>
                  <a:ext cx="97043" cy="86691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e 174">
                  <a:extLst>
                    <a:ext uri="{FF2B5EF4-FFF2-40B4-BE49-F238E27FC236}">
                      <a16:creationId xmlns:a16="http://schemas.microsoft.com/office/drawing/2014/main" id="{90EE41AE-1224-A0A9-B6AB-2F3AEA21F4AB}"/>
                    </a:ext>
                  </a:extLst>
                </p:cNvPr>
                <p:cNvSpPr/>
                <p:nvPr/>
              </p:nvSpPr>
              <p:spPr>
                <a:xfrm>
                  <a:off x="10602708" y="4161459"/>
                  <a:ext cx="62118" cy="54941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7" name="CasellaDiTesto 176">
                <a:extLst>
                  <a:ext uri="{FF2B5EF4-FFF2-40B4-BE49-F238E27FC236}">
                    <a16:creationId xmlns:a16="http://schemas.microsoft.com/office/drawing/2014/main" id="{839E86AF-BC96-B21A-ACBB-8287450BA241}"/>
                  </a:ext>
                </a:extLst>
              </p:cNvPr>
              <p:cNvSpPr txBox="1"/>
              <p:nvPr/>
            </p:nvSpPr>
            <p:spPr>
              <a:xfrm>
                <a:off x="8399721" y="3813543"/>
                <a:ext cx="9052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FFFF00"/>
                    </a:solidFill>
                  </a:rPr>
                  <a:t>Sensors</a:t>
                </a:r>
              </a:p>
            </p:txBody>
          </p:sp>
        </p:grpSp>
        <p:pic>
          <p:nvPicPr>
            <p:cNvPr id="180" name="Picture 37">
              <a:extLst>
                <a:ext uri="{FF2B5EF4-FFF2-40B4-BE49-F238E27FC236}">
                  <a16:creationId xmlns:a16="http://schemas.microsoft.com/office/drawing/2014/main" id="{AEC60CC1-FFAF-62B9-EBB8-73F274021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5936" y="852562"/>
              <a:ext cx="2023413" cy="1566884"/>
            </a:xfrm>
            <a:prstGeom prst="rect">
              <a:avLst/>
            </a:prstGeom>
            <a:blipFill dpi="0" rotWithShape="0">
              <a:blip/>
              <a:srcRect/>
              <a:stretch>
                <a:fillRect/>
              </a:stretch>
            </a:blipFill>
            <a:ln w="19050" cap="flat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182" name="Connettore 2 181">
              <a:extLst>
                <a:ext uri="{FF2B5EF4-FFF2-40B4-BE49-F238E27FC236}">
                  <a16:creationId xmlns:a16="http://schemas.microsoft.com/office/drawing/2014/main" id="{22E295B6-6420-4C9F-007A-F0418D3E31CB}"/>
                </a:ext>
              </a:extLst>
            </p:cNvPr>
            <p:cNvCxnSpPr>
              <a:cxnSpLocks/>
              <a:stCxn id="180" idx="2"/>
              <a:endCxn id="169" idx="7"/>
            </p:cNvCxnSpPr>
            <p:nvPr/>
          </p:nvCxnSpPr>
          <p:spPr>
            <a:xfrm flipH="1">
              <a:off x="9680657" y="2419446"/>
              <a:ext cx="986986" cy="120121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2 183">
              <a:extLst>
                <a:ext uri="{FF2B5EF4-FFF2-40B4-BE49-F238E27FC236}">
                  <a16:creationId xmlns:a16="http://schemas.microsoft.com/office/drawing/2014/main" id="{72257B8A-4750-978D-E1A7-50604D6ECFD4}"/>
                </a:ext>
              </a:extLst>
            </p:cNvPr>
            <p:cNvCxnSpPr>
              <a:cxnSpLocks/>
              <a:stCxn id="180" idx="2"/>
              <a:endCxn id="171" idx="7"/>
            </p:cNvCxnSpPr>
            <p:nvPr/>
          </p:nvCxnSpPr>
          <p:spPr>
            <a:xfrm flipH="1">
              <a:off x="10086808" y="2419446"/>
              <a:ext cx="580835" cy="1416035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2 186">
              <a:extLst>
                <a:ext uri="{FF2B5EF4-FFF2-40B4-BE49-F238E27FC236}">
                  <a16:creationId xmlns:a16="http://schemas.microsoft.com/office/drawing/2014/main" id="{2822A9B8-4A36-F914-F501-971BC7B66742}"/>
                </a:ext>
              </a:extLst>
            </p:cNvPr>
            <p:cNvCxnSpPr>
              <a:cxnSpLocks/>
              <a:stCxn id="180" idx="2"/>
            </p:cNvCxnSpPr>
            <p:nvPr/>
          </p:nvCxnSpPr>
          <p:spPr>
            <a:xfrm flipH="1">
              <a:off x="10306493" y="2419446"/>
              <a:ext cx="361150" cy="1535866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2 189">
              <a:extLst>
                <a:ext uri="{FF2B5EF4-FFF2-40B4-BE49-F238E27FC236}">
                  <a16:creationId xmlns:a16="http://schemas.microsoft.com/office/drawing/2014/main" id="{13B301C8-D8B5-8F73-9762-D7059120893E}"/>
                </a:ext>
              </a:extLst>
            </p:cNvPr>
            <p:cNvCxnSpPr>
              <a:cxnSpLocks/>
              <a:stCxn id="180" idx="2"/>
              <a:endCxn id="170" idx="7"/>
            </p:cNvCxnSpPr>
            <p:nvPr/>
          </p:nvCxnSpPr>
          <p:spPr>
            <a:xfrm flipH="1">
              <a:off x="9121320" y="2419446"/>
              <a:ext cx="1546323" cy="95877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 Box 22">
              <a:extLst>
                <a:ext uri="{FF2B5EF4-FFF2-40B4-BE49-F238E27FC236}">
                  <a16:creationId xmlns:a16="http://schemas.microsoft.com/office/drawing/2014/main" id="{96E7861E-0CF7-DEBF-C1EE-408F1748E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1278" y="3075345"/>
              <a:ext cx="218961" cy="2774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81646" tIns="53625" rIns="81646" bIns="40823"/>
            <a:lstStyle/>
            <a:p>
              <a:r>
                <a:rPr lang="it-IT" altLang="it-IT" sz="1452" b="1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198" name="Text Box 22">
              <a:extLst>
                <a:ext uri="{FF2B5EF4-FFF2-40B4-BE49-F238E27FC236}">
                  <a16:creationId xmlns:a16="http://schemas.microsoft.com/office/drawing/2014/main" id="{49AC54BF-BA7A-E229-64DA-225E7A60AF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8217" y="3312805"/>
              <a:ext cx="218961" cy="2774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81646" tIns="53625" rIns="81646" bIns="40823"/>
            <a:lstStyle/>
            <a:p>
              <a:r>
                <a:rPr lang="it-IT" altLang="it-IT" sz="1452" b="1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199" name="Text Box 22">
              <a:extLst>
                <a:ext uri="{FF2B5EF4-FFF2-40B4-BE49-F238E27FC236}">
                  <a16:creationId xmlns:a16="http://schemas.microsoft.com/office/drawing/2014/main" id="{9F0177BA-36CD-E933-62D3-10B9066BDC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9845" y="3525456"/>
              <a:ext cx="218961" cy="2774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81646" tIns="53625" rIns="81646" bIns="40823"/>
            <a:lstStyle/>
            <a:p>
              <a:r>
                <a:rPr lang="it-IT" altLang="it-IT" sz="1452" b="1">
                  <a:solidFill>
                    <a:srgbClr val="FFFF00"/>
                  </a:solidFill>
                </a:rPr>
                <a:t>3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576C5F-3906-69ED-88D4-8F08F1E9CBD6}"/>
              </a:ext>
            </a:extLst>
          </p:cNvPr>
          <p:cNvSpPr txBox="1"/>
          <p:nvPr/>
        </p:nvSpPr>
        <p:spPr>
          <a:xfrm>
            <a:off x="487549" y="3910601"/>
            <a:ext cx="64073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diffraction grating is produced by modifying the refraction index of the core of a fiber (</a:t>
            </a:r>
            <a:r>
              <a:rPr lang="en-US" sz="2000" dirty="0">
                <a:solidFill>
                  <a:srgbClr val="0070C0"/>
                </a:solidFill>
              </a:rPr>
              <a:t>FBG Sensors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 </a:t>
            </a:r>
          </a:p>
          <a:p>
            <a:pPr algn="just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Rough approximation: the refractive index has a sinusoidal modulation along the axis of the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fibre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sensor length is 10 mm, temperature and strain sensing at the level 0.1K -  1/10</a:t>
            </a: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relative elongation sensitivity 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735153A-7C28-78B3-1CFD-7B3F29985E4D}"/>
              </a:ext>
            </a:extLst>
          </p:cNvPr>
          <p:cNvSpPr txBox="1">
            <a:spLocks/>
          </p:cNvSpPr>
          <p:nvPr/>
        </p:nvSpPr>
        <p:spPr>
          <a:xfrm>
            <a:off x="713232" y="-128938"/>
            <a:ext cx="11411712" cy="1041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Undulator Mechanical tests on the SABINA undulator 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470CAE4-2CB3-6AE8-2EEE-AA945A1A150E}"/>
              </a:ext>
            </a:extLst>
          </p:cNvPr>
          <p:cNvCxnSpPr/>
          <p:nvPr/>
        </p:nvCxnSpPr>
        <p:spPr>
          <a:xfrm>
            <a:off x="-3308" y="772882"/>
            <a:ext cx="122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C9197F-E644-A400-6E6C-001117B22E76}"/>
              </a:ext>
            </a:extLst>
          </p:cNvPr>
          <p:cNvSpPr txBox="1"/>
          <p:nvPr/>
        </p:nvSpPr>
        <p:spPr>
          <a:xfrm>
            <a:off x="818921" y="844370"/>
            <a:ext cx="6144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/>
              <a:t>FBG measurements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8118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4EB8A72-6F13-82C2-5305-A37C72473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253204"/>
            <a:ext cx="11254425" cy="492443"/>
          </a:xfrm>
        </p:spPr>
        <p:txBody>
          <a:bodyPr>
            <a:noAutofit/>
          </a:bodyPr>
          <a:lstStyle/>
          <a:p>
            <a:pPr algn="ctr"/>
            <a:r>
              <a:rPr lang="it-IT" sz="4500" b="1" dirty="0"/>
              <a:t>AQUA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D74E6F7-3584-7AC4-5881-8EE4087D5A86}"/>
              </a:ext>
            </a:extLst>
          </p:cNvPr>
          <p:cNvSpPr/>
          <p:nvPr/>
        </p:nvSpPr>
        <p:spPr>
          <a:xfrm>
            <a:off x="-9144" y="5120640"/>
            <a:ext cx="12280392" cy="173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611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56F376-3971-D469-71D4-DF8AE37BF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342"/>
            <a:ext cx="11393423" cy="653479"/>
          </a:xfrm>
        </p:spPr>
        <p:txBody>
          <a:bodyPr/>
          <a:lstStyle/>
          <a:p>
            <a:r>
              <a:rPr lang="en-GB" b="1" dirty="0"/>
              <a:t>Brief summary of FBG strain measurements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428274-B4C6-9D1B-684E-E38583D94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96" y="1430039"/>
            <a:ext cx="5734389" cy="5355773"/>
          </a:xfrm>
        </p:spPr>
        <p:txBody>
          <a:bodyPr>
            <a:normAutofit/>
          </a:bodyPr>
          <a:lstStyle/>
          <a:p>
            <a:r>
              <a:rPr lang="en-GB" sz="2000" b="1" dirty="0"/>
              <a:t>Temperature dependence: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GB" sz="2000" dirty="0"/>
              <a:t>max deformation of 0.12 nm over 2.7 °C/15 hours</a:t>
            </a:r>
          </a:p>
          <a:p>
            <a:pPr marL="457200" lvl="1" indent="0">
              <a:buNone/>
            </a:pPr>
            <a:endParaRPr lang="en-GB" sz="1800" dirty="0"/>
          </a:p>
          <a:p>
            <a:pPr lvl="1"/>
            <a:endParaRPr lang="en-GB" sz="10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marL="457200" lvl="1" indent="0">
              <a:buNone/>
            </a:pPr>
            <a:endParaRPr lang="en-GB" sz="1800" dirty="0"/>
          </a:p>
          <a:p>
            <a:pPr marL="457200" lvl="1" indent="0">
              <a:buNone/>
            </a:pPr>
            <a:endParaRPr lang="en-GB" sz="1800" dirty="0"/>
          </a:p>
          <a:p>
            <a:r>
              <a:rPr lang="en-GB" sz="2000" b="1" dirty="0"/>
              <a:t>Mechanical</a:t>
            </a:r>
          </a:p>
          <a:p>
            <a:pPr algn="just">
              <a:buFont typeface="Calibri" panose="020F0502020204030204" pitchFamily="34" charset="0"/>
              <a:buChar char="-"/>
            </a:pPr>
            <a:r>
              <a:rPr lang="it-IT" sz="2000" dirty="0"/>
              <a:t>by </a:t>
            </a:r>
            <a:r>
              <a:rPr lang="it-IT" sz="2000" dirty="0" err="1"/>
              <a:t>moving</a:t>
            </a:r>
            <a:r>
              <a:rPr lang="it-IT" sz="2000" dirty="0"/>
              <a:t> the </a:t>
            </a:r>
            <a:r>
              <a:rPr lang="it-IT" sz="2000" dirty="0" err="1"/>
              <a:t>four</a:t>
            </a:r>
            <a:r>
              <a:rPr lang="it-IT" sz="2000" dirty="0"/>
              <a:t> arrays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together</a:t>
            </a:r>
            <a:r>
              <a:rPr lang="it-IT" sz="2000" dirty="0"/>
              <a:t> from the minimum gap to the maximum gap, and in small steps from minimum gap to 50 mm of gap opening </a:t>
            </a:r>
          </a:p>
          <a:p>
            <a:pPr algn="just">
              <a:buFont typeface="Calibri" panose="020F0502020204030204" pitchFamily="34" charset="0"/>
              <a:buChar char="-"/>
            </a:pPr>
            <a:r>
              <a:rPr lang="it-IT" sz="2000" dirty="0"/>
              <a:t>by </a:t>
            </a:r>
            <a:r>
              <a:rPr lang="it-IT" sz="2000" dirty="0" err="1"/>
              <a:t>shifting</a:t>
            </a:r>
            <a:r>
              <a:rPr lang="it-IT" sz="2000" dirty="0"/>
              <a:t> the </a:t>
            </a:r>
            <a:r>
              <a:rPr lang="it-IT" sz="2000" dirty="0" err="1"/>
              <a:t>phase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undulator</a:t>
            </a:r>
            <a:r>
              <a:rPr lang="it-IT" sz="2000" dirty="0"/>
              <a:t> gaps. In Fig. (</a:t>
            </a:r>
            <a:r>
              <a:rPr lang="it-IT" sz="2000" dirty="0" err="1"/>
              <a:t>right</a:t>
            </a:r>
            <a:r>
              <a:rPr lang="it-IT" sz="2000" dirty="0"/>
              <a:t>) the </a:t>
            </a:r>
            <a:r>
              <a:rPr lang="it-IT" sz="2000" dirty="0" err="1"/>
              <a:t>effect</a:t>
            </a:r>
            <a:r>
              <a:rPr lang="it-IT" sz="2000" dirty="0"/>
              <a:t> of a </a:t>
            </a:r>
            <a:r>
              <a:rPr lang="it-IT" sz="2000" dirty="0" err="1"/>
              <a:t>phase</a:t>
            </a:r>
            <a:r>
              <a:rPr lang="it-IT" sz="2000" dirty="0"/>
              <a:t> shift with the </a:t>
            </a:r>
            <a:r>
              <a:rPr lang="it-IT" sz="2000" dirty="0" err="1"/>
              <a:t>undulator</a:t>
            </a:r>
            <a:r>
              <a:rPr lang="it-IT" sz="2000" dirty="0"/>
              <a:t> </a:t>
            </a:r>
            <a:r>
              <a:rPr lang="it-IT" sz="2000" dirty="0" err="1"/>
              <a:t>tuned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minimum gap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shown</a:t>
            </a:r>
            <a:endParaRPr lang="it-IT" sz="2000" dirty="0"/>
          </a:p>
          <a:p>
            <a:pPr marL="457200" lvl="1" indent="0">
              <a:buNone/>
            </a:pPr>
            <a:endParaRPr lang="en-GB" sz="1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E32761-69AE-C3D4-2CF8-0021DF72A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315" y="924550"/>
            <a:ext cx="5959881" cy="17720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F42C422-1475-4CFE-B7AF-A367DC9B9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653" y="2718133"/>
            <a:ext cx="5906042" cy="182201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7E8748B-5542-A5DD-DAC9-ED8CCD87B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285" y="4519290"/>
            <a:ext cx="5842846" cy="18154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E1A8905-362C-7D42-7451-1177547D0A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77" r="4885"/>
          <a:stretch/>
        </p:blipFill>
        <p:spPr>
          <a:xfrm>
            <a:off x="941899" y="2185661"/>
            <a:ext cx="3481137" cy="2011840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7EDFF1BD-2660-CD0B-BAC5-A489FE8F1292}"/>
              </a:ext>
            </a:extLst>
          </p:cNvPr>
          <p:cNvGrpSpPr/>
          <p:nvPr/>
        </p:nvGrpSpPr>
        <p:grpSpPr>
          <a:xfrm>
            <a:off x="1746298" y="2447567"/>
            <a:ext cx="7177696" cy="4173238"/>
            <a:chOff x="1746298" y="2447567"/>
            <a:chExt cx="7177696" cy="4173238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185B254-DE0D-C83A-804F-19608971AE6C}"/>
                </a:ext>
              </a:extLst>
            </p:cNvPr>
            <p:cNvSpPr/>
            <p:nvPr/>
          </p:nvSpPr>
          <p:spPr>
            <a:xfrm>
              <a:off x="1746298" y="2447567"/>
              <a:ext cx="185630" cy="4193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0656C8B-196F-BFD0-25DD-BF1EB1EDFACE}"/>
                </a:ext>
              </a:extLst>
            </p:cNvPr>
            <p:cNvSpPr/>
            <p:nvPr/>
          </p:nvSpPr>
          <p:spPr>
            <a:xfrm>
              <a:off x="2799347" y="2455588"/>
              <a:ext cx="185630" cy="4193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4E1422EC-F93A-48F0-A045-82E565979695}"/>
                </a:ext>
              </a:extLst>
            </p:cNvPr>
            <p:cNvSpPr/>
            <p:nvPr/>
          </p:nvSpPr>
          <p:spPr>
            <a:xfrm>
              <a:off x="1754319" y="3589994"/>
              <a:ext cx="185630" cy="4193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28602F62-8307-3582-865D-D374AA443E9B}"/>
                </a:ext>
              </a:extLst>
            </p:cNvPr>
            <p:cNvSpPr/>
            <p:nvPr/>
          </p:nvSpPr>
          <p:spPr>
            <a:xfrm>
              <a:off x="2799347" y="3583119"/>
              <a:ext cx="185630" cy="4193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A6F4DB9-3CE4-659B-923F-01A93997D7EC}"/>
                </a:ext>
              </a:extLst>
            </p:cNvPr>
            <p:cNvSpPr/>
            <p:nvPr/>
          </p:nvSpPr>
          <p:spPr>
            <a:xfrm>
              <a:off x="5927558" y="3046854"/>
              <a:ext cx="2996436" cy="357395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B5B46905-9528-1DD0-09B0-5C0D98D30D4F}"/>
              </a:ext>
            </a:extLst>
          </p:cNvPr>
          <p:cNvGrpSpPr/>
          <p:nvPr/>
        </p:nvGrpSpPr>
        <p:grpSpPr>
          <a:xfrm>
            <a:off x="1784111" y="2829139"/>
            <a:ext cx="10034336" cy="3798541"/>
            <a:chOff x="1784111" y="2829139"/>
            <a:chExt cx="10034336" cy="3798541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799FE081-7B28-7ADD-CABE-C25252B0F071}"/>
                </a:ext>
              </a:extLst>
            </p:cNvPr>
            <p:cNvSpPr/>
            <p:nvPr/>
          </p:nvSpPr>
          <p:spPr>
            <a:xfrm rot="5400000">
              <a:off x="1906719" y="3323007"/>
              <a:ext cx="185630" cy="419386"/>
            </a:xfrm>
            <a:prstGeom prst="rect">
              <a:avLst/>
            </a:prstGeom>
            <a:noFill/>
            <a:ln w="19050">
              <a:solidFill>
                <a:srgbClr val="00FF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7C941D9F-F5EA-D941-423A-2B72DCF49F36}"/>
                </a:ext>
              </a:extLst>
            </p:cNvPr>
            <p:cNvSpPr/>
            <p:nvPr/>
          </p:nvSpPr>
          <p:spPr>
            <a:xfrm rot="5400000">
              <a:off x="2973519" y="3344779"/>
              <a:ext cx="185630" cy="419386"/>
            </a:xfrm>
            <a:prstGeom prst="rect">
              <a:avLst/>
            </a:prstGeom>
            <a:noFill/>
            <a:ln w="19050">
              <a:solidFill>
                <a:srgbClr val="00FF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0F8C40BA-C69C-DA47-F03A-9BD486C92D21}"/>
                </a:ext>
              </a:extLst>
            </p:cNvPr>
            <p:cNvSpPr/>
            <p:nvPr/>
          </p:nvSpPr>
          <p:spPr>
            <a:xfrm rot="5400000">
              <a:off x="1900989" y="2712261"/>
              <a:ext cx="185630" cy="419386"/>
            </a:xfrm>
            <a:prstGeom prst="rect">
              <a:avLst/>
            </a:prstGeom>
            <a:noFill/>
            <a:ln w="19050">
              <a:solidFill>
                <a:srgbClr val="00FF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494328AE-C2C3-C34E-E078-684286CA5095}"/>
                </a:ext>
              </a:extLst>
            </p:cNvPr>
            <p:cNvSpPr/>
            <p:nvPr/>
          </p:nvSpPr>
          <p:spPr>
            <a:xfrm rot="5400000">
              <a:off x="2966644" y="2719137"/>
              <a:ext cx="185630" cy="419386"/>
            </a:xfrm>
            <a:prstGeom prst="rect">
              <a:avLst/>
            </a:prstGeom>
            <a:noFill/>
            <a:ln w="19050">
              <a:solidFill>
                <a:srgbClr val="00FF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4A822B82-76C9-C2FC-C72D-ADFA05BEA3C2}"/>
                </a:ext>
              </a:extLst>
            </p:cNvPr>
            <p:cNvSpPr/>
            <p:nvPr/>
          </p:nvSpPr>
          <p:spPr>
            <a:xfrm rot="5400000">
              <a:off x="8597421" y="3406654"/>
              <a:ext cx="3592287" cy="2849765"/>
            </a:xfrm>
            <a:prstGeom prst="rect">
              <a:avLst/>
            </a:prstGeom>
            <a:noFill/>
            <a:ln w="19050">
              <a:solidFill>
                <a:srgbClr val="00FF0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CF8FF19E-F8C7-A760-FAEA-5CDD7E3E8B03}"/>
              </a:ext>
            </a:extLst>
          </p:cNvPr>
          <p:cNvCxnSpPr/>
          <p:nvPr/>
        </p:nvCxnSpPr>
        <p:spPr>
          <a:xfrm>
            <a:off x="-3308" y="772882"/>
            <a:ext cx="122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3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77D9E1-3E55-E542-3D60-C14FFC64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-201216"/>
            <a:ext cx="11384280" cy="1325563"/>
          </a:xfrm>
        </p:spPr>
        <p:txBody>
          <a:bodyPr>
            <a:normAutofit/>
          </a:bodyPr>
          <a:lstStyle/>
          <a:p>
            <a:r>
              <a:rPr lang="en-GB" b="1" dirty="0"/>
              <a:t>FBG strain measurement conclusions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495B51CC-CFF4-0C23-CEF7-5C59C86B90F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1324" y="1308336"/>
            <a:ext cx="1051560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wavelength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shifts are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perfectly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reproducible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. No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hysteresis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correlated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to a gap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macroscopic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movement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except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for the temperature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dependence</a:t>
            </a:r>
            <a:endParaRPr lang="it-IT" sz="2000" b="1" dirty="0">
              <a:highlight>
                <a:srgbClr val="FFFFFF"/>
              </a:highlight>
              <a:latin typeface="Calibri (Corpo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largest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observed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wavelength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shift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∼0.2 nm for the gap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2000" dirty="0">
                <a:latin typeface="Calibri (Corpo)"/>
              </a:rPr>
              <a:t>a </a:t>
            </a:r>
            <a:r>
              <a:rPr lang="it-IT" sz="2000" dirty="0" err="1">
                <a:latin typeface="Calibri (Corpo)"/>
              </a:rPr>
              <a:t>factor</a:t>
            </a:r>
            <a:r>
              <a:rPr lang="it-IT" sz="2000" dirty="0">
                <a:latin typeface="Calibri (Corpo)"/>
              </a:rPr>
              <a:t> 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2-5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for the strain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sensor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devices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Gap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length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plates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separation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plate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sepatation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cannot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virtually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zero. In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to estimate an upper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limit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over an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hypothetical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1 mm gap, the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variation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∽ 150 nm.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negligible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undulator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field</a:t>
            </a:r>
            <a:endParaRPr lang="it-IT" sz="2000" b="0" i="0" dirty="0">
              <a:effectLst/>
              <a:highlight>
                <a:srgbClr val="FFFFFF"/>
              </a:highlight>
              <a:latin typeface="Calibri (Corpo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Strain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length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sensor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length</a:t>
            </a:r>
            <a:r>
              <a:rPr lang="it-IT" sz="2000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deformation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∽300 nm/cm. </a:t>
            </a: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it-IT" sz="2000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sz="2000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eformation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compatible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those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calculated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by finite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it-IT" sz="2000" b="0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confirm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the reliability of the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undulator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it-IT" sz="2000" b="1" i="0" dirty="0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dirty="0" err="1">
                <a:effectLst/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structure</a:t>
            </a:r>
            <a:endParaRPr lang="it-IT" sz="2000" b="1" i="0" dirty="0">
              <a:effectLst/>
              <a:highlight>
                <a:srgbClr val="FFFFFF"/>
              </a:highlight>
              <a:latin typeface="Calibri (Corpo)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1800"/>
              </a:spcBef>
            </a:pP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A finite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element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model of the long AQUA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undulator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suitable</a:t>
            </a:r>
            <a:r>
              <a:rPr lang="it-IT" sz="2000" b="1" dirty="0">
                <a:highlight>
                  <a:srgbClr val="FFFFFF"/>
                </a:highlight>
                <a:latin typeface="Calibri (Corpo)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highlight>
                  <a:srgbClr val="FFFFFF"/>
                </a:highlight>
                <a:latin typeface="Calibri (Corpo)"/>
              </a:rPr>
              <a:t>estimate of the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</a:rPr>
              <a:t>expected</a:t>
            </a:r>
            <a:r>
              <a:rPr lang="it-IT" sz="2000" b="1" dirty="0">
                <a:highlight>
                  <a:srgbClr val="FFFFFF"/>
                </a:highlight>
                <a:latin typeface="Calibri (Corpo)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</a:rPr>
              <a:t>structure</a:t>
            </a:r>
            <a:r>
              <a:rPr lang="it-IT" sz="2000" b="1" dirty="0">
                <a:highlight>
                  <a:srgbClr val="FFFFFF"/>
                </a:highlight>
                <a:latin typeface="Calibri (Corpo)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</a:rPr>
              <a:t>deformation</a:t>
            </a:r>
            <a:r>
              <a:rPr lang="it-IT" sz="2000" b="1" dirty="0">
                <a:highlight>
                  <a:srgbClr val="FFFFFF"/>
                </a:highlight>
                <a:latin typeface="Calibri (Corpo)"/>
              </a:rPr>
              <a:t> under the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</a:rPr>
              <a:t>effect</a:t>
            </a:r>
            <a:r>
              <a:rPr lang="it-IT" sz="2000" b="1" dirty="0">
                <a:highlight>
                  <a:srgbClr val="FFFFFF"/>
                </a:highlight>
                <a:latin typeface="Calibri (Corpo)"/>
              </a:rPr>
              <a:t> of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</a:rPr>
              <a:t>magnetic</a:t>
            </a:r>
            <a:r>
              <a:rPr lang="it-IT" sz="2000" b="1" dirty="0">
                <a:highlight>
                  <a:srgbClr val="FFFFFF"/>
                </a:highlight>
                <a:latin typeface="Calibri (Corpo)"/>
              </a:rPr>
              <a:t> </a:t>
            </a:r>
            <a:r>
              <a:rPr lang="it-IT" sz="2000" b="1" dirty="0" err="1">
                <a:highlight>
                  <a:srgbClr val="FFFFFF"/>
                </a:highlight>
                <a:latin typeface="Calibri (Corpo)"/>
              </a:rPr>
              <a:t>forces</a:t>
            </a:r>
            <a:r>
              <a:rPr lang="it-IT" sz="2000" b="1" dirty="0">
                <a:highlight>
                  <a:srgbClr val="FFFFFF"/>
                </a:highlight>
                <a:latin typeface="Calibri (Corpo)"/>
              </a:rPr>
              <a:t> </a:t>
            </a:r>
            <a:endParaRPr lang="en-GB" sz="2000" b="1" dirty="0">
              <a:latin typeface="Calibri (Corpo)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E2E3B447-D17D-2CBE-96F0-B36A5B9D21DD}"/>
              </a:ext>
            </a:extLst>
          </p:cNvPr>
          <p:cNvCxnSpPr/>
          <p:nvPr/>
        </p:nvCxnSpPr>
        <p:spPr>
          <a:xfrm>
            <a:off x="-3308" y="772882"/>
            <a:ext cx="122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232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1E918D-FA14-23C6-3459-CDB48A13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38" y="159043"/>
            <a:ext cx="10348371" cy="104172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Undulator Mechanical tests on the SABINA undulator</a:t>
            </a:r>
            <a:br>
              <a:rPr lang="en-GB" dirty="0"/>
            </a:b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D234AC-0E4E-1709-CC62-38B9DC996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13" y="2117167"/>
            <a:ext cx="5223367" cy="3492986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/>
              <a:t>Undulator tested for:</a:t>
            </a:r>
          </a:p>
          <a:p>
            <a:pPr algn="just"/>
            <a:r>
              <a:rPr lang="it-IT" sz="2000" dirty="0">
                <a:highlight>
                  <a:srgbClr val="FFFFFF"/>
                </a:highlight>
              </a:rPr>
              <a:t>Temperature </a:t>
            </a:r>
            <a:r>
              <a:rPr lang="it-IT" sz="2000" dirty="0" err="1">
                <a:highlight>
                  <a:srgbClr val="FFFFFF"/>
                </a:highlight>
              </a:rPr>
              <a:t>dependence</a:t>
            </a:r>
            <a:r>
              <a:rPr lang="it-IT" sz="2000" dirty="0">
                <a:highlight>
                  <a:srgbClr val="FFFFFF"/>
                </a:highlight>
              </a:rPr>
              <a:t> over a rance of 3 °C</a:t>
            </a:r>
          </a:p>
          <a:p>
            <a:pPr algn="just"/>
            <a:r>
              <a:rPr lang="it-IT" sz="2000" dirty="0" err="1">
                <a:highlight>
                  <a:srgbClr val="FFFFFF"/>
                </a:highlight>
              </a:rPr>
              <a:t>Magnetic</a:t>
            </a:r>
            <a:r>
              <a:rPr lang="it-IT" sz="2000" dirty="0">
                <a:highlight>
                  <a:srgbClr val="FFFFFF"/>
                </a:highlight>
              </a:rPr>
              <a:t> </a:t>
            </a:r>
            <a:r>
              <a:rPr lang="it-IT" sz="2000" dirty="0" err="1">
                <a:highlight>
                  <a:srgbClr val="FFFFFF"/>
                </a:highlight>
              </a:rPr>
              <a:t>forces</a:t>
            </a:r>
            <a:r>
              <a:rPr lang="it-IT" sz="2000" dirty="0">
                <a:highlight>
                  <a:srgbClr val="FFFFFF"/>
                </a:highlight>
              </a:rPr>
              <a:t>: gap – </a:t>
            </a:r>
            <a:r>
              <a:rPr lang="it-IT" sz="2000" dirty="0" err="1">
                <a:highlight>
                  <a:srgbClr val="FFFFFF"/>
                </a:highlight>
              </a:rPr>
              <a:t>phase</a:t>
            </a:r>
            <a:r>
              <a:rPr lang="it-IT" sz="2000" dirty="0">
                <a:highlight>
                  <a:srgbClr val="FFFFFF"/>
                </a:highlight>
              </a:rPr>
              <a:t> </a:t>
            </a:r>
            <a:r>
              <a:rPr lang="it-IT" sz="2000" dirty="0" err="1">
                <a:highlight>
                  <a:srgbClr val="FFFFFF"/>
                </a:highlight>
              </a:rPr>
              <a:t>variations</a:t>
            </a:r>
            <a:r>
              <a:rPr lang="it-IT" sz="2000" dirty="0">
                <a:highlight>
                  <a:srgbClr val="FFFFFF"/>
                </a:highlight>
              </a:rPr>
              <a:t> opening</a:t>
            </a:r>
            <a:endParaRPr lang="it-IT" sz="2000" b="0" i="0" dirty="0">
              <a:effectLst/>
              <a:highlight>
                <a:srgbClr val="FFFFFF"/>
              </a:highlight>
            </a:endParaRPr>
          </a:p>
          <a:p>
            <a:pPr algn="just"/>
            <a:r>
              <a:rPr lang="it-IT" sz="2000" dirty="0" err="1">
                <a:highlight>
                  <a:srgbClr val="FFFFFF"/>
                </a:highlight>
              </a:rPr>
              <a:t>S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ensors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were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used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in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two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different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ways: </a:t>
            </a:r>
          </a:p>
          <a:p>
            <a:pPr algn="just">
              <a:buFont typeface="Calibri" panose="020F0502020204030204" pitchFamily="34" charset="0"/>
              <a:buChar char="-"/>
            </a:pPr>
            <a:r>
              <a:rPr lang="it-IT" sz="2000" b="0" i="0" dirty="0" err="1">
                <a:effectLst/>
                <a:highlight>
                  <a:srgbClr val="FFFFFF"/>
                </a:highlight>
              </a:rPr>
              <a:t>as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1" i="0" dirty="0">
                <a:effectLst/>
                <a:highlight>
                  <a:srgbClr val="FFFFFF"/>
                </a:highlight>
              </a:rPr>
              <a:t>strain </a:t>
            </a:r>
            <a:r>
              <a:rPr lang="it-IT" sz="2000" b="1" i="0" dirty="0" err="1">
                <a:effectLst/>
                <a:highlight>
                  <a:srgbClr val="FFFFFF"/>
                </a:highlight>
              </a:rPr>
              <a:t>measurement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, by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gluing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the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fiber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fully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adhered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to the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surface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of the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magnet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holder-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plates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; </a:t>
            </a:r>
          </a:p>
          <a:p>
            <a:pPr algn="just">
              <a:buFont typeface="Calibri" panose="020F0502020204030204" pitchFamily="34" charset="0"/>
              <a:buChar char="-"/>
            </a:pPr>
            <a:r>
              <a:rPr lang="it-IT" sz="2000" b="0" i="0" dirty="0" err="1">
                <a:effectLst/>
                <a:highlight>
                  <a:srgbClr val="FFFFFF"/>
                </a:highlight>
              </a:rPr>
              <a:t>as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1" i="0" dirty="0">
                <a:effectLst/>
                <a:highlight>
                  <a:srgbClr val="FFFFFF"/>
                </a:highlight>
              </a:rPr>
              <a:t>gap </a:t>
            </a:r>
            <a:r>
              <a:rPr lang="it-IT" sz="2000" b="1" i="0" dirty="0" err="1">
                <a:effectLst/>
                <a:highlight>
                  <a:srgbClr val="FFFFFF"/>
                </a:highlight>
              </a:rPr>
              <a:t>measurement</a:t>
            </a:r>
            <a:r>
              <a:rPr lang="it-IT" sz="2000" b="1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devices, by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placing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the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sensors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between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adjacent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it-IT" sz="2000" b="0" i="0" dirty="0" err="1">
                <a:effectLst/>
                <a:highlight>
                  <a:srgbClr val="FFFFFF"/>
                </a:highlight>
              </a:rPr>
              <a:t>plates</a:t>
            </a:r>
            <a:r>
              <a:rPr lang="it-IT" sz="2000" b="0" i="0" dirty="0">
                <a:effectLst/>
                <a:highlight>
                  <a:srgbClr val="FFFFFF"/>
                </a:highlight>
              </a:rPr>
              <a:t>.</a:t>
            </a:r>
            <a:endParaRPr lang="en-GB"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157D5F5-69B5-504E-DD58-BCF93C1B9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7" r="4885"/>
          <a:stretch/>
        </p:blipFill>
        <p:spPr>
          <a:xfrm>
            <a:off x="6434653" y="2253268"/>
            <a:ext cx="5386086" cy="3112760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AAC4D91-D91F-F916-E1AC-B66DC04DFB98}"/>
              </a:ext>
            </a:extLst>
          </p:cNvPr>
          <p:cNvSpPr txBox="1">
            <a:spLocks/>
          </p:cNvSpPr>
          <p:nvPr/>
        </p:nvSpPr>
        <p:spPr>
          <a:xfrm>
            <a:off x="4883553" y="3252486"/>
            <a:ext cx="4935637" cy="139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160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BD8053-E1B0-27CC-0B9E-F12078683D04}"/>
              </a:ext>
            </a:extLst>
          </p:cNvPr>
          <p:cNvSpPr txBox="1"/>
          <p:nvPr/>
        </p:nvSpPr>
        <p:spPr>
          <a:xfrm>
            <a:off x="7936340" y="1962159"/>
            <a:ext cx="229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Distribution of sensors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FCE3B9-07D2-2AE3-5DA5-168F461EF1ED}"/>
              </a:ext>
            </a:extLst>
          </p:cNvPr>
          <p:cNvSpPr txBox="1"/>
          <p:nvPr/>
        </p:nvSpPr>
        <p:spPr>
          <a:xfrm>
            <a:off x="4964540" y="78251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FBG measurements</a:t>
            </a:r>
            <a:endParaRPr lang="it-IT" sz="2000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757A8F53-D3D9-0061-CDEC-117EFFB68919}"/>
              </a:ext>
            </a:extLst>
          </p:cNvPr>
          <p:cNvCxnSpPr/>
          <p:nvPr/>
        </p:nvCxnSpPr>
        <p:spPr>
          <a:xfrm>
            <a:off x="-14194" y="772882"/>
            <a:ext cx="122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303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2AD05-6862-AA2F-5BB4-14583883B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183293-1D1E-8E9A-50D3-74D54A9E65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254" y="1253067"/>
            <a:ext cx="11341139" cy="369332"/>
          </a:xfrm>
        </p:spPr>
        <p:txBody>
          <a:bodyPr/>
          <a:lstStyle/>
          <a:p>
            <a:r>
              <a:rPr lang="it-IT" dirty="0"/>
              <a:t>Last start2end electron </a:t>
            </a:r>
            <a:r>
              <a:rPr lang="it-IT" dirty="0" err="1"/>
              <a:t>beam</a:t>
            </a:r>
            <a:r>
              <a:rPr lang="it-IT" dirty="0"/>
              <a:t> working point with jitters                         </a:t>
            </a:r>
            <a:r>
              <a:rPr lang="it-IT" sz="2000" dirty="0"/>
              <a:t>FEL </a:t>
            </a:r>
            <a:r>
              <a:rPr lang="it-IT" sz="2000" dirty="0" err="1"/>
              <a:t>simulation</a:t>
            </a:r>
            <a:r>
              <a:rPr lang="it-IT" sz="2000" dirty="0"/>
              <a:t> of a single shot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2F3E78F-FCBD-4103-1E80-0C06FFB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178"/>
            <a:ext cx="12192000" cy="529997"/>
          </a:xfrm>
        </p:spPr>
        <p:txBody>
          <a:bodyPr>
            <a:noAutofit/>
          </a:bodyPr>
          <a:lstStyle/>
          <a:p>
            <a:pPr algn="ctr"/>
            <a:r>
              <a:rPr lang="en-GB" sz="3400" b="1" dirty="0" err="1"/>
              <a:t>EuPRAXIA@SPARC_LAB</a:t>
            </a:r>
            <a:r>
              <a:rPr lang="en-GB" sz="3400" b="1" dirty="0"/>
              <a:t> electron beam and AQUA FEL performances</a:t>
            </a:r>
            <a:endParaRPr lang="it-IT" sz="3400" b="1" dirty="0"/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A2544B0C-81DC-F6DE-8E0D-8430FABC1986}"/>
              </a:ext>
            </a:extLst>
          </p:cNvPr>
          <p:cNvGraphicFramePr>
            <a:graphicFrameLocks noGrp="1"/>
          </p:cNvGraphicFramePr>
          <p:nvPr/>
        </p:nvGraphicFramePr>
        <p:xfrm>
          <a:off x="427134" y="1737807"/>
          <a:ext cx="5698152" cy="2822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324">
                  <a:extLst>
                    <a:ext uri="{9D8B030D-6E8A-4147-A177-3AD203B41FA5}">
                      <a16:colId xmlns:a16="http://schemas.microsoft.com/office/drawing/2014/main" val="2321011737"/>
                    </a:ext>
                  </a:extLst>
                </a:gridCol>
                <a:gridCol w="1674793">
                  <a:extLst>
                    <a:ext uri="{9D8B030D-6E8A-4147-A177-3AD203B41FA5}">
                      <a16:colId xmlns:a16="http://schemas.microsoft.com/office/drawing/2014/main" val="1171037629"/>
                    </a:ext>
                  </a:extLst>
                </a:gridCol>
                <a:gridCol w="1309035">
                  <a:extLst>
                    <a:ext uri="{9D8B030D-6E8A-4147-A177-3AD203B41FA5}">
                      <a16:colId xmlns:a16="http://schemas.microsoft.com/office/drawing/2014/main" val="63106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Witness @undulator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Average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Std</a:t>
                      </a:r>
                      <a:r>
                        <a:rPr lang="it-IT" sz="2000" dirty="0"/>
                        <a:t>. Dev.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429796"/>
                  </a:ext>
                </a:extLst>
              </a:tr>
              <a:tr h="444561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Energy 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0.0107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779182"/>
                  </a:ext>
                </a:extLst>
              </a:tr>
              <a:tr h="351536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Charge</a:t>
                      </a:r>
                      <a:r>
                        <a:rPr lang="it-IT" sz="2000" dirty="0"/>
                        <a:t> (</a:t>
                      </a:r>
                      <a:r>
                        <a:rPr lang="it-IT" sz="2000" dirty="0" err="1"/>
                        <a:t>pC</a:t>
                      </a:r>
                      <a:r>
                        <a:rPr lang="it-IT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779435"/>
                  </a:ext>
                </a:extLst>
              </a:tr>
              <a:tr h="382016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Peak </a:t>
                      </a:r>
                      <a:r>
                        <a:rPr lang="it-IT" sz="2000" dirty="0" err="1"/>
                        <a:t>current</a:t>
                      </a:r>
                      <a:r>
                        <a:rPr lang="it-IT" sz="2000" dirty="0"/>
                        <a:t> (</a:t>
                      </a:r>
                      <a:r>
                        <a:rPr lang="it-IT" sz="2000" dirty="0" err="1"/>
                        <a:t>kA</a:t>
                      </a:r>
                      <a:r>
                        <a:rPr lang="it-IT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2000" i="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800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Proj</a:t>
                      </a:r>
                      <a:r>
                        <a:rPr lang="it-IT" sz="2000" dirty="0"/>
                        <a:t>. </a:t>
                      </a:r>
                      <a:r>
                        <a:rPr lang="it-IT" sz="2000" dirty="0" err="1"/>
                        <a:t>emitX</a:t>
                      </a:r>
                      <a:r>
                        <a:rPr lang="it-IT" sz="2000" dirty="0"/>
                        <a:t> (mm </a:t>
                      </a:r>
                      <a:r>
                        <a:rPr lang="it-IT" sz="2000" dirty="0" err="1"/>
                        <a:t>mrad</a:t>
                      </a:r>
                      <a:r>
                        <a:rPr lang="it-IT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87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Proj</a:t>
                      </a:r>
                      <a:r>
                        <a:rPr lang="it-IT" sz="2000" dirty="0"/>
                        <a:t>. </a:t>
                      </a:r>
                      <a:r>
                        <a:rPr lang="it-IT" sz="2000" dirty="0" err="1"/>
                        <a:t>emitY</a:t>
                      </a:r>
                      <a:r>
                        <a:rPr lang="it-IT" sz="2000" dirty="0"/>
                        <a:t> (mm </a:t>
                      </a:r>
                      <a:r>
                        <a:rPr lang="it-IT" sz="2000" dirty="0" err="1"/>
                        <a:t>mrad</a:t>
                      </a:r>
                      <a:r>
                        <a:rPr lang="it-IT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725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Proj</a:t>
                      </a:r>
                      <a:r>
                        <a:rPr lang="it-IT" sz="2000" dirty="0"/>
                        <a:t>. </a:t>
                      </a:r>
                      <a:r>
                        <a:rPr lang="it-IT" sz="2000" dirty="0" err="1"/>
                        <a:t>dE</a:t>
                      </a:r>
                      <a:r>
                        <a:rPr lang="it-IT" sz="2000" dirty="0"/>
                        <a:t>/E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i="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458149"/>
                  </a:ext>
                </a:extLst>
              </a:tr>
            </a:tbl>
          </a:graphicData>
        </a:graphic>
      </p:graphicFrame>
      <p:pic>
        <p:nvPicPr>
          <p:cNvPr id="14" name="Immagine 13">
            <a:extLst>
              <a:ext uri="{FF2B5EF4-FFF2-40B4-BE49-F238E27FC236}">
                <a16:creationId xmlns:a16="http://schemas.microsoft.com/office/drawing/2014/main" id="{F2DC9141-CCA6-70C7-9364-2D5B3C17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79"/>
          <a:stretch/>
        </p:blipFill>
        <p:spPr>
          <a:xfrm>
            <a:off x="379118" y="4818889"/>
            <a:ext cx="3735684" cy="19819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4CA4203-66CB-1B47-19CC-52C0FED218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0" t="1656" r="5292" b="19482"/>
          <a:stretch/>
        </p:blipFill>
        <p:spPr>
          <a:xfrm>
            <a:off x="6275363" y="1865366"/>
            <a:ext cx="5724144" cy="3739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ella 16">
                <a:extLst>
                  <a:ext uri="{FF2B5EF4-FFF2-40B4-BE49-F238E27FC236}">
                    <a16:creationId xmlns:a16="http://schemas.microsoft.com/office/drawing/2014/main" id="{73B297FE-8E5A-DD84-4D2E-3CBB9C83432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10253" y="5616374"/>
              <a:ext cx="7872019" cy="1097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840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4124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49808">
                      <a:extLst>
                        <a:ext uri="{9D8B030D-6E8A-4147-A177-3AD203B41FA5}">
                          <a16:colId xmlns:a16="http://schemas.microsoft.com/office/drawing/2014/main" val="1697936106"/>
                        </a:ext>
                      </a:extLst>
                    </a:gridCol>
                    <a:gridCol w="1353312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850392">
                      <a:extLst>
                        <a:ext uri="{9D8B030D-6E8A-4147-A177-3AD203B41FA5}">
                          <a16:colId xmlns:a16="http://schemas.microsoft.com/office/drawing/2014/main" val="2787137948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2699450275"/>
                        </a:ext>
                      </a:extLst>
                    </a:gridCol>
                    <a:gridCol w="862583">
                      <a:extLst>
                        <a:ext uri="{9D8B030D-6E8A-4147-A177-3AD203B41FA5}">
                          <a16:colId xmlns:a16="http://schemas.microsoft.com/office/drawing/2014/main" val="1135147600"/>
                        </a:ext>
                      </a:extLst>
                    </a:gridCol>
                    <a:gridCol w="1261873">
                      <a:extLst>
                        <a:ext uri="{9D8B030D-6E8A-4147-A177-3AD203B41FA5}">
                          <a16:colId xmlns:a16="http://schemas.microsoft.com/office/drawing/2014/main" val="3208971617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Energy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(µJ)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r>
                            <a:rPr lang="it-IT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GB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(nm)</a:t>
                          </a:r>
                          <a:endParaRPr lang="en-GB" sz="2000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BW</a:t>
                          </a: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(%)</a:t>
                          </a:r>
                          <a:endParaRPr lang="en-GB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2000" b="0" i="0" u="none" strike="noStrike" kern="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Photon</a:t>
                          </a: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number</a:t>
                          </a:r>
                          <a:endParaRPr lang="en-GB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Size (µm)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Div. (µrad)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 err="1"/>
                            <a:t>Lsat</a:t>
                          </a:r>
                          <a:endParaRPr lang="en-GB" sz="2000" b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 err="1"/>
                            <a:t>Lrad</a:t>
                          </a:r>
                          <a:r>
                            <a:rPr lang="en-GB" sz="2000" b="0" dirty="0"/>
                            <a:t> (fs)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FWHM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13.54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4.004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2.7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0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it-IT" sz="2000" b="0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2000" b="0" i="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</m:oMath>
                          </a14:m>
                          <a:endParaRPr lang="en-GB" sz="2000" i="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 Corpo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ella 16">
                <a:extLst>
                  <a:ext uri="{FF2B5EF4-FFF2-40B4-BE49-F238E27FC236}">
                    <a16:creationId xmlns:a16="http://schemas.microsoft.com/office/drawing/2014/main" id="{73B297FE-8E5A-DD84-4D2E-3CBB9C83432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10253" y="5616374"/>
              <a:ext cx="7872019" cy="11042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840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4124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49808">
                      <a:extLst>
                        <a:ext uri="{9D8B030D-6E8A-4147-A177-3AD203B41FA5}">
                          <a16:colId xmlns:a16="http://schemas.microsoft.com/office/drawing/2014/main" val="1697936106"/>
                        </a:ext>
                      </a:extLst>
                    </a:gridCol>
                    <a:gridCol w="1353312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850392">
                      <a:extLst>
                        <a:ext uri="{9D8B030D-6E8A-4147-A177-3AD203B41FA5}">
                          <a16:colId xmlns:a16="http://schemas.microsoft.com/office/drawing/2014/main" val="2787137948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2699450275"/>
                        </a:ext>
                      </a:extLst>
                    </a:gridCol>
                    <a:gridCol w="862583">
                      <a:extLst>
                        <a:ext uri="{9D8B030D-6E8A-4147-A177-3AD203B41FA5}">
                          <a16:colId xmlns:a16="http://schemas.microsoft.com/office/drawing/2014/main" val="1135147600"/>
                        </a:ext>
                      </a:extLst>
                    </a:gridCol>
                    <a:gridCol w="1261873">
                      <a:extLst>
                        <a:ext uri="{9D8B030D-6E8A-4147-A177-3AD203B41FA5}">
                          <a16:colId xmlns:a16="http://schemas.microsoft.com/office/drawing/2014/main" val="3208971617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Energy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(µJ)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r>
                            <a:rPr lang="it-IT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GB" sz="2000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(nm)</a:t>
                          </a:r>
                          <a:endParaRPr lang="en-GB" sz="2000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BW</a:t>
                          </a: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(%)</a:t>
                          </a:r>
                          <a:endParaRPr lang="en-GB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2000" b="0" i="0" u="none" strike="noStrike" kern="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Photon</a:t>
                          </a:r>
                          <a:r>
                            <a:rPr kumimoji="0" lang="en-GB" sz="2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number</a:t>
                          </a:r>
                          <a:endParaRPr lang="en-GB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Size (µm)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Div. (µrad)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 err="1"/>
                            <a:t>Lsat</a:t>
                          </a:r>
                          <a:endParaRPr lang="en-GB" sz="2000" b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 err="1"/>
                            <a:t>Lrad</a:t>
                          </a:r>
                          <a:r>
                            <a:rPr lang="en-GB" sz="2000" b="0" dirty="0"/>
                            <a:t> (fs)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dirty="0"/>
                            <a:t>FWHM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40316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13.54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4.004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195045" t="-184848" r="-289640" b="-34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37949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D43FADC-5374-49A9-02B3-C0365423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178"/>
            <a:ext cx="12192000" cy="529997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/>
              <a:t>AQUA FEL performances: preliminary results from FEL statistics</a:t>
            </a:r>
            <a:endParaRPr lang="it-IT" sz="3600" b="1"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D243DA9D-1C41-5319-86A6-E1C346662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219" y="1253067"/>
            <a:ext cx="10972800" cy="369332"/>
          </a:xfrm>
        </p:spPr>
        <p:txBody>
          <a:bodyPr/>
          <a:lstStyle/>
          <a:p>
            <a:pPr algn="ctr"/>
            <a:r>
              <a:rPr lang="it-IT" sz="2000" dirty="0"/>
              <a:t>FEL </a:t>
            </a:r>
            <a:r>
              <a:rPr lang="it-IT" sz="2000" dirty="0" err="1"/>
              <a:t>simulation</a:t>
            </a:r>
            <a:r>
              <a:rPr lang="it-IT" sz="2000" dirty="0"/>
              <a:t> </a:t>
            </a:r>
            <a:r>
              <a:rPr lang="it-IT" sz="2000" dirty="0" err="1"/>
              <a:t>statistics</a:t>
            </a:r>
            <a:r>
              <a:rPr lang="it-IT" sz="2000" dirty="0"/>
              <a:t> from the last </a:t>
            </a:r>
            <a:r>
              <a:rPr lang="it-IT" sz="2000" dirty="0" err="1"/>
              <a:t>simulated</a:t>
            </a:r>
            <a:r>
              <a:rPr lang="it-IT" sz="2000" dirty="0"/>
              <a:t> start2end e-</a:t>
            </a:r>
            <a:r>
              <a:rPr lang="it-IT" sz="2000" dirty="0" err="1"/>
              <a:t>beam</a:t>
            </a:r>
            <a:r>
              <a:rPr lang="it-IT" sz="2000" dirty="0"/>
              <a:t> working point, with jitters </a:t>
            </a:r>
            <a:r>
              <a:rPr lang="it-IT" sz="2000" dirty="0" err="1"/>
              <a:t>included</a:t>
            </a:r>
            <a:endParaRPr lang="it-IT" sz="2000" dirty="0">
              <a:solidFill>
                <a:srgbClr val="C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5A9603D-FACA-E94F-F9DB-A60FD966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4"/>
          <a:stretch/>
        </p:blipFill>
        <p:spPr>
          <a:xfrm>
            <a:off x="338328" y="1650270"/>
            <a:ext cx="2843784" cy="503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a 9">
                <a:extLst>
                  <a:ext uri="{FF2B5EF4-FFF2-40B4-BE49-F238E27FC236}">
                    <a16:creationId xmlns:a16="http://schemas.microsoft.com/office/drawing/2014/main" id="{8EA8CD91-85A7-F335-595C-4D87AA476B8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13632" y="3303693"/>
              <a:ext cx="7320642" cy="1706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94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255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53312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954682">
                      <a:extLst>
                        <a:ext uri="{9D8B030D-6E8A-4147-A177-3AD203B41FA5}">
                          <a16:colId xmlns:a16="http://schemas.microsoft.com/office/drawing/2014/main" val="4060961445"/>
                        </a:ext>
                      </a:extLst>
                    </a:gridCol>
                    <a:gridCol w="1967696">
                      <a:extLst>
                        <a:ext uri="{9D8B030D-6E8A-4147-A177-3AD203B41FA5}">
                          <a16:colId xmlns:a16="http://schemas.microsoft.com/office/drawing/2014/main" val="545202670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2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2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Unit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0" dirty="0">
                              <a:solidFill>
                                <a:schemeClr val="tx1"/>
                              </a:solidFill>
                            </a:rPr>
                            <a:t>Average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0" dirty="0">
                              <a:solidFill>
                                <a:schemeClr val="tx1"/>
                              </a:solidFill>
                            </a:rPr>
                            <a:t>Error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0" dirty="0">
                              <a:solidFill>
                                <a:schemeClr val="tx1"/>
                              </a:solidFill>
                            </a:rPr>
                            <a:t>Relative error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337577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Wavelength </a:t>
                          </a:r>
                          <a:r>
                            <a:rPr lang="el-GR" sz="220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endParaRPr lang="en-GB" sz="22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20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nm</a:t>
                          </a:r>
                          <a:endParaRPr lang="en-GB" sz="2200" i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4.0037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0.084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Energy </a:t>
                          </a:r>
                          <a:r>
                            <a:rPr lang="it-IT" sz="2200" b="1" i="0" kern="1200" dirty="0" err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at</a:t>
                          </a:r>
                          <a:r>
                            <a:rPr lang="it-IT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 25 m</a:t>
                          </a:r>
                          <a:endParaRPr lang="en-GB" sz="22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µJ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10.54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5.2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0.49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  <a:tr h="25118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Photon number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2200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2200" b="0" i="1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2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200" i="0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2.092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1.01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0.48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47511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a 9">
                <a:extLst>
                  <a:ext uri="{FF2B5EF4-FFF2-40B4-BE49-F238E27FC236}">
                    <a16:creationId xmlns:a16="http://schemas.microsoft.com/office/drawing/2014/main" id="{8EA8CD91-85A7-F335-595C-4D87AA476B8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13632" y="3303693"/>
              <a:ext cx="7320642" cy="1706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943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255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53312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954682">
                      <a:extLst>
                        <a:ext uri="{9D8B030D-6E8A-4147-A177-3AD203B41FA5}">
                          <a16:colId xmlns:a16="http://schemas.microsoft.com/office/drawing/2014/main" val="4060961445"/>
                        </a:ext>
                      </a:extLst>
                    </a:gridCol>
                    <a:gridCol w="1967696">
                      <a:extLst>
                        <a:ext uri="{9D8B030D-6E8A-4147-A177-3AD203B41FA5}">
                          <a16:colId xmlns:a16="http://schemas.microsoft.com/office/drawing/2014/main" val="545202670"/>
                        </a:ext>
                      </a:extLst>
                    </a:gridCol>
                  </a:tblGrid>
                  <a:tr h="4267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2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2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Unit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0" dirty="0">
                              <a:solidFill>
                                <a:schemeClr val="tx1"/>
                              </a:solidFill>
                            </a:rPr>
                            <a:t>Average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0" dirty="0">
                              <a:solidFill>
                                <a:schemeClr val="tx1"/>
                              </a:solidFill>
                            </a:rPr>
                            <a:t>Error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0" dirty="0">
                              <a:solidFill>
                                <a:schemeClr val="tx1"/>
                              </a:solidFill>
                            </a:rPr>
                            <a:t>Relative error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3375770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Wavelength </a:t>
                          </a:r>
                          <a:r>
                            <a:rPr lang="el-GR" sz="220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λ</a:t>
                          </a:r>
                          <a:endParaRPr lang="en-GB" sz="22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20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nm</a:t>
                          </a:r>
                          <a:endParaRPr lang="en-GB" sz="2200" i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4.0037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0.084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0.02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Energy </a:t>
                          </a:r>
                          <a:r>
                            <a:rPr lang="it-IT" sz="2200" b="1" i="0" kern="1200" dirty="0" err="1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at</a:t>
                          </a:r>
                          <a:r>
                            <a:rPr lang="it-IT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 25 m</a:t>
                          </a:r>
                          <a:endParaRPr lang="en-GB" sz="2200" b="1" i="0" kern="12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µJ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10.54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5.2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0.49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2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Photon number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197041" t="-311429" r="-417751" b="-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2.092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1.01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0.48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47511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99A955F-3F6F-729B-2C55-A1FF1FDA12AA}"/>
                  </a:ext>
                </a:extLst>
              </p:cNvPr>
              <p:cNvSpPr txBox="1"/>
              <p:nvPr/>
            </p:nvSpPr>
            <p:spPr>
              <a:xfrm>
                <a:off x="3913632" y="1962704"/>
                <a:ext cx="732064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2200" dirty="0"/>
                  <a:t>85/101 shots </a:t>
                </a:r>
                <a:r>
                  <a:rPr lang="it-IT" sz="2200" dirty="0" err="1"/>
                  <a:t>withphoton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number</a:t>
                </a:r>
                <a:r>
                  <a:rPr lang="it-IT" sz="2200" dirty="0"/>
                  <a:t> per </a:t>
                </a:r>
                <a:r>
                  <a:rPr lang="it-IT" sz="2200" dirty="0" err="1"/>
                  <a:t>pulse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it-IT" sz="2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endParaRPr lang="it-IT" sz="22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E-</a:t>
                </a:r>
                <a:r>
                  <a:rPr lang="it-IT" sz="2200" dirty="0" err="1"/>
                  <a:t>beam</a:t>
                </a:r>
                <a:r>
                  <a:rPr lang="it-IT" sz="2200" dirty="0"/>
                  <a:t> energy jitter </a:t>
                </a:r>
                <a:r>
                  <a:rPr lang="it-IT" sz="2200" dirty="0">
                    <a:sym typeface="Wingdings" panose="05000000000000000000" pitchFamily="2" charset="2"/>
                  </a:rPr>
                  <a:t> </a:t>
                </a:r>
                <a:r>
                  <a:rPr lang="it-IT" sz="2200" dirty="0" err="1">
                    <a:sym typeface="Wingdings" panose="05000000000000000000" pitchFamily="2" charset="2"/>
                  </a:rPr>
                  <a:t>Radiation</a:t>
                </a:r>
                <a:r>
                  <a:rPr lang="it-IT" sz="2200" dirty="0">
                    <a:sym typeface="Wingdings" panose="05000000000000000000" pitchFamily="2" charset="2"/>
                  </a:rPr>
                  <a:t> </a:t>
                </a:r>
                <a:r>
                  <a:rPr lang="it-IT" sz="2200" dirty="0" err="1">
                    <a:sym typeface="Wingdings" panose="05000000000000000000" pitchFamily="2" charset="2"/>
                  </a:rPr>
                  <a:t>wavelength</a:t>
                </a:r>
                <a:r>
                  <a:rPr lang="it-IT" sz="2200" dirty="0">
                    <a:sym typeface="Wingdings" panose="05000000000000000000" pitchFamily="2" charset="2"/>
                  </a:rPr>
                  <a:t> jitter</a:t>
                </a:r>
                <a:endParaRPr lang="it-IT" sz="22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99A955F-3F6F-729B-2C55-A1FF1FDA1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632" y="1962704"/>
                <a:ext cx="7320642" cy="1107996"/>
              </a:xfrm>
              <a:prstGeom prst="rect">
                <a:avLst/>
              </a:prstGeom>
              <a:blipFill>
                <a:blip r:embed="rId4"/>
                <a:stretch>
                  <a:fillRect t="-3846" b="-98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F7A09A6-6A5B-0D93-A9A2-C2BAB62341F5}"/>
                  </a:ext>
                </a:extLst>
              </p:cNvPr>
              <p:cNvSpPr txBox="1"/>
              <p:nvPr/>
            </p:nvSpPr>
            <p:spPr>
              <a:xfrm>
                <a:off x="3913632" y="5339757"/>
                <a:ext cx="7320642" cy="777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it-IT" sz="2200" dirty="0">
                    <a:sym typeface="Wingdings" panose="05000000000000000000" pitchFamily="2" charset="2"/>
                  </a:rPr>
                  <a:t>The FEL </a:t>
                </a:r>
                <a:r>
                  <a:rPr lang="it-IT" sz="2200" dirty="0" err="1">
                    <a:sym typeface="Wingdings" panose="05000000000000000000" pitchFamily="2" charset="2"/>
                  </a:rPr>
                  <a:t>wavelength</a:t>
                </a:r>
                <a:r>
                  <a:rPr lang="it-IT" sz="2200" dirty="0">
                    <a:sym typeface="Wingdings" panose="05000000000000000000" pitchFamily="2" charset="2"/>
                  </a:rPr>
                  <a:t> jitter </a:t>
                </a:r>
                <a:r>
                  <a:rPr lang="it-IT" sz="2200" dirty="0" err="1">
                    <a:sym typeface="Wingdings" panose="05000000000000000000" pitchFamily="2" charset="2"/>
                  </a:rPr>
                  <a:t>reduces</a:t>
                </a:r>
                <a:r>
                  <a:rPr lang="it-IT" sz="2200" dirty="0">
                    <a:sym typeface="Wingdings" panose="05000000000000000000" pitchFamily="2" charset="2"/>
                  </a:rPr>
                  <a:t> to </a:t>
                </a:r>
                <a14:m>
                  <m:oMath xmlns:m="http://schemas.openxmlformats.org/officeDocument/2006/math">
                    <m:r>
                      <a:rPr lang="it-IT" sz="22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</m:oMath>
                </a14:m>
                <a:r>
                  <a:rPr lang="it-IT" sz="2200" dirty="0">
                    <a:sym typeface="Wingdings" panose="05000000000000000000" pitchFamily="2" charset="2"/>
                  </a:rPr>
                  <a:t>0.05 nm </a:t>
                </a:r>
                <a:r>
                  <a:rPr lang="it-IT" sz="2200" dirty="0" err="1">
                    <a:sym typeface="Wingdings" panose="05000000000000000000" pitchFamily="2" charset="2"/>
                  </a:rPr>
                  <a:t>if</a:t>
                </a:r>
                <a:r>
                  <a:rPr lang="it-IT" sz="2200" dirty="0">
                    <a:sym typeface="Wingdings" panose="05000000000000000000" pitchFamily="2" charset="2"/>
                  </a:rPr>
                  <a:t> </a:t>
                </a:r>
                <a:r>
                  <a:rPr lang="it-IT" sz="2200" dirty="0" err="1">
                    <a:sym typeface="Wingdings" panose="05000000000000000000" pitchFamily="2" charset="2"/>
                  </a:rPr>
                  <a:t>only</a:t>
                </a:r>
                <a:r>
                  <a:rPr lang="it-IT" sz="2200" dirty="0">
                    <a:sym typeface="Wingdings" panose="05000000000000000000" pitchFamily="2" charset="2"/>
                  </a:rPr>
                  <a:t> the </a:t>
                </a:r>
                <a:r>
                  <a:rPr lang="it-IT" sz="2200" dirty="0" err="1">
                    <a:sym typeface="Wingdings" panose="05000000000000000000" pitchFamily="2" charset="2"/>
                  </a:rPr>
                  <a:t>photon</a:t>
                </a:r>
                <a:r>
                  <a:rPr lang="it-IT" sz="2200" dirty="0">
                    <a:sym typeface="Wingdings" panose="05000000000000000000" pitchFamily="2" charset="2"/>
                  </a:rPr>
                  <a:t> </a:t>
                </a:r>
                <a:r>
                  <a:rPr lang="it-IT" sz="2200" dirty="0" err="1">
                    <a:sym typeface="Wingdings" panose="05000000000000000000" pitchFamily="2" charset="2"/>
                  </a:rPr>
                  <a:t>pulses</a:t>
                </a:r>
                <a:r>
                  <a:rPr lang="it-IT" sz="2200" dirty="0">
                    <a:sym typeface="Wingdings" panose="05000000000000000000" pitchFamily="2" charset="2"/>
                  </a:rPr>
                  <a:t> with 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photons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.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F7A09A6-6A5B-0D93-A9A2-C2BAB6234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632" y="5339757"/>
                <a:ext cx="7320642" cy="777136"/>
              </a:xfrm>
              <a:prstGeom prst="rect">
                <a:avLst/>
              </a:prstGeom>
              <a:blipFill>
                <a:blip r:embed="rId5"/>
                <a:stretch>
                  <a:fillRect t="-5512" b="-157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348972-BAE2-357A-542F-A2BF7198A9FD}"/>
              </a:ext>
            </a:extLst>
          </p:cNvPr>
          <p:cNvSpPr txBox="1"/>
          <p:nvPr/>
        </p:nvSpPr>
        <p:spPr>
          <a:xfrm>
            <a:off x="9599111" y="6396335"/>
            <a:ext cx="2592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Work in progress ...</a:t>
            </a:r>
          </a:p>
        </p:txBody>
      </p:sp>
    </p:spTree>
    <p:extLst>
      <p:ext uri="{BB962C8B-B14F-4D97-AF65-F5344CB8AC3E}">
        <p14:creationId xmlns:p14="http://schemas.microsoft.com/office/powerpoint/2010/main" val="3985077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0CF5188-9CEA-A725-C55E-6EF3201D7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907" y="768350"/>
            <a:ext cx="10515600" cy="2852737"/>
          </a:xfrm>
        </p:spPr>
        <p:txBody>
          <a:bodyPr>
            <a:normAutofit/>
          </a:bodyPr>
          <a:lstStyle/>
          <a:p>
            <a:r>
              <a:rPr lang="en-US" dirty="0"/>
              <a:t>ARIA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FC4F338-49E0-6162-E239-8D0589FCD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7907" y="3545001"/>
            <a:ext cx="10515600" cy="1500187"/>
          </a:xfrm>
        </p:spPr>
        <p:txBody>
          <a:bodyPr/>
          <a:lstStyle/>
          <a:p>
            <a:r>
              <a:rPr lang="en-US" dirty="0"/>
              <a:t>Undulators, seed and tuning range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AD2165D-01F4-8886-6DC5-DD35BE7B15F8}"/>
              </a:ext>
            </a:extLst>
          </p:cNvPr>
          <p:cNvCxnSpPr/>
          <p:nvPr/>
        </p:nvCxnSpPr>
        <p:spPr>
          <a:xfrm>
            <a:off x="-14194" y="772882"/>
            <a:ext cx="1220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185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21136-503F-0FE1-8A27-73FE045D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600" b="1" dirty="0"/>
              <a:t>ARIA performances </a:t>
            </a:r>
            <a:r>
              <a:rPr lang="it-IT" sz="3600" b="1" dirty="0" err="1"/>
              <a:t>analysis</a:t>
            </a:r>
            <a:endParaRPr lang="it-IT" sz="3600" b="1" dirty="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4D56E55E-B373-A14F-9B5F-DA846D9C1388}"/>
              </a:ext>
            </a:extLst>
          </p:cNvPr>
          <p:cNvGrpSpPr/>
          <p:nvPr/>
        </p:nvGrpSpPr>
        <p:grpSpPr>
          <a:xfrm>
            <a:off x="108064" y="2087326"/>
            <a:ext cx="2842953" cy="3690851"/>
            <a:chOff x="108064" y="2443942"/>
            <a:chExt cx="2842953" cy="3690851"/>
          </a:xfrm>
        </p:grpSpPr>
        <p:sp>
          <p:nvSpPr>
            <p:cNvPr id="45" name="Rettangolo con angoli arrotondati 44">
              <a:extLst>
                <a:ext uri="{FF2B5EF4-FFF2-40B4-BE49-F238E27FC236}">
                  <a16:creationId xmlns:a16="http://schemas.microsoft.com/office/drawing/2014/main" id="{1EF1C9BA-20D2-A14E-A846-82A03B832A4B}"/>
                </a:ext>
              </a:extLst>
            </p:cNvPr>
            <p:cNvSpPr/>
            <p:nvPr/>
          </p:nvSpPr>
          <p:spPr>
            <a:xfrm>
              <a:off x="108064" y="2443942"/>
              <a:ext cx="2842953" cy="36908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69DCC12-EB92-CC4B-89DD-FBCC604CDB0E}"/>
                </a:ext>
              </a:extLst>
            </p:cNvPr>
            <p:cNvSpPr txBox="1"/>
            <p:nvPr/>
          </p:nvSpPr>
          <p:spPr>
            <a:xfrm>
              <a:off x="556951" y="2660072"/>
              <a:ext cx="22188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 = Long pulse mode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B = Short pulse mode</a:t>
              </a:r>
            </a:p>
          </p:txBody>
        </p:sp>
        <p:sp>
          <p:nvSpPr>
            <p:cNvPr id="25" name="Freccia destra rientrata 24">
              <a:extLst>
                <a:ext uri="{FF2B5EF4-FFF2-40B4-BE49-F238E27FC236}">
                  <a16:creationId xmlns:a16="http://schemas.microsoft.com/office/drawing/2014/main" id="{C1604A63-B332-544E-9EC5-AB51A85EF821}"/>
                </a:ext>
              </a:extLst>
            </p:cNvPr>
            <p:cNvSpPr/>
            <p:nvPr/>
          </p:nvSpPr>
          <p:spPr>
            <a:xfrm rot="5400000">
              <a:off x="1357053" y="3293918"/>
              <a:ext cx="477982" cy="457200"/>
            </a:xfrm>
            <a:prstGeom prst="notched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ella 7">
            <a:extLst>
              <a:ext uri="{FF2B5EF4-FFF2-40B4-BE49-F238E27FC236}">
                <a16:creationId xmlns:a16="http://schemas.microsoft.com/office/drawing/2014/main" id="{B94BE7A1-48DC-BB46-876A-30FC9E8C4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986077"/>
              </p:ext>
            </p:extLst>
          </p:nvPr>
        </p:nvGraphicFramePr>
        <p:xfrm>
          <a:off x="193961" y="3503797"/>
          <a:ext cx="2673929" cy="1700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252">
                  <a:extLst>
                    <a:ext uri="{9D8B030D-6E8A-4147-A177-3AD203B41FA5}">
                      <a16:colId xmlns:a16="http://schemas.microsoft.com/office/drawing/2014/main" val="1795219128"/>
                    </a:ext>
                  </a:extLst>
                </a:gridCol>
                <a:gridCol w="1222677">
                  <a:extLst>
                    <a:ext uri="{9D8B030D-6E8A-4147-A177-3AD203B41FA5}">
                      <a16:colId xmlns:a16="http://schemas.microsoft.com/office/drawing/2014/main" val="3826920491"/>
                    </a:ext>
                  </a:extLst>
                </a:gridCol>
              </a:tblGrid>
              <a:tr h="2619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e-beam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4654"/>
                  </a:ext>
                </a:extLst>
              </a:tr>
              <a:tr h="261979">
                <a:tc>
                  <a:txBody>
                    <a:bodyPr/>
                    <a:lstStyle/>
                    <a:p>
                      <a:r>
                        <a:rPr lang="en-US" sz="11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0.7 -&gt; 1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130"/>
                  </a:ext>
                </a:extLst>
              </a:tr>
              <a:tr h="261979">
                <a:tc>
                  <a:txBody>
                    <a:bodyPr/>
                    <a:lstStyle/>
                    <a:p>
                      <a:r>
                        <a:rPr lang="en-US" sz="1100" dirty="0"/>
                        <a:t>Peak current (A - 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500 – 1500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795307"/>
                  </a:ext>
                </a:extLst>
              </a:tr>
              <a:tr h="261979">
                <a:tc>
                  <a:txBody>
                    <a:bodyPr/>
                    <a:lstStyle/>
                    <a:p>
                      <a:r>
                        <a:rPr lang="en-US" sz="1100" dirty="0"/>
                        <a:t>E-bunch charge (A - 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200 - 30 </a:t>
                      </a:r>
                      <a:r>
                        <a:rPr lang="en-US" sz="1100" dirty="0" err="1"/>
                        <a:t>pC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94021"/>
                  </a:ext>
                </a:extLst>
              </a:tr>
              <a:tr h="261979">
                <a:tc>
                  <a:txBody>
                    <a:bodyPr/>
                    <a:lstStyle/>
                    <a:p>
                      <a:r>
                        <a:rPr lang="en-US" sz="1100" dirty="0"/>
                        <a:t>Emittances (A - 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0.8 mm - </a:t>
                      </a:r>
                      <a:r>
                        <a:rPr lang="en-US" sz="1100" dirty="0" err="1"/>
                        <a:t>mrad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42916"/>
                  </a:ext>
                </a:extLst>
              </a:tr>
              <a:tr h="378397">
                <a:tc>
                  <a:txBody>
                    <a:bodyPr/>
                    <a:lstStyle/>
                    <a:p>
                      <a:r>
                        <a:rPr lang="en-US" sz="1100" dirty="0"/>
                        <a:t>Energy spread (A - 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1.5 – 3.5  (x10</a:t>
                      </a:r>
                      <a:r>
                        <a:rPr lang="en-US" sz="1100" baseline="30000" dirty="0"/>
                        <a:t>-4</a:t>
                      </a:r>
                      <a:r>
                        <a:rPr lang="en-US" sz="1100" baseline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896557"/>
                  </a:ext>
                </a:extLst>
              </a:tr>
            </a:tbl>
          </a:graphicData>
        </a:graphic>
      </p:graphicFrame>
      <p:grpSp>
        <p:nvGrpSpPr>
          <p:cNvPr id="47" name="Gruppo 46">
            <a:extLst>
              <a:ext uri="{FF2B5EF4-FFF2-40B4-BE49-F238E27FC236}">
                <a16:creationId xmlns:a16="http://schemas.microsoft.com/office/drawing/2014/main" id="{645B5F32-B78E-7345-9BD8-228A989CC40A}"/>
              </a:ext>
            </a:extLst>
          </p:cNvPr>
          <p:cNvGrpSpPr/>
          <p:nvPr/>
        </p:nvGrpSpPr>
        <p:grpSpPr>
          <a:xfrm>
            <a:off x="3078481" y="4165509"/>
            <a:ext cx="9041476" cy="2207819"/>
            <a:chOff x="3078481" y="4522125"/>
            <a:chExt cx="9041476" cy="2207819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25E75C6D-C23F-4D4C-A4F4-544E4ECA8342}"/>
                </a:ext>
              </a:extLst>
            </p:cNvPr>
            <p:cNvGrpSpPr/>
            <p:nvPr/>
          </p:nvGrpSpPr>
          <p:grpSpPr>
            <a:xfrm>
              <a:off x="3078481" y="4566459"/>
              <a:ext cx="9041476" cy="2163485"/>
              <a:chOff x="3045231" y="4616335"/>
              <a:chExt cx="9041476" cy="2163485"/>
            </a:xfrm>
          </p:grpSpPr>
          <p:sp>
            <p:nvSpPr>
              <p:cNvPr id="40" name="Rettangolo con angoli arrotondati 39">
                <a:extLst>
                  <a:ext uri="{FF2B5EF4-FFF2-40B4-BE49-F238E27FC236}">
                    <a16:creationId xmlns:a16="http://schemas.microsoft.com/office/drawing/2014/main" id="{5ABE2A3F-D738-0947-8E07-531459E0639E}"/>
                  </a:ext>
                </a:extLst>
              </p:cNvPr>
              <p:cNvSpPr/>
              <p:nvPr/>
            </p:nvSpPr>
            <p:spPr>
              <a:xfrm>
                <a:off x="3045231" y="4616335"/>
                <a:ext cx="9041476" cy="2152997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C29B8817-7881-1A48-952E-133244808EC1}"/>
                  </a:ext>
                </a:extLst>
              </p:cNvPr>
              <p:cNvGrpSpPr/>
              <p:nvPr/>
            </p:nvGrpSpPr>
            <p:grpSpPr>
              <a:xfrm>
                <a:off x="7717919" y="4667575"/>
                <a:ext cx="4293674" cy="2103932"/>
                <a:chOff x="7676356" y="1528936"/>
                <a:chExt cx="4293674" cy="2103932"/>
              </a:xfrm>
            </p:grpSpPr>
            <p:pic>
              <p:nvPicPr>
                <p:cNvPr id="15" name="Immagine 14">
                  <a:extLst>
                    <a:ext uri="{FF2B5EF4-FFF2-40B4-BE49-F238E27FC236}">
                      <a16:creationId xmlns:a16="http://schemas.microsoft.com/office/drawing/2014/main" id="{803AF214-131D-A940-99F2-257ADA35BA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/>
              </p:blipFill>
              <p:spPr>
                <a:xfrm>
                  <a:off x="7909467" y="1528936"/>
                  <a:ext cx="3769335" cy="1820202"/>
                </a:xfrm>
                <a:prstGeom prst="rect">
                  <a:avLst/>
                </a:prstGeom>
              </p:spPr>
            </p:pic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E084AB84-C2C3-5243-A582-B095FFD05B40}"/>
                    </a:ext>
                  </a:extLst>
                </p:cNvPr>
                <p:cNvSpPr txBox="1"/>
                <p:nvPr/>
              </p:nvSpPr>
              <p:spPr>
                <a:xfrm>
                  <a:off x="9185565" y="3325091"/>
                  <a:ext cx="11392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Energy (GeV)</a:t>
                  </a:r>
                </a:p>
              </p:txBody>
            </p:sp>
            <p:sp>
              <p:nvSpPr>
                <p:cNvPr id="13" name="Rettangolo 12">
                  <a:extLst>
                    <a:ext uri="{FF2B5EF4-FFF2-40B4-BE49-F238E27FC236}">
                      <a16:creationId xmlns:a16="http://schemas.microsoft.com/office/drawing/2014/main" id="{FFFB7134-AD64-114F-8F6C-D0813BCA32EB}"/>
                    </a:ext>
                  </a:extLst>
                </p:cNvPr>
                <p:cNvSpPr/>
                <p:nvPr/>
              </p:nvSpPr>
              <p:spPr>
                <a:xfrm rot="16200000">
                  <a:off x="7037335" y="2237258"/>
                  <a:ext cx="161659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Wavelength (nm)</a:t>
                  </a:r>
                </a:p>
              </p:txBody>
            </p:sp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67D817E9-77E6-184F-B035-D9AA0EDC1F3A}"/>
                    </a:ext>
                  </a:extLst>
                </p:cNvPr>
                <p:cNvSpPr txBox="1"/>
                <p:nvPr/>
              </p:nvSpPr>
              <p:spPr>
                <a:xfrm rot="5400000">
                  <a:off x="11244350" y="2225339"/>
                  <a:ext cx="11435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P. Energy (𝜇J)</a:t>
                  </a:r>
                </a:p>
              </p:txBody>
            </p:sp>
          </p:grp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407DE48B-246E-564D-89E1-EC5653F864DF}"/>
                  </a:ext>
                </a:extLst>
              </p:cNvPr>
              <p:cNvGrpSpPr/>
              <p:nvPr/>
            </p:nvGrpSpPr>
            <p:grpSpPr>
              <a:xfrm>
                <a:off x="3290008" y="4733872"/>
                <a:ext cx="4227172" cy="2045948"/>
                <a:chOff x="4894364" y="3942193"/>
                <a:chExt cx="4227172" cy="2045948"/>
              </a:xfrm>
            </p:grpSpPr>
            <p:pic>
              <p:nvPicPr>
                <p:cNvPr id="16" name="Immagine 15">
                  <a:extLst>
                    <a:ext uri="{FF2B5EF4-FFF2-40B4-BE49-F238E27FC236}">
                      <a16:creationId xmlns:a16="http://schemas.microsoft.com/office/drawing/2014/main" id="{03C723F4-4A97-5C4D-AD67-E4E94A81E5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/>
              </p:blipFill>
              <p:spPr>
                <a:xfrm>
                  <a:off x="5162202" y="3942193"/>
                  <a:ext cx="3698125" cy="1811171"/>
                </a:xfrm>
                <a:prstGeom prst="rect">
                  <a:avLst/>
                </a:prstGeom>
              </p:spPr>
            </p:pic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C9A00C23-A213-F046-B65C-8CDA873248FE}"/>
                    </a:ext>
                  </a:extLst>
                </p:cNvPr>
                <p:cNvSpPr txBox="1"/>
                <p:nvPr/>
              </p:nvSpPr>
              <p:spPr>
                <a:xfrm>
                  <a:off x="6420198" y="5680364"/>
                  <a:ext cx="11392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Energy (GeV)</a:t>
                  </a:r>
                </a:p>
              </p:txBody>
            </p:sp>
            <p:sp>
              <p:nvSpPr>
                <p:cNvPr id="18" name="Rettangolo 17">
                  <a:extLst>
                    <a:ext uri="{FF2B5EF4-FFF2-40B4-BE49-F238E27FC236}">
                      <a16:creationId xmlns:a16="http://schemas.microsoft.com/office/drawing/2014/main" id="{CBA4A0FB-26D4-6A43-8B81-4588B45E3958}"/>
                    </a:ext>
                  </a:extLst>
                </p:cNvPr>
                <p:cNvSpPr/>
                <p:nvPr/>
              </p:nvSpPr>
              <p:spPr>
                <a:xfrm rot="16200000">
                  <a:off x="4255343" y="4634094"/>
                  <a:ext cx="161659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Wavelength (nm)</a:t>
                  </a:r>
                </a:p>
              </p:txBody>
            </p:sp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7EE82B96-BADD-E148-B244-3DCA2E6DB67A}"/>
                    </a:ext>
                  </a:extLst>
                </p:cNvPr>
                <p:cNvSpPr txBox="1"/>
                <p:nvPr/>
              </p:nvSpPr>
              <p:spPr>
                <a:xfrm rot="5400000">
                  <a:off x="8395856" y="4663739"/>
                  <a:ext cx="11435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P. Energy (𝜇J)</a:t>
                  </a:r>
                </a:p>
              </p:txBody>
            </p:sp>
          </p:grpSp>
        </p:grp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37D16C0D-AF7C-F54C-862D-4028A5A3150B}"/>
                </a:ext>
              </a:extLst>
            </p:cNvPr>
            <p:cNvSpPr txBox="1"/>
            <p:nvPr/>
          </p:nvSpPr>
          <p:spPr>
            <a:xfrm>
              <a:off x="6325984" y="4522125"/>
              <a:ext cx="1786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Long pulse mode</a:t>
              </a: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CC0BD81C-3DF2-604A-97F4-8711EA2EC3FA}"/>
              </a:ext>
            </a:extLst>
          </p:cNvPr>
          <p:cNvGrpSpPr/>
          <p:nvPr/>
        </p:nvGrpSpPr>
        <p:grpSpPr>
          <a:xfrm>
            <a:off x="3117273" y="1849029"/>
            <a:ext cx="9041476" cy="2232757"/>
            <a:chOff x="3117273" y="2205645"/>
            <a:chExt cx="9041476" cy="2232757"/>
          </a:xfrm>
        </p:grpSpPr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1056F3A4-6EF1-8B40-A43D-CCA1796FF93E}"/>
                </a:ext>
              </a:extLst>
            </p:cNvPr>
            <p:cNvGrpSpPr/>
            <p:nvPr/>
          </p:nvGrpSpPr>
          <p:grpSpPr>
            <a:xfrm>
              <a:off x="3117273" y="2244437"/>
              <a:ext cx="9041476" cy="2193965"/>
              <a:chOff x="3084023" y="2236124"/>
              <a:chExt cx="9041476" cy="2193965"/>
            </a:xfrm>
          </p:grpSpPr>
          <p:sp>
            <p:nvSpPr>
              <p:cNvPr id="38" name="Rettangolo con angoli arrotondati 37">
                <a:extLst>
                  <a:ext uri="{FF2B5EF4-FFF2-40B4-BE49-F238E27FC236}">
                    <a16:creationId xmlns:a16="http://schemas.microsoft.com/office/drawing/2014/main" id="{BBDFAE11-0824-5142-94C0-0D2ACE1637C2}"/>
                  </a:ext>
                </a:extLst>
              </p:cNvPr>
              <p:cNvSpPr/>
              <p:nvPr/>
            </p:nvSpPr>
            <p:spPr>
              <a:xfrm>
                <a:off x="3084023" y="2236124"/>
                <a:ext cx="9041476" cy="2152997"/>
              </a:xfrm>
              <a:prstGeom prst="roundRect">
                <a:avLst/>
              </a:prstGeom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50A82101-4B41-DD4C-AC76-9CB320E23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7946969" y="2383408"/>
                <a:ext cx="3791193" cy="1860850"/>
              </a:xfrm>
              <a:prstGeom prst="rect">
                <a:avLst/>
              </a:prstGeom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7CA6040A-AC0D-6F44-B237-B1E272461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366655" y="2322751"/>
                <a:ext cx="3884314" cy="1871102"/>
              </a:xfrm>
              <a:prstGeom prst="rect">
                <a:avLst/>
              </a:prstGeom>
            </p:spPr>
          </p:pic>
          <p:grpSp>
            <p:nvGrpSpPr>
              <p:cNvPr id="27" name="Gruppo 26">
                <a:extLst>
                  <a:ext uri="{FF2B5EF4-FFF2-40B4-BE49-F238E27FC236}">
                    <a16:creationId xmlns:a16="http://schemas.microsoft.com/office/drawing/2014/main" id="{224DC074-0DF3-9645-866A-D43C8F67747B}"/>
                  </a:ext>
                </a:extLst>
              </p:cNvPr>
              <p:cNvGrpSpPr/>
              <p:nvPr/>
            </p:nvGrpSpPr>
            <p:grpSpPr>
              <a:xfrm>
                <a:off x="3118212" y="2337269"/>
                <a:ext cx="4368489" cy="2092820"/>
                <a:chOff x="4786298" y="3903633"/>
                <a:chExt cx="4368489" cy="2092820"/>
              </a:xfrm>
            </p:grpSpPr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EF5FAEB2-451E-4C4D-8870-578C22B9A228}"/>
                    </a:ext>
                  </a:extLst>
                </p:cNvPr>
                <p:cNvSpPr txBox="1"/>
                <p:nvPr/>
              </p:nvSpPr>
              <p:spPr>
                <a:xfrm>
                  <a:off x="6295507" y="5688676"/>
                  <a:ext cx="11392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Energy (GeV)</a:t>
                  </a:r>
                </a:p>
              </p:txBody>
            </p:sp>
            <p:sp>
              <p:nvSpPr>
                <p:cNvPr id="30" name="Rettangolo 29">
                  <a:extLst>
                    <a:ext uri="{FF2B5EF4-FFF2-40B4-BE49-F238E27FC236}">
                      <a16:creationId xmlns:a16="http://schemas.microsoft.com/office/drawing/2014/main" id="{AF8B6A3A-B404-9343-9156-1B08E00EA840}"/>
                    </a:ext>
                  </a:extLst>
                </p:cNvPr>
                <p:cNvSpPr/>
                <p:nvPr/>
              </p:nvSpPr>
              <p:spPr>
                <a:xfrm rot="16200000">
                  <a:off x="4147277" y="4542654"/>
                  <a:ext cx="161659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Wavelength (nm)</a:t>
                  </a:r>
                </a:p>
              </p:txBody>
            </p: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DFDD0861-8EB7-CE42-BB16-49637B8A9BBC}"/>
                    </a:ext>
                  </a:extLst>
                </p:cNvPr>
                <p:cNvSpPr txBox="1"/>
                <p:nvPr/>
              </p:nvSpPr>
              <p:spPr>
                <a:xfrm rot="5400000">
                  <a:off x="8429107" y="4605549"/>
                  <a:ext cx="11435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P. Energy (𝜇J)</a:t>
                  </a:r>
                </a:p>
              </p:txBody>
            </p:sp>
          </p:grpSp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C7EE1648-0927-B94B-8ADA-22A99352BF7A}"/>
                  </a:ext>
                </a:extLst>
              </p:cNvPr>
              <p:cNvGrpSpPr/>
              <p:nvPr/>
            </p:nvGrpSpPr>
            <p:grpSpPr>
              <a:xfrm>
                <a:off x="7654189" y="2437021"/>
                <a:ext cx="4351863" cy="1984755"/>
                <a:chOff x="7659731" y="1664738"/>
                <a:chExt cx="4351863" cy="1984755"/>
              </a:xfrm>
            </p:grpSpPr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83C6704E-2569-1741-82E8-92F51DF88DCC}"/>
                    </a:ext>
                  </a:extLst>
                </p:cNvPr>
                <p:cNvSpPr txBox="1"/>
                <p:nvPr/>
              </p:nvSpPr>
              <p:spPr>
                <a:xfrm>
                  <a:off x="9227128" y="3341716"/>
                  <a:ext cx="11392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Energy (GeV)</a:t>
                  </a:r>
                </a:p>
              </p:txBody>
            </p:sp>
            <p:sp>
              <p:nvSpPr>
                <p:cNvPr id="34" name="Rettangolo 33">
                  <a:extLst>
                    <a:ext uri="{FF2B5EF4-FFF2-40B4-BE49-F238E27FC236}">
                      <a16:creationId xmlns:a16="http://schemas.microsoft.com/office/drawing/2014/main" id="{1D7F633C-6416-BA4C-B52C-A1287F7C78DD}"/>
                    </a:ext>
                  </a:extLst>
                </p:cNvPr>
                <p:cNvSpPr/>
                <p:nvPr/>
              </p:nvSpPr>
              <p:spPr>
                <a:xfrm rot="16200000">
                  <a:off x="7020710" y="2303759"/>
                  <a:ext cx="161659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Wavelength (nm)</a:t>
                  </a:r>
                </a:p>
              </p:txBody>
            </p:sp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FE743FFB-D438-5B4D-BF6D-B311233B00DE}"/>
                    </a:ext>
                  </a:extLst>
                </p:cNvPr>
                <p:cNvSpPr txBox="1"/>
                <p:nvPr/>
              </p:nvSpPr>
              <p:spPr>
                <a:xfrm rot="5400000">
                  <a:off x="11285914" y="2275215"/>
                  <a:ext cx="11435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P. Energy (𝜇J)</a:t>
                  </a:r>
                </a:p>
              </p:txBody>
            </p:sp>
          </p:grpSp>
        </p:grp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A6DC03CF-8BA4-E342-92FC-4FDE61734477}"/>
                </a:ext>
              </a:extLst>
            </p:cNvPr>
            <p:cNvSpPr txBox="1"/>
            <p:nvPr/>
          </p:nvSpPr>
          <p:spPr>
            <a:xfrm>
              <a:off x="6461758" y="2205645"/>
              <a:ext cx="1765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Short pulse mode</a:t>
              </a:r>
            </a:p>
          </p:txBody>
        </p:sp>
      </p:grp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9C0AA449-47AE-E942-80C5-AE898CBAE608}"/>
              </a:ext>
            </a:extLst>
          </p:cNvPr>
          <p:cNvSpPr txBox="1"/>
          <p:nvPr/>
        </p:nvSpPr>
        <p:spPr>
          <a:xfrm>
            <a:off x="523702" y="1197864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</a:t>
            </a:r>
            <a:r>
              <a:rPr lang="en-US" dirty="0" err="1"/>
              <a:t>Xie</a:t>
            </a:r>
            <a:r>
              <a:rPr lang="en-US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6781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01FCA6-B8DB-7A4C-5D08-CA11F8129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 err="1"/>
              <a:t>Pulse</a:t>
            </a:r>
            <a:r>
              <a:rPr lang="it-IT" sz="3600" b="1" dirty="0"/>
              <a:t> duration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1ED9CD1-039F-5749-8D04-92962622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574" y="1824978"/>
            <a:ext cx="6253056" cy="407408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F30CD6-2944-2541-A1B2-250CE5101D87}"/>
              </a:ext>
            </a:extLst>
          </p:cNvPr>
          <p:cNvSpPr txBox="1"/>
          <p:nvPr/>
        </p:nvSpPr>
        <p:spPr>
          <a:xfrm rot="5400000">
            <a:off x="8066123" y="3256075"/>
            <a:ext cx="2474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Pulse duration limit due </a:t>
            </a:r>
          </a:p>
          <a:p>
            <a:r>
              <a:rPr lang="en-US" dirty="0"/>
              <a:t>to gain bandwidth (fs)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D3519A-FB68-0843-986A-4D54E5FCBACA}"/>
              </a:ext>
            </a:extLst>
          </p:cNvPr>
          <p:cNvSpPr txBox="1"/>
          <p:nvPr/>
        </p:nvSpPr>
        <p:spPr>
          <a:xfrm rot="16200000">
            <a:off x="1864503" y="3463463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 (nm)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23FCDA-6193-054E-AF6F-E9345BFF7B18}"/>
              </a:ext>
            </a:extLst>
          </p:cNvPr>
          <p:cNvSpPr txBox="1"/>
          <p:nvPr/>
        </p:nvSpPr>
        <p:spPr>
          <a:xfrm>
            <a:off x="4777553" y="5570716"/>
            <a:ext cx="19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Energy (GeV)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7F4B2AF-D3BD-E743-97CA-AB02A6B9820D}"/>
              </a:ext>
            </a:extLst>
          </p:cNvPr>
          <p:cNvSpPr txBox="1"/>
          <p:nvPr/>
        </p:nvSpPr>
        <p:spPr>
          <a:xfrm>
            <a:off x="406400" y="6089565"/>
            <a:ext cx="669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e-bunch duration 15 fs – </a:t>
            </a:r>
            <a:r>
              <a:rPr lang="en-US" b="1" dirty="0"/>
              <a:t>circular polarization </a:t>
            </a:r>
            <a:r>
              <a:rPr lang="en-US" dirty="0"/>
              <a:t>– Aria beam parameters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30FDDD-8A38-DC4B-93DB-1647674482E5}"/>
              </a:ext>
            </a:extLst>
          </p:cNvPr>
          <p:cNvSpPr txBox="1"/>
          <p:nvPr/>
        </p:nvSpPr>
        <p:spPr>
          <a:xfrm>
            <a:off x="1761067" y="1382099"/>
            <a:ext cx="7946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 as the FT Limit of the bandwidth calculated with the </a:t>
            </a:r>
            <a:r>
              <a:rPr lang="en-US" dirty="0" err="1"/>
              <a:t>Xie</a:t>
            </a:r>
            <a:r>
              <a:rPr lang="en-US" dirty="0"/>
              <a:t> scaling relations</a:t>
            </a:r>
          </a:p>
        </p:txBody>
      </p:sp>
    </p:spTree>
    <p:extLst>
      <p:ext uri="{BB962C8B-B14F-4D97-AF65-F5344CB8AC3E}">
        <p14:creationId xmlns:p14="http://schemas.microsoft.com/office/powerpoint/2010/main" val="3295544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C46896-B497-441B-3D97-3CE7FBB0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 err="1"/>
              <a:t>Pulse</a:t>
            </a:r>
            <a:r>
              <a:rPr lang="it-IT" sz="3600" b="1" dirty="0"/>
              <a:t> duration</a:t>
            </a:r>
            <a:endParaRPr lang="it-IT" sz="36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F09FB3B-CF9C-5245-8F90-BCA52184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711" y="1815254"/>
            <a:ext cx="6195443" cy="39962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F30CD6-2944-2541-A1B2-250CE5101D87}"/>
              </a:ext>
            </a:extLst>
          </p:cNvPr>
          <p:cNvSpPr txBox="1"/>
          <p:nvPr/>
        </p:nvSpPr>
        <p:spPr>
          <a:xfrm rot="5400000">
            <a:off x="8066123" y="3228643"/>
            <a:ext cx="2474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Pulse duration limit due </a:t>
            </a:r>
          </a:p>
          <a:p>
            <a:r>
              <a:rPr lang="en-US" dirty="0"/>
              <a:t>to gain bandwidth (fs)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D3519A-FB68-0843-986A-4D54E5FCBACA}"/>
              </a:ext>
            </a:extLst>
          </p:cNvPr>
          <p:cNvSpPr txBox="1"/>
          <p:nvPr/>
        </p:nvSpPr>
        <p:spPr>
          <a:xfrm rot="16200000">
            <a:off x="1864503" y="3436031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 (nm)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23FCDA-6193-054E-AF6F-E9345BFF7B18}"/>
              </a:ext>
            </a:extLst>
          </p:cNvPr>
          <p:cNvSpPr txBox="1"/>
          <p:nvPr/>
        </p:nvSpPr>
        <p:spPr>
          <a:xfrm>
            <a:off x="4777553" y="5543284"/>
            <a:ext cx="19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Energy (GeV)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F4B2AF-D3BD-E743-97CA-AB02A6B9820D}"/>
              </a:ext>
            </a:extLst>
          </p:cNvPr>
          <p:cNvSpPr txBox="1"/>
          <p:nvPr/>
        </p:nvSpPr>
        <p:spPr>
          <a:xfrm>
            <a:off x="406400" y="6062133"/>
            <a:ext cx="669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e-bunch duration 8 fs – </a:t>
            </a:r>
            <a:r>
              <a:rPr lang="en-US" b="1" dirty="0"/>
              <a:t>circular polarization </a:t>
            </a:r>
            <a:r>
              <a:rPr lang="en-US" dirty="0"/>
              <a:t>– Aria beam parameters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30FDDD-8A38-DC4B-93DB-1647674482E5}"/>
              </a:ext>
            </a:extLst>
          </p:cNvPr>
          <p:cNvSpPr txBox="1"/>
          <p:nvPr/>
        </p:nvSpPr>
        <p:spPr>
          <a:xfrm>
            <a:off x="1761067" y="1354667"/>
            <a:ext cx="7946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 as the FT Limit of the bandwidth calculated with the </a:t>
            </a:r>
            <a:r>
              <a:rPr lang="en-US" dirty="0" err="1"/>
              <a:t>Xie</a:t>
            </a:r>
            <a:r>
              <a:rPr lang="en-US" dirty="0"/>
              <a:t> scaling relations</a:t>
            </a:r>
          </a:p>
        </p:txBody>
      </p:sp>
    </p:spTree>
    <p:extLst>
      <p:ext uri="{BB962C8B-B14F-4D97-AF65-F5344CB8AC3E}">
        <p14:creationId xmlns:p14="http://schemas.microsoft.com/office/powerpoint/2010/main" val="3267838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F872FE-3DD9-2569-A9ED-71398AAC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/>
              <a:t>Special modes of operation</a:t>
            </a:r>
            <a:endParaRPr lang="it-IT" sz="360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08AF821-D4C4-2441-B20D-26A2F1FB2541}"/>
              </a:ext>
            </a:extLst>
          </p:cNvPr>
          <p:cNvSpPr txBox="1">
            <a:spLocks/>
          </p:cNvSpPr>
          <p:nvPr/>
        </p:nvSpPr>
        <p:spPr>
          <a:xfrm>
            <a:off x="248633" y="1432865"/>
            <a:ext cx="5470242" cy="14458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The flexibility of this source can be used in a number of ways</a:t>
            </a:r>
            <a:endParaRPr lang="en-US" sz="200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DD8CE11-8A25-C64E-B4FA-D3E7697BB143}"/>
              </a:ext>
            </a:extLst>
          </p:cNvPr>
          <p:cNvGrpSpPr/>
          <p:nvPr/>
        </p:nvGrpSpPr>
        <p:grpSpPr>
          <a:xfrm>
            <a:off x="6150187" y="1511511"/>
            <a:ext cx="5883646" cy="2337097"/>
            <a:chOff x="5257477" y="2792277"/>
            <a:chExt cx="6727933" cy="2781946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0DE0FE53-09AC-2245-A295-C3431D8017DE}"/>
                </a:ext>
              </a:extLst>
            </p:cNvPr>
            <p:cNvGrpSpPr/>
            <p:nvPr/>
          </p:nvGrpSpPr>
          <p:grpSpPr>
            <a:xfrm>
              <a:off x="5257477" y="2792277"/>
              <a:ext cx="6727933" cy="2781946"/>
              <a:chOff x="5072993" y="2639877"/>
              <a:chExt cx="6727933" cy="2781946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F7D76FF0-349C-624B-A05A-6AF411F3ABF3}"/>
                  </a:ext>
                </a:extLst>
              </p:cNvPr>
              <p:cNvSpPr/>
              <p:nvPr/>
            </p:nvSpPr>
            <p:spPr>
              <a:xfrm>
                <a:off x="5080861" y="2639877"/>
                <a:ext cx="6620360" cy="27819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64FBFD4-AC97-2A46-B561-CD64EACF7599}"/>
                  </a:ext>
                </a:extLst>
              </p:cNvPr>
              <p:cNvSpPr txBox="1"/>
              <p:nvPr/>
            </p:nvSpPr>
            <p:spPr>
              <a:xfrm>
                <a:off x="5072993" y="4025139"/>
                <a:ext cx="6712847" cy="1282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Short &amp; high current e-bunch, long seed.</a:t>
                </a:r>
              </a:p>
              <a:p>
                <a:r>
                  <a:rPr lang="en-US" sz="1600" b="1" dirty="0"/>
                  <a:t>Pulse duration </a:t>
                </a:r>
                <a:r>
                  <a:rPr lang="en-US" sz="1600" dirty="0"/>
                  <a:t>limited by </a:t>
                </a:r>
                <a:r>
                  <a:rPr lang="en-US" sz="1600" b="1" dirty="0"/>
                  <a:t>e-bunch duration </a:t>
                </a:r>
                <a:r>
                  <a:rPr lang="en-US" sz="1600" dirty="0"/>
                  <a:t>&amp; large </a:t>
                </a:r>
                <a:r>
                  <a:rPr lang="en-US" sz="1600" b="1" dirty="0"/>
                  <a:t>gain bandwidth 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(Flexible: </a:t>
                </a:r>
                <a:r>
                  <a:rPr lang="en-US" sz="1600" dirty="0">
                    <a:solidFill>
                      <a:srgbClr val="0070C0"/>
                    </a:solidFill>
                  </a:rPr>
                  <a:t>can produce multiple </a:t>
                </a:r>
                <a:r>
                  <a:rPr lang="en-US" sz="1600" u="sng" dirty="0">
                    <a:solidFill>
                      <a:srgbClr val="0070C0"/>
                    </a:solidFill>
                  </a:rPr>
                  <a:t>phase-locked </a:t>
                </a:r>
                <a:r>
                  <a:rPr lang="en-US" sz="1600" dirty="0">
                    <a:solidFill>
                      <a:srgbClr val="0070C0"/>
                    </a:solidFill>
                  </a:rPr>
                  <a:t>pulses</a:t>
                </a:r>
                <a:r>
                  <a:rPr lang="en-US" sz="1600" dirty="0"/>
                  <a:t>)  </a:t>
                </a:r>
              </a:p>
            </p:txBody>
          </p:sp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C4344067-0639-034D-ADEC-74D8BFB982A0}"/>
                  </a:ext>
                </a:extLst>
              </p:cNvPr>
              <p:cNvGrpSpPr/>
              <p:nvPr/>
            </p:nvGrpSpPr>
            <p:grpSpPr>
              <a:xfrm>
                <a:off x="5091194" y="2690480"/>
                <a:ext cx="6709732" cy="1472227"/>
                <a:chOff x="5184184" y="3046941"/>
                <a:chExt cx="6709732" cy="1472227"/>
              </a:xfrm>
            </p:grpSpPr>
            <p:grpSp>
              <p:nvGrpSpPr>
                <p:cNvPr id="14" name="Group 4">
                  <a:extLst>
                    <a:ext uri="{FF2B5EF4-FFF2-40B4-BE49-F238E27FC236}">
                      <a16:creationId xmlns:a16="http://schemas.microsoft.com/office/drawing/2014/main" id="{AF3D143A-8A70-0F48-87BE-CE06D8885526}"/>
                    </a:ext>
                  </a:extLst>
                </p:cNvPr>
                <p:cNvGrpSpPr/>
                <p:nvPr/>
              </p:nvGrpSpPr>
              <p:grpSpPr>
                <a:xfrm>
                  <a:off x="5184184" y="3046941"/>
                  <a:ext cx="6300061" cy="1472227"/>
                  <a:chOff x="-42858" y="2482081"/>
                  <a:chExt cx="6300061" cy="1472227"/>
                </a:xfrm>
              </p:grpSpPr>
              <p:sp>
                <p:nvSpPr>
                  <p:cNvPr id="17" name="Freeform 18">
                    <a:extLst>
                      <a:ext uri="{FF2B5EF4-FFF2-40B4-BE49-F238E27FC236}">
                        <a16:creationId xmlns:a16="http://schemas.microsoft.com/office/drawing/2014/main" id="{C657AF6A-1353-0541-AD7E-579B50E47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42858" y="3232225"/>
                    <a:ext cx="6300061" cy="537326"/>
                  </a:xfrm>
                  <a:custGeom>
                    <a:avLst/>
                    <a:gdLst>
                      <a:gd name="T0" fmla="*/ 28054 w 153"/>
                      <a:gd name="T1" fmla="*/ 2120 h 423"/>
                      <a:gd name="T2" fmla="*/ 27296 w 153"/>
                      <a:gd name="T3" fmla="*/ 2120 h 423"/>
                      <a:gd name="T4" fmla="*/ 26608 w 153"/>
                      <a:gd name="T5" fmla="*/ 2120 h 423"/>
                      <a:gd name="T6" fmla="*/ 25861 w 153"/>
                      <a:gd name="T7" fmla="*/ 2120 h 423"/>
                      <a:gd name="T8" fmla="*/ 25118 w 153"/>
                      <a:gd name="T9" fmla="*/ 2120 h 423"/>
                      <a:gd name="T10" fmla="*/ 24360 w 153"/>
                      <a:gd name="T11" fmla="*/ 2120 h 423"/>
                      <a:gd name="T12" fmla="*/ 23668 w 153"/>
                      <a:gd name="T13" fmla="*/ 2120 h 423"/>
                      <a:gd name="T14" fmla="*/ 22925 w 153"/>
                      <a:gd name="T15" fmla="*/ 2120 h 423"/>
                      <a:gd name="T16" fmla="*/ 22167 w 153"/>
                      <a:gd name="T17" fmla="*/ 2120 h 423"/>
                      <a:gd name="T18" fmla="*/ 21475 w 153"/>
                      <a:gd name="T19" fmla="*/ 2120 h 423"/>
                      <a:gd name="T20" fmla="*/ 20732 w 153"/>
                      <a:gd name="T21" fmla="*/ 2111 h 423"/>
                      <a:gd name="T22" fmla="*/ 19985 w 153"/>
                      <a:gd name="T23" fmla="*/ 2092 h 423"/>
                      <a:gd name="T24" fmla="*/ 19227 w 153"/>
                      <a:gd name="T25" fmla="*/ 2040 h 423"/>
                      <a:gd name="T26" fmla="*/ 18539 w 153"/>
                      <a:gd name="T27" fmla="*/ 1950 h 423"/>
                      <a:gd name="T28" fmla="*/ 17792 w 153"/>
                      <a:gd name="T29" fmla="*/ 1787 h 423"/>
                      <a:gd name="T30" fmla="*/ 17034 w 153"/>
                      <a:gd name="T31" fmla="*/ 1534 h 423"/>
                      <a:gd name="T32" fmla="*/ 16493 w 153"/>
                      <a:gd name="T33" fmla="*/ 1190 h 423"/>
                      <a:gd name="T34" fmla="*/ 15749 w 153"/>
                      <a:gd name="T35" fmla="*/ 781 h 423"/>
                      <a:gd name="T36" fmla="*/ 15043 w 153"/>
                      <a:gd name="T37" fmla="*/ 392 h 423"/>
                      <a:gd name="T38" fmla="*/ 14299 w 153"/>
                      <a:gd name="T39" fmla="*/ 103 h 423"/>
                      <a:gd name="T40" fmla="*/ 13552 w 153"/>
                      <a:gd name="T41" fmla="*/ 0 h 423"/>
                      <a:gd name="T42" fmla="*/ 12850 w 153"/>
                      <a:gd name="T43" fmla="*/ 103 h 423"/>
                      <a:gd name="T44" fmla="*/ 12309 w 153"/>
                      <a:gd name="T45" fmla="*/ 392 h 423"/>
                      <a:gd name="T46" fmla="*/ 11562 w 153"/>
                      <a:gd name="T47" fmla="*/ 781 h 423"/>
                      <a:gd name="T48" fmla="*/ 10818 w 153"/>
                      <a:gd name="T49" fmla="*/ 1190 h 423"/>
                      <a:gd name="T50" fmla="*/ 10060 w 153"/>
                      <a:gd name="T51" fmla="*/ 1534 h 423"/>
                      <a:gd name="T52" fmla="*/ 9369 w 153"/>
                      <a:gd name="T53" fmla="*/ 1787 h 423"/>
                      <a:gd name="T54" fmla="*/ 8817 w 153"/>
                      <a:gd name="T55" fmla="*/ 1950 h 423"/>
                      <a:gd name="T56" fmla="*/ 8070 w 153"/>
                      <a:gd name="T57" fmla="*/ 2040 h 423"/>
                      <a:gd name="T58" fmla="*/ 7326 w 153"/>
                      <a:gd name="T59" fmla="*/ 2092 h 423"/>
                      <a:gd name="T60" fmla="*/ 6771 w 153"/>
                      <a:gd name="T61" fmla="*/ 2111 h 423"/>
                      <a:gd name="T62" fmla="*/ 6024 w 153"/>
                      <a:gd name="T63" fmla="*/ 2120 h 423"/>
                      <a:gd name="T64" fmla="*/ 5336 w 153"/>
                      <a:gd name="T65" fmla="*/ 2120 h 423"/>
                      <a:gd name="T66" fmla="*/ 4589 w 153"/>
                      <a:gd name="T67" fmla="*/ 2120 h 423"/>
                      <a:gd name="T68" fmla="*/ 4037 w 153"/>
                      <a:gd name="T69" fmla="*/ 2120 h 423"/>
                      <a:gd name="T70" fmla="*/ 3290 w 153"/>
                      <a:gd name="T71" fmla="*/ 2120 h 423"/>
                      <a:gd name="T72" fmla="*/ 2734 w 153"/>
                      <a:gd name="T73" fmla="*/ 2120 h 423"/>
                      <a:gd name="T74" fmla="*/ 1991 w 153"/>
                      <a:gd name="T75" fmla="*/ 2120 h 423"/>
                      <a:gd name="T76" fmla="*/ 1299 w 153"/>
                      <a:gd name="T77" fmla="*/ 2120 h 423"/>
                      <a:gd name="T78" fmla="*/ 743 w 153"/>
                      <a:gd name="T79" fmla="*/ 2120 h 423"/>
                      <a:gd name="T80" fmla="*/ 0 w 153"/>
                      <a:gd name="T81" fmla="*/ 2120 h 42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53" h="423">
                        <a:moveTo>
                          <a:pt x="153" y="423"/>
                        </a:moveTo>
                        <a:lnTo>
                          <a:pt x="149" y="423"/>
                        </a:lnTo>
                        <a:lnTo>
                          <a:pt x="145" y="423"/>
                        </a:lnTo>
                        <a:lnTo>
                          <a:pt x="141" y="423"/>
                        </a:lnTo>
                        <a:lnTo>
                          <a:pt x="137" y="423"/>
                        </a:lnTo>
                        <a:lnTo>
                          <a:pt x="133" y="423"/>
                        </a:lnTo>
                        <a:lnTo>
                          <a:pt x="129" y="423"/>
                        </a:lnTo>
                        <a:lnTo>
                          <a:pt x="125" y="423"/>
                        </a:lnTo>
                        <a:lnTo>
                          <a:pt x="121" y="423"/>
                        </a:lnTo>
                        <a:lnTo>
                          <a:pt x="117" y="423"/>
                        </a:lnTo>
                        <a:lnTo>
                          <a:pt x="113" y="421"/>
                        </a:lnTo>
                        <a:lnTo>
                          <a:pt x="109" y="417"/>
                        </a:lnTo>
                        <a:lnTo>
                          <a:pt x="105" y="407"/>
                        </a:lnTo>
                        <a:lnTo>
                          <a:pt x="101" y="389"/>
                        </a:lnTo>
                        <a:lnTo>
                          <a:pt x="97" y="356"/>
                        </a:lnTo>
                        <a:lnTo>
                          <a:pt x="93" y="306"/>
                        </a:lnTo>
                        <a:lnTo>
                          <a:pt x="90" y="237"/>
                        </a:lnTo>
                        <a:lnTo>
                          <a:pt x="86" y="156"/>
                        </a:lnTo>
                        <a:lnTo>
                          <a:pt x="82" y="78"/>
                        </a:lnTo>
                        <a:lnTo>
                          <a:pt x="78" y="21"/>
                        </a:lnTo>
                        <a:lnTo>
                          <a:pt x="74" y="0"/>
                        </a:lnTo>
                        <a:lnTo>
                          <a:pt x="70" y="21"/>
                        </a:lnTo>
                        <a:lnTo>
                          <a:pt x="67" y="78"/>
                        </a:lnTo>
                        <a:lnTo>
                          <a:pt x="63" y="156"/>
                        </a:lnTo>
                        <a:lnTo>
                          <a:pt x="59" y="237"/>
                        </a:lnTo>
                        <a:lnTo>
                          <a:pt x="55" y="306"/>
                        </a:lnTo>
                        <a:lnTo>
                          <a:pt x="51" y="356"/>
                        </a:lnTo>
                        <a:lnTo>
                          <a:pt x="48" y="389"/>
                        </a:lnTo>
                        <a:lnTo>
                          <a:pt x="44" y="407"/>
                        </a:lnTo>
                        <a:lnTo>
                          <a:pt x="40" y="417"/>
                        </a:lnTo>
                        <a:lnTo>
                          <a:pt x="37" y="421"/>
                        </a:lnTo>
                        <a:lnTo>
                          <a:pt x="33" y="423"/>
                        </a:lnTo>
                        <a:lnTo>
                          <a:pt x="29" y="423"/>
                        </a:lnTo>
                        <a:lnTo>
                          <a:pt x="25" y="423"/>
                        </a:lnTo>
                        <a:lnTo>
                          <a:pt x="22" y="423"/>
                        </a:lnTo>
                        <a:lnTo>
                          <a:pt x="18" y="423"/>
                        </a:lnTo>
                        <a:lnTo>
                          <a:pt x="15" y="423"/>
                        </a:lnTo>
                        <a:lnTo>
                          <a:pt x="11" y="423"/>
                        </a:lnTo>
                        <a:lnTo>
                          <a:pt x="7" y="423"/>
                        </a:lnTo>
                        <a:lnTo>
                          <a:pt x="4" y="423"/>
                        </a:lnTo>
                        <a:lnTo>
                          <a:pt x="0" y="423"/>
                        </a:lnTo>
                      </a:path>
                    </a:pathLst>
                  </a:custGeom>
                  <a:gradFill flip="none" rotWithShape="1">
                    <a:gsLst>
                      <a:gs pos="30000">
                        <a:srgbClr val="FF6600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9050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03236"/>
                    <a:endParaRPr lang="it-IT">
                      <a:solidFill>
                        <a:prstClr val="white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8" name="TextBox 7">
                    <a:extLst>
                      <a:ext uri="{FF2B5EF4-FFF2-40B4-BE49-F238E27FC236}">
                        <a16:creationId xmlns:a16="http://schemas.microsoft.com/office/drawing/2014/main" id="{C0F41B59-A1C9-6B43-89B9-D997C12C4B0D}"/>
                      </a:ext>
                    </a:extLst>
                  </p:cNvPr>
                  <p:cNvSpPr txBox="1"/>
                  <p:nvPr/>
                </p:nvSpPr>
                <p:spPr>
                  <a:xfrm>
                    <a:off x="2191574" y="2482081"/>
                    <a:ext cx="94252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03236"/>
                    <a:r>
                      <a:rPr lang="en-US" i="1" dirty="0">
                        <a:solidFill>
                          <a:srgbClr val="376092"/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e-beam</a:t>
                    </a:r>
                  </a:p>
                </p:txBody>
              </p:sp>
              <p:sp>
                <p:nvSpPr>
                  <p:cNvPr id="19" name="TextBox 8">
                    <a:extLst>
                      <a:ext uri="{FF2B5EF4-FFF2-40B4-BE49-F238E27FC236}">
                        <a16:creationId xmlns:a16="http://schemas.microsoft.com/office/drawing/2014/main" id="{D1A20EC8-1243-CC4D-BBB3-0F760E5C1FA4}"/>
                      </a:ext>
                    </a:extLst>
                  </p:cNvPr>
                  <p:cNvSpPr txBox="1"/>
                  <p:nvPr/>
                </p:nvSpPr>
                <p:spPr>
                  <a:xfrm>
                    <a:off x="1748278" y="3239075"/>
                    <a:ext cx="69895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03236"/>
                    <a:r>
                      <a:rPr lang="en-US" i="1" dirty="0">
                        <a:solidFill>
                          <a:srgbClr val="FF6600"/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Seed</a:t>
                    </a:r>
                    <a:r>
                      <a:rPr lang="en-US" i="1" dirty="0">
                        <a:solidFill>
                          <a:srgbClr val="54FF1D">
                            <a:lumMod val="60000"/>
                            <a:lumOff val="40000"/>
                          </a:srgbClr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 </a:t>
                    </a:r>
                    <a:endParaRPr lang="en-US" sz="2000" i="1" dirty="0">
                      <a:solidFill>
                        <a:srgbClr val="98FF77"/>
                      </a:solidFill>
                      <a:latin typeface="Times New Roman"/>
                      <a:ea typeface="ＭＳ Ｐゴシック" charset="0"/>
                      <a:cs typeface="Times New Roman"/>
                    </a:endParaRPr>
                  </a:p>
                </p:txBody>
              </p:sp>
              <p:sp>
                <p:nvSpPr>
                  <p:cNvPr id="20" name="Oval 5">
                    <a:extLst>
                      <a:ext uri="{FF2B5EF4-FFF2-40B4-BE49-F238E27FC236}">
                        <a16:creationId xmlns:a16="http://schemas.microsoft.com/office/drawing/2014/main" id="{1BB538CE-9070-D74B-9B32-F97C0BCBDF7A}"/>
                      </a:ext>
                    </a:extLst>
                  </p:cNvPr>
                  <p:cNvSpPr/>
                  <p:nvPr/>
                </p:nvSpPr>
                <p:spPr>
                  <a:xfrm>
                    <a:off x="3002246" y="2626568"/>
                    <a:ext cx="45719" cy="1327740"/>
                  </a:xfrm>
                  <a:prstGeom prst="ellipse">
                    <a:avLst/>
                  </a:prstGeom>
                  <a:ln>
                    <a:gradFill flip="none" rotWithShape="1">
                      <a:gsLst>
                        <a:gs pos="0">
                          <a:schemeClr val="accent1">
                            <a:shade val="95000"/>
                            <a:satMod val="105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03236"/>
                    <a:endParaRPr lang="en-US" dirty="0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id="{CE64108F-841B-7546-96B2-EC88710BC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38483" y="3326939"/>
                  <a:ext cx="157565" cy="1004888"/>
                </a:xfrm>
                <a:custGeom>
                  <a:avLst/>
                  <a:gdLst>
                    <a:gd name="T0" fmla="*/ 28054 w 153"/>
                    <a:gd name="T1" fmla="*/ 2120 h 423"/>
                    <a:gd name="T2" fmla="*/ 27296 w 153"/>
                    <a:gd name="T3" fmla="*/ 2120 h 423"/>
                    <a:gd name="T4" fmla="*/ 26608 w 153"/>
                    <a:gd name="T5" fmla="*/ 2120 h 423"/>
                    <a:gd name="T6" fmla="*/ 25861 w 153"/>
                    <a:gd name="T7" fmla="*/ 2120 h 423"/>
                    <a:gd name="T8" fmla="*/ 25118 w 153"/>
                    <a:gd name="T9" fmla="*/ 2120 h 423"/>
                    <a:gd name="T10" fmla="*/ 24360 w 153"/>
                    <a:gd name="T11" fmla="*/ 2120 h 423"/>
                    <a:gd name="T12" fmla="*/ 23668 w 153"/>
                    <a:gd name="T13" fmla="*/ 2120 h 423"/>
                    <a:gd name="T14" fmla="*/ 22925 w 153"/>
                    <a:gd name="T15" fmla="*/ 2120 h 423"/>
                    <a:gd name="T16" fmla="*/ 22167 w 153"/>
                    <a:gd name="T17" fmla="*/ 2120 h 423"/>
                    <a:gd name="T18" fmla="*/ 21475 w 153"/>
                    <a:gd name="T19" fmla="*/ 2120 h 423"/>
                    <a:gd name="T20" fmla="*/ 20732 w 153"/>
                    <a:gd name="T21" fmla="*/ 2111 h 423"/>
                    <a:gd name="T22" fmla="*/ 19985 w 153"/>
                    <a:gd name="T23" fmla="*/ 2092 h 423"/>
                    <a:gd name="T24" fmla="*/ 19227 w 153"/>
                    <a:gd name="T25" fmla="*/ 2040 h 423"/>
                    <a:gd name="T26" fmla="*/ 18539 w 153"/>
                    <a:gd name="T27" fmla="*/ 1950 h 423"/>
                    <a:gd name="T28" fmla="*/ 17792 w 153"/>
                    <a:gd name="T29" fmla="*/ 1787 h 423"/>
                    <a:gd name="T30" fmla="*/ 17034 w 153"/>
                    <a:gd name="T31" fmla="*/ 1534 h 423"/>
                    <a:gd name="T32" fmla="*/ 16493 w 153"/>
                    <a:gd name="T33" fmla="*/ 1190 h 423"/>
                    <a:gd name="T34" fmla="*/ 15749 w 153"/>
                    <a:gd name="T35" fmla="*/ 781 h 423"/>
                    <a:gd name="T36" fmla="*/ 15043 w 153"/>
                    <a:gd name="T37" fmla="*/ 392 h 423"/>
                    <a:gd name="T38" fmla="*/ 14299 w 153"/>
                    <a:gd name="T39" fmla="*/ 103 h 423"/>
                    <a:gd name="T40" fmla="*/ 13552 w 153"/>
                    <a:gd name="T41" fmla="*/ 0 h 423"/>
                    <a:gd name="T42" fmla="*/ 12850 w 153"/>
                    <a:gd name="T43" fmla="*/ 103 h 423"/>
                    <a:gd name="T44" fmla="*/ 12309 w 153"/>
                    <a:gd name="T45" fmla="*/ 392 h 423"/>
                    <a:gd name="T46" fmla="*/ 11562 w 153"/>
                    <a:gd name="T47" fmla="*/ 781 h 423"/>
                    <a:gd name="T48" fmla="*/ 10818 w 153"/>
                    <a:gd name="T49" fmla="*/ 1190 h 423"/>
                    <a:gd name="T50" fmla="*/ 10060 w 153"/>
                    <a:gd name="T51" fmla="*/ 1534 h 423"/>
                    <a:gd name="T52" fmla="*/ 9369 w 153"/>
                    <a:gd name="T53" fmla="*/ 1787 h 423"/>
                    <a:gd name="T54" fmla="*/ 8817 w 153"/>
                    <a:gd name="T55" fmla="*/ 1950 h 423"/>
                    <a:gd name="T56" fmla="*/ 8070 w 153"/>
                    <a:gd name="T57" fmla="*/ 2040 h 423"/>
                    <a:gd name="T58" fmla="*/ 7326 w 153"/>
                    <a:gd name="T59" fmla="*/ 2092 h 423"/>
                    <a:gd name="T60" fmla="*/ 6771 w 153"/>
                    <a:gd name="T61" fmla="*/ 2111 h 423"/>
                    <a:gd name="T62" fmla="*/ 6024 w 153"/>
                    <a:gd name="T63" fmla="*/ 2120 h 423"/>
                    <a:gd name="T64" fmla="*/ 5336 w 153"/>
                    <a:gd name="T65" fmla="*/ 2120 h 423"/>
                    <a:gd name="T66" fmla="*/ 4589 w 153"/>
                    <a:gd name="T67" fmla="*/ 2120 h 423"/>
                    <a:gd name="T68" fmla="*/ 4037 w 153"/>
                    <a:gd name="T69" fmla="*/ 2120 h 423"/>
                    <a:gd name="T70" fmla="*/ 3290 w 153"/>
                    <a:gd name="T71" fmla="*/ 2120 h 423"/>
                    <a:gd name="T72" fmla="*/ 2734 w 153"/>
                    <a:gd name="T73" fmla="*/ 2120 h 423"/>
                    <a:gd name="T74" fmla="*/ 1991 w 153"/>
                    <a:gd name="T75" fmla="*/ 2120 h 423"/>
                    <a:gd name="T76" fmla="*/ 1299 w 153"/>
                    <a:gd name="T77" fmla="*/ 2120 h 423"/>
                    <a:gd name="T78" fmla="*/ 743 w 153"/>
                    <a:gd name="T79" fmla="*/ 2120 h 423"/>
                    <a:gd name="T80" fmla="*/ 0 w 153"/>
                    <a:gd name="T81" fmla="*/ 2120 h 42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53" h="423">
                      <a:moveTo>
                        <a:pt x="153" y="423"/>
                      </a:moveTo>
                      <a:lnTo>
                        <a:pt x="149" y="423"/>
                      </a:lnTo>
                      <a:lnTo>
                        <a:pt x="145" y="423"/>
                      </a:lnTo>
                      <a:lnTo>
                        <a:pt x="141" y="423"/>
                      </a:lnTo>
                      <a:lnTo>
                        <a:pt x="137" y="423"/>
                      </a:lnTo>
                      <a:lnTo>
                        <a:pt x="133" y="423"/>
                      </a:lnTo>
                      <a:lnTo>
                        <a:pt x="129" y="423"/>
                      </a:lnTo>
                      <a:lnTo>
                        <a:pt x="125" y="423"/>
                      </a:lnTo>
                      <a:lnTo>
                        <a:pt x="121" y="423"/>
                      </a:lnTo>
                      <a:lnTo>
                        <a:pt x="117" y="423"/>
                      </a:lnTo>
                      <a:lnTo>
                        <a:pt x="113" y="421"/>
                      </a:lnTo>
                      <a:lnTo>
                        <a:pt x="109" y="417"/>
                      </a:lnTo>
                      <a:lnTo>
                        <a:pt x="105" y="407"/>
                      </a:lnTo>
                      <a:lnTo>
                        <a:pt x="101" y="389"/>
                      </a:lnTo>
                      <a:lnTo>
                        <a:pt x="97" y="356"/>
                      </a:lnTo>
                      <a:lnTo>
                        <a:pt x="93" y="306"/>
                      </a:lnTo>
                      <a:lnTo>
                        <a:pt x="90" y="237"/>
                      </a:lnTo>
                      <a:lnTo>
                        <a:pt x="86" y="156"/>
                      </a:lnTo>
                      <a:lnTo>
                        <a:pt x="82" y="78"/>
                      </a:lnTo>
                      <a:lnTo>
                        <a:pt x="78" y="21"/>
                      </a:lnTo>
                      <a:lnTo>
                        <a:pt x="74" y="0"/>
                      </a:lnTo>
                      <a:lnTo>
                        <a:pt x="70" y="21"/>
                      </a:lnTo>
                      <a:lnTo>
                        <a:pt x="67" y="78"/>
                      </a:lnTo>
                      <a:lnTo>
                        <a:pt x="63" y="156"/>
                      </a:lnTo>
                      <a:lnTo>
                        <a:pt x="59" y="237"/>
                      </a:lnTo>
                      <a:lnTo>
                        <a:pt x="55" y="306"/>
                      </a:lnTo>
                      <a:lnTo>
                        <a:pt x="51" y="356"/>
                      </a:lnTo>
                      <a:lnTo>
                        <a:pt x="48" y="389"/>
                      </a:lnTo>
                      <a:lnTo>
                        <a:pt x="44" y="407"/>
                      </a:lnTo>
                      <a:lnTo>
                        <a:pt x="40" y="417"/>
                      </a:lnTo>
                      <a:lnTo>
                        <a:pt x="37" y="421"/>
                      </a:lnTo>
                      <a:lnTo>
                        <a:pt x="33" y="423"/>
                      </a:lnTo>
                      <a:lnTo>
                        <a:pt x="29" y="423"/>
                      </a:lnTo>
                      <a:lnTo>
                        <a:pt x="25" y="423"/>
                      </a:lnTo>
                      <a:lnTo>
                        <a:pt x="22" y="423"/>
                      </a:lnTo>
                      <a:lnTo>
                        <a:pt x="18" y="423"/>
                      </a:lnTo>
                      <a:lnTo>
                        <a:pt x="15" y="423"/>
                      </a:lnTo>
                      <a:lnTo>
                        <a:pt x="11" y="423"/>
                      </a:lnTo>
                      <a:lnTo>
                        <a:pt x="7" y="423"/>
                      </a:lnTo>
                      <a:lnTo>
                        <a:pt x="4" y="423"/>
                      </a:lnTo>
                      <a:lnTo>
                        <a:pt x="0" y="423"/>
                      </a:lnTo>
                    </a:path>
                  </a:pathLst>
                </a:custGeom>
                <a:gradFill flip="none" rotWithShape="1">
                  <a:gsLst>
                    <a:gs pos="30000">
                      <a:srgbClr val="7030A0"/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n w="19050" cmpd="sng">
                  <a:solidFill>
                    <a:srgbClr val="7030A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03236"/>
                  <a:endParaRPr lang="it-IT" dirty="0">
                    <a:solidFill>
                      <a:prstClr val="white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" name="TextBox 7">
                  <a:extLst>
                    <a:ext uri="{FF2B5EF4-FFF2-40B4-BE49-F238E27FC236}">
                      <a16:creationId xmlns:a16="http://schemas.microsoft.com/office/drawing/2014/main" id="{69CC3228-6EA2-7C4B-BAAC-FDFBB76DCC66}"/>
                    </a:ext>
                  </a:extLst>
                </p:cNvPr>
                <p:cNvSpPr txBox="1"/>
                <p:nvPr/>
              </p:nvSpPr>
              <p:spPr>
                <a:xfrm>
                  <a:off x="10883550" y="3094268"/>
                  <a:ext cx="1010366" cy="9891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Multiple</a:t>
                  </a:r>
                </a:p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FEL</a:t>
                  </a:r>
                </a:p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pulses</a:t>
                  </a:r>
                </a:p>
              </p:txBody>
            </p:sp>
          </p:grpSp>
        </p:grp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0503DA3B-CDD8-6140-A63D-96C6FB64EDC3}"/>
                </a:ext>
              </a:extLst>
            </p:cNvPr>
            <p:cNvSpPr/>
            <p:nvPr/>
          </p:nvSpPr>
          <p:spPr>
            <a:xfrm>
              <a:off x="8657667" y="2987367"/>
              <a:ext cx="45719" cy="1327740"/>
            </a:xfrm>
            <a:prstGeom prst="ellipse">
              <a:avLst/>
            </a:prstGeom>
            <a:ln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3236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45C10CF1-6581-A74D-BDC5-1AC663BBE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3304" y="3122878"/>
              <a:ext cx="157565" cy="1004888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30000">
                  <a:srgbClr val="7030A0"/>
                </a:gs>
                <a:gs pos="100000">
                  <a:srgbClr val="FFFFFF"/>
                </a:gs>
              </a:gsLst>
              <a:lin ang="0" scaled="1"/>
              <a:tileRect/>
            </a:gradFill>
            <a:ln w="19050" cmpd="sng">
              <a:solidFill>
                <a:srgbClr val="7030A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03236"/>
              <a:endParaRPr lang="it-IT" dirty="0">
                <a:solidFill>
                  <a:prstClr val="white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A7276033-3843-774A-A17B-0C886C20A6AD}"/>
              </a:ext>
            </a:extLst>
          </p:cNvPr>
          <p:cNvGrpSpPr/>
          <p:nvPr/>
        </p:nvGrpSpPr>
        <p:grpSpPr>
          <a:xfrm>
            <a:off x="6160347" y="4098366"/>
            <a:ext cx="5796452" cy="2347817"/>
            <a:chOff x="5257477" y="2779517"/>
            <a:chExt cx="6628228" cy="2794706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FE84FB10-40C9-0C40-8BE3-AC69D9148C85}"/>
                </a:ext>
              </a:extLst>
            </p:cNvPr>
            <p:cNvGrpSpPr/>
            <p:nvPr/>
          </p:nvGrpSpPr>
          <p:grpSpPr>
            <a:xfrm>
              <a:off x="5257477" y="2779517"/>
              <a:ext cx="6628228" cy="2794706"/>
              <a:chOff x="5072993" y="2627117"/>
              <a:chExt cx="6628228" cy="2794706"/>
            </a:xfrm>
          </p:grpSpPr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231088B5-1E88-364C-84A5-B256AE5B676B}"/>
                  </a:ext>
                </a:extLst>
              </p:cNvPr>
              <p:cNvSpPr/>
              <p:nvPr/>
            </p:nvSpPr>
            <p:spPr>
              <a:xfrm>
                <a:off x="5080861" y="2639877"/>
                <a:ext cx="6620360" cy="27819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9463E9F-A9AA-1A4E-9FA9-00C732C6A8C4}"/>
                  </a:ext>
                </a:extLst>
              </p:cNvPr>
              <p:cNvSpPr txBox="1"/>
              <p:nvPr/>
            </p:nvSpPr>
            <p:spPr>
              <a:xfrm>
                <a:off x="5072993" y="4025141"/>
                <a:ext cx="6584086" cy="98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Multiple pulses on a chirped seed: amplification of separated colors. </a:t>
                </a:r>
                <a:r>
                  <a:rPr lang="en-US" sz="1600" dirty="0"/>
                  <a:t>Different colors can be </a:t>
                </a:r>
                <a:r>
                  <a:rPr lang="en-US" sz="1600" b="1" dirty="0"/>
                  <a:t>further separated by amplification of different harmonics</a:t>
                </a:r>
                <a:r>
                  <a:rPr lang="en-US" sz="1600" dirty="0"/>
                  <a:t> in the modulator (see ref. 3)</a:t>
                </a:r>
              </a:p>
            </p:txBody>
          </p:sp>
          <p:grpSp>
            <p:nvGrpSpPr>
              <p:cNvPr id="27" name="Gruppo 26">
                <a:extLst>
                  <a:ext uri="{FF2B5EF4-FFF2-40B4-BE49-F238E27FC236}">
                    <a16:creationId xmlns:a16="http://schemas.microsoft.com/office/drawing/2014/main" id="{597DFEC0-0D29-AD42-BD82-5E5FD456AB59}"/>
                  </a:ext>
                </a:extLst>
              </p:cNvPr>
              <p:cNvGrpSpPr/>
              <p:nvPr/>
            </p:nvGrpSpPr>
            <p:grpSpPr>
              <a:xfrm>
                <a:off x="5091194" y="2627117"/>
                <a:ext cx="6300061" cy="1535590"/>
                <a:chOff x="5184184" y="2983578"/>
                <a:chExt cx="6300061" cy="1535590"/>
              </a:xfrm>
            </p:grpSpPr>
            <p:grpSp>
              <p:nvGrpSpPr>
                <p:cNvPr id="28" name="Group 4">
                  <a:extLst>
                    <a:ext uri="{FF2B5EF4-FFF2-40B4-BE49-F238E27FC236}">
                      <a16:creationId xmlns:a16="http://schemas.microsoft.com/office/drawing/2014/main" id="{656B06A8-69FC-5149-9ED8-D77472265AE0}"/>
                    </a:ext>
                  </a:extLst>
                </p:cNvPr>
                <p:cNvGrpSpPr/>
                <p:nvPr/>
              </p:nvGrpSpPr>
              <p:grpSpPr>
                <a:xfrm>
                  <a:off x="5184184" y="3046941"/>
                  <a:ext cx="6300061" cy="1472227"/>
                  <a:chOff x="-42858" y="2482081"/>
                  <a:chExt cx="6300061" cy="1472227"/>
                </a:xfrm>
              </p:grpSpPr>
              <p:sp>
                <p:nvSpPr>
                  <p:cNvPr id="31" name="Freeform 18">
                    <a:extLst>
                      <a:ext uri="{FF2B5EF4-FFF2-40B4-BE49-F238E27FC236}">
                        <a16:creationId xmlns:a16="http://schemas.microsoft.com/office/drawing/2014/main" id="{A09CF819-8D44-7947-9B4B-D914BD15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42858" y="3232225"/>
                    <a:ext cx="6300061" cy="537326"/>
                  </a:xfrm>
                  <a:custGeom>
                    <a:avLst/>
                    <a:gdLst>
                      <a:gd name="T0" fmla="*/ 28054 w 153"/>
                      <a:gd name="T1" fmla="*/ 2120 h 423"/>
                      <a:gd name="T2" fmla="*/ 27296 w 153"/>
                      <a:gd name="T3" fmla="*/ 2120 h 423"/>
                      <a:gd name="T4" fmla="*/ 26608 w 153"/>
                      <a:gd name="T5" fmla="*/ 2120 h 423"/>
                      <a:gd name="T6" fmla="*/ 25861 w 153"/>
                      <a:gd name="T7" fmla="*/ 2120 h 423"/>
                      <a:gd name="T8" fmla="*/ 25118 w 153"/>
                      <a:gd name="T9" fmla="*/ 2120 h 423"/>
                      <a:gd name="T10" fmla="*/ 24360 w 153"/>
                      <a:gd name="T11" fmla="*/ 2120 h 423"/>
                      <a:gd name="T12" fmla="*/ 23668 w 153"/>
                      <a:gd name="T13" fmla="*/ 2120 h 423"/>
                      <a:gd name="T14" fmla="*/ 22925 w 153"/>
                      <a:gd name="T15" fmla="*/ 2120 h 423"/>
                      <a:gd name="T16" fmla="*/ 22167 w 153"/>
                      <a:gd name="T17" fmla="*/ 2120 h 423"/>
                      <a:gd name="T18" fmla="*/ 21475 w 153"/>
                      <a:gd name="T19" fmla="*/ 2120 h 423"/>
                      <a:gd name="T20" fmla="*/ 20732 w 153"/>
                      <a:gd name="T21" fmla="*/ 2111 h 423"/>
                      <a:gd name="T22" fmla="*/ 19985 w 153"/>
                      <a:gd name="T23" fmla="*/ 2092 h 423"/>
                      <a:gd name="T24" fmla="*/ 19227 w 153"/>
                      <a:gd name="T25" fmla="*/ 2040 h 423"/>
                      <a:gd name="T26" fmla="*/ 18539 w 153"/>
                      <a:gd name="T27" fmla="*/ 1950 h 423"/>
                      <a:gd name="T28" fmla="*/ 17792 w 153"/>
                      <a:gd name="T29" fmla="*/ 1787 h 423"/>
                      <a:gd name="T30" fmla="*/ 17034 w 153"/>
                      <a:gd name="T31" fmla="*/ 1534 h 423"/>
                      <a:gd name="T32" fmla="*/ 16493 w 153"/>
                      <a:gd name="T33" fmla="*/ 1190 h 423"/>
                      <a:gd name="T34" fmla="*/ 15749 w 153"/>
                      <a:gd name="T35" fmla="*/ 781 h 423"/>
                      <a:gd name="T36" fmla="*/ 15043 w 153"/>
                      <a:gd name="T37" fmla="*/ 392 h 423"/>
                      <a:gd name="T38" fmla="*/ 14299 w 153"/>
                      <a:gd name="T39" fmla="*/ 103 h 423"/>
                      <a:gd name="T40" fmla="*/ 13552 w 153"/>
                      <a:gd name="T41" fmla="*/ 0 h 423"/>
                      <a:gd name="T42" fmla="*/ 12850 w 153"/>
                      <a:gd name="T43" fmla="*/ 103 h 423"/>
                      <a:gd name="T44" fmla="*/ 12309 w 153"/>
                      <a:gd name="T45" fmla="*/ 392 h 423"/>
                      <a:gd name="T46" fmla="*/ 11562 w 153"/>
                      <a:gd name="T47" fmla="*/ 781 h 423"/>
                      <a:gd name="T48" fmla="*/ 10818 w 153"/>
                      <a:gd name="T49" fmla="*/ 1190 h 423"/>
                      <a:gd name="T50" fmla="*/ 10060 w 153"/>
                      <a:gd name="T51" fmla="*/ 1534 h 423"/>
                      <a:gd name="T52" fmla="*/ 9369 w 153"/>
                      <a:gd name="T53" fmla="*/ 1787 h 423"/>
                      <a:gd name="T54" fmla="*/ 8817 w 153"/>
                      <a:gd name="T55" fmla="*/ 1950 h 423"/>
                      <a:gd name="T56" fmla="*/ 8070 w 153"/>
                      <a:gd name="T57" fmla="*/ 2040 h 423"/>
                      <a:gd name="T58" fmla="*/ 7326 w 153"/>
                      <a:gd name="T59" fmla="*/ 2092 h 423"/>
                      <a:gd name="T60" fmla="*/ 6771 w 153"/>
                      <a:gd name="T61" fmla="*/ 2111 h 423"/>
                      <a:gd name="T62" fmla="*/ 6024 w 153"/>
                      <a:gd name="T63" fmla="*/ 2120 h 423"/>
                      <a:gd name="T64" fmla="*/ 5336 w 153"/>
                      <a:gd name="T65" fmla="*/ 2120 h 423"/>
                      <a:gd name="T66" fmla="*/ 4589 w 153"/>
                      <a:gd name="T67" fmla="*/ 2120 h 423"/>
                      <a:gd name="T68" fmla="*/ 4037 w 153"/>
                      <a:gd name="T69" fmla="*/ 2120 h 423"/>
                      <a:gd name="T70" fmla="*/ 3290 w 153"/>
                      <a:gd name="T71" fmla="*/ 2120 h 423"/>
                      <a:gd name="T72" fmla="*/ 2734 w 153"/>
                      <a:gd name="T73" fmla="*/ 2120 h 423"/>
                      <a:gd name="T74" fmla="*/ 1991 w 153"/>
                      <a:gd name="T75" fmla="*/ 2120 h 423"/>
                      <a:gd name="T76" fmla="*/ 1299 w 153"/>
                      <a:gd name="T77" fmla="*/ 2120 h 423"/>
                      <a:gd name="T78" fmla="*/ 743 w 153"/>
                      <a:gd name="T79" fmla="*/ 2120 h 423"/>
                      <a:gd name="T80" fmla="*/ 0 w 153"/>
                      <a:gd name="T81" fmla="*/ 2120 h 42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53" h="423">
                        <a:moveTo>
                          <a:pt x="153" y="423"/>
                        </a:moveTo>
                        <a:lnTo>
                          <a:pt x="149" y="423"/>
                        </a:lnTo>
                        <a:lnTo>
                          <a:pt x="145" y="423"/>
                        </a:lnTo>
                        <a:lnTo>
                          <a:pt x="141" y="423"/>
                        </a:lnTo>
                        <a:lnTo>
                          <a:pt x="137" y="423"/>
                        </a:lnTo>
                        <a:lnTo>
                          <a:pt x="133" y="423"/>
                        </a:lnTo>
                        <a:lnTo>
                          <a:pt x="129" y="423"/>
                        </a:lnTo>
                        <a:lnTo>
                          <a:pt x="125" y="423"/>
                        </a:lnTo>
                        <a:lnTo>
                          <a:pt x="121" y="423"/>
                        </a:lnTo>
                        <a:lnTo>
                          <a:pt x="117" y="423"/>
                        </a:lnTo>
                        <a:lnTo>
                          <a:pt x="113" y="421"/>
                        </a:lnTo>
                        <a:lnTo>
                          <a:pt x="109" y="417"/>
                        </a:lnTo>
                        <a:lnTo>
                          <a:pt x="105" y="407"/>
                        </a:lnTo>
                        <a:lnTo>
                          <a:pt x="101" y="389"/>
                        </a:lnTo>
                        <a:lnTo>
                          <a:pt x="97" y="356"/>
                        </a:lnTo>
                        <a:lnTo>
                          <a:pt x="93" y="306"/>
                        </a:lnTo>
                        <a:lnTo>
                          <a:pt x="90" y="237"/>
                        </a:lnTo>
                        <a:lnTo>
                          <a:pt x="86" y="156"/>
                        </a:lnTo>
                        <a:lnTo>
                          <a:pt x="82" y="78"/>
                        </a:lnTo>
                        <a:lnTo>
                          <a:pt x="78" y="21"/>
                        </a:lnTo>
                        <a:lnTo>
                          <a:pt x="74" y="0"/>
                        </a:lnTo>
                        <a:lnTo>
                          <a:pt x="70" y="21"/>
                        </a:lnTo>
                        <a:lnTo>
                          <a:pt x="67" y="78"/>
                        </a:lnTo>
                        <a:lnTo>
                          <a:pt x="63" y="156"/>
                        </a:lnTo>
                        <a:lnTo>
                          <a:pt x="59" y="237"/>
                        </a:lnTo>
                        <a:lnTo>
                          <a:pt x="55" y="306"/>
                        </a:lnTo>
                        <a:lnTo>
                          <a:pt x="51" y="356"/>
                        </a:lnTo>
                        <a:lnTo>
                          <a:pt x="48" y="389"/>
                        </a:lnTo>
                        <a:lnTo>
                          <a:pt x="44" y="407"/>
                        </a:lnTo>
                        <a:lnTo>
                          <a:pt x="40" y="417"/>
                        </a:lnTo>
                        <a:lnTo>
                          <a:pt x="37" y="421"/>
                        </a:lnTo>
                        <a:lnTo>
                          <a:pt x="33" y="423"/>
                        </a:lnTo>
                        <a:lnTo>
                          <a:pt x="29" y="423"/>
                        </a:lnTo>
                        <a:lnTo>
                          <a:pt x="25" y="423"/>
                        </a:lnTo>
                        <a:lnTo>
                          <a:pt x="22" y="423"/>
                        </a:lnTo>
                        <a:lnTo>
                          <a:pt x="18" y="423"/>
                        </a:lnTo>
                        <a:lnTo>
                          <a:pt x="15" y="423"/>
                        </a:lnTo>
                        <a:lnTo>
                          <a:pt x="11" y="423"/>
                        </a:lnTo>
                        <a:lnTo>
                          <a:pt x="7" y="423"/>
                        </a:lnTo>
                        <a:lnTo>
                          <a:pt x="4" y="423"/>
                        </a:lnTo>
                        <a:lnTo>
                          <a:pt x="0" y="423"/>
                        </a:lnTo>
                      </a:path>
                    </a:pathLst>
                  </a:custGeom>
                  <a:gradFill>
                    <a:gsLst>
                      <a:gs pos="32000">
                        <a:srgbClr val="FF0000"/>
                      </a:gs>
                      <a:gs pos="68000">
                        <a:srgbClr val="7030A0"/>
                      </a:gs>
                      <a:gs pos="61000">
                        <a:srgbClr val="00B0F0"/>
                      </a:gs>
                      <a:gs pos="54000">
                        <a:srgbClr val="00B050"/>
                      </a:gs>
                      <a:gs pos="46000">
                        <a:srgbClr val="FFFF00"/>
                      </a:gs>
                      <a:gs pos="39000">
                        <a:srgbClr val="FFC000"/>
                      </a:gs>
                    </a:gsLst>
                    <a:lin ang="0" scaled="1"/>
                  </a:gradFill>
                  <a:ln w="19050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03236"/>
                    <a:endParaRPr lang="it-IT" dirty="0">
                      <a:solidFill>
                        <a:prstClr val="white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2" name="TextBox 7">
                    <a:extLst>
                      <a:ext uri="{FF2B5EF4-FFF2-40B4-BE49-F238E27FC236}">
                        <a16:creationId xmlns:a16="http://schemas.microsoft.com/office/drawing/2014/main" id="{25F1128A-0A67-504C-92EF-6955AE6D3973}"/>
                      </a:ext>
                    </a:extLst>
                  </p:cNvPr>
                  <p:cNvSpPr txBox="1"/>
                  <p:nvPr/>
                </p:nvSpPr>
                <p:spPr>
                  <a:xfrm>
                    <a:off x="1970045" y="2482081"/>
                    <a:ext cx="94252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03236"/>
                    <a:r>
                      <a:rPr lang="en-US" i="1" dirty="0">
                        <a:solidFill>
                          <a:srgbClr val="376092"/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e-beam</a:t>
                    </a:r>
                  </a:p>
                </p:txBody>
              </p:sp>
              <p:sp>
                <p:nvSpPr>
                  <p:cNvPr id="33" name="TextBox 8">
                    <a:extLst>
                      <a:ext uri="{FF2B5EF4-FFF2-40B4-BE49-F238E27FC236}">
                        <a16:creationId xmlns:a16="http://schemas.microsoft.com/office/drawing/2014/main" id="{26895126-788B-E444-9E32-C58543293E8F}"/>
                      </a:ext>
                    </a:extLst>
                  </p:cNvPr>
                  <p:cNvSpPr txBox="1"/>
                  <p:nvPr/>
                </p:nvSpPr>
                <p:spPr>
                  <a:xfrm>
                    <a:off x="1748278" y="3239075"/>
                    <a:ext cx="69895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03236"/>
                    <a:r>
                      <a:rPr lang="en-US" i="1" dirty="0">
                        <a:solidFill>
                          <a:srgbClr val="FF6600"/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Seed</a:t>
                    </a:r>
                    <a:r>
                      <a:rPr lang="en-US" i="1" dirty="0">
                        <a:solidFill>
                          <a:srgbClr val="54FF1D">
                            <a:lumMod val="60000"/>
                            <a:lumOff val="40000"/>
                          </a:srgbClr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 </a:t>
                    </a:r>
                    <a:endParaRPr lang="en-US" sz="2000" i="1" dirty="0">
                      <a:solidFill>
                        <a:srgbClr val="98FF77"/>
                      </a:solidFill>
                      <a:latin typeface="Times New Roman"/>
                      <a:ea typeface="ＭＳ Ｐゴシック" charset="0"/>
                      <a:cs typeface="Times New Roman"/>
                    </a:endParaRPr>
                  </a:p>
                </p:txBody>
              </p:sp>
              <p:sp>
                <p:nvSpPr>
                  <p:cNvPr id="34" name="Oval 5">
                    <a:extLst>
                      <a:ext uri="{FF2B5EF4-FFF2-40B4-BE49-F238E27FC236}">
                        <a16:creationId xmlns:a16="http://schemas.microsoft.com/office/drawing/2014/main" id="{CDD6B076-96EC-9E4A-9A4C-CC0AA3ABE135}"/>
                      </a:ext>
                    </a:extLst>
                  </p:cNvPr>
                  <p:cNvSpPr/>
                  <p:nvPr/>
                </p:nvSpPr>
                <p:spPr>
                  <a:xfrm>
                    <a:off x="3002246" y="2626568"/>
                    <a:ext cx="45719" cy="1327740"/>
                  </a:xfrm>
                  <a:prstGeom prst="ellipse">
                    <a:avLst/>
                  </a:prstGeom>
                  <a:ln>
                    <a:gradFill flip="none" rotWithShape="1">
                      <a:gsLst>
                        <a:gs pos="0">
                          <a:schemeClr val="accent1">
                            <a:shade val="95000"/>
                            <a:satMod val="105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03236"/>
                    <a:endParaRPr lang="en-US" dirty="0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29" name="Freeform 18">
                  <a:extLst>
                    <a:ext uri="{FF2B5EF4-FFF2-40B4-BE49-F238E27FC236}">
                      <a16:creationId xmlns:a16="http://schemas.microsoft.com/office/drawing/2014/main" id="{B909A6BE-1AE3-4343-B5A6-B3E53730D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38483" y="3326939"/>
                  <a:ext cx="157565" cy="1004888"/>
                </a:xfrm>
                <a:custGeom>
                  <a:avLst/>
                  <a:gdLst>
                    <a:gd name="T0" fmla="*/ 28054 w 153"/>
                    <a:gd name="T1" fmla="*/ 2120 h 423"/>
                    <a:gd name="T2" fmla="*/ 27296 w 153"/>
                    <a:gd name="T3" fmla="*/ 2120 h 423"/>
                    <a:gd name="T4" fmla="*/ 26608 w 153"/>
                    <a:gd name="T5" fmla="*/ 2120 h 423"/>
                    <a:gd name="T6" fmla="*/ 25861 w 153"/>
                    <a:gd name="T7" fmla="*/ 2120 h 423"/>
                    <a:gd name="T8" fmla="*/ 25118 w 153"/>
                    <a:gd name="T9" fmla="*/ 2120 h 423"/>
                    <a:gd name="T10" fmla="*/ 24360 w 153"/>
                    <a:gd name="T11" fmla="*/ 2120 h 423"/>
                    <a:gd name="T12" fmla="*/ 23668 w 153"/>
                    <a:gd name="T13" fmla="*/ 2120 h 423"/>
                    <a:gd name="T14" fmla="*/ 22925 w 153"/>
                    <a:gd name="T15" fmla="*/ 2120 h 423"/>
                    <a:gd name="T16" fmla="*/ 22167 w 153"/>
                    <a:gd name="T17" fmla="*/ 2120 h 423"/>
                    <a:gd name="T18" fmla="*/ 21475 w 153"/>
                    <a:gd name="T19" fmla="*/ 2120 h 423"/>
                    <a:gd name="T20" fmla="*/ 20732 w 153"/>
                    <a:gd name="T21" fmla="*/ 2111 h 423"/>
                    <a:gd name="T22" fmla="*/ 19985 w 153"/>
                    <a:gd name="T23" fmla="*/ 2092 h 423"/>
                    <a:gd name="T24" fmla="*/ 19227 w 153"/>
                    <a:gd name="T25" fmla="*/ 2040 h 423"/>
                    <a:gd name="T26" fmla="*/ 18539 w 153"/>
                    <a:gd name="T27" fmla="*/ 1950 h 423"/>
                    <a:gd name="T28" fmla="*/ 17792 w 153"/>
                    <a:gd name="T29" fmla="*/ 1787 h 423"/>
                    <a:gd name="T30" fmla="*/ 17034 w 153"/>
                    <a:gd name="T31" fmla="*/ 1534 h 423"/>
                    <a:gd name="T32" fmla="*/ 16493 w 153"/>
                    <a:gd name="T33" fmla="*/ 1190 h 423"/>
                    <a:gd name="T34" fmla="*/ 15749 w 153"/>
                    <a:gd name="T35" fmla="*/ 781 h 423"/>
                    <a:gd name="T36" fmla="*/ 15043 w 153"/>
                    <a:gd name="T37" fmla="*/ 392 h 423"/>
                    <a:gd name="T38" fmla="*/ 14299 w 153"/>
                    <a:gd name="T39" fmla="*/ 103 h 423"/>
                    <a:gd name="T40" fmla="*/ 13552 w 153"/>
                    <a:gd name="T41" fmla="*/ 0 h 423"/>
                    <a:gd name="T42" fmla="*/ 12850 w 153"/>
                    <a:gd name="T43" fmla="*/ 103 h 423"/>
                    <a:gd name="T44" fmla="*/ 12309 w 153"/>
                    <a:gd name="T45" fmla="*/ 392 h 423"/>
                    <a:gd name="T46" fmla="*/ 11562 w 153"/>
                    <a:gd name="T47" fmla="*/ 781 h 423"/>
                    <a:gd name="T48" fmla="*/ 10818 w 153"/>
                    <a:gd name="T49" fmla="*/ 1190 h 423"/>
                    <a:gd name="T50" fmla="*/ 10060 w 153"/>
                    <a:gd name="T51" fmla="*/ 1534 h 423"/>
                    <a:gd name="T52" fmla="*/ 9369 w 153"/>
                    <a:gd name="T53" fmla="*/ 1787 h 423"/>
                    <a:gd name="T54" fmla="*/ 8817 w 153"/>
                    <a:gd name="T55" fmla="*/ 1950 h 423"/>
                    <a:gd name="T56" fmla="*/ 8070 w 153"/>
                    <a:gd name="T57" fmla="*/ 2040 h 423"/>
                    <a:gd name="T58" fmla="*/ 7326 w 153"/>
                    <a:gd name="T59" fmla="*/ 2092 h 423"/>
                    <a:gd name="T60" fmla="*/ 6771 w 153"/>
                    <a:gd name="T61" fmla="*/ 2111 h 423"/>
                    <a:gd name="T62" fmla="*/ 6024 w 153"/>
                    <a:gd name="T63" fmla="*/ 2120 h 423"/>
                    <a:gd name="T64" fmla="*/ 5336 w 153"/>
                    <a:gd name="T65" fmla="*/ 2120 h 423"/>
                    <a:gd name="T66" fmla="*/ 4589 w 153"/>
                    <a:gd name="T67" fmla="*/ 2120 h 423"/>
                    <a:gd name="T68" fmla="*/ 4037 w 153"/>
                    <a:gd name="T69" fmla="*/ 2120 h 423"/>
                    <a:gd name="T70" fmla="*/ 3290 w 153"/>
                    <a:gd name="T71" fmla="*/ 2120 h 423"/>
                    <a:gd name="T72" fmla="*/ 2734 w 153"/>
                    <a:gd name="T73" fmla="*/ 2120 h 423"/>
                    <a:gd name="T74" fmla="*/ 1991 w 153"/>
                    <a:gd name="T75" fmla="*/ 2120 h 423"/>
                    <a:gd name="T76" fmla="*/ 1299 w 153"/>
                    <a:gd name="T77" fmla="*/ 2120 h 423"/>
                    <a:gd name="T78" fmla="*/ 743 w 153"/>
                    <a:gd name="T79" fmla="*/ 2120 h 423"/>
                    <a:gd name="T80" fmla="*/ 0 w 153"/>
                    <a:gd name="T81" fmla="*/ 2120 h 42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53" h="423">
                      <a:moveTo>
                        <a:pt x="153" y="423"/>
                      </a:moveTo>
                      <a:lnTo>
                        <a:pt x="149" y="423"/>
                      </a:lnTo>
                      <a:lnTo>
                        <a:pt x="145" y="423"/>
                      </a:lnTo>
                      <a:lnTo>
                        <a:pt x="141" y="423"/>
                      </a:lnTo>
                      <a:lnTo>
                        <a:pt x="137" y="423"/>
                      </a:lnTo>
                      <a:lnTo>
                        <a:pt x="133" y="423"/>
                      </a:lnTo>
                      <a:lnTo>
                        <a:pt x="129" y="423"/>
                      </a:lnTo>
                      <a:lnTo>
                        <a:pt x="125" y="423"/>
                      </a:lnTo>
                      <a:lnTo>
                        <a:pt x="121" y="423"/>
                      </a:lnTo>
                      <a:lnTo>
                        <a:pt x="117" y="423"/>
                      </a:lnTo>
                      <a:lnTo>
                        <a:pt x="113" y="421"/>
                      </a:lnTo>
                      <a:lnTo>
                        <a:pt x="109" y="417"/>
                      </a:lnTo>
                      <a:lnTo>
                        <a:pt x="105" y="407"/>
                      </a:lnTo>
                      <a:lnTo>
                        <a:pt x="101" y="389"/>
                      </a:lnTo>
                      <a:lnTo>
                        <a:pt x="97" y="356"/>
                      </a:lnTo>
                      <a:lnTo>
                        <a:pt x="93" y="306"/>
                      </a:lnTo>
                      <a:lnTo>
                        <a:pt x="90" y="237"/>
                      </a:lnTo>
                      <a:lnTo>
                        <a:pt x="86" y="156"/>
                      </a:lnTo>
                      <a:lnTo>
                        <a:pt x="82" y="78"/>
                      </a:lnTo>
                      <a:lnTo>
                        <a:pt x="78" y="21"/>
                      </a:lnTo>
                      <a:lnTo>
                        <a:pt x="74" y="0"/>
                      </a:lnTo>
                      <a:lnTo>
                        <a:pt x="70" y="21"/>
                      </a:lnTo>
                      <a:lnTo>
                        <a:pt x="67" y="78"/>
                      </a:lnTo>
                      <a:lnTo>
                        <a:pt x="63" y="156"/>
                      </a:lnTo>
                      <a:lnTo>
                        <a:pt x="59" y="237"/>
                      </a:lnTo>
                      <a:lnTo>
                        <a:pt x="55" y="306"/>
                      </a:lnTo>
                      <a:lnTo>
                        <a:pt x="51" y="356"/>
                      </a:lnTo>
                      <a:lnTo>
                        <a:pt x="48" y="389"/>
                      </a:lnTo>
                      <a:lnTo>
                        <a:pt x="44" y="407"/>
                      </a:lnTo>
                      <a:lnTo>
                        <a:pt x="40" y="417"/>
                      </a:lnTo>
                      <a:lnTo>
                        <a:pt x="37" y="421"/>
                      </a:lnTo>
                      <a:lnTo>
                        <a:pt x="33" y="423"/>
                      </a:lnTo>
                      <a:lnTo>
                        <a:pt x="29" y="423"/>
                      </a:lnTo>
                      <a:lnTo>
                        <a:pt x="25" y="423"/>
                      </a:lnTo>
                      <a:lnTo>
                        <a:pt x="22" y="423"/>
                      </a:lnTo>
                      <a:lnTo>
                        <a:pt x="18" y="423"/>
                      </a:lnTo>
                      <a:lnTo>
                        <a:pt x="15" y="423"/>
                      </a:lnTo>
                      <a:lnTo>
                        <a:pt x="11" y="423"/>
                      </a:lnTo>
                      <a:lnTo>
                        <a:pt x="7" y="423"/>
                      </a:lnTo>
                      <a:lnTo>
                        <a:pt x="4" y="423"/>
                      </a:lnTo>
                      <a:lnTo>
                        <a:pt x="0" y="423"/>
                      </a:lnTo>
                    </a:path>
                  </a:pathLst>
                </a:custGeom>
                <a:gradFill flip="none" rotWithShape="1">
                  <a:gsLst>
                    <a:gs pos="30000">
                      <a:srgbClr val="00B050"/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03236"/>
                  <a:endParaRPr lang="it-IT" dirty="0">
                    <a:solidFill>
                      <a:prstClr val="white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0" name="TextBox 7">
                  <a:extLst>
                    <a:ext uri="{FF2B5EF4-FFF2-40B4-BE49-F238E27FC236}">
                      <a16:creationId xmlns:a16="http://schemas.microsoft.com/office/drawing/2014/main" id="{1F8CA9C9-8B12-3248-B476-C0FE3FEEC458}"/>
                    </a:ext>
                  </a:extLst>
                </p:cNvPr>
                <p:cNvSpPr txBox="1"/>
                <p:nvPr/>
              </p:nvSpPr>
              <p:spPr>
                <a:xfrm>
                  <a:off x="9625268" y="2983578"/>
                  <a:ext cx="1219332" cy="9891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Multicolor</a:t>
                  </a:r>
                </a:p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FEL</a:t>
                  </a:r>
                </a:p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pulses</a:t>
                  </a:r>
                </a:p>
              </p:txBody>
            </p:sp>
          </p:grpSp>
        </p:grp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26AE4139-63AF-754C-ABB9-8C0F4278D3BC}"/>
                </a:ext>
              </a:extLst>
            </p:cNvPr>
            <p:cNvSpPr/>
            <p:nvPr/>
          </p:nvSpPr>
          <p:spPr>
            <a:xfrm>
              <a:off x="8657667" y="2987367"/>
              <a:ext cx="45719" cy="1327740"/>
            </a:xfrm>
            <a:prstGeom prst="ellipse">
              <a:avLst/>
            </a:prstGeom>
            <a:ln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3236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9C1433DE-3FD1-3D4A-8359-BE65104B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3304" y="3122878"/>
              <a:ext cx="157565" cy="1004888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79000">
                  <a:srgbClr val="FFC000"/>
                </a:gs>
                <a:gs pos="100000">
                  <a:srgbClr val="FFFFFF"/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03236"/>
              <a:endParaRPr lang="it-IT" dirty="0">
                <a:solidFill>
                  <a:prstClr val="white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E0F8353D-D3A4-D543-9430-2CC3044C7B0C}"/>
              </a:ext>
            </a:extLst>
          </p:cNvPr>
          <p:cNvGrpSpPr/>
          <p:nvPr/>
        </p:nvGrpSpPr>
        <p:grpSpPr>
          <a:xfrm>
            <a:off x="462360" y="2224947"/>
            <a:ext cx="4830311" cy="481616"/>
            <a:chOff x="1587416" y="5657834"/>
            <a:chExt cx="8586790" cy="573881"/>
          </a:xfrm>
        </p:grpSpPr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2E2453C3-943B-2A49-9C18-F2BD726ADA93}"/>
                </a:ext>
              </a:extLst>
            </p:cNvPr>
            <p:cNvGrpSpPr/>
            <p:nvPr/>
          </p:nvGrpSpPr>
          <p:grpSpPr>
            <a:xfrm>
              <a:off x="4715963" y="5942348"/>
              <a:ext cx="4064358" cy="289367"/>
              <a:chOff x="4709697" y="6075343"/>
              <a:chExt cx="4064358" cy="289367"/>
            </a:xfrm>
          </p:grpSpPr>
          <p:sp>
            <p:nvSpPr>
              <p:cNvPr id="67" name="Rettangolo 66">
                <a:extLst>
                  <a:ext uri="{FF2B5EF4-FFF2-40B4-BE49-F238E27FC236}">
                    <a16:creationId xmlns:a16="http://schemas.microsoft.com/office/drawing/2014/main" id="{8286AFFB-7A43-564A-B9A5-E8952BA4F6B8}"/>
                  </a:ext>
                </a:extLst>
              </p:cNvPr>
              <p:cNvSpPr/>
              <p:nvPr/>
            </p:nvSpPr>
            <p:spPr>
              <a:xfrm>
                <a:off x="4709697" y="6091512"/>
                <a:ext cx="580962" cy="222835"/>
              </a:xfrm>
              <a:prstGeom prst="rect">
                <a:avLst/>
              </a:prstGeom>
              <a:solidFill>
                <a:srgbClr val="E2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D01F3B41-F069-9A4C-8934-4D76E97D78AC}"/>
                  </a:ext>
                </a:extLst>
              </p:cNvPr>
              <p:cNvSpPr/>
              <p:nvPr/>
            </p:nvSpPr>
            <p:spPr>
              <a:xfrm>
                <a:off x="6042771" y="6095994"/>
                <a:ext cx="580962" cy="222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843AA403-BB2D-EA44-A236-A97DAE1F2573}"/>
                  </a:ext>
                </a:extLst>
              </p:cNvPr>
              <p:cNvSpPr/>
              <p:nvPr/>
            </p:nvSpPr>
            <p:spPr>
              <a:xfrm>
                <a:off x="6759545" y="6095994"/>
                <a:ext cx="580962" cy="222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41D113F4-AFBC-E647-93D1-89600B5E67A1}"/>
                  </a:ext>
                </a:extLst>
              </p:cNvPr>
              <p:cNvSpPr/>
              <p:nvPr/>
            </p:nvSpPr>
            <p:spPr>
              <a:xfrm>
                <a:off x="7476319" y="6095994"/>
                <a:ext cx="580962" cy="222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71" name="Rettangolo 70">
                <a:extLst>
                  <a:ext uri="{FF2B5EF4-FFF2-40B4-BE49-F238E27FC236}">
                    <a16:creationId xmlns:a16="http://schemas.microsoft.com/office/drawing/2014/main" id="{83FE0E3C-D84E-DB4D-8842-AE39709E4AFB}"/>
                  </a:ext>
                </a:extLst>
              </p:cNvPr>
              <p:cNvSpPr/>
              <p:nvPr/>
            </p:nvSpPr>
            <p:spPr>
              <a:xfrm>
                <a:off x="8193093" y="6095994"/>
                <a:ext cx="580962" cy="222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72" name="Rettangolo 71">
                <a:extLst>
                  <a:ext uri="{FF2B5EF4-FFF2-40B4-BE49-F238E27FC236}">
                    <a16:creationId xmlns:a16="http://schemas.microsoft.com/office/drawing/2014/main" id="{B3AE13F5-7ECD-CE4A-A8EB-82B7BC8A13A4}"/>
                  </a:ext>
                </a:extLst>
              </p:cNvPr>
              <p:cNvSpPr/>
              <p:nvPr/>
            </p:nvSpPr>
            <p:spPr>
              <a:xfrm>
                <a:off x="5536541" y="6075343"/>
                <a:ext cx="254643" cy="2893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7" name="Connettore 2 36">
              <a:extLst>
                <a:ext uri="{FF2B5EF4-FFF2-40B4-BE49-F238E27FC236}">
                  <a16:creationId xmlns:a16="http://schemas.microsoft.com/office/drawing/2014/main" id="{4E28BD37-75FA-0B44-81C8-B413E4E31DEF}"/>
                </a:ext>
              </a:extLst>
            </p:cNvPr>
            <p:cNvCxnSpPr>
              <a:cxnSpLocks/>
            </p:cNvCxnSpPr>
            <p:nvPr/>
          </p:nvCxnSpPr>
          <p:spPr>
            <a:xfrm>
              <a:off x="2732328" y="6078011"/>
              <a:ext cx="188686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081F2990-8504-184D-BBED-F9F12923150D}"/>
                </a:ext>
              </a:extLst>
            </p:cNvPr>
            <p:cNvSpPr txBox="1"/>
            <p:nvPr/>
          </p:nvSpPr>
          <p:spPr>
            <a:xfrm>
              <a:off x="1871126" y="5657834"/>
              <a:ext cx="1536526" cy="44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Seed</a:t>
              </a:r>
              <a:r>
                <a:rPr lang="it-IT" dirty="0"/>
                <a:t> + </a:t>
              </a:r>
            </a:p>
          </p:txBody>
        </p: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66A36EC6-BC9A-C746-A698-A549006468FD}"/>
                </a:ext>
              </a:extLst>
            </p:cNvPr>
            <p:cNvGrpSpPr/>
            <p:nvPr/>
          </p:nvGrpSpPr>
          <p:grpSpPr>
            <a:xfrm>
              <a:off x="5861499" y="6017037"/>
              <a:ext cx="127876" cy="121753"/>
              <a:chOff x="9148502" y="4221220"/>
              <a:chExt cx="127876" cy="121753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F8383F7F-D650-C146-A221-CFCBAD1C8258}"/>
                  </a:ext>
                </a:extLst>
              </p:cNvPr>
              <p:cNvSpPr/>
              <p:nvPr/>
            </p:nvSpPr>
            <p:spPr>
              <a:xfrm>
                <a:off x="9242555" y="422122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1DE79A1-F7C8-FC4C-9C05-934C42574F3D}"/>
                  </a:ext>
                </a:extLst>
              </p:cNvPr>
              <p:cNvSpPr/>
              <p:nvPr/>
            </p:nvSpPr>
            <p:spPr>
              <a:xfrm>
                <a:off x="9204153" y="4258509"/>
                <a:ext cx="18411" cy="4717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88BA2337-C855-D445-AA40-C3DBD19BEFC0}"/>
                  </a:ext>
                </a:extLst>
              </p:cNvPr>
              <p:cNvSpPr/>
              <p:nvPr/>
            </p:nvSpPr>
            <p:spPr>
              <a:xfrm>
                <a:off x="9148502" y="4258509"/>
                <a:ext cx="18411" cy="4717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A04940AB-A0BC-204E-9168-46DB11DBFD98}"/>
                </a:ext>
              </a:extLst>
            </p:cNvPr>
            <p:cNvGrpSpPr/>
            <p:nvPr/>
          </p:nvGrpSpPr>
          <p:grpSpPr>
            <a:xfrm>
              <a:off x="6641542" y="6011602"/>
              <a:ext cx="1538951" cy="121753"/>
              <a:chOff x="6670995" y="5644535"/>
              <a:chExt cx="1538951" cy="121753"/>
            </a:xfrm>
          </p:grpSpPr>
          <p:grpSp>
            <p:nvGrpSpPr>
              <p:cNvPr id="51" name="Gruppo 50">
                <a:extLst>
                  <a:ext uri="{FF2B5EF4-FFF2-40B4-BE49-F238E27FC236}">
                    <a16:creationId xmlns:a16="http://schemas.microsoft.com/office/drawing/2014/main" id="{105B3485-77F4-2A45-9271-2E45A43605EA}"/>
                  </a:ext>
                </a:extLst>
              </p:cNvPr>
              <p:cNvGrpSpPr/>
              <p:nvPr/>
            </p:nvGrpSpPr>
            <p:grpSpPr>
              <a:xfrm>
                <a:off x="6738887" y="5644535"/>
                <a:ext cx="1471059" cy="121753"/>
                <a:chOff x="6667450" y="5923141"/>
                <a:chExt cx="1471059" cy="121753"/>
              </a:xfrm>
            </p:grpSpPr>
            <p:sp>
              <p:nvSpPr>
                <p:cNvPr id="61" name="Rettangolo 60">
                  <a:extLst>
                    <a:ext uri="{FF2B5EF4-FFF2-40B4-BE49-F238E27FC236}">
                      <a16:creationId xmlns:a16="http://schemas.microsoft.com/office/drawing/2014/main" id="{DDABFCB2-429E-AE40-A20A-9C4779E1A1C3}"/>
                    </a:ext>
                  </a:extLst>
                </p:cNvPr>
                <p:cNvSpPr/>
                <p:nvPr/>
              </p:nvSpPr>
              <p:spPr>
                <a:xfrm>
                  <a:off x="6667450" y="5923141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62" name="Rettangolo 61">
                  <a:extLst>
                    <a:ext uri="{FF2B5EF4-FFF2-40B4-BE49-F238E27FC236}">
                      <a16:creationId xmlns:a16="http://schemas.microsoft.com/office/drawing/2014/main" id="{72233669-3C29-C24F-9E60-61F32288348B}"/>
                    </a:ext>
                  </a:extLst>
                </p:cNvPr>
                <p:cNvSpPr/>
                <p:nvPr/>
              </p:nvSpPr>
              <p:spPr>
                <a:xfrm>
                  <a:off x="7386068" y="5923141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63" name="Rettangolo 62">
                  <a:extLst>
                    <a:ext uri="{FF2B5EF4-FFF2-40B4-BE49-F238E27FC236}">
                      <a16:creationId xmlns:a16="http://schemas.microsoft.com/office/drawing/2014/main" id="{54B596D8-3450-4645-8790-C5D77F3029DE}"/>
                    </a:ext>
                  </a:extLst>
                </p:cNvPr>
                <p:cNvSpPr/>
                <p:nvPr/>
              </p:nvSpPr>
              <p:spPr>
                <a:xfrm>
                  <a:off x="8104686" y="5923141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grpSp>
            <p:nvGrpSpPr>
              <p:cNvPr id="52" name="Gruppo 51">
                <a:extLst>
                  <a:ext uri="{FF2B5EF4-FFF2-40B4-BE49-F238E27FC236}">
                    <a16:creationId xmlns:a16="http://schemas.microsoft.com/office/drawing/2014/main" id="{A4699E3B-B8E8-944E-9CFB-8F9A407452AB}"/>
                  </a:ext>
                </a:extLst>
              </p:cNvPr>
              <p:cNvGrpSpPr/>
              <p:nvPr/>
            </p:nvGrpSpPr>
            <p:grpSpPr>
              <a:xfrm>
                <a:off x="6670995" y="5671304"/>
                <a:ext cx="1508598" cy="68215"/>
                <a:chOff x="6542408" y="5611066"/>
                <a:chExt cx="1465736" cy="122144"/>
              </a:xfrm>
            </p:grpSpPr>
            <p:grpSp>
              <p:nvGrpSpPr>
                <p:cNvPr id="53" name="Gruppo 52">
                  <a:extLst>
                    <a:ext uri="{FF2B5EF4-FFF2-40B4-BE49-F238E27FC236}">
                      <a16:creationId xmlns:a16="http://schemas.microsoft.com/office/drawing/2014/main" id="{501EE0C5-E437-0F42-87C5-A525481EAEE4}"/>
                    </a:ext>
                  </a:extLst>
                </p:cNvPr>
                <p:cNvGrpSpPr/>
                <p:nvPr/>
              </p:nvGrpSpPr>
              <p:grpSpPr>
                <a:xfrm>
                  <a:off x="6542408" y="5611066"/>
                  <a:ext cx="1437494" cy="122144"/>
                  <a:chOff x="9778528" y="4255644"/>
                  <a:chExt cx="1167163" cy="47175"/>
                </a:xfrm>
              </p:grpSpPr>
              <p:sp>
                <p:nvSpPr>
                  <p:cNvPr id="58" name="Rettangolo 57">
                    <a:extLst>
                      <a:ext uri="{FF2B5EF4-FFF2-40B4-BE49-F238E27FC236}">
                        <a16:creationId xmlns:a16="http://schemas.microsoft.com/office/drawing/2014/main" id="{01BA02F6-8758-954C-9D4D-E513688D70B4}"/>
                      </a:ext>
                    </a:extLst>
                  </p:cNvPr>
                  <p:cNvSpPr/>
                  <p:nvPr/>
                </p:nvSpPr>
                <p:spPr>
                  <a:xfrm>
                    <a:off x="9778528" y="4255644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59" name="Rettangolo 58">
                    <a:extLst>
                      <a:ext uri="{FF2B5EF4-FFF2-40B4-BE49-F238E27FC236}">
                        <a16:creationId xmlns:a16="http://schemas.microsoft.com/office/drawing/2014/main" id="{9DF13DC9-A3D9-5A49-BD79-79EBD2F34EEE}"/>
                      </a:ext>
                    </a:extLst>
                  </p:cNvPr>
                  <p:cNvSpPr/>
                  <p:nvPr/>
                </p:nvSpPr>
                <p:spPr>
                  <a:xfrm>
                    <a:off x="10352904" y="4255644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60" name="Rettangolo 59">
                    <a:extLst>
                      <a:ext uri="{FF2B5EF4-FFF2-40B4-BE49-F238E27FC236}">
                        <a16:creationId xmlns:a16="http://schemas.microsoft.com/office/drawing/2014/main" id="{D440A8ED-5E66-674C-9081-705C2DBCA743}"/>
                      </a:ext>
                    </a:extLst>
                  </p:cNvPr>
                  <p:cNvSpPr/>
                  <p:nvPr/>
                </p:nvSpPr>
                <p:spPr>
                  <a:xfrm>
                    <a:off x="10927280" y="4255644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54" name="Gruppo 53">
                  <a:extLst>
                    <a:ext uri="{FF2B5EF4-FFF2-40B4-BE49-F238E27FC236}">
                      <a16:creationId xmlns:a16="http://schemas.microsoft.com/office/drawing/2014/main" id="{536F4AE6-8ED7-104A-A40C-DB7F030B0CA4}"/>
                    </a:ext>
                  </a:extLst>
                </p:cNvPr>
                <p:cNvGrpSpPr/>
                <p:nvPr/>
              </p:nvGrpSpPr>
              <p:grpSpPr>
                <a:xfrm>
                  <a:off x="6570650" y="5611066"/>
                  <a:ext cx="1437494" cy="122144"/>
                  <a:chOff x="9401408" y="3857406"/>
                  <a:chExt cx="1167163" cy="47175"/>
                </a:xfrm>
              </p:grpSpPr>
              <p:sp>
                <p:nvSpPr>
                  <p:cNvPr id="55" name="Rettangolo 54">
                    <a:extLst>
                      <a:ext uri="{FF2B5EF4-FFF2-40B4-BE49-F238E27FC236}">
                        <a16:creationId xmlns:a16="http://schemas.microsoft.com/office/drawing/2014/main" id="{A959D2C7-BCED-E14C-B08E-4FC2DD985153}"/>
                      </a:ext>
                    </a:extLst>
                  </p:cNvPr>
                  <p:cNvSpPr/>
                  <p:nvPr/>
                </p:nvSpPr>
                <p:spPr>
                  <a:xfrm>
                    <a:off x="9401408" y="3857406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56" name="Rettangolo 55">
                    <a:extLst>
                      <a:ext uri="{FF2B5EF4-FFF2-40B4-BE49-F238E27FC236}">
                        <a16:creationId xmlns:a16="http://schemas.microsoft.com/office/drawing/2014/main" id="{B4D13140-CFEA-054E-801C-994641DFEBF4}"/>
                      </a:ext>
                    </a:extLst>
                  </p:cNvPr>
                  <p:cNvSpPr/>
                  <p:nvPr/>
                </p:nvSpPr>
                <p:spPr>
                  <a:xfrm>
                    <a:off x="9975784" y="3857406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57" name="Rettangolo 56">
                    <a:extLst>
                      <a:ext uri="{FF2B5EF4-FFF2-40B4-BE49-F238E27FC236}">
                        <a16:creationId xmlns:a16="http://schemas.microsoft.com/office/drawing/2014/main" id="{AAF35B58-4E6D-1849-A1F2-B3855D3DCE3F}"/>
                      </a:ext>
                    </a:extLst>
                  </p:cNvPr>
                  <p:cNvSpPr/>
                  <p:nvPr/>
                </p:nvSpPr>
                <p:spPr>
                  <a:xfrm>
                    <a:off x="10550160" y="3857406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</p:grpSp>
        </p:grp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FF9486CB-ED7E-3049-A060-93959F9CDDA6}"/>
                </a:ext>
              </a:extLst>
            </p:cNvPr>
            <p:cNvGrpSpPr/>
            <p:nvPr/>
          </p:nvGrpSpPr>
          <p:grpSpPr>
            <a:xfrm>
              <a:off x="3767818" y="6013011"/>
              <a:ext cx="553831" cy="121753"/>
              <a:chOff x="3100034" y="6473210"/>
              <a:chExt cx="553831" cy="121753"/>
            </a:xfrm>
          </p:grpSpPr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B8328BC4-2E21-BB40-BCBD-B225B790360C}"/>
                  </a:ext>
                </a:extLst>
              </p:cNvPr>
              <p:cNvSpPr/>
              <p:nvPr/>
            </p:nvSpPr>
            <p:spPr>
              <a:xfrm>
                <a:off x="3100034" y="647321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id="{8E4F1161-88ED-6040-B245-94D01CAAAE5F}"/>
                  </a:ext>
                </a:extLst>
              </p:cNvPr>
              <p:cNvSpPr/>
              <p:nvPr/>
            </p:nvSpPr>
            <p:spPr>
              <a:xfrm>
                <a:off x="3620042" y="647321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1598E074-0F8C-7B4A-8F50-C289D208F91E}"/>
                  </a:ext>
                </a:extLst>
              </p:cNvPr>
              <p:cNvSpPr/>
              <p:nvPr/>
            </p:nvSpPr>
            <p:spPr>
              <a:xfrm>
                <a:off x="3273370" y="647321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50" name="Rettangolo 49">
                <a:extLst>
                  <a:ext uri="{FF2B5EF4-FFF2-40B4-BE49-F238E27FC236}">
                    <a16:creationId xmlns:a16="http://schemas.microsoft.com/office/drawing/2014/main" id="{02429206-5A1D-0F47-A3A5-07E292A8BEE4}"/>
                  </a:ext>
                </a:extLst>
              </p:cNvPr>
              <p:cNvSpPr/>
              <p:nvPr/>
            </p:nvSpPr>
            <p:spPr>
              <a:xfrm>
                <a:off x="3446706" y="647321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</p:grp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115DD832-EF6A-3345-9226-196DA73F1894}"/>
                </a:ext>
              </a:extLst>
            </p:cNvPr>
            <p:cNvGrpSpPr/>
            <p:nvPr/>
          </p:nvGrpSpPr>
          <p:grpSpPr>
            <a:xfrm>
              <a:off x="5373343" y="6051945"/>
              <a:ext cx="74062" cy="47175"/>
              <a:chOff x="9453302" y="4563309"/>
              <a:chExt cx="74062" cy="47175"/>
            </a:xfrm>
          </p:grpSpPr>
          <p:sp>
            <p:nvSpPr>
              <p:cNvPr id="45" name="Rettangolo 44">
                <a:extLst>
                  <a:ext uri="{FF2B5EF4-FFF2-40B4-BE49-F238E27FC236}">
                    <a16:creationId xmlns:a16="http://schemas.microsoft.com/office/drawing/2014/main" id="{2D5A5085-A26E-6A4B-9AE3-5B01034CD6EB}"/>
                  </a:ext>
                </a:extLst>
              </p:cNvPr>
              <p:cNvSpPr/>
              <p:nvPr/>
            </p:nvSpPr>
            <p:spPr>
              <a:xfrm>
                <a:off x="9508953" y="4563309"/>
                <a:ext cx="18411" cy="4717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46" name="Rettangolo 45">
                <a:extLst>
                  <a:ext uri="{FF2B5EF4-FFF2-40B4-BE49-F238E27FC236}">
                    <a16:creationId xmlns:a16="http://schemas.microsoft.com/office/drawing/2014/main" id="{185D7DC9-BD23-0C4A-A69D-B47FA18B07DB}"/>
                  </a:ext>
                </a:extLst>
              </p:cNvPr>
              <p:cNvSpPr/>
              <p:nvPr/>
            </p:nvSpPr>
            <p:spPr>
              <a:xfrm>
                <a:off x="9453302" y="4563309"/>
                <a:ext cx="18411" cy="4717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</p:grpSp>
        <p:sp>
          <p:nvSpPr>
            <p:cNvPr id="43" name="Triangolo 41">
              <a:extLst>
                <a:ext uri="{FF2B5EF4-FFF2-40B4-BE49-F238E27FC236}">
                  <a16:creationId xmlns:a16="http://schemas.microsoft.com/office/drawing/2014/main" id="{C6F84719-97A8-7040-B64B-E29F644DA9F6}"/>
                </a:ext>
              </a:extLst>
            </p:cNvPr>
            <p:cNvSpPr/>
            <p:nvPr/>
          </p:nvSpPr>
          <p:spPr>
            <a:xfrm rot="16200000">
              <a:off x="7844987" y="3767373"/>
              <a:ext cx="45719" cy="4612719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7983">
                  <a:srgbClr val="7030A0">
                    <a:alpha val="54000"/>
                  </a:srgbClr>
                </a:gs>
                <a:gs pos="25000">
                  <a:schemeClr val="accent1">
                    <a:lumMod val="45000"/>
                    <a:lumOff val="55000"/>
                  </a:schemeClr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Connettore 1 42">
              <a:extLst>
                <a:ext uri="{FF2B5EF4-FFF2-40B4-BE49-F238E27FC236}">
                  <a16:creationId xmlns:a16="http://schemas.microsoft.com/office/drawing/2014/main" id="{E975CAA5-198F-494C-9247-FE57BED34EFD}"/>
                </a:ext>
              </a:extLst>
            </p:cNvPr>
            <p:cNvCxnSpPr/>
            <p:nvPr/>
          </p:nvCxnSpPr>
          <p:spPr>
            <a:xfrm>
              <a:off x="1587416" y="6078747"/>
              <a:ext cx="8029575" cy="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5B11C7CD-5981-BD47-A2AD-CD108C4A1640}"/>
              </a:ext>
            </a:extLst>
          </p:cNvPr>
          <p:cNvSpPr txBox="1"/>
          <p:nvPr/>
        </p:nvSpPr>
        <p:spPr>
          <a:xfrm>
            <a:off x="231914" y="2555579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Double e-</a:t>
            </a:r>
            <a:r>
              <a:rPr lang="it-IT" dirty="0" err="1"/>
              <a:t>bunch</a:t>
            </a:r>
            <a:endParaRPr lang="it-IT" dirty="0"/>
          </a:p>
        </p:txBody>
      </p:sp>
      <p:grpSp>
        <p:nvGrpSpPr>
          <p:cNvPr id="158" name="Gruppo 157">
            <a:extLst>
              <a:ext uri="{FF2B5EF4-FFF2-40B4-BE49-F238E27FC236}">
                <a16:creationId xmlns:a16="http://schemas.microsoft.com/office/drawing/2014/main" id="{A862D1EB-083D-0742-BB5F-89F627B19645}"/>
              </a:ext>
            </a:extLst>
          </p:cNvPr>
          <p:cNvGrpSpPr/>
          <p:nvPr/>
        </p:nvGrpSpPr>
        <p:grpSpPr>
          <a:xfrm>
            <a:off x="262911" y="3573599"/>
            <a:ext cx="5034927" cy="1200776"/>
            <a:chOff x="262911" y="3463871"/>
            <a:chExt cx="5034927" cy="1200776"/>
          </a:xfrm>
        </p:grpSpPr>
        <p:grpSp>
          <p:nvGrpSpPr>
            <p:cNvPr id="115" name="Gruppo 114">
              <a:extLst>
                <a:ext uri="{FF2B5EF4-FFF2-40B4-BE49-F238E27FC236}">
                  <a16:creationId xmlns:a16="http://schemas.microsoft.com/office/drawing/2014/main" id="{2660F7C8-B046-D24D-AAC5-8202993A53CC}"/>
                </a:ext>
              </a:extLst>
            </p:cNvPr>
            <p:cNvGrpSpPr/>
            <p:nvPr/>
          </p:nvGrpSpPr>
          <p:grpSpPr>
            <a:xfrm>
              <a:off x="262911" y="3887193"/>
              <a:ext cx="5034927" cy="543610"/>
              <a:chOff x="1223673" y="5583964"/>
              <a:chExt cx="8950533" cy="647751"/>
            </a:xfrm>
          </p:grpSpPr>
          <p:grpSp>
            <p:nvGrpSpPr>
              <p:cNvPr id="116" name="Gruppo 115">
                <a:extLst>
                  <a:ext uri="{FF2B5EF4-FFF2-40B4-BE49-F238E27FC236}">
                    <a16:creationId xmlns:a16="http://schemas.microsoft.com/office/drawing/2014/main" id="{83F1F74B-682F-9740-836F-A5246BC78393}"/>
                  </a:ext>
                </a:extLst>
              </p:cNvPr>
              <p:cNvGrpSpPr/>
              <p:nvPr/>
            </p:nvGrpSpPr>
            <p:grpSpPr>
              <a:xfrm>
                <a:off x="4715963" y="5942348"/>
                <a:ext cx="4064358" cy="289367"/>
                <a:chOff x="4709697" y="6075343"/>
                <a:chExt cx="4064358" cy="289367"/>
              </a:xfrm>
            </p:grpSpPr>
            <p:sp>
              <p:nvSpPr>
                <p:cNvPr id="147" name="Rettangolo 146">
                  <a:extLst>
                    <a:ext uri="{FF2B5EF4-FFF2-40B4-BE49-F238E27FC236}">
                      <a16:creationId xmlns:a16="http://schemas.microsoft.com/office/drawing/2014/main" id="{C9F6ECC4-7313-FD44-9D7E-29AD2870867B}"/>
                    </a:ext>
                  </a:extLst>
                </p:cNvPr>
                <p:cNvSpPr/>
                <p:nvPr/>
              </p:nvSpPr>
              <p:spPr>
                <a:xfrm>
                  <a:off x="4709697" y="6091512"/>
                  <a:ext cx="580962" cy="222835"/>
                </a:xfrm>
                <a:prstGeom prst="rect">
                  <a:avLst/>
                </a:prstGeom>
                <a:solidFill>
                  <a:srgbClr val="E2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48" name="Rettangolo 147">
                  <a:extLst>
                    <a:ext uri="{FF2B5EF4-FFF2-40B4-BE49-F238E27FC236}">
                      <a16:creationId xmlns:a16="http://schemas.microsoft.com/office/drawing/2014/main" id="{B941051A-6C9D-6241-9DF5-2D479B3ED04B}"/>
                    </a:ext>
                  </a:extLst>
                </p:cNvPr>
                <p:cNvSpPr/>
                <p:nvPr/>
              </p:nvSpPr>
              <p:spPr>
                <a:xfrm>
                  <a:off x="6042771" y="6095994"/>
                  <a:ext cx="580962" cy="222835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49" name="Rettangolo 148">
                  <a:extLst>
                    <a:ext uri="{FF2B5EF4-FFF2-40B4-BE49-F238E27FC236}">
                      <a16:creationId xmlns:a16="http://schemas.microsoft.com/office/drawing/2014/main" id="{F332261B-B8EC-6A42-886A-B9A66DBBA317}"/>
                    </a:ext>
                  </a:extLst>
                </p:cNvPr>
                <p:cNvSpPr/>
                <p:nvPr/>
              </p:nvSpPr>
              <p:spPr>
                <a:xfrm>
                  <a:off x="6759545" y="6095994"/>
                  <a:ext cx="580962" cy="222835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50" name="Rettangolo 149">
                  <a:extLst>
                    <a:ext uri="{FF2B5EF4-FFF2-40B4-BE49-F238E27FC236}">
                      <a16:creationId xmlns:a16="http://schemas.microsoft.com/office/drawing/2014/main" id="{4F14ACD5-EAE3-4247-BA72-B1146C7F644B}"/>
                    </a:ext>
                  </a:extLst>
                </p:cNvPr>
                <p:cNvSpPr/>
                <p:nvPr/>
              </p:nvSpPr>
              <p:spPr>
                <a:xfrm>
                  <a:off x="7476319" y="6095994"/>
                  <a:ext cx="580962" cy="222835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51" name="Rettangolo 150">
                  <a:extLst>
                    <a:ext uri="{FF2B5EF4-FFF2-40B4-BE49-F238E27FC236}">
                      <a16:creationId xmlns:a16="http://schemas.microsoft.com/office/drawing/2014/main" id="{9412251C-366C-5B4A-96E9-CD77204D2059}"/>
                    </a:ext>
                  </a:extLst>
                </p:cNvPr>
                <p:cNvSpPr/>
                <p:nvPr/>
              </p:nvSpPr>
              <p:spPr>
                <a:xfrm>
                  <a:off x="8193093" y="6095994"/>
                  <a:ext cx="580962" cy="222835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52" name="Rettangolo 151">
                  <a:extLst>
                    <a:ext uri="{FF2B5EF4-FFF2-40B4-BE49-F238E27FC236}">
                      <a16:creationId xmlns:a16="http://schemas.microsoft.com/office/drawing/2014/main" id="{2BBE597D-EFCD-0040-B095-D1195B77F597}"/>
                    </a:ext>
                  </a:extLst>
                </p:cNvPr>
                <p:cNvSpPr/>
                <p:nvPr/>
              </p:nvSpPr>
              <p:spPr>
                <a:xfrm>
                  <a:off x="5536541" y="6075343"/>
                  <a:ext cx="254643" cy="289367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17" name="Connettore 2 116">
                <a:extLst>
                  <a:ext uri="{FF2B5EF4-FFF2-40B4-BE49-F238E27FC236}">
                    <a16:creationId xmlns:a16="http://schemas.microsoft.com/office/drawing/2014/main" id="{D1708585-D8FE-E741-A75B-1B379BA989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2328" y="6078011"/>
                <a:ext cx="188686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CasellaDiTesto 117">
                <a:extLst>
                  <a:ext uri="{FF2B5EF4-FFF2-40B4-BE49-F238E27FC236}">
                    <a16:creationId xmlns:a16="http://schemas.microsoft.com/office/drawing/2014/main" id="{5084E75C-350C-9041-94C4-316ACE2E620F}"/>
                  </a:ext>
                </a:extLst>
              </p:cNvPr>
              <p:cNvSpPr txBox="1"/>
              <p:nvPr/>
            </p:nvSpPr>
            <p:spPr>
              <a:xfrm>
                <a:off x="1223673" y="5583964"/>
                <a:ext cx="2941399" cy="440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Chirped</a:t>
                </a:r>
                <a:r>
                  <a:rPr lang="it-IT" dirty="0"/>
                  <a:t> </a:t>
                </a:r>
                <a:r>
                  <a:rPr lang="it-IT" dirty="0" err="1"/>
                  <a:t>Seed</a:t>
                </a:r>
                <a:r>
                  <a:rPr lang="it-IT" dirty="0"/>
                  <a:t> + </a:t>
                </a:r>
              </a:p>
            </p:txBody>
          </p:sp>
          <p:grpSp>
            <p:nvGrpSpPr>
              <p:cNvPr id="119" name="Gruppo 118">
                <a:extLst>
                  <a:ext uri="{FF2B5EF4-FFF2-40B4-BE49-F238E27FC236}">
                    <a16:creationId xmlns:a16="http://schemas.microsoft.com/office/drawing/2014/main" id="{968EC386-97F7-B748-965E-32B34FDC4C2E}"/>
                  </a:ext>
                </a:extLst>
              </p:cNvPr>
              <p:cNvGrpSpPr/>
              <p:nvPr/>
            </p:nvGrpSpPr>
            <p:grpSpPr>
              <a:xfrm>
                <a:off x="5861499" y="6017037"/>
                <a:ext cx="127876" cy="121753"/>
                <a:chOff x="9148502" y="4221220"/>
                <a:chExt cx="127876" cy="121753"/>
              </a:xfrm>
            </p:grpSpPr>
            <p:sp>
              <p:nvSpPr>
                <p:cNvPr id="144" name="Rettangolo 143">
                  <a:extLst>
                    <a:ext uri="{FF2B5EF4-FFF2-40B4-BE49-F238E27FC236}">
                      <a16:creationId xmlns:a16="http://schemas.microsoft.com/office/drawing/2014/main" id="{0AEA301A-1567-6F41-A7CF-8A69C0D02DD1}"/>
                    </a:ext>
                  </a:extLst>
                </p:cNvPr>
                <p:cNvSpPr/>
                <p:nvPr/>
              </p:nvSpPr>
              <p:spPr>
                <a:xfrm>
                  <a:off x="9242555" y="422122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45" name="Rettangolo 144">
                  <a:extLst>
                    <a:ext uri="{FF2B5EF4-FFF2-40B4-BE49-F238E27FC236}">
                      <a16:creationId xmlns:a16="http://schemas.microsoft.com/office/drawing/2014/main" id="{56137748-FF97-FF49-9EE2-825D4CB34725}"/>
                    </a:ext>
                  </a:extLst>
                </p:cNvPr>
                <p:cNvSpPr/>
                <p:nvPr/>
              </p:nvSpPr>
              <p:spPr>
                <a:xfrm>
                  <a:off x="9204153" y="4258509"/>
                  <a:ext cx="18411" cy="471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46" name="Rettangolo 145">
                  <a:extLst>
                    <a:ext uri="{FF2B5EF4-FFF2-40B4-BE49-F238E27FC236}">
                      <a16:creationId xmlns:a16="http://schemas.microsoft.com/office/drawing/2014/main" id="{EB014D65-3AD8-4A44-9835-3894854F0001}"/>
                    </a:ext>
                  </a:extLst>
                </p:cNvPr>
                <p:cNvSpPr/>
                <p:nvPr/>
              </p:nvSpPr>
              <p:spPr>
                <a:xfrm>
                  <a:off x="9148502" y="4258509"/>
                  <a:ext cx="18411" cy="47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grpSp>
            <p:nvGrpSpPr>
              <p:cNvPr id="120" name="Gruppo 119">
                <a:extLst>
                  <a:ext uri="{FF2B5EF4-FFF2-40B4-BE49-F238E27FC236}">
                    <a16:creationId xmlns:a16="http://schemas.microsoft.com/office/drawing/2014/main" id="{F2670BCF-479B-534A-AC58-A2308BCC16A0}"/>
                  </a:ext>
                </a:extLst>
              </p:cNvPr>
              <p:cNvGrpSpPr/>
              <p:nvPr/>
            </p:nvGrpSpPr>
            <p:grpSpPr>
              <a:xfrm>
                <a:off x="6641542" y="6011602"/>
                <a:ext cx="1538951" cy="121753"/>
                <a:chOff x="6670995" y="5644535"/>
                <a:chExt cx="1538951" cy="121753"/>
              </a:xfrm>
            </p:grpSpPr>
            <p:grpSp>
              <p:nvGrpSpPr>
                <p:cNvPr id="131" name="Gruppo 130">
                  <a:extLst>
                    <a:ext uri="{FF2B5EF4-FFF2-40B4-BE49-F238E27FC236}">
                      <a16:creationId xmlns:a16="http://schemas.microsoft.com/office/drawing/2014/main" id="{452EE57A-BC46-9E48-AE95-4ACD06DA1DD9}"/>
                    </a:ext>
                  </a:extLst>
                </p:cNvPr>
                <p:cNvGrpSpPr/>
                <p:nvPr/>
              </p:nvGrpSpPr>
              <p:grpSpPr>
                <a:xfrm>
                  <a:off x="6738887" y="5644535"/>
                  <a:ext cx="1471059" cy="121753"/>
                  <a:chOff x="6667450" y="5923141"/>
                  <a:chExt cx="1471059" cy="121753"/>
                </a:xfrm>
              </p:grpSpPr>
              <p:sp>
                <p:nvSpPr>
                  <p:cNvPr id="141" name="Rettangolo 140">
                    <a:extLst>
                      <a:ext uri="{FF2B5EF4-FFF2-40B4-BE49-F238E27FC236}">
                        <a16:creationId xmlns:a16="http://schemas.microsoft.com/office/drawing/2014/main" id="{43C500B2-1435-1B46-88F6-0B5108C98305}"/>
                      </a:ext>
                    </a:extLst>
                  </p:cNvPr>
                  <p:cNvSpPr/>
                  <p:nvPr/>
                </p:nvSpPr>
                <p:spPr>
                  <a:xfrm>
                    <a:off x="6667450" y="5923141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42" name="Rettangolo 141">
                    <a:extLst>
                      <a:ext uri="{FF2B5EF4-FFF2-40B4-BE49-F238E27FC236}">
                        <a16:creationId xmlns:a16="http://schemas.microsoft.com/office/drawing/2014/main" id="{94671896-B2EE-3140-A780-DB03706F1426}"/>
                      </a:ext>
                    </a:extLst>
                  </p:cNvPr>
                  <p:cNvSpPr/>
                  <p:nvPr/>
                </p:nvSpPr>
                <p:spPr>
                  <a:xfrm>
                    <a:off x="7386068" y="5923141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43" name="Rettangolo 142">
                    <a:extLst>
                      <a:ext uri="{FF2B5EF4-FFF2-40B4-BE49-F238E27FC236}">
                        <a16:creationId xmlns:a16="http://schemas.microsoft.com/office/drawing/2014/main" id="{BE7976E0-E495-3548-9113-9C31E38A88E5}"/>
                      </a:ext>
                    </a:extLst>
                  </p:cNvPr>
                  <p:cNvSpPr/>
                  <p:nvPr/>
                </p:nvSpPr>
                <p:spPr>
                  <a:xfrm>
                    <a:off x="8104686" y="5923141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132" name="Gruppo 131">
                  <a:extLst>
                    <a:ext uri="{FF2B5EF4-FFF2-40B4-BE49-F238E27FC236}">
                      <a16:creationId xmlns:a16="http://schemas.microsoft.com/office/drawing/2014/main" id="{CA2FDFAA-6305-204C-86AB-ABB63ACC8FBE}"/>
                    </a:ext>
                  </a:extLst>
                </p:cNvPr>
                <p:cNvGrpSpPr/>
                <p:nvPr/>
              </p:nvGrpSpPr>
              <p:grpSpPr>
                <a:xfrm>
                  <a:off x="6670995" y="5671304"/>
                  <a:ext cx="1508598" cy="68215"/>
                  <a:chOff x="6542408" y="5611066"/>
                  <a:chExt cx="1465736" cy="122144"/>
                </a:xfrm>
              </p:grpSpPr>
              <p:grpSp>
                <p:nvGrpSpPr>
                  <p:cNvPr id="133" name="Gruppo 132">
                    <a:extLst>
                      <a:ext uri="{FF2B5EF4-FFF2-40B4-BE49-F238E27FC236}">
                        <a16:creationId xmlns:a16="http://schemas.microsoft.com/office/drawing/2014/main" id="{4AD10CD7-0CDD-0743-A3E8-FF0B74C352C5}"/>
                      </a:ext>
                    </a:extLst>
                  </p:cNvPr>
                  <p:cNvGrpSpPr/>
                  <p:nvPr/>
                </p:nvGrpSpPr>
                <p:grpSpPr>
                  <a:xfrm>
                    <a:off x="6542408" y="5611066"/>
                    <a:ext cx="1437494" cy="122144"/>
                    <a:chOff x="9778528" y="4255644"/>
                    <a:chExt cx="1167163" cy="47175"/>
                  </a:xfrm>
                </p:grpSpPr>
                <p:sp>
                  <p:nvSpPr>
                    <p:cNvPr id="138" name="Rettangolo 137">
                      <a:extLst>
                        <a:ext uri="{FF2B5EF4-FFF2-40B4-BE49-F238E27FC236}">
                          <a16:creationId xmlns:a16="http://schemas.microsoft.com/office/drawing/2014/main" id="{32C6C0E2-3EA5-364B-9458-5EE5F44278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8528" y="4255644"/>
                      <a:ext cx="18411" cy="47175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39" name="Rettangolo 138">
                      <a:extLst>
                        <a:ext uri="{FF2B5EF4-FFF2-40B4-BE49-F238E27FC236}">
                          <a16:creationId xmlns:a16="http://schemas.microsoft.com/office/drawing/2014/main" id="{366FCF51-4796-FD42-AB7E-D7E8A8E01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2904" y="4255644"/>
                      <a:ext cx="18411" cy="47175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40" name="Rettangolo 139">
                      <a:extLst>
                        <a:ext uri="{FF2B5EF4-FFF2-40B4-BE49-F238E27FC236}">
                          <a16:creationId xmlns:a16="http://schemas.microsoft.com/office/drawing/2014/main" id="{FDB9191B-78F4-8D49-BB9A-AD46DB2AD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27280" y="4255644"/>
                      <a:ext cx="18411" cy="47175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  <p:grpSp>
                <p:nvGrpSpPr>
                  <p:cNvPr id="134" name="Gruppo 133">
                    <a:extLst>
                      <a:ext uri="{FF2B5EF4-FFF2-40B4-BE49-F238E27FC236}">
                        <a16:creationId xmlns:a16="http://schemas.microsoft.com/office/drawing/2014/main" id="{94A271D1-F2CA-A347-AB5D-5E651D554A09}"/>
                      </a:ext>
                    </a:extLst>
                  </p:cNvPr>
                  <p:cNvGrpSpPr/>
                  <p:nvPr/>
                </p:nvGrpSpPr>
                <p:grpSpPr>
                  <a:xfrm>
                    <a:off x="6570650" y="5611066"/>
                    <a:ext cx="1437494" cy="122144"/>
                    <a:chOff x="9401408" y="3857406"/>
                    <a:chExt cx="1167163" cy="47175"/>
                  </a:xfrm>
                </p:grpSpPr>
                <p:sp>
                  <p:nvSpPr>
                    <p:cNvPr id="135" name="Rettangolo 134">
                      <a:extLst>
                        <a:ext uri="{FF2B5EF4-FFF2-40B4-BE49-F238E27FC236}">
                          <a16:creationId xmlns:a16="http://schemas.microsoft.com/office/drawing/2014/main" id="{9DA302AE-E00E-FC48-B9DC-BAEF72CFFF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1408" y="3857406"/>
                      <a:ext cx="18411" cy="47175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36" name="Rettangolo 135">
                      <a:extLst>
                        <a:ext uri="{FF2B5EF4-FFF2-40B4-BE49-F238E27FC236}">
                          <a16:creationId xmlns:a16="http://schemas.microsoft.com/office/drawing/2014/main" id="{9C91B61A-2E82-1F4A-8F80-80F8A0A3C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75784" y="3857406"/>
                      <a:ext cx="18411" cy="47175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37" name="Rettangolo 136">
                      <a:extLst>
                        <a:ext uri="{FF2B5EF4-FFF2-40B4-BE49-F238E27FC236}">
                          <a16:creationId xmlns:a16="http://schemas.microsoft.com/office/drawing/2014/main" id="{BD737BD9-F975-1D4F-AB54-56C0F2C59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0160" y="3857406"/>
                      <a:ext cx="18411" cy="47175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</p:grpSp>
          </p:grpSp>
          <p:grpSp>
            <p:nvGrpSpPr>
              <p:cNvPr id="121" name="Gruppo 120">
                <a:extLst>
                  <a:ext uri="{FF2B5EF4-FFF2-40B4-BE49-F238E27FC236}">
                    <a16:creationId xmlns:a16="http://schemas.microsoft.com/office/drawing/2014/main" id="{46A111D8-4C7D-5E46-8444-4D7F17B07235}"/>
                  </a:ext>
                </a:extLst>
              </p:cNvPr>
              <p:cNvGrpSpPr/>
              <p:nvPr/>
            </p:nvGrpSpPr>
            <p:grpSpPr>
              <a:xfrm>
                <a:off x="3767818" y="6013011"/>
                <a:ext cx="553831" cy="121753"/>
                <a:chOff x="3100034" y="6473210"/>
                <a:chExt cx="553831" cy="121753"/>
              </a:xfrm>
            </p:grpSpPr>
            <p:sp>
              <p:nvSpPr>
                <p:cNvPr id="127" name="Rettangolo 126">
                  <a:extLst>
                    <a:ext uri="{FF2B5EF4-FFF2-40B4-BE49-F238E27FC236}">
                      <a16:creationId xmlns:a16="http://schemas.microsoft.com/office/drawing/2014/main" id="{67D29D3D-FA38-C34B-85D4-5D5D9234A491}"/>
                    </a:ext>
                  </a:extLst>
                </p:cNvPr>
                <p:cNvSpPr/>
                <p:nvPr/>
              </p:nvSpPr>
              <p:spPr>
                <a:xfrm>
                  <a:off x="3100034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28" name="Rettangolo 127">
                  <a:extLst>
                    <a:ext uri="{FF2B5EF4-FFF2-40B4-BE49-F238E27FC236}">
                      <a16:creationId xmlns:a16="http://schemas.microsoft.com/office/drawing/2014/main" id="{75683046-94FD-E44D-B7D0-17286D9AF4FB}"/>
                    </a:ext>
                  </a:extLst>
                </p:cNvPr>
                <p:cNvSpPr/>
                <p:nvPr/>
              </p:nvSpPr>
              <p:spPr>
                <a:xfrm>
                  <a:off x="3620042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29" name="Rettangolo 128">
                  <a:extLst>
                    <a:ext uri="{FF2B5EF4-FFF2-40B4-BE49-F238E27FC236}">
                      <a16:creationId xmlns:a16="http://schemas.microsoft.com/office/drawing/2014/main" id="{E640ABA6-E30C-A548-945D-19959EE28041}"/>
                    </a:ext>
                  </a:extLst>
                </p:cNvPr>
                <p:cNvSpPr/>
                <p:nvPr/>
              </p:nvSpPr>
              <p:spPr>
                <a:xfrm>
                  <a:off x="3273370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30" name="Rettangolo 129">
                  <a:extLst>
                    <a:ext uri="{FF2B5EF4-FFF2-40B4-BE49-F238E27FC236}">
                      <a16:creationId xmlns:a16="http://schemas.microsoft.com/office/drawing/2014/main" id="{A448A550-3D03-594A-8437-9BF7056CBCC4}"/>
                    </a:ext>
                  </a:extLst>
                </p:cNvPr>
                <p:cNvSpPr/>
                <p:nvPr/>
              </p:nvSpPr>
              <p:spPr>
                <a:xfrm>
                  <a:off x="3446706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grpSp>
            <p:nvGrpSpPr>
              <p:cNvPr id="122" name="Gruppo 121">
                <a:extLst>
                  <a:ext uri="{FF2B5EF4-FFF2-40B4-BE49-F238E27FC236}">
                    <a16:creationId xmlns:a16="http://schemas.microsoft.com/office/drawing/2014/main" id="{DD387D63-605F-FD49-A2D7-B39682010D45}"/>
                  </a:ext>
                </a:extLst>
              </p:cNvPr>
              <p:cNvGrpSpPr/>
              <p:nvPr/>
            </p:nvGrpSpPr>
            <p:grpSpPr>
              <a:xfrm>
                <a:off x="5373343" y="6051945"/>
                <a:ext cx="74062" cy="47175"/>
                <a:chOff x="9453302" y="4563309"/>
                <a:chExt cx="74062" cy="47175"/>
              </a:xfrm>
            </p:grpSpPr>
            <p:sp>
              <p:nvSpPr>
                <p:cNvPr id="125" name="Rettangolo 124">
                  <a:extLst>
                    <a:ext uri="{FF2B5EF4-FFF2-40B4-BE49-F238E27FC236}">
                      <a16:creationId xmlns:a16="http://schemas.microsoft.com/office/drawing/2014/main" id="{8E1626FF-15CC-5247-A1CB-F2D77A4F11BE}"/>
                    </a:ext>
                  </a:extLst>
                </p:cNvPr>
                <p:cNvSpPr/>
                <p:nvPr/>
              </p:nvSpPr>
              <p:spPr>
                <a:xfrm>
                  <a:off x="9508953" y="4563309"/>
                  <a:ext cx="18411" cy="471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26" name="Rettangolo 125">
                  <a:extLst>
                    <a:ext uri="{FF2B5EF4-FFF2-40B4-BE49-F238E27FC236}">
                      <a16:creationId xmlns:a16="http://schemas.microsoft.com/office/drawing/2014/main" id="{85BA1605-800D-B049-A90F-852CF2C4095E}"/>
                    </a:ext>
                  </a:extLst>
                </p:cNvPr>
                <p:cNvSpPr/>
                <p:nvPr/>
              </p:nvSpPr>
              <p:spPr>
                <a:xfrm>
                  <a:off x="9453302" y="4563309"/>
                  <a:ext cx="18411" cy="47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sp>
            <p:nvSpPr>
              <p:cNvPr id="123" name="Triangolo 122">
                <a:extLst>
                  <a:ext uri="{FF2B5EF4-FFF2-40B4-BE49-F238E27FC236}">
                    <a16:creationId xmlns:a16="http://schemas.microsoft.com/office/drawing/2014/main" id="{1B1467E1-C501-0544-AFAE-96088A0D036F}"/>
                  </a:ext>
                </a:extLst>
              </p:cNvPr>
              <p:cNvSpPr/>
              <p:nvPr/>
            </p:nvSpPr>
            <p:spPr>
              <a:xfrm rot="16200000">
                <a:off x="7844987" y="3767373"/>
                <a:ext cx="45719" cy="461271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7983">
                    <a:srgbClr val="7030A0">
                      <a:alpha val="54000"/>
                    </a:srgbClr>
                  </a:gs>
                  <a:gs pos="25000">
                    <a:schemeClr val="accent1">
                      <a:lumMod val="45000"/>
                      <a:lumOff val="55000"/>
                    </a:schemeClr>
                  </a:gs>
                  <a:gs pos="72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4" name="Connettore 1 123">
                <a:extLst>
                  <a:ext uri="{FF2B5EF4-FFF2-40B4-BE49-F238E27FC236}">
                    <a16:creationId xmlns:a16="http://schemas.microsoft.com/office/drawing/2014/main" id="{D866A363-C9AC-F04D-8DC0-EE673A1733CD}"/>
                  </a:ext>
                </a:extLst>
              </p:cNvPr>
              <p:cNvCxnSpPr/>
              <p:nvPr/>
            </p:nvCxnSpPr>
            <p:spPr>
              <a:xfrm>
                <a:off x="1587416" y="6078747"/>
                <a:ext cx="8029575" cy="0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4C9BBB50-4ADC-9140-B18B-F64B8485275F}"/>
                </a:ext>
              </a:extLst>
            </p:cNvPr>
            <p:cNvSpPr txBox="1"/>
            <p:nvPr/>
          </p:nvSpPr>
          <p:spPr>
            <a:xfrm>
              <a:off x="268077" y="4295315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Double e-</a:t>
              </a:r>
              <a:r>
                <a:rPr lang="it-IT" dirty="0" err="1"/>
                <a:t>bunch</a:t>
              </a:r>
              <a:endParaRPr lang="it-IT" dirty="0"/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EDB62984-8184-6B4C-8FC4-559DD0C8FC03}"/>
                </a:ext>
              </a:extLst>
            </p:cNvPr>
            <p:cNvSpPr txBox="1"/>
            <p:nvPr/>
          </p:nvSpPr>
          <p:spPr>
            <a:xfrm>
              <a:off x="2665709" y="3463871"/>
              <a:ext cx="20310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Radiator tuned at </a:t>
              </a:r>
            </a:p>
            <a:p>
              <a:r>
                <a:rPr lang="en-US" dirty="0"/>
                <a:t>different harmonics</a:t>
              </a:r>
            </a:p>
          </p:txBody>
        </p:sp>
      </p:grpSp>
      <p:sp>
        <p:nvSpPr>
          <p:cNvPr id="156" name="CasellaDiTesto 155">
            <a:extLst>
              <a:ext uri="{FF2B5EF4-FFF2-40B4-BE49-F238E27FC236}">
                <a16:creationId xmlns:a16="http://schemas.microsoft.com/office/drawing/2014/main" id="{0049D567-9E58-A34C-A51D-A47018EB0EF5}"/>
              </a:ext>
            </a:extLst>
          </p:cNvPr>
          <p:cNvSpPr txBox="1"/>
          <p:nvPr/>
        </p:nvSpPr>
        <p:spPr>
          <a:xfrm>
            <a:off x="170480" y="5030440"/>
            <a:ext cx="55716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Some already explored !!</a:t>
            </a:r>
          </a:p>
          <a:p>
            <a:endParaRPr lang="en-US" sz="1600" dirty="0"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Petrillo,  et al., Phys. Rev. Lett. 111, 114802 (2013) </a:t>
            </a:r>
            <a:r>
              <a:rPr lang="en-US" sz="1100" dirty="0">
                <a:solidFill>
                  <a:srgbClr val="0070C0"/>
                </a:solidFill>
                <a:cs typeface="Times New Roman" panose="02020603050405020304" pitchFamily="18" charset="0"/>
              </a:rPr>
              <a:t>&lt;- SPARC experiment in 2012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Ferrari, E., et al. Widely tunable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two-colour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seeded free-electron laser source for resonant-pump resonant-probe magnetic scattering. Nat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7, 10343 (2016).</a:t>
            </a:r>
          </a:p>
        </p:txBody>
      </p:sp>
      <p:sp>
        <p:nvSpPr>
          <p:cNvPr id="157" name="CasellaDiTesto 156">
            <a:extLst>
              <a:ext uri="{FF2B5EF4-FFF2-40B4-BE49-F238E27FC236}">
                <a16:creationId xmlns:a16="http://schemas.microsoft.com/office/drawing/2014/main" id="{509AEA62-83DA-4446-864F-0BE054D31FEE}"/>
              </a:ext>
            </a:extLst>
          </p:cNvPr>
          <p:cNvSpPr txBox="1"/>
          <p:nvPr/>
        </p:nvSpPr>
        <p:spPr>
          <a:xfrm>
            <a:off x="3143573" y="2083179"/>
            <a:ext cx="98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Radiator</a:t>
            </a:r>
          </a:p>
        </p:txBody>
      </p:sp>
    </p:spTree>
    <p:extLst>
      <p:ext uri="{BB962C8B-B14F-4D97-AF65-F5344CB8AC3E}">
        <p14:creationId xmlns:p14="http://schemas.microsoft.com/office/powerpoint/2010/main" val="21052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</a:rPr>
              <a:t>AQUA </a:t>
            </a:r>
            <a:r>
              <a:rPr lang="it-IT" sz="3600" b="1" dirty="0" err="1">
                <a:solidFill>
                  <a:schemeClr val="bg1"/>
                </a:solidFill>
              </a:rPr>
              <a:t>undulator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472540" y="6497727"/>
            <a:ext cx="21336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5</a:t>
            </a:fld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31631" y="4312718"/>
            <a:ext cx="5620557" cy="2154436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457200" indent="-457200" algn="ctr">
              <a:buAutoNum type="alphaLcParenR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Apple-X undulator: </a:t>
            </a:r>
          </a:p>
          <a:p>
            <a:pPr algn="ctr"/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increased PM field through “geometry”, </a:t>
            </a:r>
          </a:p>
          <a:p>
            <a:pPr algn="ctr"/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selectable polarization</a:t>
            </a:r>
          </a:p>
          <a:p>
            <a:pPr algn="ctr"/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ctr">
              <a:buAutoNum type="alphaLcParenR" startAt="2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Superconducting undulator</a:t>
            </a:r>
          </a:p>
          <a:p>
            <a:pPr algn="ctr"/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      collaboration agreement with FNAL for </a:t>
            </a:r>
          </a:p>
          <a:p>
            <a:pPr algn="ctr"/>
            <a:r>
              <a:rPr lang="en-US" sz="2000" b="1" dirty="0" err="1">
                <a:latin typeface="Calibri" charset="0"/>
                <a:ea typeface="Calibri" charset="0"/>
                <a:cs typeface="Calibri" charset="0"/>
              </a:rPr>
              <a:t>NbTi</a:t>
            </a: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planar prototype</a:t>
            </a:r>
          </a:p>
        </p:txBody>
      </p:sp>
      <p:sp>
        <p:nvSpPr>
          <p:cNvPr id="37" name="Rettangolo 36"/>
          <p:cNvSpPr/>
          <p:nvPr/>
        </p:nvSpPr>
        <p:spPr>
          <a:xfrm>
            <a:off x="5622020" y="1199041"/>
            <a:ext cx="6402340" cy="1429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Target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wavelength 3-4 nm @ 1 GeV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: relatively short period required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12-20 mm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285750" indent="-285750">
              <a:lnSpc>
                <a:spcPts val="214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Total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/>
              </a:rPr>
              <a:t>available length ∼ 25-30 m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depending on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linac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spreader system, matching section, beam diagnostics and main beam dump.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F5093A3-B621-1C4E-1DD3-8A1913B3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205" y="1304933"/>
            <a:ext cx="3534331" cy="27116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6AB2F1A-972C-008D-2338-25E69FCF3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" y="1096494"/>
            <a:ext cx="2187169" cy="3164541"/>
          </a:xfrm>
          <a:prstGeom prst="rect">
            <a:avLst/>
          </a:prstGeom>
        </p:spPr>
      </p:pic>
      <p:sp>
        <p:nvSpPr>
          <p:cNvPr id="7" name="Segnaposto contenuto 24">
            <a:extLst>
              <a:ext uri="{FF2B5EF4-FFF2-40B4-BE49-F238E27FC236}">
                <a16:creationId xmlns:a16="http://schemas.microsoft.com/office/drawing/2014/main" id="{8D09FAF7-9273-D8E4-F514-D5F9DDCF7300}"/>
              </a:ext>
            </a:extLst>
          </p:cNvPr>
          <p:cNvSpPr txBox="1">
            <a:spLocks/>
          </p:cNvSpPr>
          <p:nvPr/>
        </p:nvSpPr>
        <p:spPr>
          <a:xfrm>
            <a:off x="5652188" y="2971397"/>
            <a:ext cx="6372171" cy="34568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Total </a:t>
            </a:r>
            <a:r>
              <a:rPr lang="en-GB" sz="2000" b="1" dirty="0">
                <a:solidFill>
                  <a:srgbClr val="FF0000"/>
                </a:solidFill>
                <a:latin typeface="Calibri" panose="020F0502020204030204"/>
              </a:rPr>
              <a:t>undulator magnetic length: 20 m</a:t>
            </a:r>
            <a:r>
              <a:rPr lang="en-GB" sz="2000" dirty="0"/>
              <a:t>,</a:t>
            </a:r>
            <a:r>
              <a:rPr lang="en-GB" sz="2000" b="1" dirty="0"/>
              <a:t> </a:t>
            </a:r>
            <a:r>
              <a:rPr lang="en-GB" sz="2000" dirty="0"/>
              <a:t>10 modules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rgbClr val="FF0000"/>
                </a:solidFill>
                <a:latin typeface="Calibri" panose="020F0502020204030204"/>
              </a:rPr>
              <a:t>Period length: 18 mm  </a:t>
            </a:r>
            <a:r>
              <a:rPr lang="en-GB" sz="2000" b="1" dirty="0"/>
              <a:t>		                            </a:t>
            </a:r>
            <a:r>
              <a:rPr lang="en-GB" sz="2000" dirty="0"/>
              <a:t>sufficient tuning range at fixed energy                                   reach carbon /nitrogen K-edge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rgbClr val="FF0000"/>
                </a:solidFill>
                <a:latin typeface="Calibri" panose="020F0502020204030204"/>
              </a:rPr>
              <a:t>Polarization : variable</a:t>
            </a:r>
            <a:r>
              <a:rPr lang="en-GB" sz="2000" b="1" dirty="0"/>
              <a:t> 	                                                       </a:t>
            </a:r>
            <a:r>
              <a:rPr lang="en-GB" sz="2000" dirty="0"/>
              <a:t>fits with the requests from the scientific case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rgbClr val="FF0000"/>
                </a:solidFill>
                <a:latin typeface="Calibri" panose="020F0502020204030204"/>
              </a:rPr>
              <a:t>Type: Apple-X    </a:t>
            </a:r>
            <a:r>
              <a:rPr lang="en-GB" sz="2000" b="1" dirty="0"/>
              <a:t>		                      </a:t>
            </a:r>
            <a:r>
              <a:rPr lang="en-GB" sz="2000" dirty="0"/>
              <a:t>substantially higher field                                                                     extended tuning range                                                        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GB" sz="20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independent of polarization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fully symmetric</a:t>
            </a: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    </a:t>
            </a:r>
            <a:r>
              <a:rPr lang="en-GB" sz="2000" dirty="0"/>
              <a:t>Experience from the </a:t>
            </a:r>
            <a:r>
              <a:rPr lang="en-GB" sz="2000" b="1" dirty="0"/>
              <a:t>SABINA</a:t>
            </a:r>
            <a:r>
              <a:rPr lang="en-GB" sz="2000" dirty="0"/>
              <a:t> Undulator @LNF (KYMA) </a:t>
            </a:r>
          </a:p>
          <a:p>
            <a:pPr lvl="1"/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CF00B9A9-5FEA-E446-3EFB-DA0AA8C2FC5D}"/>
              </a:ext>
            </a:extLst>
          </p:cNvPr>
          <p:cNvSpPr/>
          <p:nvPr/>
        </p:nvSpPr>
        <p:spPr>
          <a:xfrm>
            <a:off x="8126966" y="2701302"/>
            <a:ext cx="1245634" cy="17905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300230-00D3-E29E-54AF-837BE97D3605}"/>
              </a:ext>
            </a:extLst>
          </p:cNvPr>
          <p:cNvSpPr txBox="1"/>
          <p:nvPr/>
        </p:nvSpPr>
        <p:spPr>
          <a:xfrm>
            <a:off x="11903897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5</a:t>
            </a:r>
          </a:p>
        </p:txBody>
      </p:sp>
      <p:sp>
        <p:nvSpPr>
          <p:cNvPr id="11" name="Segnaposto data 4">
            <a:extLst>
              <a:ext uri="{FF2B5EF4-FFF2-40B4-BE49-F238E27FC236}">
                <a16:creationId xmlns:a16="http://schemas.microsoft.com/office/drawing/2014/main" id="{C453C079-7C0B-5D09-7D31-19B8CC674AA7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1227896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1975EF-0323-8D5F-32C3-E20872DC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/>
              <a:t>ARIA FEL performances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AA91AF7-411A-F378-A1C6-67361CF04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" y="2112088"/>
            <a:ext cx="3831906" cy="35571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055EA35-061F-C6C3-897C-668829D9DD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577" b="58803"/>
          <a:stretch/>
        </p:blipFill>
        <p:spPr>
          <a:xfrm>
            <a:off x="4656723" y="2121232"/>
            <a:ext cx="3664317" cy="277122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34E2E90-2194-8D73-9BEE-067B2D0C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821" r="13120" b="14299"/>
          <a:stretch/>
        </p:blipFill>
        <p:spPr>
          <a:xfrm>
            <a:off x="8339228" y="2121232"/>
            <a:ext cx="3420426" cy="277122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3BA9EB1-106A-165C-A176-CF0D38693F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104"/>
          <a:stretch/>
        </p:blipFill>
        <p:spPr>
          <a:xfrm>
            <a:off x="6796187" y="5129784"/>
            <a:ext cx="3543482" cy="9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5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C5890-3645-6CDB-FC15-1AA72422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/>
              <a:t>Long-bunch long-seed mode Linear Polarization</a:t>
            </a:r>
            <a:endParaRPr lang="it-IT" sz="3600" b="1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62E69E0-FD29-F8EA-12A3-05C54ACB44C2}"/>
              </a:ext>
            </a:extLst>
          </p:cNvPr>
          <p:cNvGrpSpPr/>
          <p:nvPr/>
        </p:nvGrpSpPr>
        <p:grpSpPr>
          <a:xfrm>
            <a:off x="132202" y="1130714"/>
            <a:ext cx="5905717" cy="4931524"/>
            <a:chOff x="6186638" y="1810141"/>
            <a:chExt cx="5905717" cy="4931524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C94B759-5BC7-85D1-D0C7-62A55C132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597742" y="2875676"/>
              <a:ext cx="5327458" cy="3003723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F612637A-1AC3-80B7-86EE-7FDDAE6CE0F9}"/>
                </a:ext>
              </a:extLst>
            </p:cNvPr>
            <p:cNvSpPr txBox="1"/>
            <p:nvPr/>
          </p:nvSpPr>
          <p:spPr>
            <a:xfrm>
              <a:off x="8132258" y="5854016"/>
              <a:ext cx="2002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Beam energy (GeV)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FF45C56-F9B7-ACE6-2D7D-97F83212BCBA}"/>
                </a:ext>
              </a:extLst>
            </p:cNvPr>
            <p:cNvSpPr txBox="1"/>
            <p:nvPr/>
          </p:nvSpPr>
          <p:spPr>
            <a:xfrm rot="16200000">
              <a:off x="5286681" y="4192871"/>
              <a:ext cx="2169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FEL Wavelength (nm)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A908FDC-CB29-35FE-165B-CCAC1CDF38D8}"/>
                </a:ext>
              </a:extLst>
            </p:cNvPr>
            <p:cNvSpPr txBox="1"/>
            <p:nvPr/>
          </p:nvSpPr>
          <p:spPr>
            <a:xfrm>
              <a:off x="10319049" y="2517034"/>
              <a:ext cx="1773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Pulse energy (μJ)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18F24A3-69AC-69D6-15E0-E8DE19E93CAD}"/>
                </a:ext>
              </a:extLst>
            </p:cNvPr>
            <p:cNvSpPr txBox="1"/>
            <p:nvPr/>
          </p:nvSpPr>
          <p:spPr>
            <a:xfrm>
              <a:off x="8621040" y="2506344"/>
              <a:ext cx="826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Pol. LH</a:t>
              </a:r>
            </a:p>
          </p:txBody>
        </p:sp>
        <p:cxnSp>
          <p:nvCxnSpPr>
            <p:cNvPr id="11" name="Connettore 1 9">
              <a:extLst>
                <a:ext uri="{FF2B5EF4-FFF2-40B4-BE49-F238E27FC236}">
                  <a16:creationId xmlns:a16="http://schemas.microsoft.com/office/drawing/2014/main" id="{66CD8385-A8FC-37A3-DD04-2FF259816841}"/>
                </a:ext>
              </a:extLst>
            </p:cNvPr>
            <p:cNvCxnSpPr>
              <a:cxnSpLocks/>
            </p:cNvCxnSpPr>
            <p:nvPr/>
          </p:nvCxnSpPr>
          <p:spPr>
            <a:xfrm>
              <a:off x="6795311" y="3509920"/>
              <a:ext cx="460181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79CECBC3-C959-F137-141C-8BE5DA28621C}"/>
                </a:ext>
              </a:extLst>
            </p:cNvPr>
            <p:cNvCxnSpPr>
              <a:cxnSpLocks/>
            </p:cNvCxnSpPr>
            <p:nvPr/>
          </p:nvCxnSpPr>
          <p:spPr>
            <a:xfrm>
              <a:off x="6838381" y="5095786"/>
              <a:ext cx="451567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0D2B5E23-2ABB-671C-477D-ADB060D868FE}"/>
                </a:ext>
              </a:extLst>
            </p:cNvPr>
            <p:cNvCxnSpPr>
              <a:cxnSpLocks/>
            </p:cNvCxnSpPr>
            <p:nvPr/>
          </p:nvCxnSpPr>
          <p:spPr>
            <a:xfrm>
              <a:off x="6795311" y="4553247"/>
              <a:ext cx="460181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D86A876-DE2A-AFD0-5713-643727B9543A}"/>
                </a:ext>
              </a:extLst>
            </p:cNvPr>
            <p:cNvSpPr txBox="1"/>
            <p:nvPr/>
          </p:nvSpPr>
          <p:spPr>
            <a:xfrm>
              <a:off x="10774714" y="314497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h=2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7EF69AB-3FD4-5B33-12F2-68FA2D04EFAA}"/>
                </a:ext>
              </a:extLst>
            </p:cNvPr>
            <p:cNvSpPr txBox="1"/>
            <p:nvPr/>
          </p:nvSpPr>
          <p:spPr>
            <a:xfrm>
              <a:off x="10754672" y="3793575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h=3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DDD0675-2DF1-ADD4-EF06-2F9643E3CB63}"/>
                </a:ext>
              </a:extLst>
            </p:cNvPr>
            <p:cNvSpPr txBox="1"/>
            <p:nvPr/>
          </p:nvSpPr>
          <p:spPr>
            <a:xfrm>
              <a:off x="10774714" y="4703905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h=4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E1033C12-B1AC-EE7C-FD2B-ADAABB283854}"/>
                </a:ext>
              </a:extLst>
            </p:cNvPr>
            <p:cNvSpPr txBox="1"/>
            <p:nvPr/>
          </p:nvSpPr>
          <p:spPr>
            <a:xfrm>
              <a:off x="10774277" y="508412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h=5</a:t>
              </a:r>
            </a:p>
          </p:txBody>
        </p: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id="{8765CFEB-929C-DC32-CFEE-522345D7050E}"/>
                </a:ext>
              </a:extLst>
            </p:cNvPr>
            <p:cNvCxnSpPr>
              <a:cxnSpLocks/>
            </p:cNvCxnSpPr>
            <p:nvPr/>
          </p:nvCxnSpPr>
          <p:spPr>
            <a:xfrm>
              <a:off x="6795311" y="5349168"/>
              <a:ext cx="455874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A8933D03-BA4B-2489-AF2B-5B359082E59A}"/>
                </a:ext>
              </a:extLst>
            </p:cNvPr>
            <p:cNvSpPr txBox="1"/>
            <p:nvPr/>
          </p:nvSpPr>
          <p:spPr>
            <a:xfrm>
              <a:off x="6714840" y="1860139"/>
              <a:ext cx="44346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A: </a:t>
              </a:r>
              <a:r>
                <a:rPr lang="en-US" b="1" dirty="0"/>
                <a:t>Seed range 320-400 nm</a:t>
              </a:r>
            </a:p>
            <a:p>
              <a:r>
                <a:rPr lang="en-US" i="1" dirty="0">
                  <a:solidFill>
                    <a:schemeClr val="accent5">
                      <a:lumMod val="75000"/>
                    </a:schemeClr>
                  </a:solidFill>
                </a:rPr>
                <a:t>High energy range 100-50 nm – higher power</a:t>
              </a:r>
            </a:p>
          </p:txBody>
        </p:sp>
        <p:sp>
          <p:nvSpPr>
            <p:cNvPr id="39" name="Figura a mano libera 38">
              <a:extLst>
                <a:ext uri="{FF2B5EF4-FFF2-40B4-BE49-F238E27FC236}">
                  <a16:creationId xmlns:a16="http://schemas.microsoft.com/office/drawing/2014/main" id="{F0D6A4FE-32B5-1092-CC8E-B34FC08F4F12}"/>
                </a:ext>
              </a:extLst>
            </p:cNvPr>
            <p:cNvSpPr/>
            <p:nvPr/>
          </p:nvSpPr>
          <p:spPr>
            <a:xfrm>
              <a:off x="8238272" y="2955657"/>
              <a:ext cx="3142099" cy="1399216"/>
            </a:xfrm>
            <a:custGeom>
              <a:avLst/>
              <a:gdLst>
                <a:gd name="connsiteX0" fmla="*/ 0 w 3142099"/>
                <a:gd name="connsiteY0" fmla="*/ 0 h 1399216"/>
                <a:gd name="connsiteX1" fmla="*/ 533911 w 3142099"/>
                <a:gd name="connsiteY1" fmla="*/ 319120 h 1399216"/>
                <a:gd name="connsiteX2" fmla="*/ 1012590 w 3142099"/>
                <a:gd name="connsiteY2" fmla="*/ 564596 h 1399216"/>
                <a:gd name="connsiteX3" fmla="*/ 1595597 w 3142099"/>
                <a:gd name="connsiteY3" fmla="*/ 846894 h 1399216"/>
                <a:gd name="connsiteX4" fmla="*/ 2387259 w 3142099"/>
                <a:gd name="connsiteY4" fmla="*/ 1147603 h 1399216"/>
                <a:gd name="connsiteX5" fmla="*/ 3142099 w 3142099"/>
                <a:gd name="connsiteY5" fmla="*/ 1399216 h 139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2099" h="1399216">
                  <a:moveTo>
                    <a:pt x="0" y="0"/>
                  </a:moveTo>
                  <a:cubicBezTo>
                    <a:pt x="182573" y="112510"/>
                    <a:pt x="365146" y="225021"/>
                    <a:pt x="533911" y="319120"/>
                  </a:cubicBezTo>
                  <a:cubicBezTo>
                    <a:pt x="702676" y="413219"/>
                    <a:pt x="835642" y="476634"/>
                    <a:pt x="1012590" y="564596"/>
                  </a:cubicBezTo>
                  <a:cubicBezTo>
                    <a:pt x="1189538" y="652558"/>
                    <a:pt x="1366485" y="749726"/>
                    <a:pt x="1595597" y="846894"/>
                  </a:cubicBezTo>
                  <a:cubicBezTo>
                    <a:pt x="1824709" y="944062"/>
                    <a:pt x="2129509" y="1055549"/>
                    <a:pt x="2387259" y="1147603"/>
                  </a:cubicBezTo>
                  <a:cubicBezTo>
                    <a:pt x="2645009" y="1239657"/>
                    <a:pt x="2893554" y="1319436"/>
                    <a:pt x="3142099" y="1399216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E6C15DAE-35AA-B5A5-B2DB-B818E4AAC638}"/>
                </a:ext>
              </a:extLst>
            </p:cNvPr>
            <p:cNvSpPr txBox="1"/>
            <p:nvPr/>
          </p:nvSpPr>
          <p:spPr>
            <a:xfrm>
              <a:off x="8925606" y="3121145"/>
              <a:ext cx="14900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00B050"/>
                  </a:solidFill>
                </a:rPr>
                <a:t>Minimum gap/max K</a:t>
              </a:r>
            </a:p>
          </p:txBody>
        </p: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D00B8228-5CF7-A01E-EFF0-91ACF2163B2D}"/>
                </a:ext>
              </a:extLst>
            </p:cNvPr>
            <p:cNvCxnSpPr>
              <a:stCxn id="40" idx="2"/>
            </p:cNvCxnSpPr>
            <p:nvPr/>
          </p:nvCxnSpPr>
          <p:spPr>
            <a:xfrm flipH="1">
              <a:off x="9502476" y="3398144"/>
              <a:ext cx="168142" cy="22190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>
              <a:extLst>
                <a:ext uri="{FF2B5EF4-FFF2-40B4-BE49-F238E27FC236}">
                  <a16:creationId xmlns:a16="http://schemas.microsoft.com/office/drawing/2014/main" id="{FE39C761-3662-29BD-C6D0-F613F1B16989}"/>
                </a:ext>
              </a:extLst>
            </p:cNvPr>
            <p:cNvCxnSpPr>
              <a:cxnSpLocks/>
            </p:cNvCxnSpPr>
            <p:nvPr/>
          </p:nvCxnSpPr>
          <p:spPr>
            <a:xfrm>
              <a:off x="6782059" y="5522623"/>
              <a:ext cx="455874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B22B2AFD-7F1B-1723-E2C9-D7FA4FC29FDC}"/>
                </a:ext>
              </a:extLst>
            </p:cNvPr>
            <p:cNvSpPr txBox="1"/>
            <p:nvPr/>
          </p:nvSpPr>
          <p:spPr>
            <a:xfrm>
              <a:off x="10770770" y="527936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h=6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C7AC0857-33A7-D1F3-2859-971834A03981}"/>
                </a:ext>
              </a:extLst>
            </p:cNvPr>
            <p:cNvSpPr txBox="1"/>
            <p:nvPr/>
          </p:nvSpPr>
          <p:spPr>
            <a:xfrm>
              <a:off x="10772497" y="546734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h=7</a:t>
              </a: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057D0EE-2AA8-0101-7E0F-22F7E9595D3A}"/>
                </a:ext>
              </a:extLst>
            </p:cNvPr>
            <p:cNvSpPr/>
            <p:nvPr/>
          </p:nvSpPr>
          <p:spPr>
            <a:xfrm>
              <a:off x="6186638" y="1810141"/>
              <a:ext cx="5905717" cy="493152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C5C0E76-90E8-175F-5803-38F3C220808D}"/>
              </a:ext>
            </a:extLst>
          </p:cNvPr>
          <p:cNvGrpSpPr/>
          <p:nvPr/>
        </p:nvGrpSpPr>
        <p:grpSpPr>
          <a:xfrm>
            <a:off x="6121498" y="1130715"/>
            <a:ext cx="5936047" cy="4931524"/>
            <a:chOff x="150189" y="1810141"/>
            <a:chExt cx="5936047" cy="4931524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3F01430-190F-4E8D-8087-F224847D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88418" y="2892731"/>
              <a:ext cx="5233979" cy="2972645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B3CCFA26-B0EE-86AE-49A8-D598B016BABA}"/>
                </a:ext>
              </a:extLst>
            </p:cNvPr>
            <p:cNvSpPr txBox="1"/>
            <p:nvPr/>
          </p:nvSpPr>
          <p:spPr>
            <a:xfrm>
              <a:off x="2027019" y="5865376"/>
              <a:ext cx="2002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Beam energy (GeV)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F5FB3F5-CBE6-400D-0769-9F99DCF2325A}"/>
                </a:ext>
              </a:extLst>
            </p:cNvPr>
            <p:cNvSpPr txBox="1"/>
            <p:nvPr/>
          </p:nvSpPr>
          <p:spPr>
            <a:xfrm rot="16200000">
              <a:off x="-749769" y="4091238"/>
              <a:ext cx="2169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FEL Wavelength (nm)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09A7E0EC-0F65-AF6B-3ECB-5DF805257CB7}"/>
                </a:ext>
              </a:extLst>
            </p:cNvPr>
            <p:cNvSpPr txBox="1"/>
            <p:nvPr/>
          </p:nvSpPr>
          <p:spPr>
            <a:xfrm>
              <a:off x="4241628" y="2517704"/>
              <a:ext cx="1773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Pulse energy (μJ)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0F06FC23-C8ED-A049-8FF7-9B9329EA9249}"/>
                </a:ext>
              </a:extLst>
            </p:cNvPr>
            <p:cNvSpPr txBox="1"/>
            <p:nvPr/>
          </p:nvSpPr>
          <p:spPr>
            <a:xfrm>
              <a:off x="2515801" y="2517704"/>
              <a:ext cx="826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Pol. LH</a:t>
              </a:r>
            </a:p>
          </p:txBody>
        </p: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id="{69182502-067A-C694-7B0F-F6497DD2F958}"/>
                </a:ext>
              </a:extLst>
            </p:cNvPr>
            <p:cNvCxnSpPr>
              <a:cxnSpLocks/>
            </p:cNvCxnSpPr>
            <p:nvPr/>
          </p:nvCxnSpPr>
          <p:spPr>
            <a:xfrm>
              <a:off x="670992" y="3573368"/>
              <a:ext cx="451567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>
              <a:extLst>
                <a:ext uri="{FF2B5EF4-FFF2-40B4-BE49-F238E27FC236}">
                  <a16:creationId xmlns:a16="http://schemas.microsoft.com/office/drawing/2014/main" id="{162B1221-6333-6E6F-C318-B1448C4DF0D6}"/>
                </a:ext>
              </a:extLst>
            </p:cNvPr>
            <p:cNvCxnSpPr>
              <a:cxnSpLocks/>
            </p:cNvCxnSpPr>
            <p:nvPr/>
          </p:nvCxnSpPr>
          <p:spPr>
            <a:xfrm>
              <a:off x="670992" y="4634920"/>
              <a:ext cx="451567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>
              <a:extLst>
                <a:ext uri="{FF2B5EF4-FFF2-40B4-BE49-F238E27FC236}">
                  <a16:creationId xmlns:a16="http://schemas.microsoft.com/office/drawing/2014/main" id="{BD8806C2-9812-1EC8-E887-E451F73BD8E9}"/>
                </a:ext>
              </a:extLst>
            </p:cNvPr>
            <p:cNvCxnSpPr>
              <a:cxnSpLocks/>
            </p:cNvCxnSpPr>
            <p:nvPr/>
          </p:nvCxnSpPr>
          <p:spPr>
            <a:xfrm>
              <a:off x="670992" y="4220790"/>
              <a:ext cx="451567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3531579C-9066-A769-EB35-8B565BA91C97}"/>
                </a:ext>
              </a:extLst>
            </p:cNvPr>
            <p:cNvSpPr txBox="1"/>
            <p:nvPr/>
          </p:nvSpPr>
          <p:spPr>
            <a:xfrm>
              <a:off x="4605106" y="318233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h=4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8809CFC2-6D23-3CAE-8C2D-0A801E0B749C}"/>
                </a:ext>
              </a:extLst>
            </p:cNvPr>
            <p:cNvSpPr txBox="1"/>
            <p:nvPr/>
          </p:nvSpPr>
          <p:spPr>
            <a:xfrm>
              <a:off x="4605106" y="377248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h=5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E9D72C89-323B-A6E6-19E9-395084F6BED2}"/>
                </a:ext>
              </a:extLst>
            </p:cNvPr>
            <p:cNvSpPr txBox="1"/>
            <p:nvPr/>
          </p:nvSpPr>
          <p:spPr>
            <a:xfrm>
              <a:off x="4605106" y="434281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h=6</a:t>
              </a:r>
            </a:p>
          </p:txBody>
        </p:sp>
        <p:cxnSp>
          <p:nvCxnSpPr>
            <p:cNvPr id="52" name="Connettore 1 51">
              <a:extLst>
                <a:ext uri="{FF2B5EF4-FFF2-40B4-BE49-F238E27FC236}">
                  <a16:creationId xmlns:a16="http://schemas.microsoft.com/office/drawing/2014/main" id="{41AA571B-71CC-C5B7-8E54-8ADF9CB825FF}"/>
                </a:ext>
              </a:extLst>
            </p:cNvPr>
            <p:cNvCxnSpPr>
              <a:cxnSpLocks/>
            </p:cNvCxnSpPr>
            <p:nvPr/>
          </p:nvCxnSpPr>
          <p:spPr>
            <a:xfrm>
              <a:off x="670992" y="4932798"/>
              <a:ext cx="451567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8849C193-8CF5-192F-EBE8-3D9B95762D06}"/>
                </a:ext>
              </a:extLst>
            </p:cNvPr>
            <p:cNvSpPr txBox="1"/>
            <p:nvPr/>
          </p:nvSpPr>
          <p:spPr>
            <a:xfrm>
              <a:off x="488418" y="1831776"/>
              <a:ext cx="4159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B: </a:t>
              </a:r>
              <a:r>
                <a:rPr lang="en-US" b="1" dirty="0"/>
                <a:t>Seed range 600-800 nm</a:t>
              </a:r>
            </a:p>
            <a:p>
              <a:r>
                <a:rPr lang="en-US" i="1" dirty="0">
                  <a:solidFill>
                    <a:schemeClr val="accent5">
                      <a:lumMod val="75000"/>
                    </a:schemeClr>
                  </a:solidFill>
                </a:rPr>
                <a:t>Continuous tuning in the range 60-180 nm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1B3DA01A-C295-D307-BAEF-327A848094D4}"/>
                </a:ext>
              </a:extLst>
            </p:cNvPr>
            <p:cNvSpPr txBox="1"/>
            <p:nvPr/>
          </p:nvSpPr>
          <p:spPr>
            <a:xfrm>
              <a:off x="4605106" y="4636476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h=7</a:t>
              </a:r>
            </a:p>
          </p:txBody>
        </p:sp>
        <p:cxnSp>
          <p:nvCxnSpPr>
            <p:cNvPr id="55" name="Connettore 1 54">
              <a:extLst>
                <a:ext uri="{FF2B5EF4-FFF2-40B4-BE49-F238E27FC236}">
                  <a16:creationId xmlns:a16="http://schemas.microsoft.com/office/drawing/2014/main" id="{05E9DB39-6DA6-F9E0-7155-D0487ACA7445}"/>
                </a:ext>
              </a:extLst>
            </p:cNvPr>
            <p:cNvCxnSpPr>
              <a:cxnSpLocks/>
            </p:cNvCxnSpPr>
            <p:nvPr/>
          </p:nvCxnSpPr>
          <p:spPr>
            <a:xfrm>
              <a:off x="670992" y="5159657"/>
              <a:ext cx="451567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A36E95DF-0FE2-1C17-73BB-E55D5DE6B84D}"/>
                </a:ext>
              </a:extLst>
            </p:cNvPr>
            <p:cNvSpPr txBox="1"/>
            <p:nvPr/>
          </p:nvSpPr>
          <p:spPr>
            <a:xfrm>
              <a:off x="4605106" y="488265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h=8</a:t>
              </a:r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8C3D0C61-4F44-9B87-2F23-DD3E49CC4FC3}"/>
                </a:ext>
              </a:extLst>
            </p:cNvPr>
            <p:cNvSpPr/>
            <p:nvPr/>
          </p:nvSpPr>
          <p:spPr>
            <a:xfrm>
              <a:off x="180519" y="1810141"/>
              <a:ext cx="5905717" cy="493152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1E3A36C-C67E-57DE-F275-5F89DF808DF4}"/>
              </a:ext>
            </a:extLst>
          </p:cNvPr>
          <p:cNvSpPr txBox="1"/>
          <p:nvPr/>
        </p:nvSpPr>
        <p:spPr>
          <a:xfrm>
            <a:off x="207818" y="6123155"/>
            <a:ext cx="1163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OPA such as the TOPAS can seed the ARIA FEL line covering the spectral range 200-50 nm with a single OPA process 2HG (B). Improved performances below 100 nm can be achieved with the 4</a:t>
            </a:r>
            <a:r>
              <a:rPr lang="en-US" baseline="30000" dirty="0"/>
              <a:t>th</a:t>
            </a:r>
            <a:r>
              <a:rPr lang="en-US" dirty="0"/>
              <a:t> HG process (A)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D858C52-28D0-2963-93BE-11C32485C174}"/>
              </a:ext>
            </a:extLst>
          </p:cNvPr>
          <p:cNvSpPr txBox="1"/>
          <p:nvPr/>
        </p:nvSpPr>
        <p:spPr>
          <a:xfrm>
            <a:off x="9345168" y="6439474"/>
            <a:ext cx="255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Courtesy</a:t>
            </a:r>
            <a:r>
              <a:rPr lang="it-IT" dirty="0"/>
              <a:t> of L. Giannessi</a:t>
            </a:r>
          </a:p>
        </p:txBody>
      </p:sp>
    </p:spTree>
    <p:extLst>
      <p:ext uri="{BB962C8B-B14F-4D97-AF65-F5344CB8AC3E}">
        <p14:creationId xmlns:p14="http://schemas.microsoft.com/office/powerpoint/2010/main" val="424721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484823E-342C-23A6-F12E-A6174D82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178"/>
            <a:ext cx="121920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err="1"/>
              <a:t>EuPRAXIA@SPARC_LAB</a:t>
            </a:r>
            <a:r>
              <a:rPr lang="it-IT" sz="3600" b="1" dirty="0"/>
              <a:t> </a:t>
            </a:r>
            <a:r>
              <a:rPr lang="it-IT" sz="3600" b="1" dirty="0" err="1"/>
              <a:t>FELs</a:t>
            </a:r>
            <a:r>
              <a:rPr lang="it-IT" sz="3600" b="1" dirty="0"/>
              <a:t> in the international panorama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D94F90E8-F781-D7F2-CED1-D685D11300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2315471"/>
                  </p:ext>
                </p:extLst>
              </p:nvPr>
            </p:nvGraphicFramePr>
            <p:xfrm>
              <a:off x="875899" y="1101571"/>
              <a:ext cx="10154653" cy="3246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70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579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08176">
                      <a:extLst>
                        <a:ext uri="{9D8B030D-6E8A-4147-A177-3AD203B41FA5}">
                          <a16:colId xmlns:a16="http://schemas.microsoft.com/office/drawing/2014/main" val="1697936106"/>
                        </a:ext>
                      </a:extLst>
                    </a:gridCol>
                    <a:gridCol w="1993392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1380744">
                      <a:extLst>
                        <a:ext uri="{9D8B030D-6E8A-4147-A177-3AD203B41FA5}">
                          <a16:colId xmlns:a16="http://schemas.microsoft.com/office/drawing/2014/main" val="2787137948"/>
                        </a:ext>
                      </a:extLst>
                    </a:gridCol>
                    <a:gridCol w="1742654">
                      <a:extLst>
                        <a:ext uri="{9D8B030D-6E8A-4147-A177-3AD203B41FA5}">
                          <a16:colId xmlns:a16="http://schemas.microsoft.com/office/drawing/2014/main" val="3208971617"/>
                        </a:ext>
                      </a:extLst>
                    </a:gridCol>
                  </a:tblGrid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1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FEL facility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100" b="1" i="0" dirty="0" err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Wavelength</a:t>
                          </a:r>
                          <a:r>
                            <a:rPr lang="it-IT" sz="2100" b="1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</a:t>
                          </a:r>
                          <a:r>
                            <a:rPr lang="en-GB" sz="2100" b="1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(nm)</a:t>
                          </a:r>
                          <a:endParaRPr lang="en-GB" sz="2100" b="1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100" b="1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Energy </a:t>
                          </a:r>
                          <a:r>
                            <a:rPr lang="en-GB" sz="21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it-IT" sz="21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µ</a:t>
                          </a:r>
                          <a:r>
                            <a:rPr lang="en-GB" sz="21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J)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2100" b="1" i="0" u="none" strike="noStrike" kern="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Photon</a:t>
                          </a:r>
                          <a:r>
                            <a:rPr kumimoji="0" lang="en-GB" sz="21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#</a:t>
                          </a:r>
                          <a:r>
                            <a:rPr kumimoji="0" lang="en-GB" sz="21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</a:rPr>
                            <a:t> </a:t>
                          </a:r>
                          <a:r>
                            <a:rPr lang="en-GB" sz="2100" b="1" dirty="0"/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2000" b="1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1" i="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it-IT" sz="2000" b="1" i="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2100" b="1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100" b="1" dirty="0"/>
                            <a:t>Length </a:t>
                          </a:r>
                          <a:r>
                            <a:rPr lang="en-GB" sz="2000" b="1" dirty="0"/>
                            <a:t>(</a:t>
                          </a:r>
                          <a:r>
                            <a:rPr lang="en-GB" sz="2100" b="1" dirty="0"/>
                            <a:t>fs</a:t>
                          </a:r>
                          <a:r>
                            <a:rPr lang="en-GB" sz="2000" b="1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100" b="1" dirty="0"/>
                            <a:t>Rep rate (Hz)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AQUA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4-10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100-400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  <a:tr h="35695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FERMI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10-500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50-100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039520"/>
                      </a:ext>
                    </a:extLst>
                  </a:tr>
                  <a:tr h="30458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FLASH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4–60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10–500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10-200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2000" b="0" i="1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0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000" i="0" kern="1200" dirty="0">
                            <a:solidFill>
                              <a:schemeClr val="dk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3187083"/>
                      </a:ext>
                    </a:extLst>
                  </a:tr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LCLS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0.12-4.5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10-3000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b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ea typeface="Cambria Math" panose="02040503050406030204" pitchFamily="18" charset="0"/>
                            </a:rPr>
                            <a:t>100-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2000" b="0" i="1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sz="2000" b="0" i="0" smtClean="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endParaRPr lang="en-GB" sz="2000" i="0" kern="1200" dirty="0">
                            <a:solidFill>
                              <a:schemeClr val="dk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9810841"/>
                      </a:ext>
                    </a:extLst>
                  </a:tr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SACLA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0.6-4.5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0299684"/>
                      </a:ext>
                    </a:extLst>
                  </a:tr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Swiss-FEL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0.7-7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7073194"/>
                      </a:ext>
                    </a:extLst>
                  </a:tr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PAL XFEL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0.6-6.5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264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D94F90E8-F781-D7F2-CED1-D685D11300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2315471"/>
                  </p:ext>
                </p:extLst>
              </p:nvPr>
            </p:nvGraphicFramePr>
            <p:xfrm>
              <a:off x="875899" y="1101571"/>
              <a:ext cx="10154653" cy="3246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170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579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08176">
                      <a:extLst>
                        <a:ext uri="{9D8B030D-6E8A-4147-A177-3AD203B41FA5}">
                          <a16:colId xmlns:a16="http://schemas.microsoft.com/office/drawing/2014/main" val="1697936106"/>
                        </a:ext>
                      </a:extLst>
                    </a:gridCol>
                    <a:gridCol w="1993392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1380744">
                      <a:extLst>
                        <a:ext uri="{9D8B030D-6E8A-4147-A177-3AD203B41FA5}">
                          <a16:colId xmlns:a16="http://schemas.microsoft.com/office/drawing/2014/main" val="2787137948"/>
                        </a:ext>
                      </a:extLst>
                    </a:gridCol>
                    <a:gridCol w="1742654">
                      <a:extLst>
                        <a:ext uri="{9D8B030D-6E8A-4147-A177-3AD203B41FA5}">
                          <a16:colId xmlns:a16="http://schemas.microsoft.com/office/drawing/2014/main" val="3208971617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1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FEL facility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100" b="1" i="0" dirty="0" err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Wavelength</a:t>
                          </a:r>
                          <a:r>
                            <a:rPr lang="it-IT" sz="2100" b="1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</a:t>
                          </a:r>
                          <a:r>
                            <a:rPr lang="en-GB" sz="2100" b="1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(nm)</a:t>
                          </a:r>
                          <a:endParaRPr lang="en-GB" sz="2100" b="1" i="1" dirty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100" b="1" i="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Energy </a:t>
                          </a:r>
                          <a:r>
                            <a:rPr lang="en-GB" sz="21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it-IT" sz="21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µ</a:t>
                          </a:r>
                          <a:r>
                            <a:rPr lang="en-GB" sz="2100" b="1" i="0" kern="12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J)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3211" t="-8824" r="-158104" b="-7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100" b="1" dirty="0"/>
                            <a:t>Length </a:t>
                          </a:r>
                          <a:r>
                            <a:rPr lang="en-GB" sz="2000" b="1" dirty="0"/>
                            <a:t>(</a:t>
                          </a:r>
                          <a:r>
                            <a:rPr lang="en-GB" sz="2100" b="1" dirty="0"/>
                            <a:t>fs</a:t>
                          </a:r>
                          <a:r>
                            <a:rPr lang="en-GB" sz="2000" b="1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100" b="1" dirty="0"/>
                            <a:t>Rep rate (Hz)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AQUA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4-10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1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100-400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FERMI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4-100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10-500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50-100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03952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FLASH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4–60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10–500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10-200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83217" t="-329231" r="-1399" b="-43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318708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LCLS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0.12-4.5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10-3000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83217" t="-429231" r="-1399" b="-33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981084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SACLA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0.6-4.5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029968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Swiss-FEL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0.7-7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707319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b="0" i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PAL XFEL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0.6-6.5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 Corpo"/>
                            </a:rPr>
                            <a:t>1-1000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10-50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26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17CD7A9B-F419-CAED-9D9C-9B6B522645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5436457"/>
                  </p:ext>
                </p:extLst>
              </p:nvPr>
            </p:nvGraphicFramePr>
            <p:xfrm>
              <a:off x="898515" y="4465320"/>
              <a:ext cx="9957816" cy="2042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33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8424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27632">
                      <a:extLst>
                        <a:ext uri="{9D8B030D-6E8A-4147-A177-3AD203B41FA5}">
                          <a16:colId xmlns:a16="http://schemas.microsoft.com/office/drawing/2014/main" val="1697936106"/>
                        </a:ext>
                      </a:extLst>
                    </a:gridCol>
                    <a:gridCol w="1993392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787137948"/>
                        </a:ext>
                      </a:extLst>
                    </a:gridCol>
                    <a:gridCol w="1627632">
                      <a:extLst>
                        <a:ext uri="{9D8B030D-6E8A-4147-A177-3AD203B41FA5}">
                          <a16:colId xmlns:a16="http://schemas.microsoft.com/office/drawing/2014/main" val="3208971617"/>
                        </a:ext>
                      </a:extLst>
                    </a:gridCol>
                  </a:tblGrid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ARIA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50-180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1-500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1-200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100-400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FERMI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20-100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10-500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50-100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FLASH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4-60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10-500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10-200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2000" b="0" i="1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20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000" i="0" kern="1200" dirty="0">
                            <a:solidFill>
                              <a:schemeClr val="dk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0821530"/>
                      </a:ext>
                    </a:extLst>
                  </a:tr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Swiss-FEL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30-100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10-200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0.5-5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3187083"/>
                      </a:ext>
                    </a:extLst>
                  </a:tr>
                  <a:tr h="3881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DCLS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50-150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50-500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5-50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029968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17CD7A9B-F419-CAED-9D9C-9B6B522645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5436457"/>
                  </p:ext>
                </p:extLst>
              </p:nvPr>
            </p:nvGraphicFramePr>
            <p:xfrm>
              <a:off x="898515" y="4465320"/>
              <a:ext cx="9957816" cy="2042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33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8424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27632">
                      <a:extLst>
                        <a:ext uri="{9D8B030D-6E8A-4147-A177-3AD203B41FA5}">
                          <a16:colId xmlns:a16="http://schemas.microsoft.com/office/drawing/2014/main" val="1697936106"/>
                        </a:ext>
                      </a:extLst>
                    </a:gridCol>
                    <a:gridCol w="1993392">
                      <a:extLst>
                        <a:ext uri="{9D8B030D-6E8A-4147-A177-3AD203B41FA5}">
                          <a16:colId xmlns:a16="http://schemas.microsoft.com/office/drawing/2014/main" val="2925853905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787137948"/>
                        </a:ext>
                      </a:extLst>
                    </a:gridCol>
                    <a:gridCol w="1627632">
                      <a:extLst>
                        <a:ext uri="{9D8B030D-6E8A-4147-A177-3AD203B41FA5}">
                          <a16:colId xmlns:a16="http://schemas.microsoft.com/office/drawing/2014/main" val="3208971617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ARIA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50-180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1-500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1-200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1" i="0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100-400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015496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FERMI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20-100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10-500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50-100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76025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FLASH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4-60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10-500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10-200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512360" t="-224242" r="-1873" b="-2303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082153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Swiss-FEL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30-100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10-200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0.5-5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1-100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318708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DCLS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50-150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50-500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5-50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i="0" kern="1200" dirty="0">
                              <a:solidFill>
                                <a:schemeClr val="dk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02996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74A91BF6-E0BE-2A4A-7052-983104C22BAC}"/>
              </a:ext>
            </a:extLst>
          </p:cNvPr>
          <p:cNvSpPr/>
          <p:nvPr/>
        </p:nvSpPr>
        <p:spPr>
          <a:xfrm>
            <a:off x="985146" y="1528880"/>
            <a:ext cx="9875520" cy="42793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54C34A3-A2E0-F149-9036-6EAD12992221}"/>
              </a:ext>
            </a:extLst>
          </p:cNvPr>
          <p:cNvSpPr/>
          <p:nvPr/>
        </p:nvSpPr>
        <p:spPr>
          <a:xfrm>
            <a:off x="886323" y="4461056"/>
            <a:ext cx="9957816" cy="42793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8825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63149-E6A4-1B9C-2E84-DBB0020A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b="1" dirty="0" err="1"/>
              <a:t>Summary</a:t>
            </a:r>
            <a:r>
              <a:rPr lang="it-IT" sz="3600" b="1" dirty="0"/>
              <a:t> of </a:t>
            </a:r>
            <a:r>
              <a:rPr lang="it-IT" sz="3600" b="1" dirty="0" err="1"/>
              <a:t>experimental</a:t>
            </a:r>
            <a:r>
              <a:rPr lang="it-IT" sz="3600" b="1" dirty="0"/>
              <a:t> techniques and samples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D15AE8-1120-FB70-406C-901BB738C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08"/>
          <a:stretch/>
        </p:blipFill>
        <p:spPr>
          <a:xfrm>
            <a:off x="0" y="1362456"/>
            <a:ext cx="12060936" cy="5178675"/>
          </a:xfrm>
          <a:prstGeom prst="rect">
            <a:avLst/>
          </a:prstGeom>
        </p:spPr>
      </p:pic>
      <p:sp>
        <p:nvSpPr>
          <p:cNvPr id="8" name="Segnaposto data 4">
            <a:extLst>
              <a:ext uri="{FF2B5EF4-FFF2-40B4-BE49-F238E27FC236}">
                <a16:creationId xmlns:a16="http://schemas.microsoft.com/office/drawing/2014/main" id="{D09E189C-94EA-585E-905D-E28D9141A759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373E36-0359-E722-8B96-4BFCDDC7FA96}"/>
              </a:ext>
            </a:extLst>
          </p:cNvPr>
          <p:cNvSpPr txBox="1"/>
          <p:nvPr/>
        </p:nvSpPr>
        <p:spPr>
          <a:xfrm>
            <a:off x="9628632" y="6448618"/>
            <a:ext cx="2275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Courtesy</a:t>
            </a:r>
            <a:r>
              <a:rPr lang="it-IT" sz="1600" dirty="0"/>
              <a:t> of F. Stellato</a:t>
            </a:r>
          </a:p>
        </p:txBody>
      </p:sp>
    </p:spTree>
    <p:extLst>
      <p:ext uri="{BB962C8B-B14F-4D97-AF65-F5344CB8AC3E}">
        <p14:creationId xmlns:p14="http://schemas.microsoft.com/office/powerpoint/2010/main" val="2236958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7414" y="201178"/>
            <a:ext cx="8229600" cy="529997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</a:rPr>
              <a:t>Apple-X </a:t>
            </a:r>
            <a:r>
              <a:rPr lang="it-IT" sz="3600" b="1" dirty="0" err="1">
                <a:solidFill>
                  <a:schemeClr val="bg1"/>
                </a:solidFill>
              </a:rPr>
              <a:t>undulator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r>
              <a:rPr lang="it-IT" sz="3600" b="1" dirty="0" err="1">
                <a:solidFill>
                  <a:schemeClr val="bg1"/>
                </a:solidFill>
              </a:rPr>
              <a:t>modeling</a:t>
            </a:r>
            <a:r>
              <a:rPr lang="it-IT" sz="3600" b="1" dirty="0">
                <a:solidFill>
                  <a:schemeClr val="bg1"/>
                </a:solidFill>
              </a:rPr>
              <a:t> and design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443230-9ECC-E89A-5BC3-C8C370066988}"/>
              </a:ext>
            </a:extLst>
          </p:cNvPr>
          <p:cNvSpPr txBox="1"/>
          <p:nvPr/>
        </p:nvSpPr>
        <p:spPr>
          <a:xfrm>
            <a:off x="5422391" y="5054007"/>
            <a:ext cx="6656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dirty="0" err="1">
                <a:latin typeface="Calibri" charset="0"/>
                <a:cs typeface="Calibri" charset="0"/>
              </a:rPr>
              <a:t>Interplay</a:t>
            </a:r>
            <a:r>
              <a:rPr lang="it-IT" sz="2200" dirty="0">
                <a:latin typeface="Calibri" charset="0"/>
                <a:cs typeface="Calibri" charset="0"/>
              </a:rPr>
              <a:t> </a:t>
            </a:r>
            <a:r>
              <a:rPr lang="it-IT" sz="2200" dirty="0" err="1">
                <a:latin typeface="Calibri" charset="0"/>
                <a:cs typeface="Calibri" charset="0"/>
              </a:rPr>
              <a:t>among</a:t>
            </a:r>
            <a:r>
              <a:rPr lang="it-IT" sz="2200" dirty="0">
                <a:latin typeface="Calibri" charset="0"/>
                <a:cs typeface="Calibri" charset="0"/>
              </a:rPr>
              <a:t> aperture, </a:t>
            </a:r>
            <a:r>
              <a:rPr lang="it-IT" sz="2200" dirty="0" err="1">
                <a:latin typeface="Calibri" charset="0"/>
                <a:cs typeface="Calibri" charset="0"/>
              </a:rPr>
              <a:t>magnetic</a:t>
            </a:r>
            <a:r>
              <a:rPr lang="it-IT" sz="2200" dirty="0">
                <a:latin typeface="Calibri" charset="0"/>
                <a:cs typeface="Calibri" charset="0"/>
              </a:rPr>
              <a:t> </a:t>
            </a:r>
            <a:r>
              <a:rPr lang="it-IT" sz="2200" dirty="0" err="1">
                <a:latin typeface="Calibri" charset="0"/>
                <a:cs typeface="Calibri" charset="0"/>
              </a:rPr>
              <a:t>strength</a:t>
            </a:r>
            <a:r>
              <a:rPr lang="it-IT" sz="2200" dirty="0">
                <a:latin typeface="Calibri" charset="0"/>
                <a:cs typeface="Calibri" charset="0"/>
              </a:rPr>
              <a:t>, </a:t>
            </a:r>
            <a:r>
              <a:rPr lang="it-IT" sz="2200" dirty="0" err="1">
                <a:latin typeface="Calibri" charset="0"/>
                <a:cs typeface="Calibri" charset="0"/>
              </a:rPr>
              <a:t>wavelength</a:t>
            </a:r>
            <a:r>
              <a:rPr lang="it-IT" sz="2200" dirty="0">
                <a:latin typeface="Calibri" charset="0"/>
                <a:cs typeface="Calibri" charset="0"/>
              </a:rPr>
              <a:t> </a:t>
            </a:r>
            <a:r>
              <a:rPr lang="it-IT" sz="2200" dirty="0" err="1">
                <a:latin typeface="Calibri" charset="0"/>
                <a:cs typeface="Calibri" charset="0"/>
              </a:rPr>
              <a:t>tunability</a:t>
            </a:r>
            <a:r>
              <a:rPr lang="it-IT" sz="2200" dirty="0">
                <a:latin typeface="Calibri" charset="0"/>
                <a:cs typeface="Calibri" charset="0"/>
              </a:rPr>
              <a:t> and </a:t>
            </a:r>
            <a:r>
              <a:rPr lang="it-IT" sz="2200" dirty="0" err="1">
                <a:latin typeface="Calibri" charset="0"/>
                <a:cs typeface="Calibri" charset="0"/>
              </a:rPr>
              <a:t>inner</a:t>
            </a:r>
            <a:r>
              <a:rPr lang="it-IT" sz="2200" dirty="0">
                <a:latin typeface="Calibri" charset="0"/>
                <a:cs typeface="Calibri" charset="0"/>
              </a:rPr>
              <a:t> </a:t>
            </a:r>
            <a:r>
              <a:rPr lang="it-IT" sz="2200" dirty="0" err="1">
                <a:latin typeface="Calibri" charset="0"/>
                <a:cs typeface="Calibri" charset="0"/>
              </a:rPr>
              <a:t>diameter</a:t>
            </a:r>
            <a:r>
              <a:rPr lang="it-IT" sz="2200" dirty="0">
                <a:latin typeface="Calibri" charset="0"/>
                <a:cs typeface="Calibri" charset="0"/>
              </a:rPr>
              <a:t> </a:t>
            </a:r>
            <a:r>
              <a:rPr lang="it-IT" sz="2200" dirty="0" err="1">
                <a:latin typeface="Calibri" charset="0"/>
                <a:cs typeface="Calibri" charset="0"/>
              </a:rPr>
              <a:t>constrained</a:t>
            </a:r>
            <a:r>
              <a:rPr lang="it-IT" sz="2200" dirty="0">
                <a:latin typeface="Calibri" charset="0"/>
                <a:cs typeface="Calibri" charset="0"/>
              </a:rPr>
              <a:t> by </a:t>
            </a:r>
            <a:r>
              <a:rPr lang="it-IT" sz="2200" dirty="0" err="1">
                <a:latin typeface="Calibri" charset="0"/>
                <a:cs typeface="Calibri" charset="0"/>
              </a:rPr>
              <a:t>wakefield</a:t>
            </a:r>
            <a:r>
              <a:rPr lang="it-IT" sz="2200" dirty="0">
                <a:latin typeface="Calibri" charset="0"/>
                <a:cs typeface="Calibri" charset="0"/>
              </a:rPr>
              <a:t> </a:t>
            </a:r>
            <a:r>
              <a:rPr lang="it-IT" sz="2200" dirty="0" err="1">
                <a:latin typeface="Calibri" charset="0"/>
                <a:cs typeface="Calibri" charset="0"/>
              </a:rPr>
              <a:t>effects</a:t>
            </a:r>
            <a:r>
              <a:rPr lang="it-IT" sz="2200" dirty="0">
                <a:latin typeface="Calibri" charset="0"/>
                <a:cs typeface="Calibri" charset="0"/>
              </a:rPr>
              <a:t> on FEL performance</a:t>
            </a:r>
            <a:endParaRPr lang="it-IT" sz="2200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A71D9A79-590D-8E86-98A2-A6133A87C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667605"/>
              </p:ext>
            </p:extLst>
          </p:nvPr>
        </p:nvGraphicFramePr>
        <p:xfrm>
          <a:off x="7251590" y="1404391"/>
          <a:ext cx="389366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975">
                <a:tc>
                  <a:txBody>
                    <a:bodyPr/>
                    <a:lstStyle/>
                    <a:p>
                      <a:r>
                        <a:rPr lang="en-GB" sz="21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Pipe ext. diam. (mm)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975">
                <a:tc>
                  <a:txBody>
                    <a:bodyPr/>
                    <a:lstStyle/>
                    <a:p>
                      <a:r>
                        <a:rPr lang="en-GB" sz="2100" b="1" i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Pipe inner diam</a:t>
                      </a:r>
                      <a:r>
                        <a:rPr lang="en-GB" sz="21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. (mm)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5.0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154963"/>
                  </a:ext>
                </a:extLst>
              </a:tr>
              <a:tr h="386975">
                <a:tc>
                  <a:txBody>
                    <a:bodyPr/>
                    <a:lstStyle/>
                    <a:p>
                      <a:r>
                        <a:rPr lang="en-GB" sz="2100" b="1" dirty="0"/>
                        <a:t>Wedge</a:t>
                      </a:r>
                      <a:r>
                        <a:rPr lang="en-GB" sz="2100" b="1" baseline="0" dirty="0"/>
                        <a:t> cut (mm)</a:t>
                      </a:r>
                      <a:endParaRPr lang="en-GB" sz="210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1" dirty="0"/>
                        <a:t>2.8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975">
                <a:tc>
                  <a:txBody>
                    <a:bodyPr/>
                    <a:lstStyle/>
                    <a:p>
                      <a:r>
                        <a:rPr kumimoji="0" lang="en-GB" sz="2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φ </a:t>
                      </a: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</a:rPr>
                        <a:t>a</a:t>
                      </a:r>
                      <a:r>
                        <a:rPr lang="en-GB" sz="2100" b="1" dirty="0" err="1"/>
                        <a:t>perture</a:t>
                      </a:r>
                      <a:r>
                        <a:rPr lang="en-GB" sz="2100" b="1" dirty="0"/>
                        <a:t> (mm)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1" dirty="0"/>
                        <a:t>6.0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975">
                <a:tc>
                  <a:txBody>
                    <a:bodyPr/>
                    <a:lstStyle/>
                    <a:p>
                      <a:r>
                        <a:rPr lang="en-GB" sz="2100" b="1" dirty="0" err="1"/>
                        <a:t>B</a:t>
                      </a:r>
                      <a:r>
                        <a:rPr lang="en-GB" sz="2100" b="1" baseline="-25000" dirty="0" err="1"/>
                        <a:t>max</a:t>
                      </a:r>
                      <a:r>
                        <a:rPr lang="en-GB" sz="2100" b="1" baseline="-25000" dirty="0"/>
                        <a:t> </a:t>
                      </a:r>
                      <a:r>
                        <a:rPr lang="en-GB" sz="2100" b="1" dirty="0"/>
                        <a:t>(T) in LP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1" dirty="0"/>
                        <a:t>0.935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173873"/>
                  </a:ext>
                </a:extLst>
              </a:tr>
              <a:tr h="386975">
                <a:tc>
                  <a:txBody>
                    <a:bodyPr/>
                    <a:lstStyle/>
                    <a:p>
                      <a:r>
                        <a:rPr lang="en-GB" sz="2100" b="1" dirty="0" err="1"/>
                        <a:t>K</a:t>
                      </a:r>
                      <a:r>
                        <a:rPr lang="en-GB" sz="2100" b="1" baseline="-25000" dirty="0" err="1"/>
                        <a:t>max</a:t>
                      </a:r>
                      <a:r>
                        <a:rPr lang="en-GB" sz="2100" b="1" dirty="0"/>
                        <a:t> in LP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1" dirty="0"/>
                        <a:t>1.572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75">
                <a:tc>
                  <a:txBody>
                    <a:bodyPr/>
                    <a:lstStyle/>
                    <a:p>
                      <a:r>
                        <a:rPr lang="en-GB" sz="2100" b="1" dirty="0" err="1"/>
                        <a:t>K</a:t>
                      </a:r>
                      <a:r>
                        <a:rPr lang="en-GB" sz="2100" b="1" baseline="-25000" dirty="0" err="1"/>
                        <a:t>rms</a:t>
                      </a:r>
                      <a:r>
                        <a:rPr lang="en-GB" sz="2100" b="1" dirty="0"/>
                        <a:t> (max=a</a:t>
                      </a:r>
                      <a:r>
                        <a:rPr lang="en-GB" sz="2100" b="1" baseline="-25000" dirty="0"/>
                        <a:t>w </a:t>
                      </a:r>
                      <a:r>
                        <a:rPr lang="en-GB" sz="2100" b="1" dirty="0"/>
                        <a:t>in CP)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1" dirty="0"/>
                        <a:t>1.111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975">
                <a:tc>
                  <a:txBody>
                    <a:bodyPr/>
                    <a:lstStyle/>
                    <a:p>
                      <a:r>
                        <a:rPr lang="en-GB" sz="2100" b="1" dirty="0"/>
                        <a:t>max 𝜆</a:t>
                      </a:r>
                      <a:r>
                        <a:rPr lang="en-GB" sz="2100" b="1" baseline="-25000" dirty="0"/>
                        <a:t>0</a:t>
                      </a:r>
                      <a:r>
                        <a:rPr lang="en-GB" sz="2100" b="1" dirty="0"/>
                        <a:t> (nm) @ 1 GeV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1" dirty="0"/>
                        <a:t>5.25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4FE0CB99-F685-13F7-5673-A12B494C7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3" y="3650751"/>
            <a:ext cx="5382102" cy="268603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1E1C53-0394-F3E1-5303-DF99D72C51F7}"/>
              </a:ext>
            </a:extLst>
          </p:cNvPr>
          <p:cNvSpPr txBox="1"/>
          <p:nvPr/>
        </p:nvSpPr>
        <p:spPr>
          <a:xfrm>
            <a:off x="2550263" y="1273765"/>
            <a:ext cx="413308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Remanent field Br = 1.35 T</a:t>
            </a:r>
          </a:p>
          <a:p>
            <a:r>
              <a:rPr lang="en-GB" sz="2200" b="1" dirty="0"/>
              <a:t>Undulator period </a:t>
            </a:r>
            <a:r>
              <a:rPr lang="en-GB" sz="2200" b="1" dirty="0" err="1"/>
              <a:t>λ</a:t>
            </a:r>
            <a:r>
              <a:rPr lang="en-GB" sz="2200" b="1" baseline="-25000" dirty="0" err="1"/>
              <a:t>u</a:t>
            </a:r>
            <a:r>
              <a:rPr lang="en-GB" sz="2200" b="1" dirty="0"/>
              <a:t> = 18 mm</a:t>
            </a:r>
          </a:p>
          <a:p>
            <a:r>
              <a:rPr lang="en-GB" sz="2200" b="1" dirty="0"/>
              <a:t>Material NdFeB </a:t>
            </a:r>
          </a:p>
          <a:p>
            <a:r>
              <a:rPr lang="en-GB" sz="2200" b="1" dirty="0"/>
              <a:t>4 blocks / period</a:t>
            </a:r>
          </a:p>
          <a:p>
            <a:r>
              <a:rPr lang="en-GB" sz="2200" b="1" dirty="0"/>
              <a:t># of periods (eff.) N = 110</a:t>
            </a:r>
          </a:p>
          <a:p>
            <a:r>
              <a:rPr lang="en-GB" sz="2400" b="1" dirty="0"/>
              <a:t>L</a:t>
            </a:r>
            <a:r>
              <a:rPr lang="en-GB" sz="2400" b="1" baseline="-25000" dirty="0"/>
              <a:t>und</a:t>
            </a:r>
            <a:r>
              <a:rPr lang="en-GB" sz="2400" b="1" dirty="0"/>
              <a:t>= 1990.4 mm (10 modules)</a:t>
            </a:r>
            <a:endParaRPr lang="en-GB" sz="2200" b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0C26C76-3D5E-4DF4-2648-1CE0BED7E0AA}"/>
              </a:ext>
            </a:extLst>
          </p:cNvPr>
          <p:cNvSpPr txBox="1"/>
          <p:nvPr/>
        </p:nvSpPr>
        <p:spPr>
          <a:xfrm>
            <a:off x="321779" y="1911172"/>
            <a:ext cx="1627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r>
              <a:rPr lang="en-GB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parameters</a:t>
            </a:r>
          </a:p>
        </p:txBody>
      </p:sp>
      <p:sp>
        <p:nvSpPr>
          <p:cNvPr id="21" name="Parentesi graffa aperta 20">
            <a:extLst>
              <a:ext uri="{FF2B5EF4-FFF2-40B4-BE49-F238E27FC236}">
                <a16:creationId xmlns:a16="http://schemas.microsoft.com/office/drawing/2014/main" id="{A64557B9-AABF-C2F0-D3B4-CB4B85DCBA61}"/>
              </a:ext>
            </a:extLst>
          </p:cNvPr>
          <p:cNvSpPr/>
          <p:nvPr/>
        </p:nvSpPr>
        <p:spPr>
          <a:xfrm flipH="1">
            <a:off x="2112264" y="1462652"/>
            <a:ext cx="165613" cy="187908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754ED6-47CF-2B25-1F80-4E4F3DEF8515}"/>
              </a:ext>
            </a:extLst>
          </p:cNvPr>
          <p:cNvSpPr txBox="1"/>
          <p:nvPr/>
        </p:nvSpPr>
        <p:spPr>
          <a:xfrm>
            <a:off x="11903897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6</a:t>
            </a: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9AA72FBC-9804-9ADB-60A1-CCE204B95A27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394275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DCE71024-E64E-07BB-E071-69F96CADD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36" y="201178"/>
            <a:ext cx="9061704" cy="529997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/>
              <a:t>Electron </a:t>
            </a:r>
            <a:r>
              <a:rPr lang="it-IT" sz="4000" b="1" dirty="0" err="1"/>
              <a:t>beam</a:t>
            </a:r>
            <a:r>
              <a:rPr lang="it-IT" sz="4000" b="1" dirty="0"/>
              <a:t> </a:t>
            </a:r>
            <a:r>
              <a:rPr lang="it-IT" sz="4000" b="1" dirty="0" err="1"/>
              <a:t>parameter</a:t>
            </a:r>
            <a:r>
              <a:rPr lang="it-IT" sz="4000" b="1" dirty="0"/>
              <a:t> </a:t>
            </a:r>
            <a:r>
              <a:rPr lang="it-IT" sz="4000" b="1" dirty="0" err="1"/>
              <a:t>acceptance</a:t>
            </a:r>
            <a:r>
              <a:rPr lang="it-IT" sz="4000" b="1" dirty="0"/>
              <a:t> </a:t>
            </a:r>
            <a:r>
              <a:rPr lang="it-IT" sz="4000" b="1" dirty="0" err="1"/>
              <a:t>analysis</a:t>
            </a:r>
            <a:endParaRPr lang="it-IT" sz="4000" b="1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41A0741-E558-07CD-F61C-DD846B2250F3}"/>
              </a:ext>
            </a:extLst>
          </p:cNvPr>
          <p:cNvSpPr txBox="1">
            <a:spLocks/>
          </p:cNvSpPr>
          <p:nvPr/>
        </p:nvSpPr>
        <p:spPr>
          <a:xfrm>
            <a:off x="347472" y="1848009"/>
            <a:ext cx="11576304" cy="23765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2000" dirty="0"/>
              <a:t>Required e-beam properties from a modified Ming-Xie model analysing the FEL performance vs. the e-beam emittance and energy spread.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2000" dirty="0"/>
              <a:t>This analysis assumes:</a:t>
            </a:r>
          </a:p>
          <a:p>
            <a:pPr algn="just"/>
            <a:r>
              <a:rPr lang="en-GB" sz="2000" dirty="0"/>
              <a:t>a Gaussian beam (in current, energy, energy spread, transverse momenta and spatial distributions) </a:t>
            </a:r>
          </a:p>
          <a:p>
            <a:pPr algn="just"/>
            <a:r>
              <a:rPr lang="en-GB" sz="2000" dirty="0"/>
              <a:t>duration 5 fs, peak current 1.5 kA, average beta functions β</a:t>
            </a:r>
            <a:r>
              <a:rPr lang="en-GB" sz="2000" baseline="-25000" dirty="0"/>
              <a:t>x</a:t>
            </a:r>
            <a:r>
              <a:rPr lang="en-GB" sz="2000" dirty="0"/>
              <a:t>= β</a:t>
            </a:r>
            <a:r>
              <a:rPr lang="en-GB" sz="2000" baseline="-25000" dirty="0"/>
              <a:t>y</a:t>
            </a:r>
            <a:r>
              <a:rPr lang="en-GB" sz="2000" dirty="0"/>
              <a:t> =10 m, emittances </a:t>
            </a:r>
            <a:r>
              <a:rPr lang="en-GB" sz="2000" dirty="0" err="1"/>
              <a:t>ε</a:t>
            </a:r>
            <a:r>
              <a:rPr lang="en-GB" sz="2000" baseline="-25000" dirty="0" err="1"/>
              <a:t>x</a:t>
            </a:r>
            <a:r>
              <a:rPr lang="en-GB" sz="2000" dirty="0"/>
              <a:t>= </a:t>
            </a:r>
            <a:r>
              <a:rPr lang="en-GB" sz="2000" dirty="0" err="1"/>
              <a:t>ε</a:t>
            </a:r>
            <a:r>
              <a:rPr lang="en-GB" sz="2000" baseline="-25000" dirty="0" err="1"/>
              <a:t>y</a:t>
            </a:r>
            <a:endParaRPr lang="en-GB" sz="2000" baseline="-25000" dirty="0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A0486ADA-1EAE-7B9F-C136-9E60B9A5B5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219" y="1253067"/>
            <a:ext cx="10972800" cy="369332"/>
          </a:xfrm>
        </p:spPr>
        <p:txBody>
          <a:bodyPr/>
          <a:lstStyle/>
          <a:p>
            <a:pPr algn="ctr"/>
            <a:r>
              <a:rPr lang="it-IT" sz="2000" dirty="0"/>
              <a:t>The </a:t>
            </a:r>
            <a:r>
              <a:rPr lang="it-IT" sz="2000" dirty="0" err="1"/>
              <a:t>undulator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engineered</a:t>
            </a:r>
            <a:r>
              <a:rPr lang="it-IT" sz="2000" dirty="0"/>
              <a:t> to </a:t>
            </a:r>
            <a:r>
              <a:rPr lang="it-IT" sz="2000" dirty="0" err="1"/>
              <a:t>amplify</a:t>
            </a:r>
            <a:r>
              <a:rPr lang="it-IT" sz="2000" dirty="0"/>
              <a:t> </a:t>
            </a:r>
            <a:r>
              <a:rPr lang="it-IT" sz="2000" dirty="0" err="1"/>
              <a:t>radiation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4 nm from a </a:t>
            </a:r>
            <a:r>
              <a:rPr lang="it-IT" sz="2000" dirty="0" err="1"/>
              <a:t>suitable</a:t>
            </a:r>
            <a:r>
              <a:rPr lang="it-IT" sz="2000" dirty="0"/>
              <a:t> </a:t>
            </a:r>
            <a:r>
              <a:rPr lang="it-IT" sz="2000" dirty="0" err="1"/>
              <a:t>beam</a:t>
            </a:r>
            <a:r>
              <a:rPr lang="it-IT" sz="2000" dirty="0"/>
              <a:t>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0A62C1-960F-5BD2-D7F1-7E9C2CD1E1CD}"/>
              </a:ext>
            </a:extLst>
          </p:cNvPr>
          <p:cNvSpPr txBox="1"/>
          <p:nvPr/>
        </p:nvSpPr>
        <p:spPr>
          <a:xfrm>
            <a:off x="2660904" y="4462272"/>
            <a:ext cx="833018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The most efficient FEL operation in both linear and circular polarization can be achieved for:</a:t>
            </a: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318648B0-42C4-2EF3-E1FB-5F44B0885AB6}"/>
              </a:ext>
            </a:extLst>
          </p:cNvPr>
          <p:cNvSpPr/>
          <p:nvPr/>
        </p:nvSpPr>
        <p:spPr>
          <a:xfrm>
            <a:off x="1255776" y="5018216"/>
            <a:ext cx="868680" cy="8046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375C368-E998-83B3-254E-B39C1DACD642}"/>
                  </a:ext>
                </a:extLst>
              </p:cNvPr>
              <p:cNvSpPr txBox="1"/>
              <p:nvPr/>
            </p:nvSpPr>
            <p:spPr>
              <a:xfrm>
                <a:off x="3312463" y="5285794"/>
                <a:ext cx="7097777" cy="80720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200" dirty="0"/>
                  <a:t>Transverse slice emittances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1" i="1" dirty="0">
                            <a:latin typeface="Cambria Math" panose="02040503050406030204" pitchFamily="18" charset="0"/>
                          </a:rPr>
                          <m:t>𝛆</m:t>
                        </m:r>
                      </m:e>
                      <m:sub>
                        <m:r>
                          <a:rPr lang="it-IT" sz="2200" b="1" i="1" dirty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it-IT" sz="2200" b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200" b="1" i="1" dirty="0">
                            <a:latin typeface="Cambria Math" panose="02040503050406030204" pitchFamily="18" charset="0"/>
                          </a:rPr>
                          <m:t>𝐲</m:t>
                        </m:r>
                      </m:sub>
                    </m:sSub>
                    <m:r>
                      <a:rPr lang="it-IT" sz="2200" b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200" b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1" i="0" dirty="0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200" b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200" b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b="1" i="1" dirty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2200" b="1" dirty="0"/>
                  <a:t> mm  </a:t>
                </a:r>
                <a:r>
                  <a:rPr lang="en-US" sz="2200" b="1" dirty="0" err="1"/>
                  <a:t>mrad</a:t>
                </a:r>
                <a:endParaRPr lang="en-US" sz="2200" b="1" dirty="0"/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200" dirty="0"/>
                  <a:t>Relative slice energy spread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b="1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it-IT" sz="2200" b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it-IT" sz="2200" b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2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it-IT" sz="22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200" b="1" i="1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it-IT" sz="2200" b="1" dirty="0"/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375C368-E998-83B3-254E-B39C1DACD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463" y="5285794"/>
                <a:ext cx="7097777" cy="807209"/>
              </a:xfrm>
              <a:prstGeom prst="rect">
                <a:avLst/>
              </a:prstGeom>
              <a:blipFill>
                <a:blip r:embed="rId2"/>
                <a:stretch>
                  <a:fillRect l="-769" t="-2899" b="-11594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CAAF83-C255-2332-90BA-45B9B745AF47}"/>
              </a:ext>
            </a:extLst>
          </p:cNvPr>
          <p:cNvSpPr txBox="1"/>
          <p:nvPr/>
        </p:nvSpPr>
        <p:spPr>
          <a:xfrm>
            <a:off x="11903897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7</a:t>
            </a:r>
          </a:p>
        </p:txBody>
      </p:sp>
      <p:sp>
        <p:nvSpPr>
          <p:cNvPr id="10" name="Segnaposto data 4">
            <a:extLst>
              <a:ext uri="{FF2B5EF4-FFF2-40B4-BE49-F238E27FC236}">
                <a16:creationId xmlns:a16="http://schemas.microsoft.com/office/drawing/2014/main" id="{2B2671C5-068B-F963-544F-41EC08638B82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123241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A0F044C1-0745-AA08-929D-E5D1A69287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19"/>
          <a:stretch/>
        </p:blipFill>
        <p:spPr>
          <a:xfrm>
            <a:off x="8341291" y="1159425"/>
            <a:ext cx="3710796" cy="1682396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5D76DA-AB48-9BAE-F3A4-7DD224E5A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316" y="1691979"/>
            <a:ext cx="11612881" cy="369332"/>
          </a:xfrm>
        </p:spPr>
        <p:txBody>
          <a:bodyPr/>
          <a:lstStyle/>
          <a:p>
            <a:r>
              <a:rPr lang="it-IT" dirty="0"/>
              <a:t>Analysis with a </a:t>
            </a:r>
            <a:r>
              <a:rPr lang="it-IT" dirty="0" err="1"/>
              <a:t>modified</a:t>
            </a:r>
            <a:r>
              <a:rPr lang="it-IT" dirty="0"/>
              <a:t> Ming-</a:t>
            </a:r>
            <a:r>
              <a:rPr lang="it-IT" dirty="0" err="1"/>
              <a:t>Xie</a:t>
            </a:r>
            <a:r>
              <a:rPr lang="it-IT" dirty="0"/>
              <a:t> model, </a:t>
            </a:r>
            <a:r>
              <a:rPr lang="it-IT" dirty="0" err="1"/>
              <a:t>assuming</a:t>
            </a:r>
            <a:r>
              <a:rPr lang="it-IT" dirty="0"/>
              <a:t> the </a:t>
            </a:r>
            <a:r>
              <a:rPr lang="it-IT" dirty="0" err="1"/>
              <a:t>reference</a:t>
            </a:r>
            <a:r>
              <a:rPr lang="it-IT" dirty="0"/>
              <a:t> e-</a:t>
            </a:r>
            <a:r>
              <a:rPr lang="it-IT" dirty="0" err="1"/>
              <a:t>beam</a:t>
            </a:r>
            <a:r>
              <a:rPr lang="it-IT" dirty="0"/>
              <a:t>: 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F8BDE3B-178C-9627-EF4E-6687240F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208" y="201178"/>
            <a:ext cx="8778240" cy="52999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/>
              <a:t>FEL tuning range – linear polarization</a:t>
            </a:r>
            <a:endParaRPr lang="it-IT" sz="2900" b="1" dirty="0">
              <a:solidFill>
                <a:schemeClr val="bg1"/>
              </a:solidFill>
            </a:endParaRP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5F08AE3-4439-D4E1-DB97-A515136CE3F3}"/>
              </a:ext>
            </a:extLst>
          </p:cNvPr>
          <p:cNvSpPr/>
          <p:nvPr/>
        </p:nvSpPr>
        <p:spPr>
          <a:xfrm>
            <a:off x="4556400" y="4867309"/>
            <a:ext cx="6048672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Tunability both in beam energy </a:t>
            </a:r>
            <a:r>
              <a:rPr lang="en-US" sz="2000" b="1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m</a:t>
            </a:r>
            <a:r>
              <a:rPr lang="en-US" sz="2000" b="1" baseline="-25000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e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c</a:t>
            </a:r>
            <a:r>
              <a:rPr lang="en-US" sz="2000" b="1" baseline="30000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2</a:t>
            </a: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and in undulator gap </a:t>
            </a:r>
            <a:r>
              <a:rPr lang="en-US" sz="2000" b="1" dirty="0" err="1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g</a:t>
            </a:r>
            <a:r>
              <a:rPr lang="en-US" sz="2000" b="1" baseline="-25000" dirty="0" err="1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u</a:t>
            </a:r>
            <a:endParaRPr lang="en-US" sz="20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pic>
        <p:nvPicPr>
          <p:cNvPr id="48" name="Picture 12" descr="rm_lambda_res_=_.pdf">
            <a:extLst>
              <a:ext uri="{FF2B5EF4-FFF2-40B4-BE49-F238E27FC236}">
                <a16:creationId xmlns:a16="http://schemas.microsoft.com/office/drawing/2014/main" id="{5780D5CA-805B-5E35-C12A-6498EC822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52" y="4962282"/>
            <a:ext cx="2922449" cy="675001"/>
          </a:xfrm>
          <a:prstGeom prst="rect">
            <a:avLst/>
          </a:prstGeom>
        </p:spPr>
      </p:pic>
      <p:sp>
        <p:nvSpPr>
          <p:cNvPr id="49" name="Rectangle 13">
            <a:extLst>
              <a:ext uri="{FF2B5EF4-FFF2-40B4-BE49-F238E27FC236}">
                <a16:creationId xmlns:a16="http://schemas.microsoft.com/office/drawing/2014/main" id="{A870FDA0-E291-28DB-34A6-A97093A12F54}"/>
              </a:ext>
            </a:extLst>
          </p:cNvPr>
          <p:cNvSpPr/>
          <p:nvPr/>
        </p:nvSpPr>
        <p:spPr>
          <a:xfrm>
            <a:off x="1" y="5677358"/>
            <a:ext cx="12192000" cy="103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1900" b="1" i="0" dirty="0">
                <a:solidFill>
                  <a:srgbClr val="2C363A"/>
                </a:solidFill>
                <a:effectLst/>
                <a:latin typeface="Roboto" panose="02000000000000000000" pitchFamily="2" charset="0"/>
              </a:rPr>
              <a:t>Limited lever arm in lin. Pol because of the lower gain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: </a:t>
            </a:r>
          </a:p>
          <a:p>
            <a:pPr lvl="0" algn="ctr">
              <a:lnSpc>
                <a:spcPct val="110000"/>
              </a:lnSpc>
            </a:pP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shorter </a:t>
            </a:r>
            <a:r>
              <a:rPr lang="en-US" sz="1900" b="1" dirty="0" err="1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sz="1900" b="1" baseline="-25000" dirty="0" err="1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res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1900" b="1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lower K values </a:t>
            </a:r>
            <a:r>
              <a:rPr lang="en-US" sz="1900" b="1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lower N</a:t>
            </a:r>
            <a:r>
              <a:rPr lang="en-US" sz="1900" b="1" baseline="-25000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/pulse, longer gain length and saturation length</a:t>
            </a:r>
          </a:p>
          <a:p>
            <a:pPr lvl="0" algn="ctr">
              <a:lnSpc>
                <a:spcPct val="110000"/>
              </a:lnSpc>
            </a:pPr>
            <a:r>
              <a:rPr lang="en-US" sz="175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By increasing beam energy (other parameters constant)  chance to make 4nm with performance similar to longer wavelengths</a:t>
            </a:r>
          </a:p>
        </p:txBody>
      </p:sp>
      <p:cxnSp>
        <p:nvCxnSpPr>
          <p:cNvPr id="51" name="Connettore 1 22">
            <a:extLst>
              <a:ext uri="{FF2B5EF4-FFF2-40B4-BE49-F238E27FC236}">
                <a16:creationId xmlns:a16="http://schemas.microsoft.com/office/drawing/2014/main" id="{C9A17F81-CB8B-6BE6-4708-D63827DA1A32}"/>
              </a:ext>
            </a:extLst>
          </p:cNvPr>
          <p:cNvCxnSpPr/>
          <p:nvPr/>
        </p:nvCxnSpPr>
        <p:spPr>
          <a:xfrm>
            <a:off x="5906932" y="4077261"/>
            <a:ext cx="0" cy="38501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magine 51">
            <a:extLst>
              <a:ext uri="{FF2B5EF4-FFF2-40B4-BE49-F238E27FC236}">
                <a16:creationId xmlns:a16="http://schemas.microsoft.com/office/drawing/2014/main" id="{A11B7FB5-B5B7-5A37-5ABC-EBEC5F691A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319" b="54596"/>
          <a:stretch/>
        </p:blipFill>
        <p:spPr>
          <a:xfrm>
            <a:off x="375489" y="2778789"/>
            <a:ext cx="3555280" cy="1975160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72D58C2E-75F6-9487-2F9B-C91AEEE99E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842" r="52319"/>
          <a:stretch/>
        </p:blipFill>
        <p:spPr>
          <a:xfrm>
            <a:off x="4270515" y="2669228"/>
            <a:ext cx="3555280" cy="2051464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17DC6013-5B17-5FA5-73E1-AA66C8AF8F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077" t="54596"/>
          <a:stretch/>
        </p:blipFill>
        <p:spPr>
          <a:xfrm>
            <a:off x="8334683" y="2748377"/>
            <a:ext cx="3498731" cy="1975159"/>
          </a:xfrm>
          <a:prstGeom prst="rect">
            <a:avLst/>
          </a:prstGeom>
        </p:spPr>
      </p:pic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3DE7D63A-1262-9679-DC74-CD3D9E878983}"/>
              </a:ext>
            </a:extLst>
          </p:cNvPr>
          <p:cNvSpPr txBox="1"/>
          <p:nvPr/>
        </p:nvSpPr>
        <p:spPr>
          <a:xfrm>
            <a:off x="1337910" y="4685609"/>
            <a:ext cx="113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Energy (GeV)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FB580437-B501-565A-2C44-00C7FC37506B}"/>
              </a:ext>
            </a:extLst>
          </p:cNvPr>
          <p:cNvSpPr txBox="1"/>
          <p:nvPr/>
        </p:nvSpPr>
        <p:spPr>
          <a:xfrm>
            <a:off x="5353323" y="4638140"/>
            <a:ext cx="113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Energy (GeV)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E01CF884-4342-9F5D-9DA2-43548059ACB4}"/>
              </a:ext>
            </a:extLst>
          </p:cNvPr>
          <p:cNvSpPr txBox="1"/>
          <p:nvPr/>
        </p:nvSpPr>
        <p:spPr>
          <a:xfrm>
            <a:off x="9196208" y="4690628"/>
            <a:ext cx="113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Energy (GeV)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58C076B0-C724-ED1B-CA5C-F3799C8260BB}"/>
              </a:ext>
            </a:extLst>
          </p:cNvPr>
          <p:cNvSpPr txBox="1"/>
          <p:nvPr/>
        </p:nvSpPr>
        <p:spPr>
          <a:xfrm rot="16200000">
            <a:off x="3498170" y="3458831"/>
            <a:ext cx="1442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Wavelength (nm)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D593D4A8-05F6-F8E4-D912-D6C02BD65FA6}"/>
              </a:ext>
            </a:extLst>
          </p:cNvPr>
          <p:cNvSpPr txBox="1"/>
          <p:nvPr/>
        </p:nvSpPr>
        <p:spPr>
          <a:xfrm rot="16200000">
            <a:off x="-473700" y="3430887"/>
            <a:ext cx="1442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Wavelength (nm)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C40A8D48-B1EE-2608-1926-9EAD04519A3A}"/>
              </a:ext>
            </a:extLst>
          </p:cNvPr>
          <p:cNvSpPr txBox="1"/>
          <p:nvPr/>
        </p:nvSpPr>
        <p:spPr>
          <a:xfrm rot="16200000">
            <a:off x="7579016" y="3268797"/>
            <a:ext cx="1442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Wavelength (nm)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0C69750-FA43-4903-F158-007F71724465}"/>
              </a:ext>
            </a:extLst>
          </p:cNvPr>
          <p:cNvSpPr txBox="1"/>
          <p:nvPr/>
        </p:nvSpPr>
        <p:spPr>
          <a:xfrm rot="5400000">
            <a:off x="7288597" y="3126760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Nphot</a:t>
            </a:r>
            <a:r>
              <a:rPr lang="en-GB" sz="1400" dirty="0"/>
              <a:t>/pulse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2D98E06B-2DA0-37F3-5EC4-FBA2544B9A72}"/>
              </a:ext>
            </a:extLst>
          </p:cNvPr>
          <p:cNvSpPr txBox="1"/>
          <p:nvPr/>
        </p:nvSpPr>
        <p:spPr>
          <a:xfrm>
            <a:off x="7319878" y="3892069"/>
            <a:ext cx="784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(x10</a:t>
            </a:r>
            <a:r>
              <a:rPr lang="en-GB" sz="1600" baseline="30000" dirty="0"/>
              <a:t>10</a:t>
            </a:r>
            <a:r>
              <a:rPr lang="en-GB" sz="1600" dirty="0"/>
              <a:t>)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F9AB4A80-EE30-3A9D-D297-E92E032A2FDD}"/>
              </a:ext>
            </a:extLst>
          </p:cNvPr>
          <p:cNvSpPr txBox="1"/>
          <p:nvPr/>
        </p:nvSpPr>
        <p:spPr>
          <a:xfrm rot="5400000">
            <a:off x="3144795" y="3350679"/>
            <a:ext cx="1421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Pulse energy (μJ)</a:t>
            </a:r>
          </a:p>
        </p:txBody>
      </p:sp>
      <p:cxnSp>
        <p:nvCxnSpPr>
          <p:cNvPr id="64" name="Connettore 1 21">
            <a:extLst>
              <a:ext uri="{FF2B5EF4-FFF2-40B4-BE49-F238E27FC236}">
                <a16:creationId xmlns:a16="http://schemas.microsoft.com/office/drawing/2014/main" id="{0CE0489E-A59F-A363-975C-3812AE63D604}"/>
              </a:ext>
            </a:extLst>
          </p:cNvPr>
          <p:cNvCxnSpPr>
            <a:cxnSpLocks/>
          </p:cNvCxnSpPr>
          <p:nvPr/>
        </p:nvCxnSpPr>
        <p:spPr>
          <a:xfrm>
            <a:off x="2231684" y="2849935"/>
            <a:ext cx="0" cy="165692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1 22">
            <a:extLst>
              <a:ext uri="{FF2B5EF4-FFF2-40B4-BE49-F238E27FC236}">
                <a16:creationId xmlns:a16="http://schemas.microsoft.com/office/drawing/2014/main" id="{A4909759-6A29-B5A3-5B7D-B61B580DF336}"/>
              </a:ext>
            </a:extLst>
          </p:cNvPr>
          <p:cNvCxnSpPr/>
          <p:nvPr/>
        </p:nvCxnSpPr>
        <p:spPr>
          <a:xfrm>
            <a:off x="5906932" y="3590343"/>
            <a:ext cx="0" cy="38501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23">
            <a:extLst>
              <a:ext uri="{FF2B5EF4-FFF2-40B4-BE49-F238E27FC236}">
                <a16:creationId xmlns:a16="http://schemas.microsoft.com/office/drawing/2014/main" id="{2F3AAF42-DC40-DC06-17F7-064EF19FEE20}"/>
              </a:ext>
            </a:extLst>
          </p:cNvPr>
          <p:cNvCxnSpPr/>
          <p:nvPr/>
        </p:nvCxnSpPr>
        <p:spPr>
          <a:xfrm>
            <a:off x="6268565" y="4150491"/>
            <a:ext cx="0" cy="38501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24">
            <a:extLst>
              <a:ext uri="{FF2B5EF4-FFF2-40B4-BE49-F238E27FC236}">
                <a16:creationId xmlns:a16="http://schemas.microsoft.com/office/drawing/2014/main" id="{14ABB3A6-FCE6-B74F-3AFB-C86B26CC9C37}"/>
              </a:ext>
            </a:extLst>
          </p:cNvPr>
          <p:cNvCxnSpPr/>
          <p:nvPr/>
        </p:nvCxnSpPr>
        <p:spPr>
          <a:xfrm>
            <a:off x="10251170" y="3967776"/>
            <a:ext cx="0" cy="38501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25">
            <a:extLst>
              <a:ext uri="{FF2B5EF4-FFF2-40B4-BE49-F238E27FC236}">
                <a16:creationId xmlns:a16="http://schemas.microsoft.com/office/drawing/2014/main" id="{2C27460B-1A41-D024-A414-5405F65B131C}"/>
              </a:ext>
            </a:extLst>
          </p:cNvPr>
          <p:cNvCxnSpPr>
            <a:cxnSpLocks/>
          </p:cNvCxnSpPr>
          <p:nvPr/>
        </p:nvCxnSpPr>
        <p:spPr>
          <a:xfrm>
            <a:off x="2252310" y="3908713"/>
            <a:ext cx="103127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70B64554-910D-61DA-9090-59404A758367}"/>
              </a:ext>
            </a:extLst>
          </p:cNvPr>
          <p:cNvSpPr txBox="1"/>
          <p:nvPr/>
        </p:nvSpPr>
        <p:spPr>
          <a:xfrm>
            <a:off x="2224810" y="3626831"/>
            <a:ext cx="1157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extended range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37414EF1-725A-9B3D-8933-B30435F4DD2F}"/>
              </a:ext>
            </a:extLst>
          </p:cNvPr>
          <p:cNvSpPr txBox="1"/>
          <p:nvPr/>
        </p:nvSpPr>
        <p:spPr>
          <a:xfrm rot="5400000">
            <a:off x="10880304" y="3501883"/>
            <a:ext cx="2066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Sat Length (m) (magnetic)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CD2B3E18-6D6F-5804-2575-49183FF958EC}"/>
              </a:ext>
            </a:extLst>
          </p:cNvPr>
          <p:cNvSpPr txBox="1"/>
          <p:nvPr/>
        </p:nvSpPr>
        <p:spPr>
          <a:xfrm>
            <a:off x="11903897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8</a:t>
            </a:r>
          </a:p>
        </p:txBody>
      </p:sp>
      <p:sp>
        <p:nvSpPr>
          <p:cNvPr id="4" name="Segnaposto data 4">
            <a:extLst>
              <a:ext uri="{FF2B5EF4-FFF2-40B4-BE49-F238E27FC236}">
                <a16:creationId xmlns:a16="http://schemas.microsoft.com/office/drawing/2014/main" id="{9A003FD1-FBD7-87E7-14B5-5A150AECEE08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169204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A3BA1-DCC3-E084-38D2-BB53EEC0E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EFEFE0-D672-C69B-8A35-96FBE8ADAA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17143"/>
            <a:ext cx="12192000" cy="369332"/>
          </a:xfrm>
        </p:spPr>
        <p:txBody>
          <a:bodyPr/>
          <a:lstStyle/>
          <a:p>
            <a:pPr algn="ctr"/>
            <a:r>
              <a:rPr lang="it-IT" dirty="0"/>
              <a:t>Thanks to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, the Apple-X </a:t>
            </a:r>
            <a:r>
              <a:rPr lang="it-IT" dirty="0" err="1"/>
              <a:t>undulator</a:t>
            </a:r>
            <a:r>
              <a:rPr lang="it-IT" dirty="0"/>
              <a:t> </a:t>
            </a:r>
            <a:r>
              <a:rPr lang="it-IT" dirty="0" err="1"/>
              <a:t>provides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Krms</a:t>
            </a:r>
            <a:r>
              <a:rPr lang="it-IT" dirty="0"/>
              <a:t> in </a:t>
            </a:r>
            <a:r>
              <a:rPr lang="it-IT" dirty="0" err="1"/>
              <a:t>both</a:t>
            </a:r>
            <a:r>
              <a:rPr lang="it-IT" dirty="0"/>
              <a:t> linear and </a:t>
            </a:r>
            <a:r>
              <a:rPr lang="it-IT" dirty="0" err="1"/>
              <a:t>circular</a:t>
            </a:r>
            <a:r>
              <a:rPr lang="it-IT" dirty="0"/>
              <a:t> </a:t>
            </a:r>
            <a:r>
              <a:rPr lang="it-IT" dirty="0" err="1"/>
              <a:t>polarizations</a:t>
            </a: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2B10D42-7B2E-E6B5-6E61-F967474D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208" y="201178"/>
            <a:ext cx="8778240" cy="52999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/>
              <a:t>FEL tuning range – circular polarization</a:t>
            </a:r>
            <a:endParaRPr lang="it-IT" sz="2900" b="1" dirty="0">
              <a:solidFill>
                <a:schemeClr val="bg1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2339FB4-968F-AF15-FAEF-986D96C6A4DD}"/>
              </a:ext>
            </a:extLst>
          </p:cNvPr>
          <p:cNvSpPr txBox="1"/>
          <p:nvPr/>
        </p:nvSpPr>
        <p:spPr>
          <a:xfrm rot="5400000">
            <a:off x="10754118" y="3087458"/>
            <a:ext cx="2066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Sat Length (m) (magnetic)</a:t>
            </a: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A80F728B-1AD7-061D-BFA4-818F43AA1C1B}"/>
              </a:ext>
            </a:extLst>
          </p:cNvPr>
          <p:cNvSpPr/>
          <p:nvPr/>
        </p:nvSpPr>
        <p:spPr>
          <a:xfrm>
            <a:off x="218974" y="4635165"/>
            <a:ext cx="11604218" cy="1682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Wider undulator gap tunability in Circular Polarization  </a:t>
            </a:r>
          </a:p>
          <a:p>
            <a:pPr marL="342900" lvl="0" indent="-342900" algn="ctr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“water window” wavelengths probed with higher N</a:t>
            </a:r>
            <a:r>
              <a:rPr lang="en-US" sz="1900" b="1" baseline="-25000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yield</a:t>
            </a:r>
          </a:p>
          <a:p>
            <a:pPr lvl="0" algn="ctr">
              <a:lnSpc>
                <a:spcPct val="110000"/>
              </a:lnSpc>
            </a:pPr>
            <a:endParaRPr lang="en-US" sz="1900" b="1" dirty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  <a:p>
            <a:pPr lvl="0" algn="ctr">
              <a:lnSpc>
                <a:spcPct val="110000"/>
              </a:lnSpc>
            </a:pP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By increasing beam energy (other parameters constant)</a:t>
            </a:r>
          </a:p>
          <a:p>
            <a:pPr lvl="0" algn="ctr">
              <a:lnSpc>
                <a:spcPct val="110000"/>
              </a:lnSpc>
            </a:pP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1900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saturation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length </a:t>
            </a:r>
            <a:r>
              <a:rPr lang="en-US" sz="1900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below 20 m, most of the 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available</a:t>
            </a:r>
            <a:r>
              <a:rPr lang="en-US" sz="1900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spectrum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; chance to reach for </a:t>
            </a:r>
            <a:r>
              <a:rPr lang="en-US" sz="1900" b="1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3nm</a:t>
            </a:r>
            <a:r>
              <a:rPr lang="en-US" sz="1900" b="1" dirty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     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FE3816A7-468F-5B1E-D48D-D7BF13C9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25" r="48763"/>
          <a:stretch/>
        </p:blipFill>
        <p:spPr>
          <a:xfrm>
            <a:off x="4309609" y="2250781"/>
            <a:ext cx="3780189" cy="2051199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219887C1-7FA6-F1BA-6375-7A7DD176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763" b="52625"/>
          <a:stretch/>
        </p:blipFill>
        <p:spPr>
          <a:xfrm>
            <a:off x="405843" y="2343209"/>
            <a:ext cx="3780189" cy="2051200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3C8E350F-26D9-E152-2B14-EAF115B8F5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91" t="55955" b="-1"/>
          <a:stretch/>
        </p:blipFill>
        <p:spPr>
          <a:xfrm>
            <a:off x="8165578" y="2381908"/>
            <a:ext cx="3497783" cy="1907035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3A0BAFE-707E-131F-18DB-B4B6FF0104F2}"/>
              </a:ext>
            </a:extLst>
          </p:cNvPr>
          <p:cNvSpPr txBox="1"/>
          <p:nvPr/>
        </p:nvSpPr>
        <p:spPr>
          <a:xfrm>
            <a:off x="1249136" y="4203870"/>
            <a:ext cx="113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Energy (GeV)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3E45BB67-0E1A-6580-8C57-2EBA65ADD59B}"/>
              </a:ext>
            </a:extLst>
          </p:cNvPr>
          <p:cNvSpPr txBox="1"/>
          <p:nvPr/>
        </p:nvSpPr>
        <p:spPr>
          <a:xfrm>
            <a:off x="5357721" y="4203870"/>
            <a:ext cx="113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Energy (GeV)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C04FE738-3029-F213-922B-0981A1BFC7CF}"/>
              </a:ext>
            </a:extLst>
          </p:cNvPr>
          <p:cNvSpPr txBox="1"/>
          <p:nvPr/>
        </p:nvSpPr>
        <p:spPr>
          <a:xfrm>
            <a:off x="9337031" y="4203015"/>
            <a:ext cx="113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Energy (GeV)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64B63D4D-BF65-2D78-5B98-6C4DEC300A7F}"/>
              </a:ext>
            </a:extLst>
          </p:cNvPr>
          <p:cNvSpPr txBox="1"/>
          <p:nvPr/>
        </p:nvSpPr>
        <p:spPr>
          <a:xfrm rot="16200000">
            <a:off x="3550193" y="3091236"/>
            <a:ext cx="1442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Wavelength (nm)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87CD5B6-71BA-3096-8E78-2CAA74581206}"/>
              </a:ext>
            </a:extLst>
          </p:cNvPr>
          <p:cNvSpPr txBox="1"/>
          <p:nvPr/>
        </p:nvSpPr>
        <p:spPr>
          <a:xfrm rot="16200000">
            <a:off x="-419599" y="2949148"/>
            <a:ext cx="1442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Wavelength (nm)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27C0CC5F-FB02-74DC-27DB-A147BFB0922B}"/>
              </a:ext>
            </a:extLst>
          </p:cNvPr>
          <p:cNvSpPr txBox="1"/>
          <p:nvPr/>
        </p:nvSpPr>
        <p:spPr>
          <a:xfrm rot="16200000">
            <a:off x="7476221" y="2940272"/>
            <a:ext cx="1442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Wavelength (nm)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A76CF5A7-65D8-DDAE-A371-049536668C73}"/>
              </a:ext>
            </a:extLst>
          </p:cNvPr>
          <p:cNvSpPr txBox="1"/>
          <p:nvPr/>
        </p:nvSpPr>
        <p:spPr>
          <a:xfrm rot="5400000">
            <a:off x="7311664" y="2831555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Nphot</a:t>
            </a:r>
            <a:r>
              <a:rPr lang="en-GB" sz="1400" dirty="0"/>
              <a:t>/pulse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812D5AA9-714C-582A-7DD2-A15FC699EF7A}"/>
              </a:ext>
            </a:extLst>
          </p:cNvPr>
          <p:cNvSpPr txBox="1"/>
          <p:nvPr/>
        </p:nvSpPr>
        <p:spPr>
          <a:xfrm>
            <a:off x="7308743" y="3469974"/>
            <a:ext cx="8031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(x10</a:t>
            </a:r>
            <a:r>
              <a:rPr lang="en-GB" sz="1600" baseline="30000" dirty="0"/>
              <a:t>10</a:t>
            </a:r>
            <a:r>
              <a:rPr lang="en-GB" sz="1600" dirty="0"/>
              <a:t>)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8BEC0493-2779-5C52-22FB-BD5E83ACE16C}"/>
              </a:ext>
            </a:extLst>
          </p:cNvPr>
          <p:cNvSpPr txBox="1"/>
          <p:nvPr/>
        </p:nvSpPr>
        <p:spPr>
          <a:xfrm rot="5400000">
            <a:off x="3158891" y="2821315"/>
            <a:ext cx="1421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Pulse energy (</a:t>
            </a:r>
            <a:r>
              <a:rPr lang="en-GB" sz="1400" dirty="0" err="1"/>
              <a:t>μJ</a:t>
            </a:r>
            <a:r>
              <a:rPr lang="en-GB" sz="1400" dirty="0"/>
              <a:t>)</a:t>
            </a:r>
          </a:p>
        </p:txBody>
      </p:sp>
      <p:cxnSp>
        <p:nvCxnSpPr>
          <p:cNvPr id="60" name="Connettore 1 21">
            <a:extLst>
              <a:ext uri="{FF2B5EF4-FFF2-40B4-BE49-F238E27FC236}">
                <a16:creationId xmlns:a16="http://schemas.microsoft.com/office/drawing/2014/main" id="{4952AE0A-C731-5867-0745-2828C51936F5}"/>
              </a:ext>
            </a:extLst>
          </p:cNvPr>
          <p:cNvCxnSpPr>
            <a:cxnSpLocks/>
          </p:cNvCxnSpPr>
          <p:nvPr/>
        </p:nvCxnSpPr>
        <p:spPr>
          <a:xfrm>
            <a:off x="2285785" y="2368196"/>
            <a:ext cx="0" cy="165692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23">
            <a:extLst>
              <a:ext uri="{FF2B5EF4-FFF2-40B4-BE49-F238E27FC236}">
                <a16:creationId xmlns:a16="http://schemas.microsoft.com/office/drawing/2014/main" id="{478706F6-C244-12D7-A139-02197B2A13B8}"/>
              </a:ext>
            </a:extLst>
          </p:cNvPr>
          <p:cNvCxnSpPr/>
          <p:nvPr/>
        </p:nvCxnSpPr>
        <p:spPr>
          <a:xfrm>
            <a:off x="6379816" y="3668752"/>
            <a:ext cx="0" cy="38501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24">
            <a:extLst>
              <a:ext uri="{FF2B5EF4-FFF2-40B4-BE49-F238E27FC236}">
                <a16:creationId xmlns:a16="http://schemas.microsoft.com/office/drawing/2014/main" id="{50D0AA0A-B90B-B3CE-0CAD-55FCCF727160}"/>
              </a:ext>
            </a:extLst>
          </p:cNvPr>
          <p:cNvCxnSpPr/>
          <p:nvPr/>
        </p:nvCxnSpPr>
        <p:spPr>
          <a:xfrm>
            <a:off x="10338875" y="3639251"/>
            <a:ext cx="0" cy="38501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25">
            <a:extLst>
              <a:ext uri="{FF2B5EF4-FFF2-40B4-BE49-F238E27FC236}">
                <a16:creationId xmlns:a16="http://schemas.microsoft.com/office/drawing/2014/main" id="{B3C01E91-FFA4-0E1D-3EF9-74ACDDB3E0A3}"/>
              </a:ext>
            </a:extLst>
          </p:cNvPr>
          <p:cNvCxnSpPr>
            <a:cxnSpLocks/>
          </p:cNvCxnSpPr>
          <p:nvPr/>
        </p:nvCxnSpPr>
        <p:spPr>
          <a:xfrm>
            <a:off x="2306411" y="3426974"/>
            <a:ext cx="1031278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1670BDCE-A396-9FB1-3841-3467999D2709}"/>
              </a:ext>
            </a:extLst>
          </p:cNvPr>
          <p:cNvSpPr txBox="1"/>
          <p:nvPr/>
        </p:nvSpPr>
        <p:spPr>
          <a:xfrm>
            <a:off x="2278911" y="3145092"/>
            <a:ext cx="1157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extended range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ADD2ACB-6CBB-7BA2-C3CF-D700B36D1873}"/>
              </a:ext>
            </a:extLst>
          </p:cNvPr>
          <p:cNvSpPr txBox="1"/>
          <p:nvPr/>
        </p:nvSpPr>
        <p:spPr>
          <a:xfrm>
            <a:off x="11903897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9</a:t>
            </a:r>
          </a:p>
        </p:txBody>
      </p:sp>
      <p:sp>
        <p:nvSpPr>
          <p:cNvPr id="2" name="Segnaposto data 4">
            <a:extLst>
              <a:ext uri="{FF2B5EF4-FFF2-40B4-BE49-F238E27FC236}">
                <a16:creationId xmlns:a16="http://schemas.microsoft.com/office/drawing/2014/main" id="{63E9F827-8EFE-F0BF-2C0F-DAB97CEEFD5E}"/>
              </a:ext>
            </a:extLst>
          </p:cNvPr>
          <p:cNvSpPr txBox="1">
            <a:spLocks/>
          </p:cNvSpPr>
          <p:nvPr/>
        </p:nvSpPr>
        <p:spPr>
          <a:xfrm>
            <a:off x="31631" y="6584371"/>
            <a:ext cx="11872266" cy="26448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M. Opromolla -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Fundamental research and applications with the </a:t>
            </a:r>
            <a:r>
              <a:rPr lang="en-US" sz="1200" dirty="0" err="1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EuPRAXIA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facility at LNF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</a:rPr>
              <a:t>, Frascati 12/04/2024</a:t>
            </a:r>
          </a:p>
        </p:txBody>
      </p:sp>
    </p:spTree>
    <p:extLst>
      <p:ext uri="{BB962C8B-B14F-4D97-AF65-F5344CB8AC3E}">
        <p14:creationId xmlns:p14="http://schemas.microsoft.com/office/powerpoint/2010/main" val="17155141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symb}&#10;\begin{document}&#10;\begin{displaymath}&#10;W_z(s)= {Z_0c\over\pi a^2}e^{-s/4c\tau}\cos\left[\sqrt{2\omega_p\over ac}s\right] &#10;\end{displaymath}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50"/>
  <p:tag name="BOXHEIGHT" val="245"/>
  <p:tag name="BOXFONT" val="10"/>
  <p:tag name="BOXWRAP" val="False"/>
  <p:tag name="WORKAROUNDTRANSPARENCYBUG" val="False"/>
  <p:tag name="ALLOWFONTSUBSTITUTION" val="False"/>
  <p:tag name="BITMAPFORMAT" val="pngmono"/>
  <p:tag name="ORIGWIDTH" val="315.875"/>
  <p:tag name="PICTUREFILESIZE" val="435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4628</Words>
  <Application>Microsoft Office PowerPoint</Application>
  <PresentationFormat>Widescreen</PresentationFormat>
  <Paragraphs>866</Paragraphs>
  <Slides>53</Slides>
  <Notes>10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68" baseType="lpstr">
      <vt:lpstr>ＭＳ Ｐゴシック</vt:lpstr>
      <vt:lpstr>Arial</vt:lpstr>
      <vt:lpstr>Calibri</vt:lpstr>
      <vt:lpstr>Calibri (Corpo)</vt:lpstr>
      <vt:lpstr>Calibri Corpo</vt:lpstr>
      <vt:lpstr>Calibri Light</vt:lpstr>
      <vt:lpstr>Cambria Math</vt:lpstr>
      <vt:lpstr>Comic Sans MS</vt:lpstr>
      <vt:lpstr>Helvetica</vt:lpstr>
      <vt:lpstr>Roboto</vt:lpstr>
      <vt:lpstr>Symbol</vt:lpstr>
      <vt:lpstr>TeXGyreTermes-Regular</vt:lpstr>
      <vt:lpstr>Times New Roman</vt:lpstr>
      <vt:lpstr>Wingdings</vt:lpstr>
      <vt:lpstr>Tema di Office</vt:lpstr>
      <vt:lpstr>   EuPRAXIA@SPARC_LAB FELs</vt:lpstr>
      <vt:lpstr>EuPRAXIA@SPARC_LAB Machine layout</vt:lpstr>
      <vt:lpstr>Outline</vt:lpstr>
      <vt:lpstr>AQUA</vt:lpstr>
      <vt:lpstr>AQUA undulator</vt:lpstr>
      <vt:lpstr>Apple-X undulator modeling and design</vt:lpstr>
      <vt:lpstr>Electron beam parameter acceptance analysis</vt:lpstr>
      <vt:lpstr>FEL tuning range – linear polarization</vt:lpstr>
      <vt:lpstr>FEL tuning range – circular polarization</vt:lpstr>
      <vt:lpstr>Expected electron beam and AQUA FEL performances</vt:lpstr>
      <vt:lpstr>AQUA FEL performances</vt:lpstr>
      <vt:lpstr>FEL Beamline</vt:lpstr>
      <vt:lpstr>FEL Photon diagnostics</vt:lpstr>
      <vt:lpstr>FEL optics and transport</vt:lpstr>
      <vt:lpstr>Preliminary estimations on losses</vt:lpstr>
      <vt:lpstr>AQUA Beamline Scientific Case</vt:lpstr>
      <vt:lpstr>ARIA</vt:lpstr>
      <vt:lpstr>Baseline layout</vt:lpstr>
      <vt:lpstr>Radiator Undulators</vt:lpstr>
      <vt:lpstr>FEL tuning range</vt:lpstr>
      <vt:lpstr>ARIA with short bunch &amp; high current from LINAC+PWA</vt:lpstr>
      <vt:lpstr>ARIA with long bunch &amp; low current from LINAC</vt:lpstr>
      <vt:lpstr>ARIA short summary</vt:lpstr>
      <vt:lpstr>FEL Beamline</vt:lpstr>
      <vt:lpstr>ARIA Beamline Scientific Case</vt:lpstr>
      <vt:lpstr>Conclusions</vt:lpstr>
      <vt:lpstr>EuPRAXIA_PP Survey</vt:lpstr>
      <vt:lpstr>Thank you for the attention!</vt:lpstr>
      <vt:lpstr>Supplementary slides</vt:lpstr>
      <vt:lpstr>AQUA</vt:lpstr>
      <vt:lpstr>FODO analysis for both polarizations vs. Ebeam</vt:lpstr>
      <vt:lpstr>Tuning range: choice of the undulator period</vt:lpstr>
      <vt:lpstr>Undulator specs</vt:lpstr>
      <vt:lpstr>Transverse resistive wall wakefields</vt:lpstr>
      <vt:lpstr>Trajectory, matching</vt:lpstr>
      <vt:lpstr>Summary of Apple-X undulator tolerance studies</vt:lpstr>
      <vt:lpstr>SABINA</vt:lpstr>
      <vt:lpstr>Lessons learned from the SABINA Undulator</vt:lpstr>
      <vt:lpstr>Presentazione standard di PowerPoint</vt:lpstr>
      <vt:lpstr>Brief summary of FBG strain measurements</vt:lpstr>
      <vt:lpstr>FBG strain measurement conclusions</vt:lpstr>
      <vt:lpstr>Undulator Mechanical tests on the SABINA undulator </vt:lpstr>
      <vt:lpstr>EuPRAXIA@SPARC_LAB electron beam and AQUA FEL performances</vt:lpstr>
      <vt:lpstr>AQUA FEL performances: preliminary results from FEL statistics</vt:lpstr>
      <vt:lpstr>ARIA</vt:lpstr>
      <vt:lpstr>ARIA performances analysis</vt:lpstr>
      <vt:lpstr>Pulse duration</vt:lpstr>
      <vt:lpstr>Pulse duration</vt:lpstr>
      <vt:lpstr>Special modes of operation</vt:lpstr>
      <vt:lpstr>ARIA FEL performances</vt:lpstr>
      <vt:lpstr>Long-bunch long-seed mode Linear Polarization</vt:lpstr>
      <vt:lpstr>EuPRAXIA@SPARC_LAB FELs in the international panorama</vt:lpstr>
      <vt:lpstr>Summary of experimental techniques and samples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Giannessi</dc:creator>
  <cp:lastModifiedBy>Michele Opromolla</cp:lastModifiedBy>
  <cp:revision>174</cp:revision>
  <cp:lastPrinted>2023-11-21T16:53:47Z</cp:lastPrinted>
  <dcterms:created xsi:type="dcterms:W3CDTF">2019-12-02T12:48:39Z</dcterms:created>
  <dcterms:modified xsi:type="dcterms:W3CDTF">2024-12-03T16:13:28Z</dcterms:modified>
</cp:coreProperties>
</file>