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672" r:id="rId2"/>
  </p:sldMasterIdLst>
  <p:notesMasterIdLst>
    <p:notesMasterId r:id="rId35"/>
  </p:notesMasterIdLst>
  <p:sldIdLst>
    <p:sldId id="256" r:id="rId3"/>
    <p:sldId id="308" r:id="rId4"/>
    <p:sldId id="3868" r:id="rId5"/>
    <p:sldId id="3854" r:id="rId6"/>
    <p:sldId id="3860" r:id="rId7"/>
    <p:sldId id="3856" r:id="rId8"/>
    <p:sldId id="3859" r:id="rId9"/>
    <p:sldId id="3858" r:id="rId10"/>
    <p:sldId id="3867" r:id="rId11"/>
    <p:sldId id="3855" r:id="rId12"/>
    <p:sldId id="314" r:id="rId13"/>
    <p:sldId id="315" r:id="rId14"/>
    <p:sldId id="3870" r:id="rId15"/>
    <p:sldId id="3861" r:id="rId16"/>
    <p:sldId id="3866" r:id="rId17"/>
    <p:sldId id="3863" r:id="rId18"/>
    <p:sldId id="3865" r:id="rId19"/>
    <p:sldId id="3864" r:id="rId20"/>
    <p:sldId id="3853" r:id="rId21"/>
    <p:sldId id="3862" r:id="rId22"/>
    <p:sldId id="309" r:id="rId23"/>
    <p:sldId id="310" r:id="rId24"/>
    <p:sldId id="709" r:id="rId25"/>
    <p:sldId id="678" r:id="rId26"/>
    <p:sldId id="285" r:id="rId27"/>
    <p:sldId id="325" r:id="rId28"/>
    <p:sldId id="3849" r:id="rId29"/>
    <p:sldId id="3850" r:id="rId30"/>
    <p:sldId id="3852" r:id="rId31"/>
    <p:sldId id="259" r:id="rId32"/>
    <p:sldId id="323" r:id="rId33"/>
    <p:sldId id="387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F2E2"/>
    <a:srgbClr val="3234FD"/>
    <a:srgbClr val="E36B54"/>
    <a:srgbClr val="E57863"/>
    <a:srgbClr val="EFF5FB"/>
    <a:srgbClr val="FDF6F1"/>
    <a:srgbClr val="FCEEE4"/>
    <a:srgbClr val="2B39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FF251-26E8-475E-9419-A6441A77B23B}" v="693" dt="2024-12-03T17:52:03.38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Stile scuro 1 - Color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88235" autoAdjust="0"/>
  </p:normalViewPr>
  <p:slideViewPr>
    <p:cSldViewPr snapToGrid="0">
      <p:cViewPr varScale="1">
        <p:scale>
          <a:sx n="73" d="100"/>
          <a:sy n="73" d="100"/>
        </p:scale>
        <p:origin x="130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andro Cianchi" userId="a8711f11-0147-4936-a346-e902d3b0ec46" providerId="ADAL" clId="{C776A723-92BA-451C-B8EB-3A768B858E93}"/>
    <pc:docChg chg="undo custSel addSld delSld modSld sldOrd">
      <pc:chgData name="Alessandro Cianchi" userId="a8711f11-0147-4936-a346-e902d3b0ec46" providerId="ADAL" clId="{C776A723-92BA-451C-B8EB-3A768B858E93}" dt="2024-06-03T11:37:48.525" v="277" actId="47"/>
      <pc:docMkLst>
        <pc:docMk/>
      </pc:docMkLst>
      <pc:sldChg chg="add">
        <pc:chgData name="Alessandro Cianchi" userId="a8711f11-0147-4936-a346-e902d3b0ec46" providerId="ADAL" clId="{C776A723-92BA-451C-B8EB-3A768B858E93}" dt="2024-06-02T09:34:09.117" v="199"/>
        <pc:sldMkLst>
          <pc:docMk/>
          <pc:sldMk cId="1666751270" sldId="259"/>
        </pc:sldMkLst>
      </pc:sldChg>
      <pc:sldChg chg="add">
        <pc:chgData name="Alessandro Cianchi" userId="a8711f11-0147-4936-a346-e902d3b0ec46" providerId="ADAL" clId="{C776A723-92BA-451C-B8EB-3A768B858E93}" dt="2024-06-02T09:29:18.139" v="196"/>
        <pc:sldMkLst>
          <pc:docMk/>
          <pc:sldMk cId="163257806" sldId="285"/>
        </pc:sldMkLst>
      </pc:sldChg>
      <pc:sldChg chg="del">
        <pc:chgData name="Alessandro Cianchi" userId="a8711f11-0147-4936-a346-e902d3b0ec46" providerId="ADAL" clId="{C776A723-92BA-451C-B8EB-3A768B858E93}" dt="2024-06-02T09:26:17.800" v="11" actId="47"/>
        <pc:sldMkLst>
          <pc:docMk/>
          <pc:sldMk cId="0" sldId="302"/>
        </pc:sldMkLst>
      </pc:sldChg>
      <pc:sldChg chg="add">
        <pc:chgData name="Alessandro Cianchi" userId="a8711f11-0147-4936-a346-e902d3b0ec46" providerId="ADAL" clId="{C776A723-92BA-451C-B8EB-3A768B858E93}" dt="2024-06-02T09:25:17.745" v="5"/>
        <pc:sldMkLst>
          <pc:docMk/>
          <pc:sldMk cId="2950191593" sldId="308"/>
        </pc:sldMkLst>
      </pc:sldChg>
      <pc:sldChg chg="add">
        <pc:chgData name="Alessandro Cianchi" userId="a8711f11-0147-4936-a346-e902d3b0ec46" providerId="ADAL" clId="{C776A723-92BA-451C-B8EB-3A768B858E93}" dt="2024-06-02T09:25:17.745" v="5"/>
        <pc:sldMkLst>
          <pc:docMk/>
          <pc:sldMk cId="3223763048" sldId="309"/>
        </pc:sldMkLst>
      </pc:sldChg>
      <pc:sldChg chg="add ord">
        <pc:chgData name="Alessandro Cianchi" userId="a8711f11-0147-4936-a346-e902d3b0ec46" providerId="ADAL" clId="{C776A723-92BA-451C-B8EB-3A768B858E93}" dt="2024-06-02T09:29:22.951" v="198"/>
        <pc:sldMkLst>
          <pc:docMk/>
          <pc:sldMk cId="11410590" sldId="310"/>
        </pc:sldMkLst>
      </pc:sldChg>
      <pc:sldChg chg="modSp add mod">
        <pc:chgData name="Alessandro Cianchi" userId="a8711f11-0147-4936-a346-e902d3b0ec46" providerId="ADAL" clId="{C776A723-92BA-451C-B8EB-3A768B858E93}" dt="2024-06-02T09:25:54.166" v="8" actId="20577"/>
        <pc:sldMkLst>
          <pc:docMk/>
          <pc:sldMk cId="3781186737" sldId="314"/>
        </pc:sldMkLst>
        <pc:graphicFrameChg chg="modGraphic">
          <ac:chgData name="Alessandro Cianchi" userId="a8711f11-0147-4936-a346-e902d3b0ec46" providerId="ADAL" clId="{C776A723-92BA-451C-B8EB-3A768B858E93}" dt="2024-06-02T09:25:54.166" v="8" actId="20577"/>
          <ac:graphicFrameMkLst>
            <pc:docMk/>
            <pc:sldMk cId="3781186737" sldId="314"/>
            <ac:graphicFrameMk id="6" creationId="{DDC3A1F0-AD5B-A9A8-939F-F4A5CF9A1C19}"/>
          </ac:graphicFrameMkLst>
        </pc:graphicFrameChg>
      </pc:sldChg>
      <pc:sldChg chg="add">
        <pc:chgData name="Alessandro Cianchi" userId="a8711f11-0147-4936-a346-e902d3b0ec46" providerId="ADAL" clId="{C776A723-92BA-451C-B8EB-3A768B858E93}" dt="2024-06-02T09:25:17.745" v="5"/>
        <pc:sldMkLst>
          <pc:docMk/>
          <pc:sldMk cId="2305724278" sldId="315"/>
        </pc:sldMkLst>
      </pc:sldChg>
      <pc:sldChg chg="add del">
        <pc:chgData name="Alessandro Cianchi" userId="a8711f11-0147-4936-a346-e902d3b0ec46" providerId="ADAL" clId="{C776A723-92BA-451C-B8EB-3A768B858E93}" dt="2024-06-03T11:37:48.525" v="277" actId="47"/>
        <pc:sldMkLst>
          <pc:docMk/>
          <pc:sldMk cId="592881113" sldId="316"/>
        </pc:sldMkLst>
      </pc:sldChg>
      <pc:sldChg chg="del">
        <pc:chgData name="Alessandro Cianchi" userId="a8711f11-0147-4936-a346-e902d3b0ec46" providerId="ADAL" clId="{C776A723-92BA-451C-B8EB-3A768B858E93}" dt="2024-06-02T09:24:18.707" v="2" actId="47"/>
        <pc:sldMkLst>
          <pc:docMk/>
          <pc:sldMk cId="2116057583" sldId="318"/>
        </pc:sldMkLst>
      </pc:sldChg>
      <pc:sldChg chg="del">
        <pc:chgData name="Alessandro Cianchi" userId="a8711f11-0147-4936-a346-e902d3b0ec46" providerId="ADAL" clId="{C776A723-92BA-451C-B8EB-3A768B858E93}" dt="2024-06-02T09:24:17.055" v="1" actId="47"/>
        <pc:sldMkLst>
          <pc:docMk/>
          <pc:sldMk cId="1981537996" sldId="319"/>
        </pc:sldMkLst>
      </pc:sldChg>
      <pc:sldChg chg="del">
        <pc:chgData name="Alessandro Cianchi" userId="a8711f11-0147-4936-a346-e902d3b0ec46" providerId="ADAL" clId="{C776A723-92BA-451C-B8EB-3A768B858E93}" dt="2024-06-02T09:24:20.210" v="3" actId="47"/>
        <pc:sldMkLst>
          <pc:docMk/>
          <pc:sldMk cId="2489188010" sldId="320"/>
        </pc:sldMkLst>
      </pc:sldChg>
      <pc:sldChg chg="del ord">
        <pc:chgData name="Alessandro Cianchi" userId="a8711f11-0147-4936-a346-e902d3b0ec46" providerId="ADAL" clId="{C776A723-92BA-451C-B8EB-3A768B858E93}" dt="2024-06-02T09:35:08.627" v="207" actId="47"/>
        <pc:sldMkLst>
          <pc:docMk/>
          <pc:sldMk cId="2958703766" sldId="321"/>
        </pc:sldMkLst>
      </pc:sldChg>
      <pc:sldChg chg="modSp del mod">
        <pc:chgData name="Alessandro Cianchi" userId="a8711f11-0147-4936-a346-e902d3b0ec46" providerId="ADAL" clId="{C776A723-92BA-451C-B8EB-3A768B858E93}" dt="2024-06-02T09:35:35.838" v="208" actId="47"/>
        <pc:sldMkLst>
          <pc:docMk/>
          <pc:sldMk cId="3827422140" sldId="322"/>
        </pc:sldMkLst>
        <pc:spChg chg="mod">
          <ac:chgData name="Alessandro Cianchi" userId="a8711f11-0147-4936-a346-e902d3b0ec46" providerId="ADAL" clId="{C776A723-92BA-451C-B8EB-3A768B858E93}" dt="2024-06-02T09:26:29.521" v="29" actId="20577"/>
          <ac:spMkLst>
            <pc:docMk/>
            <pc:sldMk cId="3827422140" sldId="322"/>
            <ac:spMk id="2" creationId="{CB8E8EFF-1EF9-45F8-516C-DE1804A1BFF6}"/>
          </ac:spMkLst>
        </pc:spChg>
      </pc:sldChg>
      <pc:sldChg chg="modSp mod">
        <pc:chgData name="Alessandro Cianchi" userId="a8711f11-0147-4936-a346-e902d3b0ec46" providerId="ADAL" clId="{C776A723-92BA-451C-B8EB-3A768B858E93}" dt="2024-06-02T09:28:18.289" v="195" actId="6549"/>
        <pc:sldMkLst>
          <pc:docMk/>
          <pc:sldMk cId="377956119" sldId="323"/>
        </pc:sldMkLst>
        <pc:spChg chg="mod">
          <ac:chgData name="Alessandro Cianchi" userId="a8711f11-0147-4936-a346-e902d3b0ec46" providerId="ADAL" clId="{C776A723-92BA-451C-B8EB-3A768B858E93}" dt="2024-06-02T09:26:43.191" v="37" actId="20577"/>
          <ac:spMkLst>
            <pc:docMk/>
            <pc:sldMk cId="377956119" sldId="323"/>
            <ac:spMk id="2" creationId="{6B820CF1-5B6F-E0EE-02D7-B2BF6FC2424D}"/>
          </ac:spMkLst>
        </pc:spChg>
        <pc:spChg chg="mod">
          <ac:chgData name="Alessandro Cianchi" userId="a8711f11-0147-4936-a346-e902d3b0ec46" providerId="ADAL" clId="{C776A723-92BA-451C-B8EB-3A768B858E93}" dt="2024-06-02T09:28:18.289" v="195" actId="6549"/>
          <ac:spMkLst>
            <pc:docMk/>
            <pc:sldMk cId="377956119" sldId="323"/>
            <ac:spMk id="3" creationId="{3F1E3F63-1B8E-322F-F92D-B48A4BB2E388}"/>
          </ac:spMkLst>
        </pc:spChg>
      </pc:sldChg>
      <pc:sldChg chg="del">
        <pc:chgData name="Alessandro Cianchi" userId="a8711f11-0147-4936-a346-e902d3b0ec46" providerId="ADAL" clId="{C776A723-92BA-451C-B8EB-3A768B858E93}" dt="2024-06-02T09:24:21.780" v="4" actId="47"/>
        <pc:sldMkLst>
          <pc:docMk/>
          <pc:sldMk cId="1039657454" sldId="324"/>
        </pc:sldMkLst>
      </pc:sldChg>
      <pc:sldChg chg="add del">
        <pc:chgData name="Alessandro Cianchi" userId="a8711f11-0147-4936-a346-e902d3b0ec46" providerId="ADAL" clId="{C776A723-92BA-451C-B8EB-3A768B858E93}" dt="2024-06-02T09:25:20.566" v="6" actId="47"/>
        <pc:sldMkLst>
          <pc:docMk/>
          <pc:sldMk cId="3964849809" sldId="324"/>
        </pc:sldMkLst>
      </pc:sldChg>
      <pc:sldChg chg="add">
        <pc:chgData name="Alessandro Cianchi" userId="a8711f11-0147-4936-a346-e902d3b0ec46" providerId="ADAL" clId="{C776A723-92BA-451C-B8EB-3A768B858E93}" dt="2024-06-02T09:25:17.745" v="5"/>
        <pc:sldMkLst>
          <pc:docMk/>
          <pc:sldMk cId="0" sldId="325"/>
        </pc:sldMkLst>
      </pc:sldChg>
      <pc:sldChg chg="del">
        <pc:chgData name="Alessandro Cianchi" userId="a8711f11-0147-4936-a346-e902d3b0ec46" providerId="ADAL" clId="{C776A723-92BA-451C-B8EB-3A768B858E93}" dt="2024-06-02T09:24:14.135" v="0" actId="47"/>
        <pc:sldMkLst>
          <pc:docMk/>
          <pc:sldMk cId="3831475869" sldId="325"/>
        </pc:sldMkLst>
      </pc:sldChg>
      <pc:sldChg chg="add del">
        <pc:chgData name="Alessandro Cianchi" userId="a8711f11-0147-4936-a346-e902d3b0ec46" providerId="ADAL" clId="{C776A723-92BA-451C-B8EB-3A768B858E93}" dt="2024-06-02T09:25:58.652" v="9" actId="47"/>
        <pc:sldMkLst>
          <pc:docMk/>
          <pc:sldMk cId="962589267" sldId="326"/>
        </pc:sldMkLst>
      </pc:sldChg>
      <pc:sldChg chg="add del">
        <pc:chgData name="Alessandro Cianchi" userId="a8711f11-0147-4936-a346-e902d3b0ec46" providerId="ADAL" clId="{C776A723-92BA-451C-B8EB-3A768B858E93}" dt="2024-06-02T09:26:15.561" v="10" actId="47"/>
        <pc:sldMkLst>
          <pc:docMk/>
          <pc:sldMk cId="4285349906" sldId="327"/>
        </pc:sldMkLst>
      </pc:sldChg>
      <pc:sldChg chg="add">
        <pc:chgData name="Alessandro Cianchi" userId="a8711f11-0147-4936-a346-e902d3b0ec46" providerId="ADAL" clId="{C776A723-92BA-451C-B8EB-3A768B858E93}" dt="2024-06-02T09:29:18.139" v="196"/>
        <pc:sldMkLst>
          <pc:docMk/>
          <pc:sldMk cId="1537639355" sldId="678"/>
        </pc:sldMkLst>
      </pc:sldChg>
      <pc:sldChg chg="add">
        <pc:chgData name="Alessandro Cianchi" userId="a8711f11-0147-4936-a346-e902d3b0ec46" providerId="ADAL" clId="{C776A723-92BA-451C-B8EB-3A768B858E93}" dt="2024-06-02T09:29:18.139" v="196"/>
        <pc:sldMkLst>
          <pc:docMk/>
          <pc:sldMk cId="3594923914" sldId="709"/>
        </pc:sldMkLst>
      </pc:sldChg>
      <pc:sldChg chg="add">
        <pc:chgData name="Alessandro Cianchi" userId="a8711f11-0147-4936-a346-e902d3b0ec46" providerId="ADAL" clId="{C776A723-92BA-451C-B8EB-3A768B858E93}" dt="2024-06-02T09:34:28.419" v="200"/>
        <pc:sldMkLst>
          <pc:docMk/>
          <pc:sldMk cId="1385562764" sldId="3849"/>
        </pc:sldMkLst>
      </pc:sldChg>
      <pc:sldChg chg="modSp add mod">
        <pc:chgData name="Alessandro Cianchi" userId="a8711f11-0147-4936-a346-e902d3b0ec46" providerId="ADAL" clId="{C776A723-92BA-451C-B8EB-3A768B858E93}" dt="2024-06-02T09:34:54.166" v="204" actId="1076"/>
        <pc:sldMkLst>
          <pc:docMk/>
          <pc:sldMk cId="2924033051" sldId="3850"/>
        </pc:sldMkLst>
        <pc:spChg chg="mod">
          <ac:chgData name="Alessandro Cianchi" userId="a8711f11-0147-4936-a346-e902d3b0ec46" providerId="ADAL" clId="{C776A723-92BA-451C-B8EB-3A768B858E93}" dt="2024-06-02T09:34:54.166" v="204" actId="1076"/>
          <ac:spMkLst>
            <pc:docMk/>
            <pc:sldMk cId="2924033051" sldId="3850"/>
            <ac:spMk id="3" creationId="{92378D4D-D0E8-B375-E108-964D0F8312FB}"/>
          </ac:spMkLst>
        </pc:spChg>
      </pc:sldChg>
      <pc:sldChg chg="add">
        <pc:chgData name="Alessandro Cianchi" userId="a8711f11-0147-4936-a346-e902d3b0ec46" providerId="ADAL" clId="{C776A723-92BA-451C-B8EB-3A768B858E93}" dt="2024-06-02T09:34:28.419" v="200"/>
        <pc:sldMkLst>
          <pc:docMk/>
          <pc:sldMk cId="1453363390" sldId="3852"/>
        </pc:sldMkLst>
      </pc:sldChg>
      <pc:sldChg chg="addSp delSp modSp new mod">
        <pc:chgData name="Alessandro Cianchi" userId="a8711f11-0147-4936-a346-e902d3b0ec46" providerId="ADAL" clId="{C776A723-92BA-451C-B8EB-3A768B858E93}" dt="2024-06-02T09:40:34.577" v="276" actId="123"/>
        <pc:sldMkLst>
          <pc:docMk/>
          <pc:sldMk cId="3721569693" sldId="3853"/>
        </pc:sldMkLst>
        <pc:spChg chg="mod">
          <ac:chgData name="Alessandro Cianchi" userId="a8711f11-0147-4936-a346-e902d3b0ec46" providerId="ADAL" clId="{C776A723-92BA-451C-B8EB-3A768B858E93}" dt="2024-06-02T09:38:42.653" v="239" actId="27636"/>
          <ac:spMkLst>
            <pc:docMk/>
            <pc:sldMk cId="3721569693" sldId="3853"/>
            <ac:spMk id="2" creationId="{6E8C949C-A8BE-5FF3-716F-F8E22F47A198}"/>
          </ac:spMkLst>
        </pc:spChg>
        <pc:spChg chg="del">
          <ac:chgData name="Alessandro Cianchi" userId="a8711f11-0147-4936-a346-e902d3b0ec46" providerId="ADAL" clId="{C776A723-92BA-451C-B8EB-3A768B858E93}" dt="2024-06-02T09:38:33.317" v="211" actId="478"/>
          <ac:spMkLst>
            <pc:docMk/>
            <pc:sldMk cId="3721569693" sldId="3853"/>
            <ac:spMk id="3" creationId="{434ECED0-DB0B-4E2E-776D-7833A431F453}"/>
          </ac:spMkLst>
        </pc:spChg>
        <pc:spChg chg="del">
          <ac:chgData name="Alessandro Cianchi" userId="a8711f11-0147-4936-a346-e902d3b0ec46" providerId="ADAL" clId="{C776A723-92BA-451C-B8EB-3A768B858E93}" dt="2024-06-02T09:38:31.586" v="210" actId="478"/>
          <ac:spMkLst>
            <pc:docMk/>
            <pc:sldMk cId="3721569693" sldId="3853"/>
            <ac:spMk id="4" creationId="{DA4F4AC2-82AE-EEF4-A740-B9B4338EC65B}"/>
          </ac:spMkLst>
        </pc:spChg>
        <pc:spChg chg="add del">
          <ac:chgData name="Alessandro Cianchi" userId="a8711f11-0147-4936-a346-e902d3b0ec46" providerId="ADAL" clId="{C776A723-92BA-451C-B8EB-3A768B858E93}" dt="2024-06-02T09:39:25.864" v="244" actId="22"/>
          <ac:spMkLst>
            <pc:docMk/>
            <pc:sldMk cId="3721569693" sldId="3853"/>
            <ac:spMk id="8" creationId="{C21AFC8A-32C3-03FB-BA00-A10D91D5BBBB}"/>
          </ac:spMkLst>
        </pc:spChg>
        <pc:spChg chg="add mod">
          <ac:chgData name="Alessandro Cianchi" userId="a8711f11-0147-4936-a346-e902d3b0ec46" providerId="ADAL" clId="{C776A723-92BA-451C-B8EB-3A768B858E93}" dt="2024-06-02T09:40:34.577" v="276" actId="123"/>
          <ac:spMkLst>
            <pc:docMk/>
            <pc:sldMk cId="3721569693" sldId="3853"/>
            <ac:spMk id="9" creationId="{21C17B9E-699B-7571-3AF2-84D00D8E40A0}"/>
          </ac:spMkLst>
        </pc:spChg>
        <pc:picChg chg="add mod">
          <ac:chgData name="Alessandro Cianchi" userId="a8711f11-0147-4936-a346-e902d3b0ec46" providerId="ADAL" clId="{C776A723-92BA-451C-B8EB-3A768B858E93}" dt="2024-06-02T09:39:18.621" v="242" actId="1076"/>
          <ac:picMkLst>
            <pc:docMk/>
            <pc:sldMk cId="3721569693" sldId="3853"/>
            <ac:picMk id="6" creationId="{CE01C650-0634-43BC-0238-C88568DC9BD4}"/>
          </ac:picMkLst>
        </pc:picChg>
      </pc:sldChg>
    </pc:docChg>
  </pc:docChgLst>
  <pc:docChgLst>
    <pc:chgData name="Andrea Frazzitta" userId="d9134611ed7d65dc" providerId="LiveId" clId="{72CFF251-26E8-475E-9419-A6441A77B23B}"/>
    <pc:docChg chg="undo redo custSel addSld delSld modSld sldOrd">
      <pc:chgData name="Andrea Frazzitta" userId="d9134611ed7d65dc" providerId="LiveId" clId="{72CFF251-26E8-475E-9419-A6441A77B23B}" dt="2024-12-03T17:52:03.387" v="17062"/>
      <pc:docMkLst>
        <pc:docMk/>
      </pc:docMkLst>
      <pc:sldChg chg="mod modShow">
        <pc:chgData name="Andrea Frazzitta" userId="d9134611ed7d65dc" providerId="LiveId" clId="{72CFF251-26E8-475E-9419-A6441A77B23B}" dt="2024-11-22T17:56:21.491" v="1626" actId="729"/>
        <pc:sldMkLst>
          <pc:docMk/>
          <pc:sldMk cId="1666751270" sldId="259"/>
        </pc:sldMkLst>
      </pc:sldChg>
      <pc:sldChg chg="mod modShow">
        <pc:chgData name="Andrea Frazzitta" userId="d9134611ed7d65dc" providerId="LiveId" clId="{72CFF251-26E8-475E-9419-A6441A77B23B}" dt="2024-11-22T17:56:21.491" v="1626" actId="729"/>
        <pc:sldMkLst>
          <pc:docMk/>
          <pc:sldMk cId="163257806" sldId="285"/>
        </pc:sldMkLst>
      </pc:sldChg>
      <pc:sldChg chg="modSp mod modNotesTx">
        <pc:chgData name="Andrea Frazzitta" userId="d9134611ed7d65dc" providerId="LiveId" clId="{72CFF251-26E8-475E-9419-A6441A77B23B}" dt="2024-11-28T14:01:19.124" v="16087" actId="20577"/>
        <pc:sldMkLst>
          <pc:docMk/>
          <pc:sldMk cId="2950191593" sldId="308"/>
        </pc:sldMkLst>
        <pc:spChg chg="mod">
          <ac:chgData name="Andrea Frazzitta" userId="d9134611ed7d65dc" providerId="LiveId" clId="{72CFF251-26E8-475E-9419-A6441A77B23B}" dt="2024-11-28T13:49:33.388" v="15955" actId="1076"/>
          <ac:spMkLst>
            <pc:docMk/>
            <pc:sldMk cId="2950191593" sldId="308"/>
            <ac:spMk id="3" creationId="{A2106FA1-7A99-45CC-C446-90B0D82DDB42}"/>
          </ac:spMkLst>
        </pc:spChg>
      </pc:sldChg>
      <pc:sldChg chg="mod modShow">
        <pc:chgData name="Andrea Frazzitta" userId="d9134611ed7d65dc" providerId="LiveId" clId="{72CFF251-26E8-475E-9419-A6441A77B23B}" dt="2024-11-22T17:56:21.491" v="1626" actId="729"/>
        <pc:sldMkLst>
          <pc:docMk/>
          <pc:sldMk cId="3223763048" sldId="309"/>
        </pc:sldMkLst>
      </pc:sldChg>
      <pc:sldChg chg="mod modShow">
        <pc:chgData name="Andrea Frazzitta" userId="d9134611ed7d65dc" providerId="LiveId" clId="{72CFF251-26E8-475E-9419-A6441A77B23B}" dt="2024-11-22T17:56:21.491" v="1626" actId="729"/>
        <pc:sldMkLst>
          <pc:docMk/>
          <pc:sldMk cId="11410590" sldId="310"/>
        </pc:sldMkLst>
      </pc:sldChg>
      <pc:sldChg chg="addSp modSp mod modNotesTx">
        <pc:chgData name="Andrea Frazzitta" userId="d9134611ed7d65dc" providerId="LiveId" clId="{72CFF251-26E8-475E-9419-A6441A77B23B}" dt="2024-12-03T17:35:06.491" v="17060" actId="20577"/>
        <pc:sldMkLst>
          <pc:docMk/>
          <pc:sldMk cId="3781186737" sldId="314"/>
        </pc:sldMkLst>
        <pc:spChg chg="add mod">
          <ac:chgData name="Andrea Frazzitta" userId="d9134611ed7d65dc" providerId="LiveId" clId="{72CFF251-26E8-475E-9419-A6441A77B23B}" dt="2024-11-20T19:03:59.016" v="47"/>
          <ac:spMkLst>
            <pc:docMk/>
            <pc:sldMk cId="3781186737" sldId="314"/>
            <ac:spMk id="3" creationId="{2BE26DA8-CEDC-FE1F-B5EA-DBE33E473D52}"/>
          </ac:spMkLst>
        </pc:spChg>
        <pc:spChg chg="mod">
          <ac:chgData name="Andrea Frazzitta" userId="d9134611ed7d65dc" providerId="LiveId" clId="{72CFF251-26E8-475E-9419-A6441A77B23B}" dt="2024-11-21T14:19:57.347" v="963" actId="1038"/>
          <ac:spMkLst>
            <pc:docMk/>
            <pc:sldMk cId="3781186737" sldId="314"/>
            <ac:spMk id="7" creationId="{9FF157DE-4659-4D57-6A65-CD8A4565CEB5}"/>
          </ac:spMkLst>
        </pc:spChg>
        <pc:spChg chg="add mod">
          <ac:chgData name="Andrea Frazzitta" userId="d9134611ed7d65dc" providerId="LiveId" clId="{72CFF251-26E8-475E-9419-A6441A77B23B}" dt="2024-11-21T14:20:07.978" v="982" actId="1035"/>
          <ac:spMkLst>
            <pc:docMk/>
            <pc:sldMk cId="3781186737" sldId="314"/>
            <ac:spMk id="9" creationId="{DED6AF17-BD41-4C52-77A8-C5824DAB1BE5}"/>
          </ac:spMkLst>
        </pc:spChg>
        <pc:grpChg chg="add mod">
          <ac:chgData name="Andrea Frazzitta" userId="d9134611ed7d65dc" providerId="LiveId" clId="{72CFF251-26E8-475E-9419-A6441A77B23B}" dt="2024-11-20T19:04:07.595" v="48"/>
          <ac:grpSpMkLst>
            <pc:docMk/>
            <pc:sldMk cId="3781186737" sldId="314"/>
            <ac:grpSpMk id="4" creationId="{3B650703-9364-F800-027F-8E1C48526EF9}"/>
          </ac:grpSpMkLst>
        </pc:grpChg>
        <pc:graphicFrameChg chg="mod modGraphic">
          <ac:chgData name="Andrea Frazzitta" userId="d9134611ed7d65dc" providerId="LiveId" clId="{72CFF251-26E8-475E-9419-A6441A77B23B}" dt="2024-12-03T17:35:06.491" v="17060" actId="20577"/>
          <ac:graphicFrameMkLst>
            <pc:docMk/>
            <pc:sldMk cId="3781186737" sldId="314"/>
            <ac:graphicFrameMk id="6" creationId="{DDC3A1F0-AD5B-A9A8-939F-F4A5CF9A1C19}"/>
          </ac:graphicFrameMkLst>
        </pc:graphicFrameChg>
        <pc:picChg chg="mod">
          <ac:chgData name="Andrea Frazzitta" userId="d9134611ed7d65dc" providerId="LiveId" clId="{72CFF251-26E8-475E-9419-A6441A77B23B}" dt="2024-11-21T10:03:00.587" v="66" actId="1076"/>
          <ac:picMkLst>
            <pc:docMk/>
            <pc:sldMk cId="3781186737" sldId="314"/>
            <ac:picMk id="5" creationId="{04FD5EF1-EF5B-4289-AE7B-9231F5D62043}"/>
          </ac:picMkLst>
        </pc:picChg>
        <pc:picChg chg="add mod">
          <ac:chgData name="Andrea Frazzitta" userId="d9134611ed7d65dc" providerId="LiveId" clId="{72CFF251-26E8-475E-9419-A6441A77B23B}" dt="2024-11-21T10:03:05.106" v="68" actId="1076"/>
          <ac:picMkLst>
            <pc:docMk/>
            <pc:sldMk cId="3781186737" sldId="314"/>
            <ac:picMk id="8" creationId="{E57F5605-01BD-89D1-76CC-59F23864A906}"/>
          </ac:picMkLst>
        </pc:picChg>
      </pc:sldChg>
      <pc:sldChg chg="addSp modSp mod modShow modNotesTx">
        <pc:chgData name="Andrea Frazzitta" userId="d9134611ed7d65dc" providerId="LiveId" clId="{72CFF251-26E8-475E-9419-A6441A77B23B}" dt="2024-11-28T13:05:22.250" v="14786" actId="729"/>
        <pc:sldMkLst>
          <pc:docMk/>
          <pc:sldMk cId="2305724278" sldId="315"/>
        </pc:sldMkLst>
        <pc:spChg chg="mod">
          <ac:chgData name="Andrea Frazzitta" userId="d9134611ed7d65dc" providerId="LiveId" clId="{72CFF251-26E8-475E-9419-A6441A77B23B}" dt="2024-11-21T10:05:31.426" v="108" actId="113"/>
          <ac:spMkLst>
            <pc:docMk/>
            <pc:sldMk cId="2305724278" sldId="315"/>
            <ac:spMk id="3" creationId="{C83F89C1-AE5B-C14C-FECD-9B90914DDD45}"/>
          </ac:spMkLst>
        </pc:spChg>
        <pc:spChg chg="mod">
          <ac:chgData name="Andrea Frazzitta" userId="d9134611ed7d65dc" providerId="LiveId" clId="{72CFF251-26E8-475E-9419-A6441A77B23B}" dt="2024-11-24T12:42:47.897" v="1628" actId="1076"/>
          <ac:spMkLst>
            <pc:docMk/>
            <pc:sldMk cId="2305724278" sldId="315"/>
            <ac:spMk id="4" creationId="{9989DFA6-B7A3-A2DD-5CB3-1B9D4318C55F}"/>
          </ac:spMkLst>
        </pc:spChg>
        <pc:spChg chg="add mod">
          <ac:chgData name="Andrea Frazzitta" userId="d9134611ed7d65dc" providerId="LiveId" clId="{72CFF251-26E8-475E-9419-A6441A77B23B}" dt="2024-11-25T11:25:53.698" v="3932" actId="115"/>
          <ac:spMkLst>
            <pc:docMk/>
            <pc:sldMk cId="2305724278" sldId="315"/>
            <ac:spMk id="5" creationId="{E9C7FFF1-416B-B863-A00D-8FADC76BCF95}"/>
          </ac:spMkLst>
        </pc:spChg>
      </pc:sldChg>
      <pc:sldChg chg="mod modShow">
        <pc:chgData name="Andrea Frazzitta" userId="d9134611ed7d65dc" providerId="LiveId" clId="{72CFF251-26E8-475E-9419-A6441A77B23B}" dt="2024-11-22T17:56:21.491" v="1626" actId="729"/>
        <pc:sldMkLst>
          <pc:docMk/>
          <pc:sldMk cId="377956119" sldId="323"/>
        </pc:sldMkLst>
      </pc:sldChg>
      <pc:sldChg chg="mod modShow">
        <pc:chgData name="Andrea Frazzitta" userId="d9134611ed7d65dc" providerId="LiveId" clId="{72CFF251-26E8-475E-9419-A6441A77B23B}" dt="2024-11-22T17:56:21.491" v="1626" actId="729"/>
        <pc:sldMkLst>
          <pc:docMk/>
          <pc:sldMk cId="0" sldId="325"/>
        </pc:sldMkLst>
      </pc:sldChg>
      <pc:sldChg chg="mod modShow">
        <pc:chgData name="Andrea Frazzitta" userId="d9134611ed7d65dc" providerId="LiveId" clId="{72CFF251-26E8-475E-9419-A6441A77B23B}" dt="2024-11-22T17:56:21.491" v="1626" actId="729"/>
        <pc:sldMkLst>
          <pc:docMk/>
          <pc:sldMk cId="1537639355" sldId="678"/>
        </pc:sldMkLst>
      </pc:sldChg>
      <pc:sldChg chg="mod modShow">
        <pc:chgData name="Andrea Frazzitta" userId="d9134611ed7d65dc" providerId="LiveId" clId="{72CFF251-26E8-475E-9419-A6441A77B23B}" dt="2024-11-22T17:56:21.491" v="1626" actId="729"/>
        <pc:sldMkLst>
          <pc:docMk/>
          <pc:sldMk cId="3594923914" sldId="709"/>
        </pc:sldMkLst>
      </pc:sldChg>
      <pc:sldChg chg="mod modShow">
        <pc:chgData name="Andrea Frazzitta" userId="d9134611ed7d65dc" providerId="LiveId" clId="{72CFF251-26E8-475E-9419-A6441A77B23B}" dt="2024-11-22T17:56:21.491" v="1626" actId="729"/>
        <pc:sldMkLst>
          <pc:docMk/>
          <pc:sldMk cId="1385562764" sldId="3849"/>
        </pc:sldMkLst>
      </pc:sldChg>
      <pc:sldChg chg="mod modShow">
        <pc:chgData name="Andrea Frazzitta" userId="d9134611ed7d65dc" providerId="LiveId" clId="{72CFF251-26E8-475E-9419-A6441A77B23B}" dt="2024-11-22T17:56:21.491" v="1626" actId="729"/>
        <pc:sldMkLst>
          <pc:docMk/>
          <pc:sldMk cId="2924033051" sldId="3850"/>
        </pc:sldMkLst>
      </pc:sldChg>
      <pc:sldChg chg="mod modShow">
        <pc:chgData name="Andrea Frazzitta" userId="d9134611ed7d65dc" providerId="LiveId" clId="{72CFF251-26E8-475E-9419-A6441A77B23B}" dt="2024-11-22T17:56:21.491" v="1626" actId="729"/>
        <pc:sldMkLst>
          <pc:docMk/>
          <pc:sldMk cId="1453363390" sldId="3852"/>
        </pc:sldMkLst>
      </pc:sldChg>
      <pc:sldChg chg="mod ord modShow">
        <pc:chgData name="Andrea Frazzitta" userId="d9134611ed7d65dc" providerId="LiveId" clId="{72CFF251-26E8-475E-9419-A6441A77B23B}" dt="2024-11-22T17:56:21.491" v="1626" actId="729"/>
        <pc:sldMkLst>
          <pc:docMk/>
          <pc:sldMk cId="3721569693" sldId="3853"/>
        </pc:sldMkLst>
      </pc:sldChg>
      <pc:sldChg chg="modNotesTx">
        <pc:chgData name="Andrea Frazzitta" userId="d9134611ed7d65dc" providerId="LiveId" clId="{72CFF251-26E8-475E-9419-A6441A77B23B}" dt="2024-11-28T14:31:33.518" v="16317" actId="20577"/>
        <pc:sldMkLst>
          <pc:docMk/>
          <pc:sldMk cId="477276553" sldId="3854"/>
        </pc:sldMkLst>
      </pc:sldChg>
      <pc:sldChg chg="addSp delSp modSp mod modNotesTx">
        <pc:chgData name="Andrea Frazzitta" userId="d9134611ed7d65dc" providerId="LiveId" clId="{72CFF251-26E8-475E-9419-A6441A77B23B}" dt="2024-11-28T15:04:24.084" v="17007" actId="20577"/>
        <pc:sldMkLst>
          <pc:docMk/>
          <pc:sldMk cId="3428233557" sldId="3855"/>
        </pc:sldMkLst>
        <pc:spChg chg="mod ord">
          <ac:chgData name="Andrea Frazzitta" userId="d9134611ed7d65dc" providerId="LiveId" clId="{72CFF251-26E8-475E-9419-A6441A77B23B}" dt="2024-11-22T17:19:12.158" v="1400" actId="1038"/>
          <ac:spMkLst>
            <pc:docMk/>
            <pc:sldMk cId="3428233557" sldId="3855"/>
            <ac:spMk id="3" creationId="{DD23E49D-14F1-932A-141B-0D1AB368B8A2}"/>
          </ac:spMkLst>
        </pc:spChg>
        <pc:spChg chg="add mod">
          <ac:chgData name="Andrea Frazzitta" userId="d9134611ed7d65dc" providerId="LiveId" clId="{72CFF251-26E8-475E-9419-A6441A77B23B}" dt="2024-11-27T08:29:13.864" v="6265" actId="20577"/>
          <ac:spMkLst>
            <pc:docMk/>
            <pc:sldMk cId="3428233557" sldId="3855"/>
            <ac:spMk id="9" creationId="{64419999-9F7E-6A21-0864-EAB26016C888}"/>
          </ac:spMkLst>
        </pc:spChg>
        <pc:picChg chg="mod">
          <ac:chgData name="Andrea Frazzitta" userId="d9134611ed7d65dc" providerId="LiveId" clId="{72CFF251-26E8-475E-9419-A6441A77B23B}" dt="2024-11-22T09:14:21.866" v="1006" actId="1076"/>
          <ac:picMkLst>
            <pc:docMk/>
            <pc:sldMk cId="3428233557" sldId="3855"/>
            <ac:picMk id="5" creationId="{2F72B395-1F1E-E978-173E-DAB756F4849C}"/>
          </ac:picMkLst>
        </pc:picChg>
        <pc:picChg chg="add del mod">
          <ac:chgData name="Andrea Frazzitta" userId="d9134611ed7d65dc" providerId="LiveId" clId="{72CFF251-26E8-475E-9419-A6441A77B23B}" dt="2024-11-22T09:19:19.291" v="1045" actId="478"/>
          <ac:picMkLst>
            <pc:docMk/>
            <pc:sldMk cId="3428233557" sldId="3855"/>
            <ac:picMk id="6" creationId="{1E98F92E-0F1E-85CC-E326-95EDBB5ED374}"/>
          </ac:picMkLst>
        </pc:picChg>
        <pc:picChg chg="add mod ord">
          <ac:chgData name="Andrea Frazzitta" userId="d9134611ed7d65dc" providerId="LiveId" clId="{72CFF251-26E8-475E-9419-A6441A77B23B}" dt="2024-11-25T16:02:29.691" v="4096" actId="14826"/>
          <ac:picMkLst>
            <pc:docMk/>
            <pc:sldMk cId="3428233557" sldId="3855"/>
            <ac:picMk id="8" creationId="{04F2F74E-C421-FFF0-E07A-A80B7E23B50F}"/>
          </ac:picMkLst>
        </pc:picChg>
        <pc:cxnChg chg="add mod">
          <ac:chgData name="Andrea Frazzitta" userId="d9134611ed7d65dc" providerId="LiveId" clId="{72CFF251-26E8-475E-9419-A6441A77B23B}" dt="2024-11-25T16:02:37.683" v="4120" actId="1036"/>
          <ac:cxnSpMkLst>
            <pc:docMk/>
            <pc:sldMk cId="3428233557" sldId="3855"/>
            <ac:cxnSpMk id="11" creationId="{DD74E0A3-43CA-72B8-3FDD-D52F117E5AC4}"/>
          </ac:cxnSpMkLst>
        </pc:cxnChg>
      </pc:sldChg>
      <pc:sldChg chg="modSp mod modNotesTx">
        <pc:chgData name="Andrea Frazzitta" userId="d9134611ed7d65dc" providerId="LiveId" clId="{72CFF251-26E8-475E-9419-A6441A77B23B}" dt="2024-11-28T14:38:47.065" v="16492" actId="20577"/>
        <pc:sldMkLst>
          <pc:docMk/>
          <pc:sldMk cId="1271717845" sldId="3856"/>
        </pc:sldMkLst>
        <pc:spChg chg="mod">
          <ac:chgData name="Andrea Frazzitta" userId="d9134611ed7d65dc" providerId="LiveId" clId="{72CFF251-26E8-475E-9419-A6441A77B23B}" dt="2024-11-27T13:17:51.565" v="10575" actId="113"/>
          <ac:spMkLst>
            <pc:docMk/>
            <pc:sldMk cId="1271717845" sldId="3856"/>
            <ac:spMk id="6" creationId="{492FE401-3F87-447E-75BA-EFF902201A86}"/>
          </ac:spMkLst>
        </pc:spChg>
      </pc:sldChg>
      <pc:sldChg chg="del">
        <pc:chgData name="Andrea Frazzitta" userId="d9134611ed7d65dc" providerId="LiveId" clId="{72CFF251-26E8-475E-9419-A6441A77B23B}" dt="2024-11-22T17:56:10.632" v="1625" actId="47"/>
        <pc:sldMkLst>
          <pc:docMk/>
          <pc:sldMk cId="3518612933" sldId="3857"/>
        </pc:sldMkLst>
      </pc:sldChg>
      <pc:sldChg chg="addSp delSp modSp mod ord modNotesTx">
        <pc:chgData name="Andrea Frazzitta" userId="d9134611ed7d65dc" providerId="LiveId" clId="{72CFF251-26E8-475E-9419-A6441A77B23B}" dt="2024-11-28T14:47:42.046" v="16804" actId="20577"/>
        <pc:sldMkLst>
          <pc:docMk/>
          <pc:sldMk cId="2269430672" sldId="3858"/>
        </pc:sldMkLst>
        <pc:spChg chg="mod">
          <ac:chgData name="Andrea Frazzitta" userId="d9134611ed7d65dc" providerId="LiveId" clId="{72CFF251-26E8-475E-9419-A6441A77B23B}" dt="2024-11-28T11:19:49.402" v="13487" actId="113"/>
          <ac:spMkLst>
            <pc:docMk/>
            <pc:sldMk cId="2269430672" sldId="3858"/>
            <ac:spMk id="4" creationId="{AA639781-8764-09D4-7205-2C3C97322BDA}"/>
          </ac:spMkLst>
        </pc:spChg>
        <pc:spChg chg="add mod">
          <ac:chgData name="Andrea Frazzitta" userId="d9134611ed7d65dc" providerId="LiveId" clId="{72CFF251-26E8-475E-9419-A6441A77B23B}" dt="2024-11-28T10:29:55.719" v="12257" actId="165"/>
          <ac:spMkLst>
            <pc:docMk/>
            <pc:sldMk cId="2269430672" sldId="3858"/>
            <ac:spMk id="9" creationId="{7594C3F0-9F0C-EBFD-62D1-CBF9C35D29D5}"/>
          </ac:spMkLst>
        </pc:spChg>
        <pc:spChg chg="mod">
          <ac:chgData name="Andrea Frazzitta" userId="d9134611ed7d65dc" providerId="LiveId" clId="{72CFF251-26E8-475E-9419-A6441A77B23B}" dt="2024-11-24T12:56:32.414" v="1762"/>
          <ac:spMkLst>
            <pc:docMk/>
            <pc:sldMk cId="2269430672" sldId="3858"/>
            <ac:spMk id="9" creationId="{7E2192CB-90FF-792A-7C29-8817658744EE}"/>
          </ac:spMkLst>
        </pc:spChg>
        <pc:spChg chg="del">
          <ac:chgData name="Andrea Frazzitta" userId="d9134611ed7d65dc" providerId="LiveId" clId="{72CFF251-26E8-475E-9419-A6441A77B23B}" dt="2024-11-27T10:04:32.650" v="7086" actId="478"/>
          <ac:spMkLst>
            <pc:docMk/>
            <pc:sldMk cId="2269430672" sldId="3858"/>
            <ac:spMk id="24" creationId="{020B78D2-13C8-2A63-B4B2-9AE50D286A58}"/>
          </ac:spMkLst>
        </pc:spChg>
        <pc:spChg chg="mod">
          <ac:chgData name="Andrea Frazzitta" userId="d9134611ed7d65dc" providerId="LiveId" clId="{72CFF251-26E8-475E-9419-A6441A77B23B}" dt="2024-11-24T12:56:32.414" v="1762"/>
          <ac:spMkLst>
            <pc:docMk/>
            <pc:sldMk cId="2269430672" sldId="3858"/>
            <ac:spMk id="26" creationId="{48D7011C-13FC-0BA0-C674-28E5C680D81B}"/>
          </ac:spMkLst>
        </pc:spChg>
        <pc:spChg chg="mod">
          <ac:chgData name="Andrea Frazzitta" userId="d9134611ed7d65dc" providerId="LiveId" clId="{72CFF251-26E8-475E-9419-A6441A77B23B}" dt="2024-11-24T12:56:32.414" v="1762"/>
          <ac:spMkLst>
            <pc:docMk/>
            <pc:sldMk cId="2269430672" sldId="3858"/>
            <ac:spMk id="28" creationId="{AB4EE8EA-C6D5-F691-F834-BD062A2ED7CB}"/>
          </ac:spMkLst>
        </pc:spChg>
        <pc:spChg chg="mod">
          <ac:chgData name="Andrea Frazzitta" userId="d9134611ed7d65dc" providerId="LiveId" clId="{72CFF251-26E8-475E-9419-A6441A77B23B}" dt="2024-11-24T12:56:32.414" v="1762"/>
          <ac:spMkLst>
            <pc:docMk/>
            <pc:sldMk cId="2269430672" sldId="3858"/>
            <ac:spMk id="29" creationId="{12102D4B-CB58-D74C-9C06-CA2D9921EAC6}"/>
          </ac:spMkLst>
        </pc:spChg>
        <pc:spChg chg="mod">
          <ac:chgData name="Andrea Frazzitta" userId="d9134611ed7d65dc" providerId="LiveId" clId="{72CFF251-26E8-475E-9419-A6441A77B23B}" dt="2024-11-24T12:56:32.414" v="1762"/>
          <ac:spMkLst>
            <pc:docMk/>
            <pc:sldMk cId="2269430672" sldId="3858"/>
            <ac:spMk id="30" creationId="{34AA66D2-22A0-780C-4EBC-CD632FD4024B}"/>
          </ac:spMkLst>
        </pc:spChg>
        <pc:spChg chg="add del">
          <ac:chgData name="Andrea Frazzitta" userId="d9134611ed7d65dc" providerId="LiveId" clId="{72CFF251-26E8-475E-9419-A6441A77B23B}" dt="2024-11-28T10:20:35.984" v="12210" actId="11529"/>
          <ac:spMkLst>
            <pc:docMk/>
            <pc:sldMk cId="2269430672" sldId="3858"/>
            <ac:spMk id="36" creationId="{2ADD413D-7C5A-30D8-E7DC-9D62D5178081}"/>
          </ac:spMkLst>
        </pc:spChg>
        <pc:spChg chg="add del mod">
          <ac:chgData name="Andrea Frazzitta" userId="d9134611ed7d65dc" providerId="LiveId" clId="{72CFF251-26E8-475E-9419-A6441A77B23B}" dt="2024-11-24T12:58:36.252" v="1788" actId="478"/>
          <ac:spMkLst>
            <pc:docMk/>
            <pc:sldMk cId="2269430672" sldId="3858"/>
            <ac:spMk id="36" creationId="{3E58F051-8684-567F-905F-09C81623B545}"/>
          </ac:spMkLst>
        </pc:spChg>
        <pc:spChg chg="add mod">
          <ac:chgData name="Andrea Frazzitta" userId="d9134611ed7d65dc" providerId="LiveId" clId="{72CFF251-26E8-475E-9419-A6441A77B23B}" dt="2024-11-24T12:58:59.613" v="1789" actId="164"/>
          <ac:spMkLst>
            <pc:docMk/>
            <pc:sldMk cId="2269430672" sldId="3858"/>
            <ac:spMk id="37" creationId="{DB7C8CAC-D33F-7353-B1B8-CC161FF4032F}"/>
          </ac:spMkLst>
        </pc:spChg>
        <pc:spChg chg="add mod">
          <ac:chgData name="Andrea Frazzitta" userId="d9134611ed7d65dc" providerId="LiveId" clId="{72CFF251-26E8-475E-9419-A6441A77B23B}" dt="2024-11-24T12:58:59.613" v="1789" actId="164"/>
          <ac:spMkLst>
            <pc:docMk/>
            <pc:sldMk cId="2269430672" sldId="3858"/>
            <ac:spMk id="38" creationId="{42D85795-8F23-A584-2366-86B84CDDD937}"/>
          </ac:spMkLst>
        </pc:spChg>
        <pc:spChg chg="add mod">
          <ac:chgData name="Andrea Frazzitta" userId="d9134611ed7d65dc" providerId="LiveId" clId="{72CFF251-26E8-475E-9419-A6441A77B23B}" dt="2024-11-24T12:58:59.613" v="1789" actId="164"/>
          <ac:spMkLst>
            <pc:docMk/>
            <pc:sldMk cId="2269430672" sldId="3858"/>
            <ac:spMk id="39" creationId="{82380DB5-860F-BB3A-45C8-198D0B316354}"/>
          </ac:spMkLst>
        </pc:spChg>
        <pc:spChg chg="add mod ord topLvl">
          <ac:chgData name="Andrea Frazzitta" userId="d9134611ed7d65dc" providerId="LiveId" clId="{72CFF251-26E8-475E-9419-A6441A77B23B}" dt="2024-11-28T10:31:43.529" v="12473" actId="164"/>
          <ac:spMkLst>
            <pc:docMk/>
            <pc:sldMk cId="2269430672" sldId="3858"/>
            <ac:spMk id="42" creationId="{90BAF9B6-E601-2C52-F84E-4A2A7B023624}"/>
          </ac:spMkLst>
        </pc:spChg>
        <pc:grpChg chg="add mod">
          <ac:chgData name="Andrea Frazzitta" userId="d9134611ed7d65dc" providerId="LiveId" clId="{72CFF251-26E8-475E-9419-A6441A77B23B}" dt="2024-11-24T12:56:44.025" v="1764" actId="1076"/>
          <ac:grpSpMkLst>
            <pc:docMk/>
            <pc:sldMk cId="2269430672" sldId="3858"/>
            <ac:grpSpMk id="3" creationId="{EF84AF4B-C96F-A667-DC88-1E660ED93159}"/>
          </ac:grpSpMkLst>
        </pc:grpChg>
        <pc:grpChg chg="add mod ord topLvl">
          <ac:chgData name="Andrea Frazzitta" userId="d9134611ed7d65dc" providerId="LiveId" clId="{72CFF251-26E8-475E-9419-A6441A77B23B}" dt="2024-11-28T10:32:16.997" v="12478" actId="164"/>
          <ac:grpSpMkLst>
            <pc:docMk/>
            <pc:sldMk cId="2269430672" sldId="3858"/>
            <ac:grpSpMk id="10" creationId="{800A6EF7-7624-F2F4-30DD-ECC1A61D74C0}"/>
          </ac:grpSpMkLst>
        </pc:grpChg>
        <pc:grpChg chg="mod">
          <ac:chgData name="Andrea Frazzitta" userId="d9134611ed7d65dc" providerId="LiveId" clId="{72CFF251-26E8-475E-9419-A6441A77B23B}" dt="2024-11-24T12:56:32.414" v="1762"/>
          <ac:grpSpMkLst>
            <pc:docMk/>
            <pc:sldMk cId="2269430672" sldId="3858"/>
            <ac:grpSpMk id="10" creationId="{A7535AFC-DA66-79A4-1DC0-1CC6F584C400}"/>
          </ac:grpSpMkLst>
        </pc:grpChg>
        <pc:grpChg chg="mod">
          <ac:chgData name="Andrea Frazzitta" userId="d9134611ed7d65dc" providerId="LiveId" clId="{72CFF251-26E8-475E-9419-A6441A77B23B}" dt="2024-11-24T12:58:59.613" v="1789" actId="164"/>
          <ac:grpSpMkLst>
            <pc:docMk/>
            <pc:sldMk cId="2269430672" sldId="3858"/>
            <ac:grpSpMk id="23" creationId="{45C22BD0-72B4-4A5F-63A6-45D02F1E55BD}"/>
          </ac:grpSpMkLst>
        </pc:grpChg>
        <pc:grpChg chg="mod">
          <ac:chgData name="Andrea Frazzitta" userId="d9134611ed7d65dc" providerId="LiveId" clId="{72CFF251-26E8-475E-9419-A6441A77B23B}" dt="2024-11-24T12:56:32.414" v="1762"/>
          <ac:grpSpMkLst>
            <pc:docMk/>
            <pc:sldMk cId="2269430672" sldId="3858"/>
            <ac:grpSpMk id="25" creationId="{4468D326-A591-1F89-64F9-BBDDD93CBB84}"/>
          </ac:grpSpMkLst>
        </pc:grpChg>
        <pc:grpChg chg="add del mod">
          <ac:chgData name="Andrea Frazzitta" userId="d9134611ed7d65dc" providerId="LiveId" clId="{72CFF251-26E8-475E-9419-A6441A77B23B}" dt="2024-11-27T10:04:29.118" v="7085" actId="478"/>
          <ac:grpSpMkLst>
            <pc:docMk/>
            <pc:sldMk cId="2269430672" sldId="3858"/>
            <ac:grpSpMk id="41" creationId="{5ED3FB3E-BD33-7913-90FF-0EA765628B43}"/>
          </ac:grpSpMkLst>
        </pc:grpChg>
        <pc:grpChg chg="add del mod">
          <ac:chgData name="Andrea Frazzitta" userId="d9134611ed7d65dc" providerId="LiveId" clId="{72CFF251-26E8-475E-9419-A6441A77B23B}" dt="2024-11-28T10:24:24.169" v="12229" actId="165"/>
          <ac:grpSpMkLst>
            <pc:docMk/>
            <pc:sldMk cId="2269430672" sldId="3858"/>
            <ac:grpSpMk id="43" creationId="{66CFE3E7-8BC5-0F4A-1FDB-BDC2242E55CE}"/>
          </ac:grpSpMkLst>
        </pc:grpChg>
        <pc:grpChg chg="add del mod topLvl">
          <ac:chgData name="Andrea Frazzitta" userId="d9134611ed7d65dc" providerId="LiveId" clId="{72CFF251-26E8-475E-9419-A6441A77B23B}" dt="2024-11-28T10:30:05.781" v="12258" actId="165"/>
          <ac:grpSpMkLst>
            <pc:docMk/>
            <pc:sldMk cId="2269430672" sldId="3858"/>
            <ac:grpSpMk id="44" creationId="{6661D2E1-9D92-1319-78D5-DEC580BAF159}"/>
          </ac:grpSpMkLst>
        </pc:grpChg>
        <pc:grpChg chg="add del mod">
          <ac:chgData name="Andrea Frazzitta" userId="d9134611ed7d65dc" providerId="LiveId" clId="{72CFF251-26E8-475E-9419-A6441A77B23B}" dt="2024-11-28T10:29:55.719" v="12257" actId="165"/>
          <ac:grpSpMkLst>
            <pc:docMk/>
            <pc:sldMk cId="2269430672" sldId="3858"/>
            <ac:grpSpMk id="45" creationId="{C4A2A7DD-DE80-0BE1-CDA3-D570AC8F1EB3}"/>
          </ac:grpSpMkLst>
        </pc:grpChg>
        <pc:grpChg chg="add mod">
          <ac:chgData name="Andrea Frazzitta" userId="d9134611ed7d65dc" providerId="LiveId" clId="{72CFF251-26E8-475E-9419-A6441A77B23B}" dt="2024-11-28T10:32:16.997" v="12478" actId="164"/>
          <ac:grpSpMkLst>
            <pc:docMk/>
            <pc:sldMk cId="2269430672" sldId="3858"/>
            <ac:grpSpMk id="50" creationId="{B1D16976-4AB7-2AB7-5CCD-67DE48BE28A8}"/>
          </ac:grpSpMkLst>
        </pc:grpChg>
        <pc:grpChg chg="add mod">
          <ac:chgData name="Andrea Frazzitta" userId="d9134611ed7d65dc" providerId="LiveId" clId="{72CFF251-26E8-475E-9419-A6441A77B23B}" dt="2024-11-28T10:32:16.997" v="12478" actId="164"/>
          <ac:grpSpMkLst>
            <pc:docMk/>
            <pc:sldMk cId="2269430672" sldId="3858"/>
            <ac:grpSpMk id="51" creationId="{0F0D8599-6C43-4959-7311-0DC1E451D216}"/>
          </ac:grpSpMkLst>
        </pc:grpChg>
        <pc:picChg chg="mod">
          <ac:chgData name="Andrea Frazzitta" userId="d9134611ed7d65dc" providerId="LiveId" clId="{72CFF251-26E8-475E-9419-A6441A77B23B}" dt="2024-11-24T12:56:32.414" v="1762"/>
          <ac:picMkLst>
            <pc:docMk/>
            <pc:sldMk cId="2269430672" sldId="3858"/>
            <ac:picMk id="5" creationId="{42C641BF-E3C4-2ED3-38AA-329D28FB59BA}"/>
          </ac:picMkLst>
        </pc:picChg>
        <pc:picChg chg="add mod topLvl modCrop">
          <ac:chgData name="Andrea Frazzitta" userId="d9134611ed7d65dc" providerId="LiveId" clId="{72CFF251-26E8-475E-9419-A6441A77B23B}" dt="2024-11-28T10:32:16.997" v="12478" actId="164"/>
          <ac:picMkLst>
            <pc:docMk/>
            <pc:sldMk cId="2269430672" sldId="3858"/>
            <ac:picMk id="5" creationId="{7AABDEBA-4CC6-7500-292A-1C23E6BB0B57}"/>
          </ac:picMkLst>
        </pc:picChg>
        <pc:picChg chg="mod">
          <ac:chgData name="Andrea Frazzitta" userId="d9134611ed7d65dc" providerId="LiveId" clId="{72CFF251-26E8-475E-9419-A6441A77B23B}" dt="2024-11-28T10:29:55.719" v="12257" actId="165"/>
          <ac:picMkLst>
            <pc:docMk/>
            <pc:sldMk cId="2269430672" sldId="3858"/>
            <ac:picMk id="6" creationId="{3D75E3C2-9B6E-02DA-A10C-07A7A6C167D5}"/>
          </ac:picMkLst>
        </pc:picChg>
        <pc:picChg chg="mod">
          <ac:chgData name="Andrea Frazzitta" userId="d9134611ed7d65dc" providerId="LiveId" clId="{72CFF251-26E8-475E-9419-A6441A77B23B}" dt="2024-11-24T12:56:32.414" v="1762"/>
          <ac:picMkLst>
            <pc:docMk/>
            <pc:sldMk cId="2269430672" sldId="3858"/>
            <ac:picMk id="21" creationId="{E591925A-542F-88A6-381C-F3F5FBBBDB8A}"/>
          </ac:picMkLst>
        </pc:picChg>
        <pc:picChg chg="mod">
          <ac:chgData name="Andrea Frazzitta" userId="d9134611ed7d65dc" providerId="LiveId" clId="{72CFF251-26E8-475E-9419-A6441A77B23B}" dt="2024-11-24T12:56:32.414" v="1762"/>
          <ac:picMkLst>
            <pc:docMk/>
            <pc:sldMk cId="2269430672" sldId="3858"/>
            <ac:picMk id="27" creationId="{12850929-77A9-1821-CA36-8D802EB83DF7}"/>
          </ac:picMkLst>
        </pc:picChg>
        <pc:picChg chg="add mod ord topLvl modCrop">
          <ac:chgData name="Andrea Frazzitta" userId="d9134611ed7d65dc" providerId="LiveId" clId="{72CFF251-26E8-475E-9419-A6441A77B23B}" dt="2024-11-28T10:32:16.997" v="12478" actId="164"/>
          <ac:picMkLst>
            <pc:docMk/>
            <pc:sldMk cId="2269430672" sldId="3858"/>
            <ac:picMk id="30" creationId="{BB1B47EE-C0DB-A92F-7DAB-FFD4FA403209}"/>
          </ac:picMkLst>
        </pc:picChg>
        <pc:picChg chg="mod">
          <ac:chgData name="Andrea Frazzitta" userId="d9134611ed7d65dc" providerId="LiveId" clId="{72CFF251-26E8-475E-9419-A6441A77B23B}" dt="2024-11-24T12:56:32.414" v="1762"/>
          <ac:picMkLst>
            <pc:docMk/>
            <pc:sldMk cId="2269430672" sldId="3858"/>
            <ac:picMk id="31" creationId="{6D686E83-E30F-3F00-6864-1F18C46D296B}"/>
          </ac:picMkLst>
        </pc:picChg>
        <pc:picChg chg="add del mod ord topLvl">
          <ac:chgData name="Andrea Frazzitta" userId="d9134611ed7d65dc" providerId="LiveId" clId="{72CFF251-26E8-475E-9419-A6441A77B23B}" dt="2024-11-28T10:30:08.370" v="12259" actId="478"/>
          <ac:picMkLst>
            <pc:docMk/>
            <pc:sldMk cId="2269430672" sldId="3858"/>
            <ac:picMk id="32" creationId="{2854C580-DBC3-51F1-A58A-20855DFBBE04}"/>
          </ac:picMkLst>
        </pc:picChg>
        <pc:picChg chg="mod">
          <ac:chgData name="Andrea Frazzitta" userId="d9134611ed7d65dc" providerId="LiveId" clId="{72CFF251-26E8-475E-9419-A6441A77B23B}" dt="2024-11-24T12:56:32.414" v="1762"/>
          <ac:picMkLst>
            <pc:docMk/>
            <pc:sldMk cId="2269430672" sldId="3858"/>
            <ac:picMk id="32" creationId="{E6BDDBB7-328A-FC27-0105-F821C4986D26}"/>
          </ac:picMkLst>
        </pc:picChg>
        <pc:picChg chg="mod">
          <ac:chgData name="Andrea Frazzitta" userId="d9134611ed7d65dc" providerId="LiveId" clId="{72CFF251-26E8-475E-9419-A6441A77B23B}" dt="2024-11-24T12:56:32.414" v="1762"/>
          <ac:picMkLst>
            <pc:docMk/>
            <pc:sldMk cId="2269430672" sldId="3858"/>
            <ac:picMk id="33" creationId="{74F3F167-28E3-6DD6-572B-14FC101A82BE}"/>
          </ac:picMkLst>
        </pc:picChg>
        <pc:picChg chg="add mod ord topLvl modCrop">
          <ac:chgData name="Andrea Frazzitta" userId="d9134611ed7d65dc" providerId="LiveId" clId="{72CFF251-26E8-475E-9419-A6441A77B23B}" dt="2024-11-28T10:31:43.529" v="12473" actId="164"/>
          <ac:picMkLst>
            <pc:docMk/>
            <pc:sldMk cId="2269430672" sldId="3858"/>
            <ac:picMk id="33" creationId="{9E056135-ED92-D23B-50D5-AEC313FBDB8A}"/>
          </ac:picMkLst>
        </pc:picChg>
        <pc:picChg chg="add mod modCrop">
          <ac:chgData name="Andrea Frazzitta" userId="d9134611ed7d65dc" providerId="LiveId" clId="{72CFF251-26E8-475E-9419-A6441A77B23B}" dt="2024-11-24T12:58:59.613" v="1789" actId="164"/>
          <ac:picMkLst>
            <pc:docMk/>
            <pc:sldMk cId="2269430672" sldId="3858"/>
            <ac:picMk id="34" creationId="{B4047EBE-BD4B-E099-723E-0F258013F234}"/>
          </ac:picMkLst>
        </pc:picChg>
        <pc:picChg chg="add del mod modCrop">
          <ac:chgData name="Andrea Frazzitta" userId="d9134611ed7d65dc" providerId="LiveId" clId="{72CFF251-26E8-475E-9419-A6441A77B23B}" dt="2024-11-27T10:04:35.009" v="7087" actId="478"/>
          <ac:picMkLst>
            <pc:docMk/>
            <pc:sldMk cId="2269430672" sldId="3858"/>
            <ac:picMk id="35" creationId="{D01BE2D4-212A-2126-B5DE-33C600052F59}"/>
          </ac:picMkLst>
        </pc:picChg>
        <pc:picChg chg="add mod">
          <ac:chgData name="Andrea Frazzitta" userId="d9134611ed7d65dc" providerId="LiveId" clId="{72CFF251-26E8-475E-9419-A6441A77B23B}" dt="2024-11-24T12:58:59.613" v="1789" actId="164"/>
          <ac:picMkLst>
            <pc:docMk/>
            <pc:sldMk cId="2269430672" sldId="3858"/>
            <ac:picMk id="40" creationId="{FC1EA5F5-082E-D3F5-3FB6-93EC289346C4}"/>
          </ac:picMkLst>
        </pc:picChg>
        <pc:picChg chg="add del mod">
          <ac:chgData name="Andrea Frazzitta" userId="d9134611ed7d65dc" providerId="LiveId" clId="{72CFF251-26E8-475E-9419-A6441A77B23B}" dt="2024-11-28T10:29:18.677" v="12246" actId="22"/>
          <ac:picMkLst>
            <pc:docMk/>
            <pc:sldMk cId="2269430672" sldId="3858"/>
            <ac:picMk id="47" creationId="{27E9C790-75CB-DC1F-1784-86752FB7C53B}"/>
          </ac:picMkLst>
        </pc:picChg>
        <pc:picChg chg="add mod">
          <ac:chgData name="Andrea Frazzitta" userId="d9134611ed7d65dc" providerId="LiveId" clId="{72CFF251-26E8-475E-9419-A6441A77B23B}" dt="2024-11-28T10:31:43.529" v="12473" actId="164"/>
          <ac:picMkLst>
            <pc:docMk/>
            <pc:sldMk cId="2269430672" sldId="3858"/>
            <ac:picMk id="49" creationId="{B8D506C6-957D-ACA1-1EBD-A2CC041982E1}"/>
          </ac:picMkLst>
        </pc:picChg>
        <pc:cxnChg chg="add del">
          <ac:chgData name="Andrea Frazzitta" userId="d9134611ed7d65dc" providerId="LiveId" clId="{72CFF251-26E8-475E-9419-A6441A77B23B}" dt="2024-11-27T10:08:26.232" v="7146" actId="478"/>
          <ac:cxnSpMkLst>
            <pc:docMk/>
            <pc:sldMk cId="2269430672" sldId="3858"/>
            <ac:cxnSpMk id="25" creationId="{558DE090-CD3A-CEC6-3313-3FC3B32A17F9}"/>
          </ac:cxnSpMkLst>
        </pc:cxnChg>
        <pc:cxnChg chg="add mod topLvl">
          <ac:chgData name="Andrea Frazzitta" userId="d9134611ed7d65dc" providerId="LiveId" clId="{72CFF251-26E8-475E-9419-A6441A77B23B}" dt="2024-11-28T10:32:16.997" v="12478" actId="164"/>
          <ac:cxnSpMkLst>
            <pc:docMk/>
            <pc:sldMk cId="2269430672" sldId="3858"/>
            <ac:cxnSpMk id="26" creationId="{206B57A6-85E3-43F2-A595-36899F386A51}"/>
          </ac:cxnSpMkLst>
        </pc:cxnChg>
        <pc:cxnChg chg="add mod topLvl">
          <ac:chgData name="Andrea Frazzitta" userId="d9134611ed7d65dc" providerId="LiveId" clId="{72CFF251-26E8-475E-9419-A6441A77B23B}" dt="2024-11-28T10:32:16.997" v="12478" actId="164"/>
          <ac:cxnSpMkLst>
            <pc:docMk/>
            <pc:sldMk cId="2269430672" sldId="3858"/>
            <ac:cxnSpMk id="28" creationId="{1FC74082-9945-E8AC-1942-78484294FC98}"/>
          </ac:cxnSpMkLst>
        </pc:cxnChg>
      </pc:sldChg>
      <pc:sldChg chg="modSp mod modNotesTx">
        <pc:chgData name="Andrea Frazzitta" userId="d9134611ed7d65dc" providerId="LiveId" clId="{72CFF251-26E8-475E-9419-A6441A77B23B}" dt="2024-11-28T14:44:33.767" v="16766" actId="20577"/>
        <pc:sldMkLst>
          <pc:docMk/>
          <pc:sldMk cId="654723696" sldId="3859"/>
        </pc:sldMkLst>
        <pc:spChg chg="mod">
          <ac:chgData name="Andrea Frazzitta" userId="d9134611ed7d65dc" providerId="LiveId" clId="{72CFF251-26E8-475E-9419-A6441A77B23B}" dt="2024-11-21T14:16:54.444" v="958" actId="113"/>
          <ac:spMkLst>
            <pc:docMk/>
            <pc:sldMk cId="654723696" sldId="3859"/>
            <ac:spMk id="22" creationId="{4B9D6E04-5097-5ED9-D9FF-E6670A259DCA}"/>
          </ac:spMkLst>
        </pc:spChg>
        <pc:spChg chg="mod">
          <ac:chgData name="Andrea Frazzitta" userId="d9134611ed7d65dc" providerId="LiveId" clId="{72CFF251-26E8-475E-9419-A6441A77B23B}" dt="2024-11-21T14:16:51.398" v="957" actId="113"/>
          <ac:spMkLst>
            <pc:docMk/>
            <pc:sldMk cId="654723696" sldId="3859"/>
            <ac:spMk id="23" creationId="{1DE08562-12A4-C4DD-85FE-2DEF3901E299}"/>
          </ac:spMkLst>
        </pc:spChg>
      </pc:sldChg>
      <pc:sldChg chg="addSp delSp modSp mod modNotesTx">
        <pc:chgData name="Andrea Frazzitta" userId="d9134611ed7d65dc" providerId="LiveId" clId="{72CFF251-26E8-475E-9419-A6441A77B23B}" dt="2024-12-03T17:52:03.387" v="17062"/>
        <pc:sldMkLst>
          <pc:docMk/>
          <pc:sldMk cId="3456786073" sldId="3860"/>
        </pc:sldMkLst>
        <pc:spChg chg="add mod">
          <ac:chgData name="Andrea Frazzitta" userId="d9134611ed7d65dc" providerId="LiveId" clId="{72CFF251-26E8-475E-9419-A6441A77B23B}" dt="2024-12-03T17:52:03.387" v="17062"/>
          <ac:spMkLst>
            <pc:docMk/>
            <pc:sldMk cId="3456786073" sldId="3860"/>
            <ac:spMk id="4" creationId="{58180020-BB4B-D288-95C5-350992538DDA}"/>
          </ac:spMkLst>
        </pc:spChg>
        <pc:spChg chg="del">
          <ac:chgData name="Andrea Frazzitta" userId="d9134611ed7d65dc" providerId="LiveId" clId="{72CFF251-26E8-475E-9419-A6441A77B23B}" dt="2024-12-03T17:52:03.082" v="17061" actId="478"/>
          <ac:spMkLst>
            <pc:docMk/>
            <pc:sldMk cId="3456786073" sldId="3860"/>
            <ac:spMk id="15" creationId="{23751E20-2439-5DDD-4847-8D3568B71826}"/>
          </ac:spMkLst>
        </pc:spChg>
      </pc:sldChg>
      <pc:sldChg chg="addSp modSp mod modShow modNotesTx">
        <pc:chgData name="Andrea Frazzitta" userId="d9134611ed7d65dc" providerId="LiveId" clId="{72CFF251-26E8-475E-9419-A6441A77B23B}" dt="2024-11-24T12:42:37.365" v="1627" actId="729"/>
        <pc:sldMkLst>
          <pc:docMk/>
          <pc:sldMk cId="2604183544" sldId="3861"/>
        </pc:sldMkLst>
        <pc:spChg chg="add mod">
          <ac:chgData name="Andrea Frazzitta" userId="d9134611ed7d65dc" providerId="LiveId" clId="{72CFF251-26E8-475E-9419-A6441A77B23B}" dt="2024-11-20T17:54:12.474" v="13"/>
          <ac:spMkLst>
            <pc:docMk/>
            <pc:sldMk cId="2604183544" sldId="3861"/>
            <ac:spMk id="13" creationId="{CE02BBED-CBA0-503C-F6AD-9F1D5362C87A}"/>
          </ac:spMkLst>
        </pc:spChg>
        <pc:spChg chg="add mod">
          <ac:chgData name="Andrea Frazzitta" userId="d9134611ed7d65dc" providerId="LiveId" clId="{72CFF251-26E8-475E-9419-A6441A77B23B}" dt="2024-11-20T19:02:29.342" v="46"/>
          <ac:spMkLst>
            <pc:docMk/>
            <pc:sldMk cId="2604183544" sldId="3861"/>
            <ac:spMk id="14" creationId="{D9EBB8B2-8A28-99EA-4E95-C32EAAB10CC4}"/>
          </ac:spMkLst>
        </pc:spChg>
      </pc:sldChg>
      <pc:sldChg chg="mod modShow">
        <pc:chgData name="Andrea Frazzitta" userId="d9134611ed7d65dc" providerId="LiveId" clId="{72CFF251-26E8-475E-9419-A6441A77B23B}" dt="2024-11-22T17:56:21.491" v="1626" actId="729"/>
        <pc:sldMkLst>
          <pc:docMk/>
          <pc:sldMk cId="41544997" sldId="3862"/>
        </pc:sldMkLst>
      </pc:sldChg>
      <pc:sldChg chg="addSp modSp mod modShow modNotesTx">
        <pc:chgData name="Andrea Frazzitta" userId="d9134611ed7d65dc" providerId="LiveId" clId="{72CFF251-26E8-475E-9419-A6441A77B23B}" dt="2024-11-24T12:42:37.365" v="1627" actId="729"/>
        <pc:sldMkLst>
          <pc:docMk/>
          <pc:sldMk cId="3352483478" sldId="3863"/>
        </pc:sldMkLst>
        <pc:spChg chg="add mod">
          <ac:chgData name="Andrea Frazzitta" userId="d9134611ed7d65dc" providerId="LiveId" clId="{72CFF251-26E8-475E-9419-A6441A77B23B}" dt="2024-11-20T17:45:01.007" v="12" actId="113"/>
          <ac:spMkLst>
            <pc:docMk/>
            <pc:sldMk cId="3352483478" sldId="3863"/>
            <ac:spMk id="13" creationId="{7797A3CB-D030-882F-460B-02D8F7F67224}"/>
          </ac:spMkLst>
        </pc:spChg>
      </pc:sldChg>
      <pc:sldChg chg="addSp modSp add mod modShow">
        <pc:chgData name="Andrea Frazzitta" userId="d9134611ed7d65dc" providerId="LiveId" clId="{72CFF251-26E8-475E-9419-A6441A77B23B}" dt="2024-11-24T12:42:37.365" v="1627" actId="729"/>
        <pc:sldMkLst>
          <pc:docMk/>
          <pc:sldMk cId="1457204722" sldId="3864"/>
        </pc:sldMkLst>
        <pc:spChg chg="mod">
          <ac:chgData name="Andrea Frazzitta" userId="d9134611ed7d65dc" providerId="LiveId" clId="{72CFF251-26E8-475E-9419-A6441A77B23B}" dt="2024-11-21T14:47:10.748" v="984" actId="14100"/>
          <ac:spMkLst>
            <pc:docMk/>
            <pc:sldMk cId="1457204722" sldId="3864"/>
            <ac:spMk id="14" creationId="{AD0F5393-56A6-1412-01C5-6A1E3771EBB7}"/>
          </ac:spMkLst>
        </pc:spChg>
        <pc:spChg chg="add mod">
          <ac:chgData name="Andrea Frazzitta" userId="d9134611ed7d65dc" providerId="LiveId" clId="{72CFF251-26E8-475E-9419-A6441A77B23B}" dt="2024-11-20T18:37:01.784" v="36" actId="164"/>
          <ac:spMkLst>
            <pc:docMk/>
            <pc:sldMk cId="1457204722" sldId="3864"/>
            <ac:spMk id="17" creationId="{F46AD826-EAB5-0ADD-D09B-BA506328379A}"/>
          </ac:spMkLst>
        </pc:spChg>
        <pc:spChg chg="add mod">
          <ac:chgData name="Andrea Frazzitta" userId="d9134611ed7d65dc" providerId="LiveId" clId="{72CFF251-26E8-475E-9419-A6441A77B23B}" dt="2024-11-20T18:37:01.784" v="36" actId="164"/>
          <ac:spMkLst>
            <pc:docMk/>
            <pc:sldMk cId="1457204722" sldId="3864"/>
            <ac:spMk id="18" creationId="{D2C7CF30-2F0F-D9FC-21A7-E00FDAD1F91D}"/>
          </ac:spMkLst>
        </pc:spChg>
        <pc:spChg chg="add mod">
          <ac:chgData name="Andrea Frazzitta" userId="d9134611ed7d65dc" providerId="LiveId" clId="{72CFF251-26E8-475E-9419-A6441A77B23B}" dt="2024-11-20T18:37:01.784" v="36" actId="164"/>
          <ac:spMkLst>
            <pc:docMk/>
            <pc:sldMk cId="1457204722" sldId="3864"/>
            <ac:spMk id="19" creationId="{1E6446D3-4B1A-18C3-2CE5-5AE21A3F23B0}"/>
          </ac:spMkLst>
        </pc:spChg>
        <pc:spChg chg="add mod">
          <ac:chgData name="Andrea Frazzitta" userId="d9134611ed7d65dc" providerId="LiveId" clId="{72CFF251-26E8-475E-9419-A6441A77B23B}" dt="2024-11-20T18:37:01.784" v="36" actId="164"/>
          <ac:spMkLst>
            <pc:docMk/>
            <pc:sldMk cId="1457204722" sldId="3864"/>
            <ac:spMk id="20" creationId="{DD9F0F28-B961-9B26-71BD-8031AFD97A19}"/>
          </ac:spMkLst>
        </pc:spChg>
        <pc:spChg chg="add mod">
          <ac:chgData name="Andrea Frazzitta" userId="d9134611ed7d65dc" providerId="LiveId" clId="{72CFF251-26E8-475E-9419-A6441A77B23B}" dt="2024-11-20T18:37:01.784" v="36" actId="164"/>
          <ac:spMkLst>
            <pc:docMk/>
            <pc:sldMk cId="1457204722" sldId="3864"/>
            <ac:spMk id="21" creationId="{7FEB647A-8997-E48E-8DFF-918F826379C9}"/>
          </ac:spMkLst>
        </pc:spChg>
        <pc:spChg chg="add mod">
          <ac:chgData name="Andrea Frazzitta" userId="d9134611ed7d65dc" providerId="LiveId" clId="{72CFF251-26E8-475E-9419-A6441A77B23B}" dt="2024-11-20T18:37:01.784" v="36" actId="164"/>
          <ac:spMkLst>
            <pc:docMk/>
            <pc:sldMk cId="1457204722" sldId="3864"/>
            <ac:spMk id="22" creationId="{F60C96F4-6490-6E4A-4E2D-52253A265E7B}"/>
          </ac:spMkLst>
        </pc:spChg>
        <pc:spChg chg="add mod">
          <ac:chgData name="Andrea Frazzitta" userId="d9134611ed7d65dc" providerId="LiveId" clId="{72CFF251-26E8-475E-9419-A6441A77B23B}" dt="2024-11-20T18:37:01.784" v="36" actId="164"/>
          <ac:spMkLst>
            <pc:docMk/>
            <pc:sldMk cId="1457204722" sldId="3864"/>
            <ac:spMk id="23" creationId="{D850B0F0-3E69-4724-14CE-FD93D2775819}"/>
          </ac:spMkLst>
        </pc:spChg>
        <pc:spChg chg="add mod">
          <ac:chgData name="Andrea Frazzitta" userId="d9134611ed7d65dc" providerId="LiveId" clId="{72CFF251-26E8-475E-9419-A6441A77B23B}" dt="2024-11-20T18:37:01.784" v="36" actId="164"/>
          <ac:spMkLst>
            <pc:docMk/>
            <pc:sldMk cId="1457204722" sldId="3864"/>
            <ac:spMk id="24" creationId="{7ECD1896-D102-6303-4B2B-388DA883501E}"/>
          </ac:spMkLst>
        </pc:spChg>
        <pc:spChg chg="add mod">
          <ac:chgData name="Andrea Frazzitta" userId="d9134611ed7d65dc" providerId="LiveId" clId="{72CFF251-26E8-475E-9419-A6441A77B23B}" dt="2024-11-20T18:37:01.784" v="36" actId="164"/>
          <ac:spMkLst>
            <pc:docMk/>
            <pc:sldMk cId="1457204722" sldId="3864"/>
            <ac:spMk id="25" creationId="{C8E9677D-1513-00C8-A69F-1CDACBF7736B}"/>
          </ac:spMkLst>
        </pc:spChg>
        <pc:spChg chg="add mod">
          <ac:chgData name="Andrea Frazzitta" userId="d9134611ed7d65dc" providerId="LiveId" clId="{72CFF251-26E8-475E-9419-A6441A77B23B}" dt="2024-11-20T18:37:01.784" v="36" actId="164"/>
          <ac:spMkLst>
            <pc:docMk/>
            <pc:sldMk cId="1457204722" sldId="3864"/>
            <ac:spMk id="26" creationId="{3353BC61-F2B3-DA03-F3E9-EF736DCA9641}"/>
          </ac:spMkLst>
        </pc:spChg>
        <pc:spChg chg="add mod">
          <ac:chgData name="Andrea Frazzitta" userId="d9134611ed7d65dc" providerId="LiveId" clId="{72CFF251-26E8-475E-9419-A6441A77B23B}" dt="2024-11-20T18:37:01.784" v="36" actId="164"/>
          <ac:spMkLst>
            <pc:docMk/>
            <pc:sldMk cId="1457204722" sldId="3864"/>
            <ac:spMk id="27" creationId="{5B7D2F5D-41CF-7615-66DF-2C776B4247D1}"/>
          </ac:spMkLst>
        </pc:spChg>
        <pc:spChg chg="add mod">
          <ac:chgData name="Andrea Frazzitta" userId="d9134611ed7d65dc" providerId="LiveId" clId="{72CFF251-26E8-475E-9419-A6441A77B23B}" dt="2024-11-20T18:37:01.784" v="36" actId="164"/>
          <ac:spMkLst>
            <pc:docMk/>
            <pc:sldMk cId="1457204722" sldId="3864"/>
            <ac:spMk id="28" creationId="{E04B9321-FDFB-E2DC-D972-A5F0C197ABD5}"/>
          </ac:spMkLst>
        </pc:spChg>
        <pc:spChg chg="add mod">
          <ac:chgData name="Andrea Frazzitta" userId="d9134611ed7d65dc" providerId="LiveId" clId="{72CFF251-26E8-475E-9419-A6441A77B23B}" dt="2024-11-20T18:39:25.255" v="38"/>
          <ac:spMkLst>
            <pc:docMk/>
            <pc:sldMk cId="1457204722" sldId="3864"/>
            <ac:spMk id="30" creationId="{AEC22AD8-3F5C-E1B7-9B72-65933A5BD462}"/>
          </ac:spMkLst>
        </pc:spChg>
        <pc:spChg chg="add mod">
          <ac:chgData name="Andrea Frazzitta" userId="d9134611ed7d65dc" providerId="LiveId" clId="{72CFF251-26E8-475E-9419-A6441A77B23B}" dt="2024-11-20T18:52:20.614" v="39"/>
          <ac:spMkLst>
            <pc:docMk/>
            <pc:sldMk cId="1457204722" sldId="3864"/>
            <ac:spMk id="35" creationId="{F8DFDADF-B706-C3FB-A521-136FF6BE6162}"/>
          </ac:spMkLst>
        </pc:spChg>
        <pc:spChg chg="add">
          <ac:chgData name="Andrea Frazzitta" userId="d9134611ed7d65dc" providerId="LiveId" clId="{72CFF251-26E8-475E-9419-A6441A77B23B}" dt="2024-11-20T18:53:53.763" v="41"/>
          <ac:spMkLst>
            <pc:docMk/>
            <pc:sldMk cId="1457204722" sldId="3864"/>
            <ac:spMk id="40" creationId="{F8396E66-1A58-37AD-25C7-43ADA60936DD}"/>
          </ac:spMkLst>
        </pc:spChg>
        <pc:spChg chg="add mod">
          <ac:chgData name="Andrea Frazzitta" userId="d9134611ed7d65dc" providerId="LiveId" clId="{72CFF251-26E8-475E-9419-A6441A77B23B}" dt="2024-11-20T18:53:56.180" v="43"/>
          <ac:spMkLst>
            <pc:docMk/>
            <pc:sldMk cId="1457204722" sldId="3864"/>
            <ac:spMk id="41" creationId="{073DCABC-4AA9-38BA-D889-904C5C24A183}"/>
          </ac:spMkLst>
        </pc:spChg>
        <pc:spChg chg="add">
          <ac:chgData name="Andrea Frazzitta" userId="d9134611ed7d65dc" providerId="LiveId" clId="{72CFF251-26E8-475E-9419-A6441A77B23B}" dt="2024-11-20T18:53:58.126" v="44"/>
          <ac:spMkLst>
            <pc:docMk/>
            <pc:sldMk cId="1457204722" sldId="3864"/>
            <ac:spMk id="42" creationId="{6552B55A-54BB-B7CC-5775-29F71A9D3C11}"/>
          </ac:spMkLst>
        </pc:spChg>
        <pc:grpChg chg="add mod">
          <ac:chgData name="Andrea Frazzitta" userId="d9134611ed7d65dc" providerId="LiveId" clId="{72CFF251-26E8-475E-9419-A6441A77B23B}" dt="2024-11-20T18:37:01.784" v="36" actId="164"/>
          <ac:grpSpMkLst>
            <pc:docMk/>
            <pc:sldMk cId="1457204722" sldId="3864"/>
            <ac:grpSpMk id="29" creationId="{760FCC2F-6949-41C1-BF1D-A94D0F6766B2}"/>
          </ac:grpSpMkLst>
        </pc:grpChg>
        <pc:picChg chg="add mod">
          <ac:chgData name="Andrea Frazzitta" userId="d9134611ed7d65dc" providerId="LiveId" clId="{72CFF251-26E8-475E-9419-A6441A77B23B}" dt="2024-11-20T18:28:35.940" v="22"/>
          <ac:picMkLst>
            <pc:docMk/>
            <pc:sldMk cId="1457204722" sldId="3864"/>
            <ac:picMk id="11" creationId="{57CC85E3-5BC2-3C12-B20F-09C1C40171B1}"/>
          </ac:picMkLst>
        </pc:picChg>
        <pc:picChg chg="add mod">
          <ac:chgData name="Andrea Frazzitta" userId="d9134611ed7d65dc" providerId="LiveId" clId="{72CFF251-26E8-475E-9419-A6441A77B23B}" dt="2024-11-20T18:37:01.784" v="36" actId="164"/>
          <ac:picMkLst>
            <pc:docMk/>
            <pc:sldMk cId="1457204722" sldId="3864"/>
            <ac:picMk id="16" creationId="{25B90875-1F9B-54A1-C290-B1E9607C7274}"/>
          </ac:picMkLst>
        </pc:picChg>
        <pc:cxnChg chg="add mod">
          <ac:chgData name="Andrea Frazzitta" userId="d9134611ed7d65dc" providerId="LiveId" clId="{72CFF251-26E8-475E-9419-A6441A77B23B}" dt="2024-11-20T18:53:02.797" v="40"/>
          <ac:cxnSpMkLst>
            <pc:docMk/>
            <pc:sldMk cId="1457204722" sldId="3864"/>
            <ac:cxnSpMk id="38" creationId="{E33F3CBE-F32C-567A-EC1F-4C4998B280E0}"/>
          </ac:cxnSpMkLst>
        </pc:cxnChg>
      </pc:sldChg>
      <pc:sldChg chg="addSp modSp add mod ord modShow modNotesTx">
        <pc:chgData name="Andrea Frazzitta" userId="d9134611ed7d65dc" providerId="LiveId" clId="{72CFF251-26E8-475E-9419-A6441A77B23B}" dt="2024-11-24T12:42:37.365" v="1627" actId="729"/>
        <pc:sldMkLst>
          <pc:docMk/>
          <pc:sldMk cId="3553726245" sldId="3865"/>
        </pc:sldMkLst>
        <pc:spChg chg="add mod">
          <ac:chgData name="Andrea Frazzitta" userId="d9134611ed7d65dc" providerId="LiveId" clId="{72CFF251-26E8-475E-9419-A6441A77B23B}" dt="2024-11-21T14:47:04.358" v="983" actId="14100"/>
          <ac:spMkLst>
            <pc:docMk/>
            <pc:sldMk cId="3553726245" sldId="3865"/>
            <ac:spMk id="5" creationId="{EEBD4977-92A8-9188-64B4-68B16A8D7A65}"/>
          </ac:spMkLst>
        </pc:spChg>
        <pc:spChg chg="add mod">
          <ac:chgData name="Andrea Frazzitta" userId="d9134611ed7d65dc" providerId="LiveId" clId="{72CFF251-26E8-475E-9419-A6441A77B23B}" dt="2024-11-20T18:22:49.503" v="20"/>
          <ac:spMkLst>
            <pc:docMk/>
            <pc:sldMk cId="3553726245" sldId="3865"/>
            <ac:spMk id="10" creationId="{05814BF7-B24E-97B8-389F-4AC4C3CF7029}"/>
          </ac:spMkLst>
        </pc:spChg>
        <pc:spChg chg="add mod">
          <ac:chgData name="Andrea Frazzitta" userId="d9134611ed7d65dc" providerId="LiveId" clId="{72CFF251-26E8-475E-9419-A6441A77B23B}" dt="2024-11-20T18:23:19.263" v="21" actId="571"/>
          <ac:spMkLst>
            <pc:docMk/>
            <pc:sldMk cId="3553726245" sldId="3865"/>
            <ac:spMk id="11" creationId="{8ACC778B-4F68-FA0B-AEA2-00DC283BDCFC}"/>
          </ac:spMkLst>
        </pc:spChg>
        <pc:picChg chg="add mod">
          <ac:chgData name="Andrea Frazzitta" userId="d9134611ed7d65dc" providerId="LiveId" clId="{72CFF251-26E8-475E-9419-A6441A77B23B}" dt="2024-11-20T18:09:35.610" v="17"/>
          <ac:picMkLst>
            <pc:docMk/>
            <pc:sldMk cId="3553726245" sldId="3865"/>
            <ac:picMk id="2" creationId="{D39FE0EE-F63D-C0B3-1647-FAD091FBDAB0}"/>
          </ac:picMkLst>
        </pc:picChg>
        <pc:picChg chg="add mod">
          <ac:chgData name="Andrea Frazzitta" userId="d9134611ed7d65dc" providerId="LiveId" clId="{72CFF251-26E8-475E-9419-A6441A77B23B}" dt="2024-11-20T18:21:25.662" v="19"/>
          <ac:picMkLst>
            <pc:docMk/>
            <pc:sldMk cId="3553726245" sldId="3865"/>
            <ac:picMk id="6" creationId="{38F63C93-D13A-8245-F081-8F06A4A27452}"/>
          </ac:picMkLst>
        </pc:picChg>
        <pc:picChg chg="add mod">
          <ac:chgData name="Andrea Frazzitta" userId="d9134611ed7d65dc" providerId="LiveId" clId="{72CFF251-26E8-475E-9419-A6441A77B23B}" dt="2024-11-20T18:21:25.662" v="19"/>
          <ac:picMkLst>
            <pc:docMk/>
            <pc:sldMk cId="3553726245" sldId="3865"/>
            <ac:picMk id="9" creationId="{0ED2CDE5-9789-CF83-ECDD-607142959053}"/>
          </ac:picMkLst>
        </pc:picChg>
      </pc:sldChg>
      <pc:sldChg chg="add">
        <pc:chgData name="Andrea Frazzitta" userId="d9134611ed7d65dc" providerId="LiveId" clId="{72CFF251-26E8-475E-9419-A6441A77B23B}" dt="2024-11-20T18:06:49.034" v="15"/>
        <pc:sldMkLst>
          <pc:docMk/>
          <pc:sldMk cId="3859598980" sldId="3865"/>
        </pc:sldMkLst>
      </pc:sldChg>
      <pc:sldChg chg="add mod modShow modNotesTx">
        <pc:chgData name="Andrea Frazzitta" userId="d9134611ed7d65dc" providerId="LiveId" clId="{72CFF251-26E8-475E-9419-A6441A77B23B}" dt="2024-11-24T12:42:37.365" v="1627" actId="729"/>
        <pc:sldMkLst>
          <pc:docMk/>
          <pc:sldMk cId="3333110230" sldId="3866"/>
        </pc:sldMkLst>
      </pc:sldChg>
      <pc:sldChg chg="addSp delSp modSp new mod modNotesTx">
        <pc:chgData name="Andrea Frazzitta" userId="d9134611ed7d65dc" providerId="LiveId" clId="{72CFF251-26E8-475E-9419-A6441A77B23B}" dt="2024-11-28T14:52:32.867" v="16938" actId="20577"/>
        <pc:sldMkLst>
          <pc:docMk/>
          <pc:sldMk cId="422997499" sldId="3867"/>
        </pc:sldMkLst>
        <pc:spChg chg="mod">
          <ac:chgData name="Andrea Frazzitta" userId="d9134611ed7d65dc" providerId="LiveId" clId="{72CFF251-26E8-475E-9419-A6441A77B23B}" dt="2024-11-27T10:12:34.755" v="7369" actId="33524"/>
          <ac:spMkLst>
            <pc:docMk/>
            <pc:sldMk cId="422997499" sldId="3867"/>
            <ac:spMk id="2" creationId="{6A96FC74-EB87-B818-78EB-9F0B4A15CDA0}"/>
          </ac:spMkLst>
        </pc:spChg>
        <pc:spChg chg="add mod">
          <ac:chgData name="Andrea Frazzitta" userId="d9134611ed7d65dc" providerId="LiveId" clId="{72CFF251-26E8-475E-9419-A6441A77B23B}" dt="2024-11-28T11:15:36.828" v="13343" actId="164"/>
          <ac:spMkLst>
            <pc:docMk/>
            <pc:sldMk cId="422997499" sldId="3867"/>
            <ac:spMk id="4" creationId="{1E0458AD-32E8-6DAB-EF53-0569132F7F38}"/>
          </ac:spMkLst>
        </pc:spChg>
        <pc:spChg chg="add mod">
          <ac:chgData name="Andrea Frazzitta" userId="d9134611ed7d65dc" providerId="LiveId" clId="{72CFF251-26E8-475E-9419-A6441A77B23B}" dt="2024-11-28T11:15:36.828" v="13343" actId="164"/>
          <ac:spMkLst>
            <pc:docMk/>
            <pc:sldMk cId="422997499" sldId="3867"/>
            <ac:spMk id="5" creationId="{5E741F4B-1C61-4234-0415-105BE1DD9F33}"/>
          </ac:spMkLst>
        </pc:spChg>
        <pc:spChg chg="add mod">
          <ac:chgData name="Andrea Frazzitta" userId="d9134611ed7d65dc" providerId="LiveId" clId="{72CFF251-26E8-475E-9419-A6441A77B23B}" dt="2024-11-28T11:15:36.828" v="13343" actId="164"/>
          <ac:spMkLst>
            <pc:docMk/>
            <pc:sldMk cId="422997499" sldId="3867"/>
            <ac:spMk id="7" creationId="{7E052BAD-991A-7DD8-B225-66C2DDA8A6BA}"/>
          </ac:spMkLst>
        </pc:spChg>
        <pc:spChg chg="add del mod topLvl">
          <ac:chgData name="Andrea Frazzitta" userId="d9134611ed7d65dc" providerId="LiveId" clId="{72CFF251-26E8-475E-9419-A6441A77B23B}" dt="2024-11-28T11:09:18.324" v="13257" actId="478"/>
          <ac:spMkLst>
            <pc:docMk/>
            <pc:sldMk cId="422997499" sldId="3867"/>
            <ac:spMk id="10" creationId="{AB3E852E-202E-C4C2-649B-FA8017AEAF82}"/>
          </ac:spMkLst>
        </pc:spChg>
        <pc:spChg chg="add del mod topLvl">
          <ac:chgData name="Andrea Frazzitta" userId="d9134611ed7d65dc" providerId="LiveId" clId="{72CFF251-26E8-475E-9419-A6441A77B23B}" dt="2024-11-28T11:09:18.324" v="13257" actId="478"/>
          <ac:spMkLst>
            <pc:docMk/>
            <pc:sldMk cId="422997499" sldId="3867"/>
            <ac:spMk id="11" creationId="{1961A0D5-569C-827A-CA03-5D95E2A60BD2}"/>
          </ac:spMkLst>
        </pc:spChg>
        <pc:spChg chg="add del mod">
          <ac:chgData name="Andrea Frazzitta" userId="d9134611ed7d65dc" providerId="LiveId" clId="{72CFF251-26E8-475E-9419-A6441A77B23B}" dt="2024-11-24T13:19:15.867" v="2000" actId="478"/>
          <ac:spMkLst>
            <pc:docMk/>
            <pc:sldMk cId="422997499" sldId="3867"/>
            <ac:spMk id="12" creationId="{D547BC12-4635-4617-84DB-900F017CFEEA}"/>
          </ac:spMkLst>
        </pc:spChg>
        <pc:spChg chg="add del mod topLvl">
          <ac:chgData name="Andrea Frazzitta" userId="d9134611ed7d65dc" providerId="LiveId" clId="{72CFF251-26E8-475E-9419-A6441A77B23B}" dt="2024-11-28T11:09:18.324" v="13257" actId="478"/>
          <ac:spMkLst>
            <pc:docMk/>
            <pc:sldMk cId="422997499" sldId="3867"/>
            <ac:spMk id="13" creationId="{38264E39-D8E5-2E1E-DB3E-F00D7B4A1238}"/>
          </ac:spMkLst>
        </pc:spChg>
        <pc:spChg chg="add del mod topLvl">
          <ac:chgData name="Andrea Frazzitta" userId="d9134611ed7d65dc" providerId="LiveId" clId="{72CFF251-26E8-475E-9419-A6441A77B23B}" dt="2024-11-28T11:09:18.324" v="13257" actId="478"/>
          <ac:spMkLst>
            <pc:docMk/>
            <pc:sldMk cId="422997499" sldId="3867"/>
            <ac:spMk id="14" creationId="{A049A3AB-2350-F7AC-1E51-296AD4BD5423}"/>
          </ac:spMkLst>
        </pc:spChg>
        <pc:spChg chg="add del mod topLvl">
          <ac:chgData name="Andrea Frazzitta" userId="d9134611ed7d65dc" providerId="LiveId" clId="{72CFF251-26E8-475E-9419-A6441A77B23B}" dt="2024-11-28T11:09:18.324" v="13257" actId="478"/>
          <ac:spMkLst>
            <pc:docMk/>
            <pc:sldMk cId="422997499" sldId="3867"/>
            <ac:spMk id="15" creationId="{7BDC5B13-CD93-45EA-9E80-D3C7E4543714}"/>
          </ac:spMkLst>
        </pc:spChg>
        <pc:spChg chg="add del mod topLvl">
          <ac:chgData name="Andrea Frazzitta" userId="d9134611ed7d65dc" providerId="LiveId" clId="{72CFF251-26E8-475E-9419-A6441A77B23B}" dt="2024-11-28T11:09:18.324" v="13257" actId="478"/>
          <ac:spMkLst>
            <pc:docMk/>
            <pc:sldMk cId="422997499" sldId="3867"/>
            <ac:spMk id="16" creationId="{D1BB5123-A91D-A94D-A0DE-5BD2523D03C5}"/>
          </ac:spMkLst>
        </pc:spChg>
        <pc:spChg chg="add del mod topLvl">
          <ac:chgData name="Andrea Frazzitta" userId="d9134611ed7d65dc" providerId="LiveId" clId="{72CFF251-26E8-475E-9419-A6441A77B23B}" dt="2024-11-28T11:09:18.324" v="13257" actId="478"/>
          <ac:spMkLst>
            <pc:docMk/>
            <pc:sldMk cId="422997499" sldId="3867"/>
            <ac:spMk id="17" creationId="{8FD4EB20-5771-4BF6-8D85-14ACC6E01D18}"/>
          </ac:spMkLst>
        </pc:spChg>
        <pc:spChg chg="add del mod topLvl">
          <ac:chgData name="Andrea Frazzitta" userId="d9134611ed7d65dc" providerId="LiveId" clId="{72CFF251-26E8-475E-9419-A6441A77B23B}" dt="2024-11-28T11:09:18.324" v="13257" actId="478"/>
          <ac:spMkLst>
            <pc:docMk/>
            <pc:sldMk cId="422997499" sldId="3867"/>
            <ac:spMk id="18" creationId="{A66DF338-E394-3691-1F4A-990FAB668F33}"/>
          </ac:spMkLst>
        </pc:spChg>
        <pc:spChg chg="add del mod topLvl">
          <ac:chgData name="Andrea Frazzitta" userId="d9134611ed7d65dc" providerId="LiveId" clId="{72CFF251-26E8-475E-9419-A6441A77B23B}" dt="2024-11-25T09:45:56.069" v="3348" actId="478"/>
          <ac:spMkLst>
            <pc:docMk/>
            <pc:sldMk cId="422997499" sldId="3867"/>
            <ac:spMk id="20" creationId="{5AB0CD83-19EE-33FC-F119-15516804B4F8}"/>
          </ac:spMkLst>
        </pc:spChg>
        <pc:spChg chg="add del mod">
          <ac:chgData name="Andrea Frazzitta" userId="d9134611ed7d65dc" providerId="LiveId" clId="{72CFF251-26E8-475E-9419-A6441A77B23B}" dt="2024-11-25T08:55:51.563" v="2639" actId="478"/>
          <ac:spMkLst>
            <pc:docMk/>
            <pc:sldMk cId="422997499" sldId="3867"/>
            <ac:spMk id="22" creationId="{10DA0BEF-F8E3-6E87-6B99-47B2F378D69A}"/>
          </ac:spMkLst>
        </pc:spChg>
        <pc:spChg chg="add mod ord">
          <ac:chgData name="Andrea Frazzitta" userId="d9134611ed7d65dc" providerId="LiveId" clId="{72CFF251-26E8-475E-9419-A6441A77B23B}" dt="2024-11-25T08:56:24.575" v="2650" actId="164"/>
          <ac:spMkLst>
            <pc:docMk/>
            <pc:sldMk cId="422997499" sldId="3867"/>
            <ac:spMk id="23" creationId="{D7BF3DAB-3DCA-6424-68D0-F684DD5834BB}"/>
          </ac:spMkLst>
        </pc:spChg>
        <pc:spChg chg="add del mod">
          <ac:chgData name="Andrea Frazzitta" userId="d9134611ed7d65dc" providerId="LiveId" clId="{72CFF251-26E8-475E-9419-A6441A77B23B}" dt="2024-11-25T08:55:51.563" v="2639" actId="478"/>
          <ac:spMkLst>
            <pc:docMk/>
            <pc:sldMk cId="422997499" sldId="3867"/>
            <ac:spMk id="24" creationId="{80818215-C954-771E-0368-A65A94761C44}"/>
          </ac:spMkLst>
        </pc:spChg>
        <pc:spChg chg="add del mod">
          <ac:chgData name="Andrea Frazzitta" userId="d9134611ed7d65dc" providerId="LiveId" clId="{72CFF251-26E8-475E-9419-A6441A77B23B}" dt="2024-11-25T08:55:51.563" v="2639" actId="478"/>
          <ac:spMkLst>
            <pc:docMk/>
            <pc:sldMk cId="422997499" sldId="3867"/>
            <ac:spMk id="25" creationId="{BE1327B8-2445-78ED-B608-CC9C0E8A27DA}"/>
          </ac:spMkLst>
        </pc:spChg>
        <pc:spChg chg="add del mod">
          <ac:chgData name="Andrea Frazzitta" userId="d9134611ed7d65dc" providerId="LiveId" clId="{72CFF251-26E8-475E-9419-A6441A77B23B}" dt="2024-11-25T08:55:51.563" v="2639" actId="478"/>
          <ac:spMkLst>
            <pc:docMk/>
            <pc:sldMk cId="422997499" sldId="3867"/>
            <ac:spMk id="26" creationId="{CCD1E9E1-F039-0C10-F51D-B37391339529}"/>
          </ac:spMkLst>
        </pc:spChg>
        <pc:spChg chg="add del mod">
          <ac:chgData name="Andrea Frazzitta" userId="d9134611ed7d65dc" providerId="LiveId" clId="{72CFF251-26E8-475E-9419-A6441A77B23B}" dt="2024-11-25T08:55:51.563" v="2639" actId="478"/>
          <ac:spMkLst>
            <pc:docMk/>
            <pc:sldMk cId="422997499" sldId="3867"/>
            <ac:spMk id="28" creationId="{04E181B9-09E5-0327-F8CC-B2B0BE863030}"/>
          </ac:spMkLst>
        </pc:spChg>
        <pc:spChg chg="add mod">
          <ac:chgData name="Andrea Frazzitta" userId="d9134611ed7d65dc" providerId="LiveId" clId="{72CFF251-26E8-475E-9419-A6441A77B23B}" dt="2024-11-25T08:55:27.502" v="2634" actId="164"/>
          <ac:spMkLst>
            <pc:docMk/>
            <pc:sldMk cId="422997499" sldId="3867"/>
            <ac:spMk id="31" creationId="{73DB902E-FFB8-611C-1B88-553E352AA4B6}"/>
          </ac:spMkLst>
        </pc:spChg>
        <pc:spChg chg="mod">
          <ac:chgData name="Andrea Frazzitta" userId="d9134611ed7d65dc" providerId="LiveId" clId="{72CFF251-26E8-475E-9419-A6441A77B23B}" dt="2024-11-25T08:56:07.590" v="2642" actId="571"/>
          <ac:spMkLst>
            <pc:docMk/>
            <pc:sldMk cId="422997499" sldId="3867"/>
            <ac:spMk id="35" creationId="{7C93D12A-6F9A-4D51-41C6-978FF81EB50E}"/>
          </ac:spMkLst>
        </pc:spChg>
        <pc:spChg chg="add mod">
          <ac:chgData name="Andrea Frazzitta" userId="d9134611ed7d65dc" providerId="LiveId" clId="{72CFF251-26E8-475E-9419-A6441A77B23B}" dt="2024-11-25T08:56:07.590" v="2642" actId="571"/>
          <ac:spMkLst>
            <pc:docMk/>
            <pc:sldMk cId="422997499" sldId="3867"/>
            <ac:spMk id="36" creationId="{C02A9731-B814-61ED-AE7E-DA0461F96C06}"/>
          </ac:spMkLst>
        </pc:spChg>
        <pc:spChg chg="mod">
          <ac:chgData name="Andrea Frazzitta" userId="d9134611ed7d65dc" providerId="LiveId" clId="{72CFF251-26E8-475E-9419-A6441A77B23B}" dt="2024-11-25T08:56:19.038" v="2649" actId="571"/>
          <ac:spMkLst>
            <pc:docMk/>
            <pc:sldMk cId="422997499" sldId="3867"/>
            <ac:spMk id="39" creationId="{E1B305EA-BB34-AD86-9B1B-3168D9AFEAA9}"/>
          </ac:spMkLst>
        </pc:spChg>
        <pc:spChg chg="add mod">
          <ac:chgData name="Andrea Frazzitta" userId="d9134611ed7d65dc" providerId="LiveId" clId="{72CFF251-26E8-475E-9419-A6441A77B23B}" dt="2024-11-25T08:56:33.244" v="2652" actId="1076"/>
          <ac:spMkLst>
            <pc:docMk/>
            <pc:sldMk cId="422997499" sldId="3867"/>
            <ac:spMk id="40" creationId="{2DF2DDA4-FEE4-D59E-468E-CCE869C65628}"/>
          </ac:spMkLst>
        </pc:spChg>
        <pc:spChg chg="add mod">
          <ac:chgData name="Andrea Frazzitta" userId="d9134611ed7d65dc" providerId="LiveId" clId="{72CFF251-26E8-475E-9419-A6441A77B23B}" dt="2024-11-28T11:26:48.185" v="13622" actId="1035"/>
          <ac:spMkLst>
            <pc:docMk/>
            <pc:sldMk cId="422997499" sldId="3867"/>
            <ac:spMk id="43" creationId="{B65E8261-58BF-9FD7-3054-531540BB80DF}"/>
          </ac:spMkLst>
        </pc:spChg>
        <pc:spChg chg="add mod">
          <ac:chgData name="Andrea Frazzitta" userId="d9134611ed7d65dc" providerId="LiveId" clId="{72CFF251-26E8-475E-9419-A6441A77B23B}" dt="2024-11-28T11:26:48.185" v="13622" actId="1035"/>
          <ac:spMkLst>
            <pc:docMk/>
            <pc:sldMk cId="422997499" sldId="3867"/>
            <ac:spMk id="44" creationId="{146A2D55-77FC-8505-823C-CD0BEAB33376}"/>
          </ac:spMkLst>
        </pc:spChg>
        <pc:spChg chg="add del mod topLvl">
          <ac:chgData name="Andrea Frazzitta" userId="d9134611ed7d65dc" providerId="LiveId" clId="{72CFF251-26E8-475E-9419-A6441A77B23B}" dt="2024-11-28T11:09:18.324" v="13257" actId="478"/>
          <ac:spMkLst>
            <pc:docMk/>
            <pc:sldMk cId="422997499" sldId="3867"/>
            <ac:spMk id="51" creationId="{DE3A7E4C-2B7B-8882-CA02-3B8B6DB6683E}"/>
          </ac:spMkLst>
        </pc:spChg>
        <pc:spChg chg="add mod topLvl">
          <ac:chgData name="Andrea Frazzitta" userId="d9134611ed7d65dc" providerId="LiveId" clId="{72CFF251-26E8-475E-9419-A6441A77B23B}" dt="2024-11-28T12:49:00.532" v="13880" actId="113"/>
          <ac:spMkLst>
            <pc:docMk/>
            <pc:sldMk cId="422997499" sldId="3867"/>
            <ac:spMk id="52" creationId="{01C97410-A19A-3603-733C-C52F19766FF0}"/>
          </ac:spMkLst>
        </pc:spChg>
        <pc:spChg chg="add mod topLvl">
          <ac:chgData name="Andrea Frazzitta" userId="d9134611ed7d65dc" providerId="LiveId" clId="{72CFF251-26E8-475E-9419-A6441A77B23B}" dt="2024-11-28T11:09:28.011" v="13259" actId="1076"/>
          <ac:spMkLst>
            <pc:docMk/>
            <pc:sldMk cId="422997499" sldId="3867"/>
            <ac:spMk id="53" creationId="{E047ED36-4857-C14F-4986-89017C098792}"/>
          </ac:spMkLst>
        </pc:spChg>
        <pc:spChg chg="add mod topLvl">
          <ac:chgData name="Andrea Frazzitta" userId="d9134611ed7d65dc" providerId="LiveId" clId="{72CFF251-26E8-475E-9419-A6441A77B23B}" dt="2024-11-28T11:09:28.011" v="13259" actId="1076"/>
          <ac:spMkLst>
            <pc:docMk/>
            <pc:sldMk cId="422997499" sldId="3867"/>
            <ac:spMk id="54" creationId="{BF6ED8AF-18F1-6CF6-2206-7A7E6039792E}"/>
          </ac:spMkLst>
        </pc:spChg>
        <pc:spChg chg="add mod">
          <ac:chgData name="Andrea Frazzitta" userId="d9134611ed7d65dc" providerId="LiveId" clId="{72CFF251-26E8-475E-9419-A6441A77B23B}" dt="2024-11-25T09:43:08.149" v="3054"/>
          <ac:spMkLst>
            <pc:docMk/>
            <pc:sldMk cId="422997499" sldId="3867"/>
            <ac:spMk id="60" creationId="{3013FC4F-6CD7-010C-861A-A6A94CD1C264}"/>
          </ac:spMkLst>
        </pc:spChg>
        <pc:spChg chg="add mod">
          <ac:chgData name="Andrea Frazzitta" userId="d9134611ed7d65dc" providerId="LiveId" clId="{72CFF251-26E8-475E-9419-A6441A77B23B}" dt="2024-11-25T15:24:53.181" v="4095" actId="20577"/>
          <ac:spMkLst>
            <pc:docMk/>
            <pc:sldMk cId="422997499" sldId="3867"/>
            <ac:spMk id="61" creationId="{08DBBB7E-1860-D43E-258C-F70292A4BA44}"/>
          </ac:spMkLst>
        </pc:spChg>
        <pc:grpChg chg="add del mod">
          <ac:chgData name="Andrea Frazzitta" userId="d9134611ed7d65dc" providerId="LiveId" clId="{72CFF251-26E8-475E-9419-A6441A77B23B}" dt="2024-11-24T13:02:41.341" v="1844" actId="478"/>
          <ac:grpSpMkLst>
            <pc:docMk/>
            <pc:sldMk cId="422997499" sldId="3867"/>
            <ac:grpSpMk id="7" creationId="{979DF1CB-3243-BC7D-78ED-000F9EF7DB72}"/>
          </ac:grpSpMkLst>
        </pc:grpChg>
        <pc:grpChg chg="add mod">
          <ac:chgData name="Andrea Frazzitta" userId="d9134611ed7d65dc" providerId="LiveId" clId="{72CFF251-26E8-475E-9419-A6441A77B23B}" dt="2024-11-28T11:15:41.008" v="13365" actId="1038"/>
          <ac:grpSpMkLst>
            <pc:docMk/>
            <pc:sldMk cId="422997499" sldId="3867"/>
            <ac:grpSpMk id="8" creationId="{31EA925C-5CC3-299F-C0E2-5E975DEC04F1}"/>
          </ac:grpSpMkLst>
        </pc:grpChg>
        <pc:grpChg chg="add del mod topLvl">
          <ac:chgData name="Andrea Frazzitta" userId="d9134611ed7d65dc" providerId="LiveId" clId="{72CFF251-26E8-475E-9419-A6441A77B23B}" dt="2024-11-28T11:09:13.594" v="13256" actId="165"/>
          <ac:grpSpMkLst>
            <pc:docMk/>
            <pc:sldMk cId="422997499" sldId="3867"/>
            <ac:grpSpMk id="19" creationId="{6543FB54-36E7-9DEA-3867-0EDF989E190D}"/>
          </ac:grpSpMkLst>
        </pc:grpChg>
        <pc:grpChg chg="add del mod">
          <ac:chgData name="Andrea Frazzitta" userId="d9134611ed7d65dc" providerId="LiveId" clId="{72CFF251-26E8-475E-9419-A6441A77B23B}" dt="2024-11-25T09:42:34.641" v="3052" actId="165"/>
          <ac:grpSpMkLst>
            <pc:docMk/>
            <pc:sldMk cId="422997499" sldId="3867"/>
            <ac:grpSpMk id="21" creationId="{33409D6D-2498-BE9A-95F3-441EC596E4FF}"/>
          </ac:grpSpMkLst>
        </pc:grpChg>
        <pc:grpChg chg="add mod">
          <ac:chgData name="Andrea Frazzitta" userId="d9134611ed7d65dc" providerId="LiveId" clId="{72CFF251-26E8-475E-9419-A6441A77B23B}" dt="2024-11-25T08:56:24.575" v="2650" actId="164"/>
          <ac:grpSpMkLst>
            <pc:docMk/>
            <pc:sldMk cId="422997499" sldId="3867"/>
            <ac:grpSpMk id="32" creationId="{B2FA4ADB-8D62-91E9-EFCE-06B7209F6061}"/>
          </ac:grpSpMkLst>
        </pc:grpChg>
        <pc:grpChg chg="add mod">
          <ac:chgData name="Andrea Frazzitta" userId="d9134611ed7d65dc" providerId="LiveId" clId="{72CFF251-26E8-475E-9419-A6441A77B23B}" dt="2024-11-25T08:56:07.590" v="2642" actId="571"/>
          <ac:grpSpMkLst>
            <pc:docMk/>
            <pc:sldMk cId="422997499" sldId="3867"/>
            <ac:grpSpMk id="33" creationId="{6285168B-6E0E-8F79-655E-D80DBE368333}"/>
          </ac:grpSpMkLst>
        </pc:grpChg>
        <pc:grpChg chg="add mod">
          <ac:chgData name="Andrea Frazzitta" userId="d9134611ed7d65dc" providerId="LiveId" clId="{72CFF251-26E8-475E-9419-A6441A77B23B}" dt="2024-11-25T08:56:28.833" v="2651" actId="164"/>
          <ac:grpSpMkLst>
            <pc:docMk/>
            <pc:sldMk cId="422997499" sldId="3867"/>
            <ac:grpSpMk id="37" creationId="{E3645FEB-E3C1-2E88-D119-8A457F549BF6}"/>
          </ac:grpSpMkLst>
        </pc:grpChg>
        <pc:grpChg chg="add mod">
          <ac:chgData name="Andrea Frazzitta" userId="d9134611ed7d65dc" providerId="LiveId" clId="{72CFF251-26E8-475E-9419-A6441A77B23B}" dt="2024-11-28T11:09:28.011" v="13259" actId="1076"/>
          <ac:grpSpMkLst>
            <pc:docMk/>
            <pc:sldMk cId="422997499" sldId="3867"/>
            <ac:grpSpMk id="41" creationId="{86796FE5-04D3-A789-2BEE-BB61CC655D7F}"/>
          </ac:grpSpMkLst>
        </pc:grpChg>
        <pc:grpChg chg="add mod">
          <ac:chgData name="Andrea Frazzitta" userId="d9134611ed7d65dc" providerId="LiveId" clId="{72CFF251-26E8-475E-9419-A6441A77B23B}" dt="2024-11-28T11:09:28.011" v="13259" actId="1076"/>
          <ac:grpSpMkLst>
            <pc:docMk/>
            <pc:sldMk cId="422997499" sldId="3867"/>
            <ac:grpSpMk id="42" creationId="{B7F3464B-62CF-E99F-98B6-8EB2EB3326C9}"/>
          </ac:grpSpMkLst>
        </pc:grpChg>
        <pc:grpChg chg="add mod">
          <ac:chgData name="Andrea Frazzitta" userId="d9134611ed7d65dc" providerId="LiveId" clId="{72CFF251-26E8-475E-9419-A6441A77B23B}" dt="2024-11-28T11:09:28.011" v="13259" actId="1076"/>
          <ac:grpSpMkLst>
            <pc:docMk/>
            <pc:sldMk cId="422997499" sldId="3867"/>
            <ac:grpSpMk id="50" creationId="{2E67228B-4009-3AD9-601B-A471F8D10552}"/>
          </ac:grpSpMkLst>
        </pc:grpChg>
        <pc:grpChg chg="add del mod">
          <ac:chgData name="Andrea Frazzitta" userId="d9134611ed7d65dc" providerId="LiveId" clId="{72CFF251-26E8-475E-9419-A6441A77B23B}" dt="2024-11-28T11:09:02.741" v="13255" actId="165"/>
          <ac:grpSpMkLst>
            <pc:docMk/>
            <pc:sldMk cId="422997499" sldId="3867"/>
            <ac:grpSpMk id="59" creationId="{65E2B759-E317-BCC6-03F3-FA5B1C304F5E}"/>
          </ac:grpSpMkLst>
        </pc:grpChg>
        <pc:picChg chg="add mod modCrop">
          <ac:chgData name="Andrea Frazzitta" userId="d9134611ed7d65dc" providerId="LiveId" clId="{72CFF251-26E8-475E-9419-A6441A77B23B}" dt="2024-11-28T11:15:36.828" v="13343" actId="164"/>
          <ac:picMkLst>
            <pc:docMk/>
            <pc:sldMk cId="422997499" sldId="3867"/>
            <ac:picMk id="3" creationId="{2BDF0036-7FD4-01CE-014A-94D803ADC68F}"/>
          </ac:picMkLst>
        </pc:picChg>
        <pc:picChg chg="add del mod topLvl">
          <ac:chgData name="Andrea Frazzitta" userId="d9134611ed7d65dc" providerId="LiveId" clId="{72CFF251-26E8-475E-9419-A6441A77B23B}" dt="2024-11-24T13:02:41.341" v="1844" actId="478"/>
          <ac:picMkLst>
            <pc:docMk/>
            <pc:sldMk cId="422997499" sldId="3867"/>
            <ac:picMk id="4" creationId="{BDEE31D6-A680-B4EE-7F8B-74E8D8289D5E}"/>
          </ac:picMkLst>
        </pc:picChg>
        <pc:picChg chg="add mod ord topLvl modCrop">
          <ac:chgData name="Andrea Frazzitta" userId="d9134611ed7d65dc" providerId="LiveId" clId="{72CFF251-26E8-475E-9419-A6441A77B23B}" dt="2024-11-28T11:09:28.011" v="13259" actId="1076"/>
          <ac:picMkLst>
            <pc:docMk/>
            <pc:sldMk cId="422997499" sldId="3867"/>
            <ac:picMk id="6" creationId="{CCBDB91C-6703-9E0B-9A42-227BFE0D7A83}"/>
          </ac:picMkLst>
        </pc:picChg>
        <pc:picChg chg="add del mod topLvl">
          <ac:chgData name="Andrea Frazzitta" userId="d9134611ed7d65dc" providerId="LiveId" clId="{72CFF251-26E8-475E-9419-A6441A77B23B}" dt="2024-11-28T11:09:21.351" v="13258" actId="478"/>
          <ac:picMkLst>
            <pc:docMk/>
            <pc:sldMk cId="422997499" sldId="3867"/>
            <ac:picMk id="9" creationId="{68B919B6-F4CA-B3F9-89D3-E99D5459F882}"/>
          </ac:picMkLst>
        </pc:picChg>
        <pc:picChg chg="add del mod modCrop">
          <ac:chgData name="Andrea Frazzitta" userId="d9134611ed7d65dc" providerId="LiveId" clId="{72CFF251-26E8-475E-9419-A6441A77B23B}" dt="2024-11-24T13:51:48.143" v="2234" actId="478"/>
          <ac:picMkLst>
            <pc:docMk/>
            <pc:sldMk cId="422997499" sldId="3867"/>
            <ac:picMk id="27" creationId="{B1DBE70C-2591-F06C-4DE1-6099BDF70654}"/>
          </ac:picMkLst>
        </pc:picChg>
        <pc:picChg chg="add mod ord modCrop">
          <ac:chgData name="Andrea Frazzitta" userId="d9134611ed7d65dc" providerId="LiveId" clId="{72CFF251-26E8-475E-9419-A6441A77B23B}" dt="2024-11-25T08:55:27.502" v="2634" actId="164"/>
          <ac:picMkLst>
            <pc:docMk/>
            <pc:sldMk cId="422997499" sldId="3867"/>
            <ac:picMk id="30" creationId="{E33A54A9-0787-69C2-2FA9-83114EAF2CC1}"/>
          </ac:picMkLst>
        </pc:picChg>
        <pc:picChg chg="mod">
          <ac:chgData name="Andrea Frazzitta" userId="d9134611ed7d65dc" providerId="LiveId" clId="{72CFF251-26E8-475E-9419-A6441A77B23B}" dt="2024-11-25T08:56:07.590" v="2642" actId="571"/>
          <ac:picMkLst>
            <pc:docMk/>
            <pc:sldMk cId="422997499" sldId="3867"/>
            <ac:picMk id="34" creationId="{F1899F20-44CA-EA45-356B-417FF4AF092B}"/>
          </ac:picMkLst>
        </pc:picChg>
        <pc:picChg chg="mod">
          <ac:chgData name="Andrea Frazzitta" userId="d9134611ed7d65dc" providerId="LiveId" clId="{72CFF251-26E8-475E-9419-A6441A77B23B}" dt="2024-11-25T08:56:19.038" v="2649" actId="571"/>
          <ac:picMkLst>
            <pc:docMk/>
            <pc:sldMk cId="422997499" sldId="3867"/>
            <ac:picMk id="38" creationId="{38B2E509-6394-299F-C85A-45CCF84197E3}"/>
          </ac:picMkLst>
        </pc:picChg>
        <pc:cxnChg chg="add mod">
          <ac:chgData name="Andrea Frazzitta" userId="d9134611ed7d65dc" providerId="LiveId" clId="{72CFF251-26E8-475E-9419-A6441A77B23B}" dt="2024-11-28T11:09:28.011" v="13259" actId="1076"/>
          <ac:cxnSpMkLst>
            <pc:docMk/>
            <pc:sldMk cId="422997499" sldId="3867"/>
            <ac:cxnSpMk id="46" creationId="{826B25BA-C80A-CC9A-5D57-1F281B315729}"/>
          </ac:cxnSpMkLst>
        </pc:cxnChg>
        <pc:cxnChg chg="add mod">
          <ac:chgData name="Andrea Frazzitta" userId="d9134611ed7d65dc" providerId="LiveId" clId="{72CFF251-26E8-475E-9419-A6441A77B23B}" dt="2024-11-28T11:09:28.011" v="13259" actId="1076"/>
          <ac:cxnSpMkLst>
            <pc:docMk/>
            <pc:sldMk cId="422997499" sldId="3867"/>
            <ac:cxnSpMk id="47" creationId="{7880D45C-BB56-EA87-EFD1-D9D4D30627B9}"/>
          </ac:cxnSpMkLst>
        </pc:cxnChg>
        <pc:cxnChg chg="add mod">
          <ac:chgData name="Andrea Frazzitta" userId="d9134611ed7d65dc" providerId="LiveId" clId="{72CFF251-26E8-475E-9419-A6441A77B23B}" dt="2024-11-25T08:58:21.323" v="2726" actId="164"/>
          <ac:cxnSpMkLst>
            <pc:docMk/>
            <pc:sldMk cId="422997499" sldId="3867"/>
            <ac:cxnSpMk id="48" creationId="{83CA5273-0E8B-4EC5-8862-D79CB2DE38F5}"/>
          </ac:cxnSpMkLst>
        </pc:cxnChg>
        <pc:cxnChg chg="add mod">
          <ac:chgData name="Andrea Frazzitta" userId="d9134611ed7d65dc" providerId="LiveId" clId="{72CFF251-26E8-475E-9419-A6441A77B23B}" dt="2024-11-25T08:58:21.323" v="2726" actId="164"/>
          <ac:cxnSpMkLst>
            <pc:docMk/>
            <pc:sldMk cId="422997499" sldId="3867"/>
            <ac:cxnSpMk id="49" creationId="{A45856B2-20B8-0587-BD65-D1A428CACB67}"/>
          </ac:cxnSpMkLst>
        </pc:cxnChg>
        <pc:cxnChg chg="add mod topLvl">
          <ac:chgData name="Andrea Frazzitta" userId="d9134611ed7d65dc" providerId="LiveId" clId="{72CFF251-26E8-475E-9419-A6441A77B23B}" dt="2024-11-28T11:09:28.011" v="13259" actId="1076"/>
          <ac:cxnSpMkLst>
            <pc:docMk/>
            <pc:sldMk cId="422997499" sldId="3867"/>
            <ac:cxnSpMk id="55" creationId="{BC8207A3-741B-F7D8-66E5-0E938742C9E6}"/>
          </ac:cxnSpMkLst>
        </pc:cxnChg>
        <pc:cxnChg chg="add mod topLvl">
          <ac:chgData name="Andrea Frazzitta" userId="d9134611ed7d65dc" providerId="LiveId" clId="{72CFF251-26E8-475E-9419-A6441A77B23B}" dt="2024-11-28T11:09:28.011" v="13259" actId="1076"/>
          <ac:cxnSpMkLst>
            <pc:docMk/>
            <pc:sldMk cId="422997499" sldId="3867"/>
            <ac:cxnSpMk id="58" creationId="{3B6B9958-C4C6-545B-88FB-29F47F4F4A9E}"/>
          </ac:cxnSpMkLst>
        </pc:cxnChg>
      </pc:sldChg>
      <pc:sldChg chg="addSp delSp modSp add mod modNotesTx">
        <pc:chgData name="Andrea Frazzitta" userId="d9134611ed7d65dc" providerId="LiveId" clId="{72CFF251-26E8-475E-9419-A6441A77B23B}" dt="2024-11-28T14:09:11.860" v="16270" actId="14100"/>
        <pc:sldMkLst>
          <pc:docMk/>
          <pc:sldMk cId="465829612" sldId="3868"/>
        </pc:sldMkLst>
        <pc:spChg chg="mod">
          <ac:chgData name="Andrea Frazzitta" userId="d9134611ed7d65dc" providerId="LiveId" clId="{72CFF251-26E8-475E-9419-A6441A77B23B}" dt="2024-11-25T17:25:31.688" v="4160" actId="20577"/>
          <ac:spMkLst>
            <pc:docMk/>
            <pc:sldMk cId="465829612" sldId="3868"/>
            <ac:spMk id="2" creationId="{71783CAF-9ACC-8CB2-03E3-7905280B029D}"/>
          </ac:spMkLst>
        </pc:spChg>
        <pc:spChg chg="mod">
          <ac:chgData name="Andrea Frazzitta" userId="d9134611ed7d65dc" providerId="LiveId" clId="{72CFF251-26E8-475E-9419-A6441A77B23B}" dt="2024-11-28T14:09:11.860" v="16270" actId="14100"/>
          <ac:spMkLst>
            <pc:docMk/>
            <pc:sldMk cId="465829612" sldId="3868"/>
            <ac:spMk id="3" creationId="{3666FFAA-DB70-318F-C960-15B5220139D7}"/>
          </ac:spMkLst>
        </pc:spChg>
        <pc:spChg chg="add del">
          <ac:chgData name="Andrea Frazzitta" userId="d9134611ed7d65dc" providerId="LiveId" clId="{72CFF251-26E8-475E-9419-A6441A77B23B}" dt="2024-11-26T13:11:32.307" v="5874" actId="22"/>
          <ac:spMkLst>
            <pc:docMk/>
            <pc:sldMk cId="465829612" sldId="3868"/>
            <ac:spMk id="6" creationId="{0D9E858F-2305-3E1C-E016-367660FBFA89}"/>
          </ac:spMkLst>
        </pc:spChg>
        <pc:spChg chg="del">
          <ac:chgData name="Andrea Frazzitta" userId="d9134611ed7d65dc" providerId="LiveId" clId="{72CFF251-26E8-475E-9419-A6441A77B23B}" dt="2024-11-25T17:25:35.375" v="4161" actId="478"/>
          <ac:spMkLst>
            <pc:docMk/>
            <pc:sldMk cId="465829612" sldId="3868"/>
            <ac:spMk id="6" creationId="{ECE62AA6-9AB2-DB44-9D0E-0E28520CB1B5}"/>
          </ac:spMkLst>
        </pc:spChg>
        <pc:spChg chg="add mod">
          <ac:chgData name="Andrea Frazzitta" userId="d9134611ed7d65dc" providerId="LiveId" clId="{72CFF251-26E8-475E-9419-A6441A77B23B}" dt="2024-11-28T14:07:24.832" v="16269" actId="1076"/>
          <ac:spMkLst>
            <pc:docMk/>
            <pc:sldMk cId="465829612" sldId="3868"/>
            <ac:spMk id="8" creationId="{272F3232-9D35-A2BD-E9FE-4ED45C3B3B17}"/>
          </ac:spMkLst>
        </pc:spChg>
        <pc:picChg chg="del">
          <ac:chgData name="Andrea Frazzitta" userId="d9134611ed7d65dc" providerId="LiveId" clId="{72CFF251-26E8-475E-9419-A6441A77B23B}" dt="2024-11-27T09:01:27.070" v="7074" actId="478"/>
          <ac:picMkLst>
            <pc:docMk/>
            <pc:sldMk cId="465829612" sldId="3868"/>
            <ac:picMk id="5" creationId="{1720F8ED-4E1A-D790-B095-75626AC5A466}"/>
          </ac:picMkLst>
        </pc:picChg>
        <pc:picChg chg="add mod">
          <ac:chgData name="Andrea Frazzitta" userId="d9134611ed7d65dc" providerId="LiveId" clId="{72CFF251-26E8-475E-9419-A6441A77B23B}" dt="2024-11-28T14:05:03.383" v="16184" actId="1076"/>
          <ac:picMkLst>
            <pc:docMk/>
            <pc:sldMk cId="465829612" sldId="3868"/>
            <ac:picMk id="7" creationId="{D1F4C899-A193-1446-F170-A6EDE9E339A1}"/>
          </ac:picMkLst>
        </pc:picChg>
      </pc:sldChg>
      <pc:sldChg chg="addSp delSp modSp add del mod modAnim modNotesTx">
        <pc:chgData name="Andrea Frazzitta" userId="d9134611ed7d65dc" providerId="LiveId" clId="{72CFF251-26E8-475E-9419-A6441A77B23B}" dt="2024-11-27T08:28:14.808" v="6264" actId="47"/>
        <pc:sldMkLst>
          <pc:docMk/>
          <pc:sldMk cId="310940747" sldId="3869"/>
        </pc:sldMkLst>
        <pc:spChg chg="del">
          <ac:chgData name="Andrea Frazzitta" userId="d9134611ed7d65dc" providerId="LiveId" clId="{72CFF251-26E8-475E-9419-A6441A77B23B}" dt="2024-11-26T14:13:04.881" v="5943" actId="478"/>
          <ac:spMkLst>
            <pc:docMk/>
            <pc:sldMk cId="310940747" sldId="3869"/>
            <ac:spMk id="2" creationId="{637BFBF4-9047-A6A8-606B-9E5099903D33}"/>
          </ac:spMkLst>
        </pc:spChg>
        <pc:spChg chg="mod">
          <ac:chgData name="Andrea Frazzitta" userId="d9134611ed7d65dc" providerId="LiveId" clId="{72CFF251-26E8-475E-9419-A6441A77B23B}" dt="2024-11-26T10:10:47.828" v="4961" actId="571"/>
          <ac:spMkLst>
            <pc:docMk/>
            <pc:sldMk cId="310940747" sldId="3869"/>
            <ac:spMk id="12" creationId="{31B5F75E-F9F5-CD44-8CD2-31DC7061BB07}"/>
          </ac:spMkLst>
        </pc:spChg>
        <pc:spChg chg="add mod">
          <ac:chgData name="Andrea Frazzitta" userId="d9134611ed7d65dc" providerId="LiveId" clId="{72CFF251-26E8-475E-9419-A6441A77B23B}" dt="2024-11-26T14:19:55.842" v="5978" actId="1076"/>
          <ac:spMkLst>
            <pc:docMk/>
            <pc:sldMk cId="310940747" sldId="3869"/>
            <ac:spMk id="20" creationId="{49F08F33-E7BE-6A9F-7DC3-2A6785000712}"/>
          </ac:spMkLst>
        </pc:spChg>
        <pc:spChg chg="mod">
          <ac:chgData name="Andrea Frazzitta" userId="d9134611ed7d65dc" providerId="LiveId" clId="{72CFF251-26E8-475E-9419-A6441A77B23B}" dt="2024-11-26T10:09:56.554" v="4951" actId="165"/>
          <ac:spMkLst>
            <pc:docMk/>
            <pc:sldMk cId="310940747" sldId="3869"/>
            <ac:spMk id="23" creationId="{A4889B8B-6642-D2E3-7C1D-B19BF2BE86C6}"/>
          </ac:spMkLst>
        </pc:spChg>
        <pc:spChg chg="add mod">
          <ac:chgData name="Andrea Frazzitta" userId="d9134611ed7d65dc" providerId="LiveId" clId="{72CFF251-26E8-475E-9419-A6441A77B23B}" dt="2024-11-26T10:11:39.328" v="5020" actId="1076"/>
          <ac:spMkLst>
            <pc:docMk/>
            <pc:sldMk cId="310940747" sldId="3869"/>
            <ac:spMk id="25" creationId="{A8CDA187-BDA4-C1BB-B142-1C23077EBB59}"/>
          </ac:spMkLst>
        </pc:spChg>
        <pc:spChg chg="mod">
          <ac:chgData name="Andrea Frazzitta" userId="d9134611ed7d65dc" providerId="LiveId" clId="{72CFF251-26E8-475E-9419-A6441A77B23B}" dt="2024-11-26T10:11:44.530" v="5021"/>
          <ac:spMkLst>
            <pc:docMk/>
            <pc:sldMk cId="310940747" sldId="3869"/>
            <ac:spMk id="28" creationId="{57BE8B03-AC0B-90EB-7C2D-71FD2FD5C7CE}"/>
          </ac:spMkLst>
        </pc:spChg>
        <pc:spChg chg="add mod">
          <ac:chgData name="Andrea Frazzitta" userId="d9134611ed7d65dc" providerId="LiveId" clId="{72CFF251-26E8-475E-9419-A6441A77B23B}" dt="2024-11-26T10:56:30.615" v="5089" actId="208"/>
          <ac:spMkLst>
            <pc:docMk/>
            <pc:sldMk cId="310940747" sldId="3869"/>
            <ac:spMk id="29" creationId="{7EEB119F-EDFC-5EBD-0C20-3AA42998393B}"/>
          </ac:spMkLst>
        </pc:spChg>
        <pc:spChg chg="mod">
          <ac:chgData name="Andrea Frazzitta" userId="d9134611ed7d65dc" providerId="LiveId" clId="{72CFF251-26E8-475E-9419-A6441A77B23B}" dt="2024-11-26T10:09:56.554" v="4951" actId="165"/>
          <ac:spMkLst>
            <pc:docMk/>
            <pc:sldMk cId="310940747" sldId="3869"/>
            <ac:spMk id="31" creationId="{A428210E-AE24-7B65-E069-39BB04563B82}"/>
          </ac:spMkLst>
        </pc:spChg>
        <pc:spChg chg="add mod">
          <ac:chgData name="Andrea Frazzitta" userId="d9134611ed7d65dc" providerId="LiveId" clId="{72CFF251-26E8-475E-9419-A6441A77B23B}" dt="2024-11-26T10:56:30.615" v="5089" actId="208"/>
          <ac:spMkLst>
            <pc:docMk/>
            <pc:sldMk cId="310940747" sldId="3869"/>
            <ac:spMk id="33" creationId="{76781FD7-DFA8-D0AB-249F-27975CDA760B}"/>
          </ac:spMkLst>
        </pc:spChg>
        <pc:spChg chg="mod">
          <ac:chgData name="Andrea Frazzitta" userId="d9134611ed7d65dc" providerId="LiveId" clId="{72CFF251-26E8-475E-9419-A6441A77B23B}" dt="2024-11-26T10:15:30.013" v="5047" actId="571"/>
          <ac:spMkLst>
            <pc:docMk/>
            <pc:sldMk cId="310940747" sldId="3869"/>
            <ac:spMk id="36" creationId="{39924A93-B9D0-0C06-F3AD-69AB6852D98C}"/>
          </ac:spMkLst>
        </pc:spChg>
        <pc:spChg chg="mod">
          <ac:chgData name="Andrea Frazzitta" userId="d9134611ed7d65dc" providerId="LiveId" clId="{72CFF251-26E8-475E-9419-A6441A77B23B}" dt="2024-11-26T10:10:23.642" v="4952" actId="165"/>
          <ac:spMkLst>
            <pc:docMk/>
            <pc:sldMk cId="310940747" sldId="3869"/>
            <ac:spMk id="39" creationId="{551D996C-B4A2-39FC-C4F2-E9A8E320E4DA}"/>
          </ac:spMkLst>
        </pc:spChg>
        <pc:spChg chg="mod topLvl">
          <ac:chgData name="Andrea Frazzitta" userId="d9134611ed7d65dc" providerId="LiveId" clId="{72CFF251-26E8-475E-9419-A6441A77B23B}" dt="2024-11-26T14:19:55.842" v="5978" actId="1076"/>
          <ac:spMkLst>
            <pc:docMk/>
            <pc:sldMk cId="310940747" sldId="3869"/>
            <ac:spMk id="40" creationId="{DFC80233-91A0-BE09-6667-928BDC3935E0}"/>
          </ac:spMkLst>
        </pc:spChg>
        <pc:spChg chg="del">
          <ac:chgData name="Andrea Frazzitta" userId="d9134611ed7d65dc" providerId="LiveId" clId="{72CFF251-26E8-475E-9419-A6441A77B23B}" dt="2024-11-26T10:57:08.409" v="5093" actId="478"/>
          <ac:spMkLst>
            <pc:docMk/>
            <pc:sldMk cId="310940747" sldId="3869"/>
            <ac:spMk id="43" creationId="{6CA3341F-1AA0-8DC5-8E81-CB31A952368C}"/>
          </ac:spMkLst>
        </pc:spChg>
        <pc:spChg chg="del">
          <ac:chgData name="Andrea Frazzitta" userId="d9134611ed7d65dc" providerId="LiveId" clId="{72CFF251-26E8-475E-9419-A6441A77B23B}" dt="2024-11-26T10:57:08.409" v="5093" actId="478"/>
          <ac:spMkLst>
            <pc:docMk/>
            <pc:sldMk cId="310940747" sldId="3869"/>
            <ac:spMk id="44" creationId="{9E4031BC-D4C3-D1B3-D045-EBCEAF026FB8}"/>
          </ac:spMkLst>
        </pc:spChg>
        <pc:spChg chg="add mod">
          <ac:chgData name="Andrea Frazzitta" userId="d9134611ed7d65dc" providerId="LiveId" clId="{72CFF251-26E8-475E-9419-A6441A77B23B}" dt="2024-11-26T10:25:44.827" v="5067" actId="164"/>
          <ac:spMkLst>
            <pc:docMk/>
            <pc:sldMk cId="310940747" sldId="3869"/>
            <ac:spMk id="45" creationId="{2E8169DD-F164-8251-9C21-13AA9D5624E7}"/>
          </ac:spMkLst>
        </pc:spChg>
        <pc:spChg chg="add mod">
          <ac:chgData name="Andrea Frazzitta" userId="d9134611ed7d65dc" providerId="LiveId" clId="{72CFF251-26E8-475E-9419-A6441A77B23B}" dt="2024-11-26T10:25:44.827" v="5067" actId="164"/>
          <ac:spMkLst>
            <pc:docMk/>
            <pc:sldMk cId="310940747" sldId="3869"/>
            <ac:spMk id="56" creationId="{30D320E2-5B0E-B1B2-6FFD-78670E0EDBC1}"/>
          </ac:spMkLst>
        </pc:spChg>
        <pc:spChg chg="del">
          <ac:chgData name="Andrea Frazzitta" userId="d9134611ed7d65dc" providerId="LiveId" clId="{72CFF251-26E8-475E-9419-A6441A77B23B}" dt="2024-11-26T10:09:28.226" v="4945" actId="478"/>
          <ac:spMkLst>
            <pc:docMk/>
            <pc:sldMk cId="310940747" sldId="3869"/>
            <ac:spMk id="61" creationId="{7C12DEB9-C980-1433-08E8-E5B98121A712}"/>
          </ac:spMkLst>
        </pc:spChg>
        <pc:spChg chg="mod">
          <ac:chgData name="Andrea Frazzitta" userId="d9134611ed7d65dc" providerId="LiveId" clId="{72CFF251-26E8-475E-9419-A6441A77B23B}" dt="2024-11-26T10:55:53.418" v="5082" actId="571"/>
          <ac:spMkLst>
            <pc:docMk/>
            <pc:sldMk cId="310940747" sldId="3869"/>
            <ac:spMk id="63" creationId="{322FA8DE-2B97-F6D9-FFD1-0BA4188A6680}"/>
          </ac:spMkLst>
        </pc:spChg>
        <pc:spChg chg="mod">
          <ac:chgData name="Andrea Frazzitta" userId="d9134611ed7d65dc" providerId="LiveId" clId="{72CFF251-26E8-475E-9419-A6441A77B23B}" dt="2024-11-26T10:55:53.418" v="5082" actId="571"/>
          <ac:spMkLst>
            <pc:docMk/>
            <pc:sldMk cId="310940747" sldId="3869"/>
            <ac:spMk id="65" creationId="{F220C972-5D25-4EA9-92DD-6BAFB26342F6}"/>
          </ac:spMkLst>
        </pc:spChg>
        <pc:spChg chg="add del mod">
          <ac:chgData name="Andrea Frazzitta" userId="d9134611ed7d65dc" providerId="LiveId" clId="{72CFF251-26E8-475E-9419-A6441A77B23B}" dt="2024-11-26T14:13:06.334" v="5944" actId="478"/>
          <ac:spMkLst>
            <pc:docMk/>
            <pc:sldMk cId="310940747" sldId="3869"/>
            <ac:spMk id="74" creationId="{92DCE18C-D4D2-2A81-492D-ABAB93F1B64A}"/>
          </ac:spMkLst>
        </pc:spChg>
        <pc:grpChg chg="add del mod">
          <ac:chgData name="Andrea Frazzitta" userId="d9134611ed7d65dc" providerId="LiveId" clId="{72CFF251-26E8-475E-9419-A6441A77B23B}" dt="2024-11-26T10:09:56.554" v="4951" actId="165"/>
          <ac:grpSpMkLst>
            <pc:docMk/>
            <pc:sldMk cId="310940747" sldId="3869"/>
            <ac:grpSpMk id="5" creationId="{2DB3AE6F-A384-362A-7C34-662CE21ABECA}"/>
          </ac:grpSpMkLst>
        </pc:grpChg>
        <pc:grpChg chg="add mod">
          <ac:chgData name="Andrea Frazzitta" userId="d9134611ed7d65dc" providerId="LiveId" clId="{72CFF251-26E8-475E-9419-A6441A77B23B}" dt="2024-11-26T14:19:55.842" v="5978" actId="1076"/>
          <ac:grpSpMkLst>
            <pc:docMk/>
            <pc:sldMk cId="310940747" sldId="3869"/>
            <ac:grpSpMk id="7" creationId="{9F32B8A1-0A44-DC32-F14F-4BF2675C331B}"/>
          </ac:grpSpMkLst>
        </pc:grpChg>
        <pc:grpChg chg="add mod">
          <ac:chgData name="Andrea Frazzitta" userId="d9134611ed7d65dc" providerId="LiveId" clId="{72CFF251-26E8-475E-9419-A6441A77B23B}" dt="2024-11-26T14:19:55.842" v="5978" actId="1076"/>
          <ac:grpSpMkLst>
            <pc:docMk/>
            <pc:sldMk cId="310940747" sldId="3869"/>
            <ac:grpSpMk id="21" creationId="{3C8E5D60-4FE0-F284-FABD-FC1CEE05E995}"/>
          </ac:grpSpMkLst>
        </pc:grpChg>
        <pc:grpChg chg="add del mod ord">
          <ac:chgData name="Andrea Frazzitta" userId="d9134611ed7d65dc" providerId="LiveId" clId="{72CFF251-26E8-475E-9419-A6441A77B23B}" dt="2024-11-26T10:14:11.681" v="5036" actId="478"/>
          <ac:grpSpMkLst>
            <pc:docMk/>
            <pc:sldMk cId="310940747" sldId="3869"/>
            <ac:grpSpMk id="26" creationId="{AF47E15A-D426-10FE-9AD7-956B9486CA4F}"/>
          </ac:grpSpMkLst>
        </pc:grpChg>
        <pc:grpChg chg="mod">
          <ac:chgData name="Andrea Frazzitta" userId="d9134611ed7d65dc" providerId="LiveId" clId="{72CFF251-26E8-475E-9419-A6441A77B23B}" dt="2024-11-26T10:09:56.554" v="4951" actId="165"/>
          <ac:grpSpMkLst>
            <pc:docMk/>
            <pc:sldMk cId="310940747" sldId="3869"/>
            <ac:grpSpMk id="32" creationId="{37CBDB40-B704-5B3A-79BA-45BA4736D5D4}"/>
          </ac:grpSpMkLst>
        </pc:grpChg>
        <pc:grpChg chg="add del mod ord">
          <ac:chgData name="Andrea Frazzitta" userId="d9134611ed7d65dc" providerId="LiveId" clId="{72CFF251-26E8-475E-9419-A6441A77B23B}" dt="2024-11-26T10:15:56.965" v="5051" actId="478"/>
          <ac:grpSpMkLst>
            <pc:docMk/>
            <pc:sldMk cId="310940747" sldId="3869"/>
            <ac:grpSpMk id="34" creationId="{B1E938DB-1D14-47C3-17A7-86652BD259A9}"/>
          </ac:grpSpMkLst>
        </pc:grpChg>
        <pc:grpChg chg="mod topLvl">
          <ac:chgData name="Andrea Frazzitta" userId="d9134611ed7d65dc" providerId="LiveId" clId="{72CFF251-26E8-475E-9419-A6441A77B23B}" dt="2024-11-26T14:19:55.842" v="5978" actId="1076"/>
          <ac:grpSpMkLst>
            <pc:docMk/>
            <pc:sldMk cId="310940747" sldId="3869"/>
            <ac:grpSpMk id="37" creationId="{97D57490-A8C8-8175-EE36-EC14A4D48E36}"/>
          </ac:grpSpMkLst>
        </pc:grpChg>
        <pc:grpChg chg="mod topLvl">
          <ac:chgData name="Andrea Frazzitta" userId="d9134611ed7d65dc" providerId="LiveId" clId="{72CFF251-26E8-475E-9419-A6441A77B23B}" dt="2024-11-26T14:13:42.696" v="5977" actId="1037"/>
          <ac:grpSpMkLst>
            <pc:docMk/>
            <pc:sldMk cId="310940747" sldId="3869"/>
            <ac:grpSpMk id="41" creationId="{78BE6E43-C8A9-90F9-3C27-7094ED801E76}"/>
          </ac:grpSpMkLst>
        </pc:grpChg>
        <pc:grpChg chg="del mod topLvl">
          <ac:chgData name="Andrea Frazzitta" userId="d9134611ed7d65dc" providerId="LiveId" clId="{72CFF251-26E8-475E-9419-A6441A77B23B}" dt="2024-11-26T10:10:23.642" v="4952" actId="165"/>
          <ac:grpSpMkLst>
            <pc:docMk/>
            <pc:sldMk cId="310940747" sldId="3869"/>
            <ac:grpSpMk id="42" creationId="{D84CBEA6-72B5-17AE-CCA5-02016BA1A593}"/>
          </ac:grpSpMkLst>
        </pc:grpChg>
        <pc:grpChg chg="mod topLvl">
          <ac:chgData name="Andrea Frazzitta" userId="d9134611ed7d65dc" providerId="LiveId" clId="{72CFF251-26E8-475E-9419-A6441A77B23B}" dt="2024-11-26T14:19:55.842" v="5978" actId="1076"/>
          <ac:grpSpMkLst>
            <pc:docMk/>
            <pc:sldMk cId="310940747" sldId="3869"/>
            <ac:grpSpMk id="50" creationId="{DDF28411-77A5-2B79-8DB4-49F102A618BD}"/>
          </ac:grpSpMkLst>
        </pc:grpChg>
        <pc:grpChg chg="add mod">
          <ac:chgData name="Andrea Frazzitta" userId="d9134611ed7d65dc" providerId="LiveId" clId="{72CFF251-26E8-475E-9419-A6441A77B23B}" dt="2024-11-26T14:19:55.842" v="5978" actId="1076"/>
          <ac:grpSpMkLst>
            <pc:docMk/>
            <pc:sldMk cId="310940747" sldId="3869"/>
            <ac:grpSpMk id="57" creationId="{FDDD3E63-A758-B15B-0E6E-542EB8986080}"/>
          </ac:grpSpMkLst>
        </pc:grpChg>
        <pc:grpChg chg="del">
          <ac:chgData name="Andrea Frazzitta" userId="d9134611ed7d65dc" providerId="LiveId" clId="{72CFF251-26E8-475E-9419-A6441A77B23B}" dt="2024-11-26T10:57:08.409" v="5093" actId="478"/>
          <ac:grpSpMkLst>
            <pc:docMk/>
            <pc:sldMk cId="310940747" sldId="3869"/>
            <ac:grpSpMk id="59" creationId="{EE95DC34-7040-E07A-44BD-3FF1DE6744B7}"/>
          </ac:grpSpMkLst>
        </pc:grpChg>
        <pc:grpChg chg="add mod">
          <ac:chgData name="Andrea Frazzitta" userId="d9134611ed7d65dc" providerId="LiveId" clId="{72CFF251-26E8-475E-9419-A6441A77B23B}" dt="2024-11-26T14:13:42.696" v="5977" actId="1037"/>
          <ac:grpSpMkLst>
            <pc:docMk/>
            <pc:sldMk cId="310940747" sldId="3869"/>
            <ac:grpSpMk id="60" creationId="{4BC535AE-4589-481C-710B-D69BCB84B982}"/>
          </ac:grpSpMkLst>
        </pc:grpChg>
        <pc:grpChg chg="mod">
          <ac:chgData name="Andrea Frazzitta" userId="d9134611ed7d65dc" providerId="LiveId" clId="{72CFF251-26E8-475E-9419-A6441A77B23B}" dt="2024-11-26T10:55:53.418" v="5082" actId="571"/>
          <ac:grpSpMkLst>
            <pc:docMk/>
            <pc:sldMk cId="310940747" sldId="3869"/>
            <ac:grpSpMk id="62" creationId="{9C6E80CB-05AC-3FAE-B387-FF717A64B2A2}"/>
          </ac:grpSpMkLst>
        </pc:grpChg>
        <pc:grpChg chg="add mod">
          <ac:chgData name="Andrea Frazzitta" userId="d9134611ed7d65dc" providerId="LiveId" clId="{72CFF251-26E8-475E-9419-A6441A77B23B}" dt="2024-11-26T14:13:42.696" v="5977" actId="1037"/>
          <ac:grpSpMkLst>
            <pc:docMk/>
            <pc:sldMk cId="310940747" sldId="3869"/>
            <ac:grpSpMk id="66" creationId="{AA205617-5C6F-3163-23F9-82DE50817597}"/>
          </ac:grpSpMkLst>
        </pc:grpChg>
        <pc:grpChg chg="add mod">
          <ac:chgData name="Andrea Frazzitta" userId="d9134611ed7d65dc" providerId="LiveId" clId="{72CFF251-26E8-475E-9419-A6441A77B23B}" dt="2024-11-26T14:13:42.696" v="5977" actId="1037"/>
          <ac:grpSpMkLst>
            <pc:docMk/>
            <pc:sldMk cId="310940747" sldId="3869"/>
            <ac:grpSpMk id="67" creationId="{DFD24794-DBFC-0732-51EA-76AB613718BD}"/>
          </ac:grpSpMkLst>
        </pc:grpChg>
        <pc:grpChg chg="add mod">
          <ac:chgData name="Andrea Frazzitta" userId="d9134611ed7d65dc" providerId="LiveId" clId="{72CFF251-26E8-475E-9419-A6441A77B23B}" dt="2024-11-26T14:19:55.842" v="5978" actId="1076"/>
          <ac:grpSpMkLst>
            <pc:docMk/>
            <pc:sldMk cId="310940747" sldId="3869"/>
            <ac:grpSpMk id="70" creationId="{52F7901F-E22B-1DA4-2A49-0A20BFFD8490}"/>
          </ac:grpSpMkLst>
        </pc:grpChg>
        <pc:picChg chg="mod">
          <ac:chgData name="Andrea Frazzitta" userId="d9134611ed7d65dc" providerId="LiveId" clId="{72CFF251-26E8-475E-9419-A6441A77B23B}" dt="2024-11-26T10:10:47.828" v="4961" actId="571"/>
          <ac:picMkLst>
            <pc:docMk/>
            <pc:sldMk cId="310940747" sldId="3869"/>
            <ac:picMk id="8" creationId="{C989ACBC-4D86-9F5D-1041-B27297ACB5F4}"/>
          </ac:picMkLst>
        </pc:picChg>
        <pc:picChg chg="mod">
          <ac:chgData name="Andrea Frazzitta" userId="d9134611ed7d65dc" providerId="LiveId" clId="{72CFF251-26E8-475E-9419-A6441A77B23B}" dt="2024-11-26T10:11:56.491" v="5022" actId="29295"/>
          <ac:picMkLst>
            <pc:docMk/>
            <pc:sldMk cId="310940747" sldId="3869"/>
            <ac:picMk id="27" creationId="{80F2B5F7-CB37-11C7-C1EC-B418A758BD05}"/>
          </ac:picMkLst>
        </pc:picChg>
        <pc:picChg chg="mod">
          <ac:chgData name="Andrea Frazzitta" userId="d9134611ed7d65dc" providerId="LiveId" clId="{72CFF251-26E8-475E-9419-A6441A77B23B}" dt="2024-11-26T10:09:56.554" v="4951" actId="165"/>
          <ac:picMkLst>
            <pc:docMk/>
            <pc:sldMk cId="310940747" sldId="3869"/>
            <ac:picMk id="30" creationId="{53FC686B-D1AB-2BCA-C436-D28BDAC6AA0F}"/>
          </ac:picMkLst>
        </pc:picChg>
        <pc:picChg chg="mod">
          <ac:chgData name="Andrea Frazzitta" userId="d9134611ed7d65dc" providerId="LiveId" clId="{72CFF251-26E8-475E-9419-A6441A77B23B}" dt="2024-11-26T10:15:45.324" v="5050" actId="29295"/>
          <ac:picMkLst>
            <pc:docMk/>
            <pc:sldMk cId="310940747" sldId="3869"/>
            <ac:picMk id="35" creationId="{6C986DDA-8AEA-DA6B-0D7F-78AAD114DBBF}"/>
          </ac:picMkLst>
        </pc:picChg>
        <pc:picChg chg="mod">
          <ac:chgData name="Andrea Frazzitta" userId="d9134611ed7d65dc" providerId="LiveId" clId="{72CFF251-26E8-475E-9419-A6441A77B23B}" dt="2024-11-26T10:10:23.642" v="4952" actId="165"/>
          <ac:picMkLst>
            <pc:docMk/>
            <pc:sldMk cId="310940747" sldId="3869"/>
            <ac:picMk id="38" creationId="{ACFAE746-4255-D02B-99AB-3D0CD8594C41}"/>
          </ac:picMkLst>
        </pc:picChg>
        <pc:picChg chg="mod">
          <ac:chgData name="Andrea Frazzitta" userId="d9134611ed7d65dc" providerId="LiveId" clId="{72CFF251-26E8-475E-9419-A6441A77B23B}" dt="2024-11-26T10:55:53.418" v="5082" actId="571"/>
          <ac:picMkLst>
            <pc:docMk/>
            <pc:sldMk cId="310940747" sldId="3869"/>
            <ac:picMk id="64" creationId="{69C97189-5EA7-2B5E-1C7B-2F09278A562F}"/>
          </ac:picMkLst>
        </pc:picChg>
        <pc:picChg chg="add mod">
          <ac:chgData name="Andrea Frazzitta" userId="d9134611ed7d65dc" providerId="LiveId" clId="{72CFF251-26E8-475E-9419-A6441A77B23B}" dt="2024-11-26T14:20:00.712" v="5979" actId="1076"/>
          <ac:picMkLst>
            <pc:docMk/>
            <pc:sldMk cId="310940747" sldId="3869"/>
            <ac:picMk id="71" creationId="{4CE70A5D-31DA-1B4F-2C84-161C92619B3E}"/>
          </ac:picMkLst>
        </pc:picChg>
        <pc:picChg chg="add mod">
          <ac:chgData name="Andrea Frazzitta" userId="d9134611ed7d65dc" providerId="LiveId" clId="{72CFF251-26E8-475E-9419-A6441A77B23B}" dt="2024-11-26T14:20:00.712" v="5979" actId="1076"/>
          <ac:picMkLst>
            <pc:docMk/>
            <pc:sldMk cId="310940747" sldId="3869"/>
            <ac:picMk id="72" creationId="{BF1B8B9C-0F46-9C99-B267-637C87872088}"/>
          </ac:picMkLst>
        </pc:picChg>
        <pc:picChg chg="add mod">
          <ac:chgData name="Andrea Frazzitta" userId="d9134611ed7d65dc" providerId="LiveId" clId="{72CFF251-26E8-475E-9419-A6441A77B23B}" dt="2024-11-26T14:21:03.631" v="5992" actId="1036"/>
          <ac:picMkLst>
            <pc:docMk/>
            <pc:sldMk cId="310940747" sldId="3869"/>
            <ac:picMk id="76" creationId="{CDB1FEF8-AE88-BC5F-916A-B2BD7CC0BD2E}"/>
          </ac:picMkLst>
        </pc:picChg>
        <pc:picChg chg="add mod">
          <ac:chgData name="Andrea Frazzitta" userId="d9134611ed7d65dc" providerId="LiveId" clId="{72CFF251-26E8-475E-9419-A6441A77B23B}" dt="2024-11-26T19:33:17.034" v="6122" actId="1076"/>
          <ac:picMkLst>
            <pc:docMk/>
            <pc:sldMk cId="310940747" sldId="3869"/>
            <ac:picMk id="78" creationId="{4EDD56BD-7D05-EE3E-75E1-366F8F7F1BD6}"/>
          </ac:picMkLst>
        </pc:picChg>
        <pc:picChg chg="add mod modCrop">
          <ac:chgData name="Andrea Frazzitta" userId="d9134611ed7d65dc" providerId="LiveId" clId="{72CFF251-26E8-475E-9419-A6441A77B23B}" dt="2024-11-26T19:31:56.417" v="6111" actId="29295"/>
          <ac:picMkLst>
            <pc:docMk/>
            <pc:sldMk cId="310940747" sldId="3869"/>
            <ac:picMk id="79" creationId="{B18AE41F-2780-96F6-40C0-416A9FD6FE9C}"/>
          </ac:picMkLst>
        </pc:picChg>
        <pc:picChg chg="add mod modCrop">
          <ac:chgData name="Andrea Frazzitta" userId="d9134611ed7d65dc" providerId="LiveId" clId="{72CFF251-26E8-475E-9419-A6441A77B23B}" dt="2024-11-26T19:31:56.417" v="6111" actId="29295"/>
          <ac:picMkLst>
            <pc:docMk/>
            <pc:sldMk cId="310940747" sldId="3869"/>
            <ac:picMk id="80" creationId="{D90FFB67-63EA-B424-3CE7-858F2CFDFE05}"/>
          </ac:picMkLst>
        </pc:picChg>
        <pc:cxnChg chg="mod">
          <ac:chgData name="Andrea Frazzitta" userId="d9134611ed7d65dc" providerId="LiveId" clId="{72CFF251-26E8-475E-9419-A6441A77B23B}" dt="2024-11-26T10:10:47.828" v="4961" actId="571"/>
          <ac:cxnSpMkLst>
            <pc:docMk/>
            <pc:sldMk cId="310940747" sldId="3869"/>
            <ac:cxnSpMk id="22" creationId="{25249C81-A259-0502-B59E-E2A9FA72528A}"/>
          </ac:cxnSpMkLst>
        </pc:cxnChg>
        <pc:cxnChg chg="mod">
          <ac:chgData name="Andrea Frazzitta" userId="d9134611ed7d65dc" providerId="LiveId" clId="{72CFF251-26E8-475E-9419-A6441A77B23B}" dt="2024-11-26T10:10:47.828" v="4961" actId="571"/>
          <ac:cxnSpMkLst>
            <pc:docMk/>
            <pc:sldMk cId="310940747" sldId="3869"/>
            <ac:cxnSpMk id="24" creationId="{C179D205-CC85-9E4C-EBD5-36D0E363BDD5}"/>
          </ac:cxnSpMkLst>
        </pc:cxnChg>
        <pc:cxnChg chg="mod topLvl">
          <ac:chgData name="Andrea Frazzitta" userId="d9134611ed7d65dc" providerId="LiveId" clId="{72CFF251-26E8-475E-9419-A6441A77B23B}" dt="2024-11-26T10:56:02.390" v="5083" actId="164"/>
          <ac:cxnSpMkLst>
            <pc:docMk/>
            <pc:sldMk cId="310940747" sldId="3869"/>
            <ac:cxnSpMk id="46" creationId="{937D1E02-3B68-A60F-5445-6A9108F1EA20}"/>
          </ac:cxnSpMkLst>
        </pc:cxnChg>
        <pc:cxnChg chg="mod topLvl">
          <ac:chgData name="Andrea Frazzitta" userId="d9134611ed7d65dc" providerId="LiveId" clId="{72CFF251-26E8-475E-9419-A6441A77B23B}" dt="2024-11-26T10:56:02.390" v="5083" actId="164"/>
          <ac:cxnSpMkLst>
            <pc:docMk/>
            <pc:sldMk cId="310940747" sldId="3869"/>
            <ac:cxnSpMk id="47" creationId="{8C18A0DD-E820-A5CC-F752-B4E60A456C28}"/>
          </ac:cxnSpMkLst>
        </pc:cxnChg>
        <pc:cxnChg chg="mod">
          <ac:chgData name="Andrea Frazzitta" userId="d9134611ed7d65dc" providerId="LiveId" clId="{72CFF251-26E8-475E-9419-A6441A77B23B}" dt="2024-11-26T10:09:56.554" v="4951" actId="165"/>
          <ac:cxnSpMkLst>
            <pc:docMk/>
            <pc:sldMk cId="310940747" sldId="3869"/>
            <ac:cxnSpMk id="48" creationId="{BE8D8F31-E790-A256-2606-B6F19741EE39}"/>
          </ac:cxnSpMkLst>
        </pc:cxnChg>
        <pc:cxnChg chg="mod">
          <ac:chgData name="Andrea Frazzitta" userId="d9134611ed7d65dc" providerId="LiveId" clId="{72CFF251-26E8-475E-9419-A6441A77B23B}" dt="2024-11-26T10:09:56.554" v="4951" actId="165"/>
          <ac:cxnSpMkLst>
            <pc:docMk/>
            <pc:sldMk cId="310940747" sldId="3869"/>
            <ac:cxnSpMk id="49" creationId="{E9A838AC-42A7-3A20-4B98-4B6AFC00436C}"/>
          </ac:cxnSpMkLst>
        </pc:cxnChg>
        <pc:cxnChg chg="mod">
          <ac:chgData name="Andrea Frazzitta" userId="d9134611ed7d65dc" providerId="LiveId" clId="{72CFF251-26E8-475E-9419-A6441A77B23B}" dt="2024-11-26T10:56:09.190" v="5084" actId="571"/>
          <ac:cxnSpMkLst>
            <pc:docMk/>
            <pc:sldMk cId="310940747" sldId="3869"/>
            <ac:cxnSpMk id="68" creationId="{8B37039E-922C-3C76-DBF1-5FCC054F28AE}"/>
          </ac:cxnSpMkLst>
        </pc:cxnChg>
        <pc:cxnChg chg="mod">
          <ac:chgData name="Andrea Frazzitta" userId="d9134611ed7d65dc" providerId="LiveId" clId="{72CFF251-26E8-475E-9419-A6441A77B23B}" dt="2024-11-26T10:56:09.190" v="5084" actId="571"/>
          <ac:cxnSpMkLst>
            <pc:docMk/>
            <pc:sldMk cId="310940747" sldId="3869"/>
            <ac:cxnSpMk id="69" creationId="{02852FD8-3370-8AE0-1479-80C92EA94EEF}"/>
          </ac:cxnSpMkLst>
        </pc:cxnChg>
      </pc:sldChg>
      <pc:sldChg chg="addSp delSp modSp new mod ord modShow modNotesTx">
        <pc:chgData name="Andrea Frazzitta" userId="d9134611ed7d65dc" providerId="LiveId" clId="{72CFF251-26E8-475E-9419-A6441A77B23B}" dt="2024-11-27T14:57:45.045" v="11442"/>
        <pc:sldMkLst>
          <pc:docMk/>
          <pc:sldMk cId="2148553484" sldId="3870"/>
        </pc:sldMkLst>
        <pc:spChg chg="del">
          <ac:chgData name="Andrea Frazzitta" userId="d9134611ed7d65dc" providerId="LiveId" clId="{72CFF251-26E8-475E-9419-A6441A77B23B}" dt="2024-11-26T19:21:55.540" v="5994" actId="478"/>
          <ac:spMkLst>
            <pc:docMk/>
            <pc:sldMk cId="2148553484" sldId="3870"/>
            <ac:spMk id="2" creationId="{A215BEBC-8798-A632-016F-488AAE49D080}"/>
          </ac:spMkLst>
        </pc:spChg>
        <pc:spChg chg="add del mod ord">
          <ac:chgData name="Andrea Frazzitta" userId="d9134611ed7d65dc" providerId="LiveId" clId="{72CFF251-26E8-475E-9419-A6441A77B23B}" dt="2024-11-26T19:26:08.588" v="6069" actId="478"/>
          <ac:spMkLst>
            <pc:docMk/>
            <pc:sldMk cId="2148553484" sldId="3870"/>
            <ac:spMk id="7" creationId="{7A2E21DF-15DA-8D34-B64B-2873FDA5C779}"/>
          </ac:spMkLst>
        </pc:spChg>
        <pc:spChg chg="mod">
          <ac:chgData name="Andrea Frazzitta" userId="d9134611ed7d65dc" providerId="LiveId" clId="{72CFF251-26E8-475E-9419-A6441A77B23B}" dt="2024-11-26T19:32:26.573" v="6115" actId="165"/>
          <ac:spMkLst>
            <pc:docMk/>
            <pc:sldMk cId="2148553484" sldId="3870"/>
            <ac:spMk id="11" creationId="{161BDA60-3559-3ED4-5FE0-7CBDAB8D1A84}"/>
          </ac:spMkLst>
        </pc:spChg>
        <pc:spChg chg="mod">
          <ac:chgData name="Andrea Frazzitta" userId="d9134611ed7d65dc" providerId="LiveId" clId="{72CFF251-26E8-475E-9419-A6441A77B23B}" dt="2024-11-26T19:32:26.573" v="6115" actId="165"/>
          <ac:spMkLst>
            <pc:docMk/>
            <pc:sldMk cId="2148553484" sldId="3870"/>
            <ac:spMk id="13" creationId="{DE43F1D3-4EDC-FCE8-9045-3628CAF68E24}"/>
          </ac:spMkLst>
        </pc:spChg>
        <pc:spChg chg="mod">
          <ac:chgData name="Andrea Frazzitta" userId="d9134611ed7d65dc" providerId="LiveId" clId="{72CFF251-26E8-475E-9419-A6441A77B23B}" dt="2024-11-26T19:32:26.573" v="6115" actId="165"/>
          <ac:spMkLst>
            <pc:docMk/>
            <pc:sldMk cId="2148553484" sldId="3870"/>
            <ac:spMk id="16" creationId="{9F59B990-28A3-A298-8C3A-0E61ACC248D7}"/>
          </ac:spMkLst>
        </pc:spChg>
        <pc:spChg chg="add mod topLvl">
          <ac:chgData name="Andrea Frazzitta" userId="d9134611ed7d65dc" providerId="LiveId" clId="{72CFF251-26E8-475E-9419-A6441A77B23B}" dt="2024-11-26T19:32:31.890" v="6116" actId="164"/>
          <ac:spMkLst>
            <pc:docMk/>
            <pc:sldMk cId="2148553484" sldId="3870"/>
            <ac:spMk id="17" creationId="{CCF2276C-2A99-DF4F-0EE7-7DC10B2DF947}"/>
          </ac:spMkLst>
        </pc:spChg>
        <pc:spChg chg="mod">
          <ac:chgData name="Andrea Frazzitta" userId="d9134611ed7d65dc" providerId="LiveId" clId="{72CFF251-26E8-475E-9419-A6441A77B23B}" dt="2024-11-26T19:32:26.573" v="6115" actId="165"/>
          <ac:spMkLst>
            <pc:docMk/>
            <pc:sldMk cId="2148553484" sldId="3870"/>
            <ac:spMk id="26" creationId="{C98327DF-4A36-87AE-7CDB-8913C4B0822E}"/>
          </ac:spMkLst>
        </pc:spChg>
        <pc:spChg chg="add mod topLvl">
          <ac:chgData name="Andrea Frazzitta" userId="d9134611ed7d65dc" providerId="LiveId" clId="{72CFF251-26E8-475E-9419-A6441A77B23B}" dt="2024-11-26T19:32:37.748" v="6117" actId="164"/>
          <ac:spMkLst>
            <pc:docMk/>
            <pc:sldMk cId="2148553484" sldId="3870"/>
            <ac:spMk id="27" creationId="{FEFF24FA-B98A-EDFA-D546-E234D8343177}"/>
          </ac:spMkLst>
        </pc:spChg>
        <pc:spChg chg="mod">
          <ac:chgData name="Andrea Frazzitta" userId="d9134611ed7d65dc" providerId="LiveId" clId="{72CFF251-26E8-475E-9419-A6441A77B23B}" dt="2024-11-26T19:32:26.573" v="6115" actId="165"/>
          <ac:spMkLst>
            <pc:docMk/>
            <pc:sldMk cId="2148553484" sldId="3870"/>
            <ac:spMk id="32" creationId="{88EED487-1E43-89C6-A671-5CDF14F89A07}"/>
          </ac:spMkLst>
        </pc:spChg>
        <pc:spChg chg="mod">
          <ac:chgData name="Andrea Frazzitta" userId="d9134611ed7d65dc" providerId="LiveId" clId="{72CFF251-26E8-475E-9419-A6441A77B23B}" dt="2024-11-26T19:32:26.573" v="6115" actId="165"/>
          <ac:spMkLst>
            <pc:docMk/>
            <pc:sldMk cId="2148553484" sldId="3870"/>
            <ac:spMk id="33" creationId="{8A8BE95D-225E-E5D0-3132-65372367EE0D}"/>
          </ac:spMkLst>
        </pc:spChg>
        <pc:spChg chg="mod">
          <ac:chgData name="Andrea Frazzitta" userId="d9134611ed7d65dc" providerId="LiveId" clId="{72CFF251-26E8-475E-9419-A6441A77B23B}" dt="2024-11-26T19:32:26.573" v="6115" actId="165"/>
          <ac:spMkLst>
            <pc:docMk/>
            <pc:sldMk cId="2148553484" sldId="3870"/>
            <ac:spMk id="35" creationId="{A98E5A3F-3855-A907-5E9C-5666F7A68805}"/>
          </ac:spMkLst>
        </pc:spChg>
        <pc:spChg chg="mod">
          <ac:chgData name="Andrea Frazzitta" userId="d9134611ed7d65dc" providerId="LiveId" clId="{72CFF251-26E8-475E-9419-A6441A77B23B}" dt="2024-11-26T19:32:26.573" v="6115" actId="165"/>
          <ac:spMkLst>
            <pc:docMk/>
            <pc:sldMk cId="2148553484" sldId="3870"/>
            <ac:spMk id="36" creationId="{EEA03F8C-32EF-CCDD-9881-49806B719A4C}"/>
          </ac:spMkLst>
        </pc:spChg>
        <pc:spChg chg="mod">
          <ac:chgData name="Andrea Frazzitta" userId="d9134611ed7d65dc" providerId="LiveId" clId="{72CFF251-26E8-475E-9419-A6441A77B23B}" dt="2024-11-26T19:32:26.573" v="6115" actId="165"/>
          <ac:spMkLst>
            <pc:docMk/>
            <pc:sldMk cId="2148553484" sldId="3870"/>
            <ac:spMk id="39" creationId="{06017467-4084-6010-9613-8ED417655385}"/>
          </ac:spMkLst>
        </pc:spChg>
        <pc:spChg chg="mod">
          <ac:chgData name="Andrea Frazzitta" userId="d9134611ed7d65dc" providerId="LiveId" clId="{72CFF251-26E8-475E-9419-A6441A77B23B}" dt="2024-11-26T19:32:26.573" v="6115" actId="165"/>
          <ac:spMkLst>
            <pc:docMk/>
            <pc:sldMk cId="2148553484" sldId="3870"/>
            <ac:spMk id="41" creationId="{3C954DB9-7884-4589-5E66-E4E1237F504F}"/>
          </ac:spMkLst>
        </pc:spChg>
        <pc:spChg chg="add mod">
          <ac:chgData name="Andrea Frazzitta" userId="d9134611ed7d65dc" providerId="LiveId" clId="{72CFF251-26E8-475E-9419-A6441A77B23B}" dt="2024-11-26T19:34:11.394" v="6151" actId="1076"/>
          <ac:spMkLst>
            <pc:docMk/>
            <pc:sldMk cId="2148553484" sldId="3870"/>
            <ac:spMk id="54" creationId="{FBAA7286-5301-B9C1-BB42-48F6D96C86F8}"/>
          </ac:spMkLst>
        </pc:spChg>
        <pc:spChg chg="add mod">
          <ac:chgData name="Andrea Frazzitta" userId="d9134611ed7d65dc" providerId="LiveId" clId="{72CFF251-26E8-475E-9419-A6441A77B23B}" dt="2024-11-26T19:34:14.717" v="6152" actId="571"/>
          <ac:spMkLst>
            <pc:docMk/>
            <pc:sldMk cId="2148553484" sldId="3870"/>
            <ac:spMk id="55" creationId="{4B2A16A2-4FCE-71CF-0B20-8BB22DB0A945}"/>
          </ac:spMkLst>
        </pc:spChg>
        <pc:spChg chg="add mod">
          <ac:chgData name="Andrea Frazzitta" userId="d9134611ed7d65dc" providerId="LiveId" clId="{72CFF251-26E8-475E-9419-A6441A77B23B}" dt="2024-11-27T08:31:29.366" v="6268" actId="1076"/>
          <ac:spMkLst>
            <pc:docMk/>
            <pc:sldMk cId="2148553484" sldId="3870"/>
            <ac:spMk id="57" creationId="{3C2E8C6B-FB59-0F5D-0BB8-9A05B89FDD8F}"/>
          </ac:spMkLst>
        </pc:spChg>
        <pc:grpChg chg="add mod">
          <ac:chgData name="Andrea Frazzitta" userId="d9134611ed7d65dc" providerId="LiveId" clId="{72CFF251-26E8-475E-9419-A6441A77B23B}" dt="2024-11-26T19:26:21.351" v="6071" actId="1076"/>
          <ac:grpSpMkLst>
            <pc:docMk/>
            <pc:sldMk cId="2148553484" sldId="3870"/>
            <ac:grpSpMk id="8" creationId="{94AE01C2-7197-EE18-380C-D4BDA40634BF}"/>
          </ac:grpSpMkLst>
        </pc:grpChg>
        <pc:grpChg chg="add mod topLvl">
          <ac:chgData name="Andrea Frazzitta" userId="d9134611ed7d65dc" providerId="LiveId" clId="{72CFF251-26E8-475E-9419-A6441A77B23B}" dt="2024-11-26T19:32:31.890" v="6116" actId="164"/>
          <ac:grpSpMkLst>
            <pc:docMk/>
            <pc:sldMk cId="2148553484" sldId="3870"/>
            <ac:grpSpMk id="9" creationId="{5F8CED8E-A234-BD17-E56B-4EDB533492AB}"/>
          </ac:grpSpMkLst>
        </pc:grpChg>
        <pc:grpChg chg="mod">
          <ac:chgData name="Andrea Frazzitta" userId="d9134611ed7d65dc" providerId="LiveId" clId="{72CFF251-26E8-475E-9419-A6441A77B23B}" dt="2024-11-26T19:32:26.573" v="6115" actId="165"/>
          <ac:grpSpMkLst>
            <pc:docMk/>
            <pc:sldMk cId="2148553484" sldId="3870"/>
            <ac:grpSpMk id="10" creationId="{2B2FF71E-C701-4A76-147F-E00E7124877C}"/>
          </ac:grpSpMkLst>
        </pc:grpChg>
        <pc:grpChg chg="add mod topLvl">
          <ac:chgData name="Andrea Frazzitta" userId="d9134611ed7d65dc" providerId="LiveId" clId="{72CFF251-26E8-475E-9419-A6441A77B23B}" dt="2024-11-26T19:32:31.890" v="6116" actId="164"/>
          <ac:grpSpMkLst>
            <pc:docMk/>
            <pc:sldMk cId="2148553484" sldId="3870"/>
            <ac:grpSpMk id="14" creationId="{888AD3C6-B47A-EA77-C44A-A1F740E0B633}"/>
          </ac:grpSpMkLst>
        </pc:grpChg>
        <pc:grpChg chg="add mod topLvl">
          <ac:chgData name="Andrea Frazzitta" userId="d9134611ed7d65dc" providerId="LiveId" clId="{72CFF251-26E8-475E-9419-A6441A77B23B}" dt="2024-11-26T19:32:31.890" v="6116" actId="164"/>
          <ac:grpSpMkLst>
            <pc:docMk/>
            <pc:sldMk cId="2148553484" sldId="3870"/>
            <ac:grpSpMk id="18" creationId="{358DEEEB-FB93-4D27-1239-48DBD75B6CDA}"/>
          </ac:grpSpMkLst>
        </pc:grpChg>
        <pc:grpChg chg="add mod topLvl">
          <ac:chgData name="Andrea Frazzitta" userId="d9134611ed7d65dc" providerId="LiveId" clId="{72CFF251-26E8-475E-9419-A6441A77B23B}" dt="2024-11-26T19:32:31.890" v="6116" actId="164"/>
          <ac:grpSpMkLst>
            <pc:docMk/>
            <pc:sldMk cId="2148553484" sldId="3870"/>
            <ac:grpSpMk id="21" creationId="{83A71B2E-1178-F1A7-F90F-97B9FEC41D97}"/>
          </ac:grpSpMkLst>
        </pc:grpChg>
        <pc:grpChg chg="add mod topLvl">
          <ac:chgData name="Andrea Frazzitta" userId="d9134611ed7d65dc" providerId="LiveId" clId="{72CFF251-26E8-475E-9419-A6441A77B23B}" dt="2024-11-26T19:32:37.748" v="6117" actId="164"/>
          <ac:grpSpMkLst>
            <pc:docMk/>
            <pc:sldMk cId="2148553484" sldId="3870"/>
            <ac:grpSpMk id="24" creationId="{22BCCE6D-3117-3EBB-C58A-68AED2FCE773}"/>
          </ac:grpSpMkLst>
        </pc:grpChg>
        <pc:grpChg chg="add mod topLvl">
          <ac:chgData name="Andrea Frazzitta" userId="d9134611ed7d65dc" providerId="LiveId" clId="{72CFF251-26E8-475E-9419-A6441A77B23B}" dt="2024-11-26T19:32:37.748" v="6117" actId="164"/>
          <ac:grpSpMkLst>
            <pc:docMk/>
            <pc:sldMk cId="2148553484" sldId="3870"/>
            <ac:grpSpMk id="28" creationId="{6089BEC5-F9DB-E8EF-66DE-503389277A2C}"/>
          </ac:grpSpMkLst>
        </pc:grpChg>
        <pc:grpChg chg="add mod topLvl">
          <ac:chgData name="Andrea Frazzitta" userId="d9134611ed7d65dc" providerId="LiveId" clId="{72CFF251-26E8-475E-9419-A6441A77B23B}" dt="2024-11-26T19:32:37.748" v="6117" actId="164"/>
          <ac:grpSpMkLst>
            <pc:docMk/>
            <pc:sldMk cId="2148553484" sldId="3870"/>
            <ac:grpSpMk id="31" creationId="{E2DD31C9-249F-B849-1587-5C2C8754F99D}"/>
          </ac:grpSpMkLst>
        </pc:grpChg>
        <pc:grpChg chg="add mod topLvl">
          <ac:chgData name="Andrea Frazzitta" userId="d9134611ed7d65dc" providerId="LiveId" clId="{72CFF251-26E8-475E-9419-A6441A77B23B}" dt="2024-11-26T19:32:37.748" v="6117" actId="164"/>
          <ac:grpSpMkLst>
            <pc:docMk/>
            <pc:sldMk cId="2148553484" sldId="3870"/>
            <ac:grpSpMk id="34" creationId="{5FA75922-3076-FF5D-D3B6-F85726D1BDC3}"/>
          </ac:grpSpMkLst>
        </pc:grpChg>
        <pc:grpChg chg="add mod topLvl">
          <ac:chgData name="Andrea Frazzitta" userId="d9134611ed7d65dc" providerId="LiveId" clId="{72CFF251-26E8-475E-9419-A6441A77B23B}" dt="2024-11-26T19:32:37.748" v="6117" actId="164"/>
          <ac:grpSpMkLst>
            <pc:docMk/>
            <pc:sldMk cId="2148553484" sldId="3870"/>
            <ac:grpSpMk id="37" creationId="{9A46934A-E3D1-305F-5C09-742F758DE457}"/>
          </ac:grpSpMkLst>
        </pc:grpChg>
        <pc:grpChg chg="mod">
          <ac:chgData name="Andrea Frazzitta" userId="d9134611ed7d65dc" providerId="LiveId" clId="{72CFF251-26E8-475E-9419-A6441A77B23B}" dt="2024-11-26T19:32:26.573" v="6115" actId="165"/>
          <ac:grpSpMkLst>
            <pc:docMk/>
            <pc:sldMk cId="2148553484" sldId="3870"/>
            <ac:grpSpMk id="38" creationId="{586D9FEB-E6D4-7E45-FD6E-C9242D11CBDE}"/>
          </ac:grpSpMkLst>
        </pc:grpChg>
        <pc:grpChg chg="add mod topLvl">
          <ac:chgData name="Andrea Frazzitta" userId="d9134611ed7d65dc" providerId="LiveId" clId="{72CFF251-26E8-475E-9419-A6441A77B23B}" dt="2024-11-26T19:32:37.748" v="6117" actId="164"/>
          <ac:grpSpMkLst>
            <pc:docMk/>
            <pc:sldMk cId="2148553484" sldId="3870"/>
            <ac:grpSpMk id="42" creationId="{2DCBE24B-E4D3-2E26-3C6D-46C6F5D82BF7}"/>
          </ac:grpSpMkLst>
        </pc:grpChg>
        <pc:grpChg chg="add del mod">
          <ac:chgData name="Andrea Frazzitta" userId="d9134611ed7d65dc" providerId="LiveId" clId="{72CFF251-26E8-475E-9419-A6441A77B23B}" dt="2024-11-26T19:32:26.573" v="6115" actId="165"/>
          <ac:grpSpMkLst>
            <pc:docMk/>
            <pc:sldMk cId="2148553484" sldId="3870"/>
            <ac:grpSpMk id="45" creationId="{F6EAE021-4AF5-850D-AB5B-B5FBCC5FE4A7}"/>
          </ac:grpSpMkLst>
        </pc:grpChg>
        <pc:grpChg chg="add mod">
          <ac:chgData name="Andrea Frazzitta" userId="d9134611ed7d65dc" providerId="LiveId" clId="{72CFF251-26E8-475E-9419-A6441A77B23B}" dt="2024-11-26T19:33:08.328" v="6120" actId="1076"/>
          <ac:grpSpMkLst>
            <pc:docMk/>
            <pc:sldMk cId="2148553484" sldId="3870"/>
            <ac:grpSpMk id="46" creationId="{34634833-513D-00C0-282B-B3DD1DAB703E}"/>
          </ac:grpSpMkLst>
        </pc:grpChg>
        <pc:grpChg chg="add mod">
          <ac:chgData name="Andrea Frazzitta" userId="d9134611ed7d65dc" providerId="LiveId" clId="{72CFF251-26E8-475E-9419-A6441A77B23B}" dt="2024-11-26T19:33:08.328" v="6120" actId="1076"/>
          <ac:grpSpMkLst>
            <pc:docMk/>
            <pc:sldMk cId="2148553484" sldId="3870"/>
            <ac:grpSpMk id="47" creationId="{63876606-C9AB-F883-BF12-AA20F18B767C}"/>
          </ac:grpSpMkLst>
        </pc:grpChg>
        <pc:grpChg chg="add mod">
          <ac:chgData name="Andrea Frazzitta" userId="d9134611ed7d65dc" providerId="LiveId" clId="{72CFF251-26E8-475E-9419-A6441A77B23B}" dt="2024-11-26T19:33:54.658" v="6141" actId="1035"/>
          <ac:grpSpMkLst>
            <pc:docMk/>
            <pc:sldMk cId="2148553484" sldId="3870"/>
            <ac:grpSpMk id="52" creationId="{AF802C2B-EA0B-15EC-424E-62DD67715BBA}"/>
          </ac:grpSpMkLst>
        </pc:grpChg>
        <pc:grpChg chg="add mod">
          <ac:chgData name="Andrea Frazzitta" userId="d9134611ed7d65dc" providerId="LiveId" clId="{72CFF251-26E8-475E-9419-A6441A77B23B}" dt="2024-11-26T19:33:54.658" v="6141" actId="1035"/>
          <ac:grpSpMkLst>
            <pc:docMk/>
            <pc:sldMk cId="2148553484" sldId="3870"/>
            <ac:grpSpMk id="53" creationId="{1AE760B3-11DC-3805-1510-F2D4EC951E6C}"/>
          </ac:grpSpMkLst>
        </pc:grpChg>
        <pc:picChg chg="add mod modCrop">
          <ac:chgData name="Andrea Frazzitta" userId="d9134611ed7d65dc" providerId="LiveId" clId="{72CFF251-26E8-475E-9419-A6441A77B23B}" dt="2024-11-26T19:26:15.370" v="6070" actId="164"/>
          <ac:picMkLst>
            <pc:docMk/>
            <pc:sldMk cId="2148553484" sldId="3870"/>
            <ac:picMk id="4" creationId="{20847AB8-77E7-AF32-AC22-FB77B798C7EE}"/>
          </ac:picMkLst>
        </pc:picChg>
        <pc:picChg chg="add mod modCrop">
          <ac:chgData name="Andrea Frazzitta" userId="d9134611ed7d65dc" providerId="LiveId" clId="{72CFF251-26E8-475E-9419-A6441A77B23B}" dt="2024-11-26T19:26:15.370" v="6070" actId="164"/>
          <ac:picMkLst>
            <pc:docMk/>
            <pc:sldMk cId="2148553484" sldId="3870"/>
            <ac:picMk id="6" creationId="{DAE42EDB-BCE2-B5DF-299E-0556208FC0D4}"/>
          </ac:picMkLst>
        </pc:picChg>
        <pc:picChg chg="mod">
          <ac:chgData name="Andrea Frazzitta" userId="d9134611ed7d65dc" providerId="LiveId" clId="{72CFF251-26E8-475E-9419-A6441A77B23B}" dt="2024-11-26T19:32:26.573" v="6115" actId="165"/>
          <ac:picMkLst>
            <pc:docMk/>
            <pc:sldMk cId="2148553484" sldId="3870"/>
            <ac:picMk id="12" creationId="{B6B1D59B-05CF-2651-4508-E09EF8AF1C40}"/>
          </ac:picMkLst>
        </pc:picChg>
        <pc:picChg chg="mod">
          <ac:chgData name="Andrea Frazzitta" userId="d9134611ed7d65dc" providerId="LiveId" clId="{72CFF251-26E8-475E-9419-A6441A77B23B}" dt="2024-11-26T19:32:26.573" v="6115" actId="165"/>
          <ac:picMkLst>
            <pc:docMk/>
            <pc:sldMk cId="2148553484" sldId="3870"/>
            <ac:picMk id="15" creationId="{968CDEA5-399F-9CE0-4060-74154BA951A2}"/>
          </ac:picMkLst>
        </pc:picChg>
        <pc:picChg chg="mod">
          <ac:chgData name="Andrea Frazzitta" userId="d9134611ed7d65dc" providerId="LiveId" clId="{72CFF251-26E8-475E-9419-A6441A77B23B}" dt="2024-11-26T19:32:26.573" v="6115" actId="165"/>
          <ac:picMkLst>
            <pc:docMk/>
            <pc:sldMk cId="2148553484" sldId="3870"/>
            <ac:picMk id="25" creationId="{C0B5F5B6-570C-B52B-6E23-E7DEE3F8E03A}"/>
          </ac:picMkLst>
        </pc:picChg>
        <pc:picChg chg="mod">
          <ac:chgData name="Andrea Frazzitta" userId="d9134611ed7d65dc" providerId="LiveId" clId="{72CFF251-26E8-475E-9419-A6441A77B23B}" dt="2024-11-26T19:32:26.573" v="6115" actId="165"/>
          <ac:picMkLst>
            <pc:docMk/>
            <pc:sldMk cId="2148553484" sldId="3870"/>
            <ac:picMk id="40" creationId="{3C8EB4F1-A768-7F8D-9198-6B360C564F36}"/>
          </ac:picMkLst>
        </pc:picChg>
        <pc:picChg chg="add mod">
          <ac:chgData name="Andrea Frazzitta" userId="d9134611ed7d65dc" providerId="LiveId" clId="{72CFF251-26E8-475E-9419-A6441A77B23B}" dt="2024-11-26T19:33:40.488" v="6125" actId="164"/>
          <ac:picMkLst>
            <pc:docMk/>
            <pc:sldMk cId="2148553484" sldId="3870"/>
            <ac:picMk id="48" creationId="{4862B764-4D74-7361-55F4-4C90C0A62FCB}"/>
          </ac:picMkLst>
        </pc:picChg>
        <pc:picChg chg="add mod">
          <ac:chgData name="Andrea Frazzitta" userId="d9134611ed7d65dc" providerId="LiveId" clId="{72CFF251-26E8-475E-9419-A6441A77B23B}" dt="2024-11-26T19:33:48.409" v="6126" actId="164"/>
          <ac:picMkLst>
            <pc:docMk/>
            <pc:sldMk cId="2148553484" sldId="3870"/>
            <ac:picMk id="49" creationId="{C492D585-0FCF-D61B-23B1-CEDF5B1266C1}"/>
          </ac:picMkLst>
        </pc:picChg>
        <pc:picChg chg="add mod">
          <ac:chgData name="Andrea Frazzitta" userId="d9134611ed7d65dc" providerId="LiveId" clId="{72CFF251-26E8-475E-9419-A6441A77B23B}" dt="2024-11-26T19:33:48.409" v="6126" actId="164"/>
          <ac:picMkLst>
            <pc:docMk/>
            <pc:sldMk cId="2148553484" sldId="3870"/>
            <ac:picMk id="50" creationId="{7272CA9D-DFF5-D57F-B7EC-112B9F7340A4}"/>
          </ac:picMkLst>
        </pc:picChg>
        <pc:picChg chg="add mod">
          <ac:chgData name="Andrea Frazzitta" userId="d9134611ed7d65dc" providerId="LiveId" clId="{72CFF251-26E8-475E-9419-A6441A77B23B}" dt="2024-11-26T19:33:40.488" v="6125" actId="164"/>
          <ac:picMkLst>
            <pc:docMk/>
            <pc:sldMk cId="2148553484" sldId="3870"/>
            <ac:picMk id="51" creationId="{59A285F8-78AC-F200-23A5-543E289A0F9B}"/>
          </ac:picMkLst>
        </pc:picChg>
        <pc:cxnChg chg="mod">
          <ac:chgData name="Andrea Frazzitta" userId="d9134611ed7d65dc" providerId="LiveId" clId="{72CFF251-26E8-475E-9419-A6441A77B23B}" dt="2024-11-26T19:32:26.573" v="6115" actId="165"/>
          <ac:cxnSpMkLst>
            <pc:docMk/>
            <pc:sldMk cId="2148553484" sldId="3870"/>
            <ac:cxnSpMk id="19" creationId="{69EB24FE-9F76-5756-EB51-CF10E65DFFCF}"/>
          </ac:cxnSpMkLst>
        </pc:cxnChg>
        <pc:cxnChg chg="mod">
          <ac:chgData name="Andrea Frazzitta" userId="d9134611ed7d65dc" providerId="LiveId" clId="{72CFF251-26E8-475E-9419-A6441A77B23B}" dt="2024-11-26T19:32:26.573" v="6115" actId="165"/>
          <ac:cxnSpMkLst>
            <pc:docMk/>
            <pc:sldMk cId="2148553484" sldId="3870"/>
            <ac:cxnSpMk id="20" creationId="{D1DB19BC-346A-9F1F-B19A-2A9BA79EC40F}"/>
          </ac:cxnSpMkLst>
        </pc:cxnChg>
        <pc:cxnChg chg="mod">
          <ac:chgData name="Andrea Frazzitta" userId="d9134611ed7d65dc" providerId="LiveId" clId="{72CFF251-26E8-475E-9419-A6441A77B23B}" dt="2024-11-26T19:32:26.573" v="6115" actId="165"/>
          <ac:cxnSpMkLst>
            <pc:docMk/>
            <pc:sldMk cId="2148553484" sldId="3870"/>
            <ac:cxnSpMk id="22" creationId="{15EE7B8A-762F-4B7A-07B6-5031300B9615}"/>
          </ac:cxnSpMkLst>
        </pc:cxnChg>
        <pc:cxnChg chg="mod">
          <ac:chgData name="Andrea Frazzitta" userId="d9134611ed7d65dc" providerId="LiveId" clId="{72CFF251-26E8-475E-9419-A6441A77B23B}" dt="2024-11-26T19:32:26.573" v="6115" actId="165"/>
          <ac:cxnSpMkLst>
            <pc:docMk/>
            <pc:sldMk cId="2148553484" sldId="3870"/>
            <ac:cxnSpMk id="23" creationId="{2E49D5F8-BE16-AFDC-F6D9-A3D3C45384DA}"/>
          </ac:cxnSpMkLst>
        </pc:cxnChg>
        <pc:cxnChg chg="mod">
          <ac:chgData name="Andrea Frazzitta" userId="d9134611ed7d65dc" providerId="LiveId" clId="{72CFF251-26E8-475E-9419-A6441A77B23B}" dt="2024-11-26T19:32:26.573" v="6115" actId="165"/>
          <ac:cxnSpMkLst>
            <pc:docMk/>
            <pc:sldMk cId="2148553484" sldId="3870"/>
            <ac:cxnSpMk id="29" creationId="{27F9B198-89F8-0814-7119-255FBEC18A7C}"/>
          </ac:cxnSpMkLst>
        </pc:cxnChg>
        <pc:cxnChg chg="mod">
          <ac:chgData name="Andrea Frazzitta" userId="d9134611ed7d65dc" providerId="LiveId" clId="{72CFF251-26E8-475E-9419-A6441A77B23B}" dt="2024-11-26T19:32:26.573" v="6115" actId="165"/>
          <ac:cxnSpMkLst>
            <pc:docMk/>
            <pc:sldMk cId="2148553484" sldId="3870"/>
            <ac:cxnSpMk id="30" creationId="{4FA095D4-13A9-59F2-ACE5-0A772D2872C8}"/>
          </ac:cxnSpMkLst>
        </pc:cxnChg>
        <pc:cxnChg chg="mod">
          <ac:chgData name="Andrea Frazzitta" userId="d9134611ed7d65dc" providerId="LiveId" clId="{72CFF251-26E8-475E-9419-A6441A77B23B}" dt="2024-11-26T19:32:26.573" v="6115" actId="165"/>
          <ac:cxnSpMkLst>
            <pc:docMk/>
            <pc:sldMk cId="2148553484" sldId="3870"/>
            <ac:cxnSpMk id="43" creationId="{1A64CF24-7A6E-2542-E050-D47347CF51E1}"/>
          </ac:cxnSpMkLst>
        </pc:cxnChg>
        <pc:cxnChg chg="mod">
          <ac:chgData name="Andrea Frazzitta" userId="d9134611ed7d65dc" providerId="LiveId" clId="{72CFF251-26E8-475E-9419-A6441A77B23B}" dt="2024-11-26T19:32:26.573" v="6115" actId="165"/>
          <ac:cxnSpMkLst>
            <pc:docMk/>
            <pc:sldMk cId="2148553484" sldId="3870"/>
            <ac:cxnSpMk id="44" creationId="{C1D115EB-A605-372F-CDFC-F3D17969BB7B}"/>
          </ac:cxnSpMkLst>
        </pc:cxnChg>
      </pc:sldChg>
      <pc:sldChg chg="add mod ord modShow">
        <pc:chgData name="Andrea Frazzitta" userId="d9134611ed7d65dc" providerId="LiveId" clId="{72CFF251-26E8-475E-9419-A6441A77B23B}" dt="2024-11-27T10:04:25.116" v="7084" actId="729"/>
        <pc:sldMkLst>
          <pc:docMk/>
          <pc:sldMk cId="136796415" sldId="3871"/>
        </pc:sldMkLst>
      </pc:sldChg>
      <pc:sldChg chg="add del">
        <pc:chgData name="Andrea Frazzitta" userId="d9134611ed7d65dc" providerId="LiveId" clId="{72CFF251-26E8-475E-9419-A6441A77B23B}" dt="2024-11-27T10:04:37.656" v="7089"/>
        <pc:sldMkLst>
          <pc:docMk/>
          <pc:sldMk cId="4037716393" sldId="38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A2AFB-8532-4C76-98CE-23C921737FB9}" type="datetimeFigureOut">
              <a:rPr lang="en-US" smtClean="0"/>
              <a:t>12/3/2024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DA0E2-59ED-4222-B94D-137B7A27F026}" type="slidenum">
              <a:rPr lang="en-US" smtClean="0"/>
              <a:t>‹#›</a:t>
            </a:fld>
            <a:endParaRPr lang="en-US"/>
          </a:p>
        </p:txBody>
      </p:sp>
    </p:spTree>
    <p:extLst>
      <p:ext uri="{BB962C8B-B14F-4D97-AF65-F5344CB8AC3E}">
        <p14:creationId xmlns:p14="http://schemas.microsoft.com/office/powerpoint/2010/main" val="3912657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DA0E2-59ED-4222-B94D-137B7A27F026}" type="slidenum">
              <a:rPr lang="en-US" smtClean="0"/>
              <a:t>1</a:t>
            </a:fld>
            <a:endParaRPr lang="en-US"/>
          </a:p>
        </p:txBody>
      </p:sp>
    </p:spTree>
    <p:extLst>
      <p:ext uri="{BB962C8B-B14F-4D97-AF65-F5344CB8AC3E}">
        <p14:creationId xmlns:p14="http://schemas.microsoft.com/office/powerpoint/2010/main" val="578022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now to radiation geometric properties, as you may have guessed this is basically an incoherent source. But at the same time it is quite collimated and very small. So this can give some reasonable transverse coherence thanks to wavefront propagation. Here I present some simple calculation that turned out to be quite accurate, and shows the coherence angle in milliradians as a function of photon energy, plotted for some values of electron beam transverse spot. Through simulations we are looking for the best compromise between total photon number and electron beam spot size, hoping to reach even higher coherence levels. In dashed red you see an estimate of the minimal required coherence to perform phase contrast imaging for example, showing that with a 1um rms spot beam we could perform phase contrast up to 2keV photons.</a:t>
            </a:r>
          </a:p>
        </p:txBody>
      </p:sp>
      <p:sp>
        <p:nvSpPr>
          <p:cNvPr id="4" name="Slide Number Placeholder 3"/>
          <p:cNvSpPr>
            <a:spLocks noGrp="1"/>
          </p:cNvSpPr>
          <p:nvPr>
            <p:ph type="sldNum" sz="quarter" idx="5"/>
          </p:nvPr>
        </p:nvSpPr>
        <p:spPr/>
        <p:txBody>
          <a:bodyPr/>
          <a:lstStyle/>
          <a:p>
            <a:fld id="{BABDA0E2-59ED-4222-B94D-137B7A27F026}" type="slidenum">
              <a:rPr lang="en-US" smtClean="0"/>
              <a:t>10</a:t>
            </a:fld>
            <a:endParaRPr lang="en-US"/>
          </a:p>
        </p:txBody>
      </p:sp>
    </p:spTree>
    <p:extLst>
      <p:ext uri="{BB962C8B-B14F-4D97-AF65-F5344CB8AC3E}">
        <p14:creationId xmlns:p14="http://schemas.microsoft.com/office/powerpoint/2010/main" val="3529129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some typical values of interesting parameters, that should align with the </a:t>
            </a:r>
            <a:r>
              <a:rPr lang="en-US" dirty="0" err="1"/>
              <a:t>betatron</a:t>
            </a:r>
            <a:r>
              <a:rPr lang="en-US" dirty="0"/>
              <a:t> source that is being developed for the </a:t>
            </a:r>
            <a:r>
              <a:rPr lang="en-US" dirty="0" err="1"/>
              <a:t>EuAPS</a:t>
            </a:r>
            <a:r>
              <a:rPr lang="en-US" dirty="0"/>
              <a:t> project, here in LNF. I end with this slide and leave some room for some questions</a:t>
            </a:r>
          </a:p>
        </p:txBody>
      </p:sp>
      <p:sp>
        <p:nvSpPr>
          <p:cNvPr id="4" name="Slide Number Placeholder 3"/>
          <p:cNvSpPr>
            <a:spLocks noGrp="1"/>
          </p:cNvSpPr>
          <p:nvPr>
            <p:ph type="sldNum" sz="quarter" idx="5"/>
          </p:nvPr>
        </p:nvSpPr>
        <p:spPr/>
        <p:txBody>
          <a:bodyPr/>
          <a:lstStyle/>
          <a:p>
            <a:fld id="{BABDA0E2-59ED-4222-B94D-137B7A27F026}" type="slidenum">
              <a:rPr lang="en-US" smtClean="0"/>
              <a:t>11</a:t>
            </a:fld>
            <a:endParaRPr lang="en-US"/>
          </a:p>
        </p:txBody>
      </p:sp>
    </p:spTree>
    <p:extLst>
      <p:ext uri="{BB962C8B-B14F-4D97-AF65-F5344CB8AC3E}">
        <p14:creationId xmlns:p14="http://schemas.microsoft.com/office/powerpoint/2010/main" val="310168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DA0E2-59ED-4222-B94D-137B7A27F026}" type="slidenum">
              <a:rPr lang="en-US" smtClean="0"/>
              <a:t>12</a:t>
            </a:fld>
            <a:endParaRPr lang="en-US"/>
          </a:p>
        </p:txBody>
      </p:sp>
    </p:spTree>
    <p:extLst>
      <p:ext uri="{BB962C8B-B14F-4D97-AF65-F5344CB8AC3E}">
        <p14:creationId xmlns:p14="http://schemas.microsoft.com/office/powerpoint/2010/main" val="331371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compliant mean? Check these model animations on the right, where you see the driver in red, the faster injected beam in blue, slowly reaching the driver, and the plasma distribution around.</a:t>
            </a:r>
          </a:p>
          <a:p>
            <a:r>
              <a:rPr lang="en-US" dirty="0"/>
              <a:t>In the upper case of strong dephasing, beam energy is lowered after some point, and so does the critical energy, getting the spectrum to fold back on itself towards lower photon energies</a:t>
            </a:r>
          </a:p>
          <a:p>
            <a:r>
              <a:rPr lang="en-US" dirty="0"/>
              <a:t>In the lower case the gas density is raised as the driver moves through and the bubble gets smaller and smaller, leaving the beam in its rear part where the field is accelerating, so reaching higher photon energies as well and showing the relevance of a proper gas density profile shaping</a:t>
            </a:r>
          </a:p>
          <a:p>
            <a:endParaRPr lang="en-US" dirty="0"/>
          </a:p>
        </p:txBody>
      </p:sp>
      <p:sp>
        <p:nvSpPr>
          <p:cNvPr id="4" name="Slide Number Placeholder 3"/>
          <p:cNvSpPr>
            <a:spLocks noGrp="1"/>
          </p:cNvSpPr>
          <p:nvPr>
            <p:ph type="sldNum" sz="quarter" idx="5"/>
          </p:nvPr>
        </p:nvSpPr>
        <p:spPr/>
        <p:txBody>
          <a:bodyPr/>
          <a:lstStyle/>
          <a:p>
            <a:fld id="{BABDA0E2-59ED-4222-B94D-137B7A27F026}" type="slidenum">
              <a:rPr lang="en-US" smtClean="0"/>
              <a:t>13</a:t>
            </a:fld>
            <a:endParaRPr lang="en-US"/>
          </a:p>
        </p:txBody>
      </p:sp>
    </p:spTree>
    <p:extLst>
      <p:ext uri="{BB962C8B-B14F-4D97-AF65-F5344CB8AC3E}">
        <p14:creationId xmlns:p14="http://schemas.microsoft.com/office/powerpoint/2010/main" val="968966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some inception inside the actual </a:t>
            </a:r>
            <a:r>
              <a:rPr lang="en-US" dirty="0" err="1"/>
              <a:t>EuAPS</a:t>
            </a:r>
            <a:r>
              <a:rPr lang="en-US" dirty="0"/>
              <a:t> </a:t>
            </a:r>
            <a:r>
              <a:rPr lang="en-US" dirty="0" err="1"/>
              <a:t>betatron</a:t>
            </a:r>
            <a:r>
              <a:rPr lang="en-US" dirty="0"/>
              <a:t> radiation source…  </a:t>
            </a:r>
            <a:r>
              <a:rPr lang="en-US" dirty="0" err="1"/>
              <a:t>ths</a:t>
            </a:r>
            <a:r>
              <a:rPr lang="en-US" dirty="0"/>
              <a:t> is the </a:t>
            </a:r>
            <a:r>
              <a:rPr lang="en-US" dirty="0" err="1"/>
              <a:t>sparc</a:t>
            </a:r>
            <a:r>
              <a:rPr lang="en-US" dirty="0"/>
              <a:t> bunker and on the left we see the </a:t>
            </a:r>
            <a:r>
              <a:rPr lang="en-US" dirty="0" err="1"/>
              <a:t>linac</a:t>
            </a:r>
            <a:r>
              <a:rPr lang="en-US" dirty="0"/>
              <a:t> and the undulator line for Eupraxia plasma driven FEL. On the right we find the </a:t>
            </a:r>
            <a:r>
              <a:rPr lang="en-US" dirty="0" err="1"/>
              <a:t>EuAPS</a:t>
            </a:r>
            <a:r>
              <a:rPr lang="en-US" dirty="0"/>
              <a:t> facility</a:t>
            </a:r>
          </a:p>
        </p:txBody>
      </p:sp>
      <p:sp>
        <p:nvSpPr>
          <p:cNvPr id="4" name="Slide Number Placeholder 3"/>
          <p:cNvSpPr>
            <a:spLocks noGrp="1"/>
          </p:cNvSpPr>
          <p:nvPr>
            <p:ph type="sldNum" sz="quarter" idx="5"/>
          </p:nvPr>
        </p:nvSpPr>
        <p:spPr/>
        <p:txBody>
          <a:bodyPr/>
          <a:lstStyle/>
          <a:p>
            <a:fld id="{BABDA0E2-59ED-4222-B94D-137B7A27F026}" type="slidenum">
              <a:rPr lang="en-US" smtClean="0"/>
              <a:t>14</a:t>
            </a:fld>
            <a:endParaRPr lang="en-US"/>
          </a:p>
        </p:txBody>
      </p:sp>
    </p:spTree>
    <p:extLst>
      <p:ext uri="{BB962C8B-B14F-4D97-AF65-F5344CB8AC3E}">
        <p14:creationId xmlns:p14="http://schemas.microsoft.com/office/powerpoint/2010/main" val="1276796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09F2E-0D32-87FC-AB10-70A752CC5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6643D-8731-E050-18F3-E3588A8E3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D6094-AEBB-4C4E-31DA-A472806F6AF9}"/>
              </a:ext>
            </a:extLst>
          </p:cNvPr>
          <p:cNvSpPr>
            <a:spLocks noGrp="1"/>
          </p:cNvSpPr>
          <p:nvPr>
            <p:ph type="body" idx="1"/>
          </p:nvPr>
        </p:nvSpPr>
        <p:spPr/>
        <p:txBody>
          <a:bodyPr/>
          <a:lstStyle/>
          <a:p>
            <a:r>
              <a:rPr lang="en-US" dirty="0"/>
              <a:t>The first main element is the flame building, Flame is a (</a:t>
            </a:r>
            <a:r>
              <a:rPr lang="en-US" dirty="0" err="1"/>
              <a:t>dati</a:t>
            </a:r>
            <a:r>
              <a:rPr lang="en-US" dirty="0"/>
              <a:t> flame) out of this image and here you see the photon beam transport line, currently feeding a test laser-gas interaction point positioned down here. For the final setup the laser pulse will be transported out of the building, straight into the spark bunker</a:t>
            </a:r>
          </a:p>
        </p:txBody>
      </p:sp>
      <p:sp>
        <p:nvSpPr>
          <p:cNvPr id="4" name="Slide Number Placeholder 3">
            <a:extLst>
              <a:ext uri="{FF2B5EF4-FFF2-40B4-BE49-F238E27FC236}">
                <a16:creationId xmlns:a16="http://schemas.microsoft.com/office/drawing/2014/main" id="{76691243-B02A-6D7A-AC0D-CE3EE3742400}"/>
              </a:ext>
            </a:extLst>
          </p:cNvPr>
          <p:cNvSpPr>
            <a:spLocks noGrp="1"/>
          </p:cNvSpPr>
          <p:nvPr>
            <p:ph type="sldNum" sz="quarter" idx="5"/>
          </p:nvPr>
        </p:nvSpPr>
        <p:spPr/>
        <p:txBody>
          <a:bodyPr/>
          <a:lstStyle/>
          <a:p>
            <a:fld id="{BABDA0E2-59ED-4222-B94D-137B7A27F026}" type="slidenum">
              <a:rPr lang="en-US" smtClean="0"/>
              <a:t>15</a:t>
            </a:fld>
            <a:endParaRPr lang="en-US"/>
          </a:p>
        </p:txBody>
      </p:sp>
    </p:spTree>
    <p:extLst>
      <p:ext uri="{BB962C8B-B14F-4D97-AF65-F5344CB8AC3E}">
        <p14:creationId xmlns:p14="http://schemas.microsoft.com/office/powerpoint/2010/main" val="3868934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towards the final interaction point and experimental chamber that you see highlighted in the bunker on the left and in a detailed plan view on the right. The experimental chamber will be 3 meters long, giving room for (?)</a:t>
            </a:r>
          </a:p>
        </p:txBody>
      </p:sp>
      <p:sp>
        <p:nvSpPr>
          <p:cNvPr id="4" name="Slide Number Placeholder 3"/>
          <p:cNvSpPr>
            <a:spLocks noGrp="1"/>
          </p:cNvSpPr>
          <p:nvPr>
            <p:ph type="sldNum" sz="quarter" idx="5"/>
          </p:nvPr>
        </p:nvSpPr>
        <p:spPr/>
        <p:txBody>
          <a:bodyPr/>
          <a:lstStyle/>
          <a:p>
            <a:fld id="{BABDA0E2-59ED-4222-B94D-137B7A27F026}" type="slidenum">
              <a:rPr lang="en-US" smtClean="0"/>
              <a:t>16</a:t>
            </a:fld>
            <a:endParaRPr lang="en-US"/>
          </a:p>
        </p:txBody>
      </p:sp>
    </p:spTree>
    <p:extLst>
      <p:ext uri="{BB962C8B-B14F-4D97-AF65-F5344CB8AC3E}">
        <p14:creationId xmlns:p14="http://schemas.microsoft.com/office/powerpoint/2010/main" val="1381650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let’s go in some more detail about the actual setup, so…</a:t>
            </a:r>
          </a:p>
        </p:txBody>
      </p:sp>
      <p:sp>
        <p:nvSpPr>
          <p:cNvPr id="4" name="Slide Number Placeholder 3"/>
          <p:cNvSpPr>
            <a:spLocks noGrp="1"/>
          </p:cNvSpPr>
          <p:nvPr>
            <p:ph type="sldNum" sz="quarter" idx="5"/>
          </p:nvPr>
        </p:nvSpPr>
        <p:spPr/>
        <p:txBody>
          <a:bodyPr/>
          <a:lstStyle/>
          <a:p>
            <a:fld id="{BABDA0E2-59ED-4222-B94D-137B7A27F026}" type="slidenum">
              <a:rPr lang="en-US" smtClean="0"/>
              <a:t>17</a:t>
            </a:fld>
            <a:endParaRPr lang="en-US"/>
          </a:p>
        </p:txBody>
      </p:sp>
    </p:spTree>
    <p:extLst>
      <p:ext uri="{BB962C8B-B14F-4D97-AF65-F5344CB8AC3E}">
        <p14:creationId xmlns:p14="http://schemas.microsoft.com/office/powerpoint/2010/main" val="3472027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Tabella</a:t>
            </a:r>
            <a:r>
              <a:rPr lang="en-US" dirty="0"/>
              <a:t> sample block/camera block?</a:t>
            </a:r>
          </a:p>
        </p:txBody>
      </p:sp>
      <p:sp>
        <p:nvSpPr>
          <p:cNvPr id="4" name="Slide Number Placeholder 3"/>
          <p:cNvSpPr>
            <a:spLocks noGrp="1"/>
          </p:cNvSpPr>
          <p:nvPr>
            <p:ph type="sldNum" sz="quarter" idx="5"/>
          </p:nvPr>
        </p:nvSpPr>
        <p:spPr/>
        <p:txBody>
          <a:bodyPr/>
          <a:lstStyle/>
          <a:p>
            <a:fld id="{BABDA0E2-59ED-4222-B94D-137B7A27F026}" type="slidenum">
              <a:rPr lang="en-US" smtClean="0"/>
              <a:t>18</a:t>
            </a:fld>
            <a:endParaRPr lang="en-US"/>
          </a:p>
        </p:txBody>
      </p:sp>
    </p:spTree>
    <p:extLst>
      <p:ext uri="{BB962C8B-B14F-4D97-AF65-F5344CB8AC3E}">
        <p14:creationId xmlns:p14="http://schemas.microsoft.com/office/powerpoint/2010/main" val="1402080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2: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52: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00" name="Google Shape;700;p52:notes"/>
          <p:cNvSpPr txBox="1">
            <a:spLocks noGrp="1"/>
          </p:cNvSpPr>
          <p:nvPr>
            <p:ph type="sldNum" idx="12"/>
          </p:nvPr>
        </p:nvSpPr>
        <p:spPr>
          <a:xfrm>
            <a:off x="3848644" y="9433106"/>
            <a:ext cx="2944283" cy="49657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go over the </a:t>
            </a:r>
            <a:r>
              <a:rPr lang="en-US" sz="1200" dirty="0"/>
              <a:t>emission principles, showing the mechanics behind the radiation production, and then I’ll focus over some radiation features, and what has influence on them. </a:t>
            </a:r>
            <a:r>
              <a:rPr lang="en-US" dirty="0"/>
              <a:t>In the last point I’ll briefly go over the local </a:t>
            </a:r>
            <a:r>
              <a:rPr lang="en-US" dirty="0" err="1"/>
              <a:t>betatron</a:t>
            </a:r>
            <a:r>
              <a:rPr lang="en-US" dirty="0"/>
              <a:t> source, but I won’t go in details as there will be a dedicated </a:t>
            </a:r>
            <a:r>
              <a:rPr lang="en-US" dirty="0" err="1"/>
              <a:t>EuAPS</a:t>
            </a:r>
            <a:r>
              <a:rPr lang="en-US" dirty="0"/>
              <a:t> project talk in the afternoon. Here is shown a phase contrast imaging example, performed with </a:t>
            </a:r>
            <a:r>
              <a:rPr lang="en-US" dirty="0" err="1"/>
              <a:t>betatron</a:t>
            </a:r>
            <a:r>
              <a:rPr lang="en-US" dirty="0"/>
              <a:t> radiation, but many other investigation techniques are suited for this kind of source.</a:t>
            </a:r>
          </a:p>
        </p:txBody>
      </p:sp>
      <p:sp>
        <p:nvSpPr>
          <p:cNvPr id="4" name="Slide Number Placeholder 3"/>
          <p:cNvSpPr>
            <a:spLocks noGrp="1"/>
          </p:cNvSpPr>
          <p:nvPr>
            <p:ph type="sldNum" sz="quarter" idx="5"/>
          </p:nvPr>
        </p:nvSpPr>
        <p:spPr/>
        <p:txBody>
          <a:bodyPr/>
          <a:lstStyle/>
          <a:p>
            <a:fld id="{BABDA0E2-59ED-4222-B94D-137B7A27F026}" type="slidenum">
              <a:rPr lang="en-US" smtClean="0"/>
              <a:t>2</a:t>
            </a:fld>
            <a:endParaRPr lang="en-US"/>
          </a:p>
        </p:txBody>
      </p:sp>
    </p:spTree>
    <p:extLst>
      <p:ext uri="{BB962C8B-B14F-4D97-AF65-F5344CB8AC3E}">
        <p14:creationId xmlns:p14="http://schemas.microsoft.com/office/powerpoint/2010/main" val="759173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55623-81C4-915A-826C-7D8791206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5CF1F-647E-4BF9-E5DA-D9B621254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B820C-6818-31BF-7584-73D5BCBA24FD}"/>
              </a:ext>
            </a:extLst>
          </p:cNvPr>
          <p:cNvSpPr>
            <a:spLocks noGrp="1"/>
          </p:cNvSpPr>
          <p:nvPr>
            <p:ph type="body" idx="1"/>
          </p:nvPr>
        </p:nvSpPr>
        <p:spPr/>
        <p:txBody>
          <a:bodyPr/>
          <a:lstStyle/>
          <a:p>
            <a:r>
              <a:rPr lang="en-US" dirty="0"/>
              <a:t>Tough a well separated harmonics emission could </a:t>
            </a:r>
            <a:r>
              <a:rPr lang="en-US" dirty="0" err="1"/>
              <a:t>teoreticallhy</a:t>
            </a:r>
            <a:r>
              <a:rPr lang="en-US" dirty="0"/>
              <a:t> be possible, in simulated and measured cases the </a:t>
            </a:r>
            <a:r>
              <a:rPr lang="en-US" dirty="0" err="1"/>
              <a:t>ondulator</a:t>
            </a:r>
            <a:r>
              <a:rPr lang="en-US" dirty="0"/>
              <a:t> strength is on the order of tens, so we find </a:t>
            </a:r>
            <a:r>
              <a:rPr lang="en-US" sz="1200" b="1" dirty="0"/>
              <a:t>Broadband synchrotron-like </a:t>
            </a:r>
            <a:r>
              <a:rPr lang="en-US" sz="1200" dirty="0"/>
              <a:t>spectrum with enhanced low energy intensity, because of the reason </a:t>
            </a:r>
            <a:endParaRPr lang="en-US" dirty="0"/>
          </a:p>
        </p:txBody>
      </p:sp>
      <p:sp>
        <p:nvSpPr>
          <p:cNvPr id="4" name="Slide Number Placeholder 3">
            <a:extLst>
              <a:ext uri="{FF2B5EF4-FFF2-40B4-BE49-F238E27FC236}">
                <a16:creationId xmlns:a16="http://schemas.microsoft.com/office/drawing/2014/main" id="{74DB7315-3B32-94AE-2C98-8FD8AF3D14AD}"/>
              </a:ext>
            </a:extLst>
          </p:cNvPr>
          <p:cNvSpPr>
            <a:spLocks noGrp="1"/>
          </p:cNvSpPr>
          <p:nvPr>
            <p:ph type="sldNum" sz="quarter" idx="5"/>
          </p:nvPr>
        </p:nvSpPr>
        <p:spPr/>
        <p:txBody>
          <a:bodyPr/>
          <a:lstStyle/>
          <a:p>
            <a:fld id="{BABDA0E2-59ED-4222-B94D-137B7A27F026}" type="slidenum">
              <a:rPr lang="en-US" smtClean="0"/>
              <a:t>32</a:t>
            </a:fld>
            <a:endParaRPr lang="en-US"/>
          </a:p>
        </p:txBody>
      </p:sp>
    </p:spTree>
    <p:extLst>
      <p:ext uri="{BB962C8B-B14F-4D97-AF65-F5344CB8AC3E}">
        <p14:creationId xmlns:p14="http://schemas.microsoft.com/office/powerpoint/2010/main" val="1937372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a general introduction to the topic: </a:t>
            </a:r>
            <a:r>
              <a:rPr lang="en-US" dirty="0" err="1"/>
              <a:t>betatron</a:t>
            </a:r>
            <a:r>
              <a:rPr lang="en-US" dirty="0"/>
              <a:t> radiation is a compact soft </a:t>
            </a:r>
            <a:r>
              <a:rPr lang="en-US" dirty="0" err="1"/>
              <a:t>xrays</a:t>
            </a:r>
            <a:r>
              <a:rPr lang="en-US" dirty="0"/>
              <a:t> source based on laser plasma </a:t>
            </a:r>
            <a:r>
              <a:rPr lang="en-US" dirty="0" err="1"/>
              <a:t>wakefield</a:t>
            </a:r>
            <a:r>
              <a:rPr lang="en-US" dirty="0"/>
              <a:t> technology. It may not be the most stable source but has several pros, like </a:t>
            </a:r>
            <a:r>
              <a:rPr lang="en-US" sz="1200" dirty="0"/>
              <a:t>it’s </a:t>
            </a:r>
            <a:r>
              <a:rPr lang="en-US" sz="1200" b="1" dirty="0"/>
              <a:t>easy to set up, </a:t>
            </a:r>
            <a:r>
              <a:rPr lang="en-US" sz="1200" dirty="0"/>
              <a:t>gives </a:t>
            </a:r>
            <a:r>
              <a:rPr lang="en-US" sz="1200" b="1" dirty="0"/>
              <a:t>high photon fluxes </a:t>
            </a:r>
            <a:r>
              <a:rPr lang="en-US" sz="1200" b="0" dirty="0"/>
              <a:t>(up to 10^9 per shot)</a:t>
            </a:r>
            <a:r>
              <a:rPr lang="en-US" sz="1200" b="1" dirty="0"/>
              <a:t> </a:t>
            </a:r>
            <a:r>
              <a:rPr lang="en-US" sz="1200" dirty="0"/>
              <a:t>and </a:t>
            </a:r>
            <a:r>
              <a:rPr lang="en-US" sz="1200" b="1" dirty="0"/>
              <a:t>ultrashort pulses </a:t>
            </a:r>
            <a:r>
              <a:rPr lang="en-US" sz="1200" b="0" dirty="0"/>
              <a:t>(down to tens of fs)</a:t>
            </a:r>
            <a:r>
              <a:rPr lang="en-US" sz="1200" b="1" dirty="0"/>
              <a:t>, </a:t>
            </a:r>
            <a:r>
              <a:rPr lang="en-US" sz="1200" dirty="0"/>
              <a:t>filling a feature gap between synchrotrons and FELs. And also, thanks to the small source size, it features a good level of spatial </a:t>
            </a:r>
            <a:r>
              <a:rPr lang="en-US" sz="1200" b="1" dirty="0"/>
              <a:t>transverse coherence</a:t>
            </a:r>
            <a:r>
              <a:rPr lang="en-US" sz="1200" dirty="0"/>
              <a:t>, that can be exploited for effective imaging</a:t>
            </a:r>
          </a:p>
          <a:p>
            <a:endParaRPr lang="en-US" dirty="0"/>
          </a:p>
        </p:txBody>
      </p:sp>
      <p:sp>
        <p:nvSpPr>
          <p:cNvPr id="4" name="Slide Number Placeholder 3"/>
          <p:cNvSpPr>
            <a:spLocks noGrp="1"/>
          </p:cNvSpPr>
          <p:nvPr>
            <p:ph type="sldNum" sz="quarter" idx="5"/>
          </p:nvPr>
        </p:nvSpPr>
        <p:spPr/>
        <p:txBody>
          <a:bodyPr/>
          <a:lstStyle/>
          <a:p>
            <a:fld id="{BABDA0E2-59ED-4222-B94D-137B7A27F026}" type="slidenum">
              <a:rPr lang="en-US" smtClean="0"/>
              <a:t>3</a:t>
            </a:fld>
            <a:endParaRPr lang="en-US"/>
          </a:p>
        </p:txBody>
      </p:sp>
    </p:spTree>
    <p:extLst>
      <p:ext uri="{BB962C8B-B14F-4D97-AF65-F5344CB8AC3E}">
        <p14:creationId xmlns:p14="http://schemas.microsoft.com/office/powerpoint/2010/main" val="321807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step of our process is providing radiators: this happens in the left of this cartoon, where an high power laser pulse is focused over some neutral gas and locally turns it into plasma. But this is just the beginning: as it travels through plasma, the laser pulse is so strong to create a </a:t>
            </a:r>
            <a:r>
              <a:rPr lang="en-US" dirty="0" err="1"/>
              <a:t>wakefield</a:t>
            </a:r>
            <a:r>
              <a:rPr lang="en-US" dirty="0"/>
              <a:t> behind is trail, by literally displacing plasma electrons, and creating these plasma bubbles. In this nonlinear process, some of these plasma electrons are trapped inside the wake, as you see in this simulation, and they get accelerated to relativistic speeds in just some millimeters, becoming our radiation emitters. This process is called self-injection, and I want to stress out that requires just a laser pulse and some gas.</a:t>
            </a:r>
          </a:p>
        </p:txBody>
      </p:sp>
      <p:sp>
        <p:nvSpPr>
          <p:cNvPr id="4" name="Slide Number Placeholder 3"/>
          <p:cNvSpPr>
            <a:spLocks noGrp="1"/>
          </p:cNvSpPr>
          <p:nvPr>
            <p:ph type="sldNum" sz="quarter" idx="5"/>
          </p:nvPr>
        </p:nvSpPr>
        <p:spPr/>
        <p:txBody>
          <a:bodyPr/>
          <a:lstStyle/>
          <a:p>
            <a:fld id="{BABDA0E2-59ED-4222-B94D-137B7A27F026}" type="slidenum">
              <a:rPr lang="en-US" smtClean="0"/>
              <a:t>4</a:t>
            </a:fld>
            <a:endParaRPr lang="en-US"/>
          </a:p>
        </p:txBody>
      </p:sp>
    </p:spTree>
    <p:extLst>
      <p:ext uri="{BB962C8B-B14F-4D97-AF65-F5344CB8AC3E}">
        <p14:creationId xmlns:p14="http://schemas.microsoft.com/office/powerpoint/2010/main" val="2957498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there are more ways to inject electrons. One is pure self-injection, that you see in the cartoon A, and it’s based on transverse motion of main gas component electron: some of them cross the bubble boundary and get trapped, so as you may guess it’s an intrinsically unstable process, and gives strong shot-to shot variations as you see in this first row of radiation spots. Another option is ionization injection, the case B: here we add to the main gas some doping gas with higher atomic number, like nitrogen, so that some electrons have now higher ionization potential. What happens is that they get ionized directly inside the wake and with much lower transverse momentum, resulting in a more stable longitudinal injection, as you see down here in the radiation spots. Also</a:t>
            </a:r>
            <a:r>
              <a:rPr lang="en-US" b="0" dirty="0"/>
              <a:t>, in this case, injection is more correlated with laser properties, so for example polarized radiation may be obtained.</a:t>
            </a:r>
            <a:endParaRPr lang="en-US" b="1" dirty="0"/>
          </a:p>
        </p:txBody>
      </p:sp>
      <p:sp>
        <p:nvSpPr>
          <p:cNvPr id="4" name="Slide Number Placeholder 3"/>
          <p:cNvSpPr>
            <a:spLocks noGrp="1"/>
          </p:cNvSpPr>
          <p:nvPr>
            <p:ph type="sldNum" sz="quarter" idx="5"/>
          </p:nvPr>
        </p:nvSpPr>
        <p:spPr/>
        <p:txBody>
          <a:bodyPr/>
          <a:lstStyle/>
          <a:p>
            <a:fld id="{BABDA0E2-59ED-4222-B94D-137B7A27F026}" type="slidenum">
              <a:rPr lang="en-US" smtClean="0"/>
              <a:t>5</a:t>
            </a:fld>
            <a:endParaRPr lang="en-US"/>
          </a:p>
        </p:txBody>
      </p:sp>
    </p:spTree>
    <p:extLst>
      <p:ext uri="{BB962C8B-B14F-4D97-AF65-F5344CB8AC3E}">
        <p14:creationId xmlns:p14="http://schemas.microsoft.com/office/powerpoint/2010/main" val="1980651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step of our process is indeed providing radiation, and this happens in the right side of this cartoon. </a:t>
            </a:r>
            <a:r>
              <a:rPr lang="en-US" sz="1200" dirty="0"/>
              <a:t>The random injection process in any case gives </a:t>
            </a:r>
            <a:r>
              <a:rPr lang="en-US" sz="1200" b="1" dirty="0"/>
              <a:t>transverse</a:t>
            </a:r>
            <a:r>
              <a:rPr lang="en-US" sz="1200" dirty="0"/>
              <a:t> </a:t>
            </a:r>
            <a:r>
              <a:rPr lang="en-US" sz="1200" b="1" dirty="0" err="1"/>
              <a:t>betatron</a:t>
            </a:r>
            <a:r>
              <a:rPr lang="en-US" sz="1200" b="1" dirty="0"/>
              <a:t> oscillations </a:t>
            </a:r>
            <a:r>
              <a:rPr lang="en-US" sz="1200" b="0" dirty="0"/>
              <a:t>of electrons</a:t>
            </a:r>
            <a:r>
              <a:rPr lang="en-US" sz="1200" dirty="0"/>
              <a:t>, driven by the strong </a:t>
            </a:r>
            <a:r>
              <a:rPr lang="en-US" sz="1200" b="1" dirty="0"/>
              <a:t>plasma focusing, </a:t>
            </a:r>
            <a:r>
              <a:rPr lang="en-US" sz="1200" b="0" dirty="0"/>
              <a:t>with wavelengths of just some hundred microns. The transverse acceleration gives intense longitudinal </a:t>
            </a:r>
            <a:r>
              <a:rPr lang="en-US" sz="1200" b="0" dirty="0" err="1"/>
              <a:t>xray</a:t>
            </a:r>
            <a:r>
              <a:rPr lang="en-US" sz="1200" b="0" dirty="0"/>
              <a:t> emission within just some milliradians of divergence. This is similar to how undulators work, but in this case with electrostatic force. The </a:t>
            </a:r>
            <a:r>
              <a:rPr lang="en-US" sz="1200" b="0" dirty="0" err="1"/>
              <a:t>xray</a:t>
            </a:r>
            <a:r>
              <a:rPr lang="en-US" sz="1200" b="0" dirty="0"/>
              <a:t> pulse duration is mainly given by electron bunch length, and can be as short as tens of femtoseconds if we neglect diffraction, so is suitable for </a:t>
            </a:r>
            <a:r>
              <a:rPr lang="en-US" sz="1200" b="0" dirty="0">
                <a:latin typeface="Titillium"/>
                <a:cs typeface="Calibri" panose="020F0502020204030204" pitchFamily="34" charset="0"/>
              </a:rPr>
              <a:t>t</a:t>
            </a:r>
            <a:r>
              <a:rPr lang="en-US" sz="1200" dirty="0">
                <a:latin typeface="Titillium"/>
                <a:cs typeface="Calibri" panose="020F0502020204030204" pitchFamily="34" charset="0"/>
              </a:rPr>
              <a:t>ime-resolved imaging techniques.</a:t>
            </a:r>
            <a:endParaRPr lang="en-US" dirty="0"/>
          </a:p>
        </p:txBody>
      </p:sp>
      <p:sp>
        <p:nvSpPr>
          <p:cNvPr id="4" name="Slide Number Placeholder 3"/>
          <p:cNvSpPr>
            <a:spLocks noGrp="1"/>
          </p:cNvSpPr>
          <p:nvPr>
            <p:ph type="sldNum" sz="quarter" idx="5"/>
          </p:nvPr>
        </p:nvSpPr>
        <p:spPr/>
        <p:txBody>
          <a:bodyPr/>
          <a:lstStyle/>
          <a:p>
            <a:fld id="{BABDA0E2-59ED-4222-B94D-137B7A27F026}" type="slidenum">
              <a:rPr lang="en-US" smtClean="0"/>
              <a:t>6</a:t>
            </a:fld>
            <a:endParaRPr lang="en-US"/>
          </a:p>
        </p:txBody>
      </p:sp>
    </p:spTree>
    <p:extLst>
      <p:ext uri="{BB962C8B-B14F-4D97-AF65-F5344CB8AC3E}">
        <p14:creationId xmlns:p14="http://schemas.microsoft.com/office/powerpoint/2010/main" val="36599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said it’s similar to an undulator, but there are relevant differences. First it’s more similar to a wiggler, since the average undulator strength is much greater than 1. Undulator strength K is this fundamental parameter that defines spectral properties. We have separate harmonics for K&lt;1, nearly continuous spectrum for K&gt;1. But it’s also different from a wiggler: in a wiggler particle trajectories are basically parallel, and they have more or less the same amplitude and so giving the same radiation emission. Instead self injection gives a big spread in oscillation amplitude, giving trajectory crossing, and resulting in a spread of undulator strength, as it depends on oscillation amplitude. So in general, </a:t>
            </a:r>
            <a:r>
              <a:rPr lang="en-US" dirty="0" err="1"/>
              <a:t>betatron</a:t>
            </a:r>
            <a:r>
              <a:rPr lang="en-US" dirty="0"/>
              <a:t> radiation becomes a mixed and broad emission. </a:t>
            </a:r>
          </a:p>
        </p:txBody>
      </p:sp>
      <p:sp>
        <p:nvSpPr>
          <p:cNvPr id="4" name="Slide Number Placeholder 3"/>
          <p:cNvSpPr>
            <a:spLocks noGrp="1"/>
          </p:cNvSpPr>
          <p:nvPr>
            <p:ph type="sldNum" sz="quarter" idx="5"/>
          </p:nvPr>
        </p:nvSpPr>
        <p:spPr/>
        <p:txBody>
          <a:bodyPr/>
          <a:lstStyle/>
          <a:p>
            <a:fld id="{BABDA0E2-59ED-4222-B94D-137B7A27F026}" type="slidenum">
              <a:rPr lang="en-US" smtClean="0"/>
              <a:t>7</a:t>
            </a:fld>
            <a:endParaRPr lang="en-US"/>
          </a:p>
        </p:txBody>
      </p:sp>
    </p:spTree>
    <p:extLst>
      <p:ext uri="{BB962C8B-B14F-4D97-AF65-F5344CB8AC3E}">
        <p14:creationId xmlns:p14="http://schemas.microsoft.com/office/powerpoint/2010/main" val="143647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this in blue is the spectrum we get from a typical </a:t>
            </a:r>
            <a:r>
              <a:rPr lang="en-US" dirty="0" err="1"/>
              <a:t>betatron</a:t>
            </a:r>
            <a:r>
              <a:rPr lang="en-US" dirty="0"/>
              <a:t> source, and as we compare it with a synchrotron spectrum in orange, we see that it fits well for high </a:t>
            </a:r>
            <a:r>
              <a:rPr lang="en-US" dirty="0" err="1"/>
              <a:t>enegy</a:t>
            </a:r>
            <a:r>
              <a:rPr lang="en-US" dirty="0"/>
              <a:t>, while it deviates and is higher for lower energy. This is mainly due to the fact that the radiator, the electron beam, changes its properties during emission. In particular, beam energy evolution gives the final spectrum shape, like a sort of modulation over a synchrotron spectrum, and in general it has the effect to increase spectral broadening. Also, the high average undulator strength prevails over relativistic doppler shift of radiation, giving low energy-angle correlation as you see in this angle resolved spectrum.</a:t>
            </a:r>
          </a:p>
        </p:txBody>
      </p:sp>
      <p:sp>
        <p:nvSpPr>
          <p:cNvPr id="4" name="Slide Number Placeholder 3"/>
          <p:cNvSpPr>
            <a:spLocks noGrp="1"/>
          </p:cNvSpPr>
          <p:nvPr>
            <p:ph type="sldNum" sz="quarter" idx="5"/>
          </p:nvPr>
        </p:nvSpPr>
        <p:spPr/>
        <p:txBody>
          <a:bodyPr/>
          <a:lstStyle/>
          <a:p>
            <a:fld id="{BABDA0E2-59ED-4222-B94D-137B7A27F026}" type="slidenum">
              <a:rPr lang="en-US" smtClean="0"/>
              <a:t>8</a:t>
            </a:fld>
            <a:endParaRPr lang="en-US"/>
          </a:p>
        </p:txBody>
      </p:sp>
    </p:spTree>
    <p:extLst>
      <p:ext uri="{BB962C8B-B14F-4D97-AF65-F5344CB8AC3E}">
        <p14:creationId xmlns:p14="http://schemas.microsoft.com/office/powerpoint/2010/main" val="202739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deviation from synchrotron spectrum, here’s the reason behind: first, critical frequency depends on energy, so the great electron beam energy variation stretches the synchrotron spectrum. But also there is what is called dephasing: as you se here the beam energy grows and then decreases. This happens because the beam travels at light speed, while the laser pulse is slower due to plasma refractive index. So at some point the beam slips out of the accelerating region of the </a:t>
            </a:r>
            <a:r>
              <a:rPr lang="en-US" dirty="0" err="1"/>
              <a:t>wakefield</a:t>
            </a:r>
            <a:r>
              <a:rPr lang="en-US" dirty="0"/>
              <a:t> (in red) and moves into the decelerating region (in blue). This energy drop adds low energy photons to the spectrum and can be exploited or reduced for spectral shaping. To compensate for dephasing, plasma density profile can be tuned to make the </a:t>
            </a:r>
            <a:r>
              <a:rPr lang="en-US" dirty="0" err="1"/>
              <a:t>wakefield</a:t>
            </a:r>
            <a:r>
              <a:rPr lang="en-US" dirty="0"/>
              <a:t> adapt to the beam slippage respect to the laser pulse. As you see in this animation, the trailing beam is kept into the accelerating region by progressively shrinking the bubble with a density ramp-up.</a:t>
            </a:r>
          </a:p>
        </p:txBody>
      </p:sp>
      <p:sp>
        <p:nvSpPr>
          <p:cNvPr id="4" name="Slide Number Placeholder 3"/>
          <p:cNvSpPr>
            <a:spLocks noGrp="1"/>
          </p:cNvSpPr>
          <p:nvPr>
            <p:ph type="sldNum" sz="quarter" idx="5"/>
          </p:nvPr>
        </p:nvSpPr>
        <p:spPr/>
        <p:txBody>
          <a:bodyPr/>
          <a:lstStyle/>
          <a:p>
            <a:fld id="{BABDA0E2-59ED-4222-B94D-137B7A27F026}" type="slidenum">
              <a:rPr lang="en-US" smtClean="0"/>
              <a:t>9</a:t>
            </a:fld>
            <a:endParaRPr lang="en-US"/>
          </a:p>
        </p:txBody>
      </p:sp>
    </p:spTree>
    <p:extLst>
      <p:ext uri="{BB962C8B-B14F-4D97-AF65-F5344CB8AC3E}">
        <p14:creationId xmlns:p14="http://schemas.microsoft.com/office/powerpoint/2010/main" val="3708801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JPG"/><Relationship Id="rId16"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en-US"/>
              <a:t>Andrea Frazzitta</a:t>
            </a:r>
            <a:endParaRPr lang="it-IT" dirty="0"/>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r>
              <a:rPr lang="it-IT"/>
              <a:t>Andrea Frazzitta</a:t>
            </a:r>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7" name="Immagine 6">
            <a:extLst>
              <a:ext uri="{FF2B5EF4-FFF2-40B4-BE49-F238E27FC236}">
                <a16:creationId xmlns:a16="http://schemas.microsoft.com/office/drawing/2014/main" id="{AEB000E7-4207-12B4-F83E-BB9A78780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2033834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r>
              <a:rPr lang="en-US"/>
              <a:t>Andrea Frazzitta</a:t>
            </a:r>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r>
              <a:rPr lang="it-IT"/>
              <a:t>Andrea Frazzitta</a:t>
            </a:r>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87122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r>
              <a:rPr lang="en-US"/>
              <a:t>Andrea Frazzitta</a:t>
            </a:r>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r>
              <a:rPr lang="it-IT"/>
              <a:t>Andrea Frazzitta</a:t>
            </a:r>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2827962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r>
              <a:rPr lang="en-US"/>
              <a:t>Andrea Frazzitta</a:t>
            </a:r>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r>
              <a:rPr lang="it-IT"/>
              <a:t>Andrea Frazzitta</a:t>
            </a:r>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spTree>
    <p:extLst>
      <p:ext uri="{BB962C8B-B14F-4D97-AF65-F5344CB8AC3E}">
        <p14:creationId xmlns:p14="http://schemas.microsoft.com/office/powerpoint/2010/main" val="3341939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1772825"/>
            <a:ext cx="10363200" cy="1470025"/>
          </a:xfrm>
          <a:prstGeom prst="rect">
            <a:avLst/>
          </a:prstGeom>
        </p:spPr>
        <p:txBody>
          <a:bodyPr/>
          <a:lstStyle>
            <a:lvl1pPr>
              <a:defRPr sz="2400">
                <a:latin typeface="+mj-lt"/>
                <a:ea typeface="Open Sans Semibold" panose="020B0706030804020204"/>
                <a:cs typeface="Open Sans Semibold" panose="020B0706030804020204"/>
              </a:defRPr>
            </a:lvl1pPr>
          </a:lstStyle>
          <a:p>
            <a:r>
              <a:rPr lang="it-IT" dirty="0"/>
              <a:t>WG2 </a:t>
            </a:r>
            <a:r>
              <a:rPr lang="it-IT" dirty="0" err="1"/>
              <a:t>Betatron</a:t>
            </a:r>
            <a:r>
              <a:rPr lang="it-IT" dirty="0"/>
              <a:t> source</a:t>
            </a:r>
            <a:endParaRPr lang="en-US" dirty="0"/>
          </a:p>
        </p:txBody>
      </p:sp>
      <p:sp>
        <p:nvSpPr>
          <p:cNvPr id="3" name="Sottotitolo 2"/>
          <p:cNvSpPr>
            <a:spLocks noGrp="1"/>
          </p:cNvSpPr>
          <p:nvPr>
            <p:ph type="subTitle" idx="1" hasCustomPrompt="1"/>
          </p:nvPr>
        </p:nvSpPr>
        <p:spPr>
          <a:xfrm>
            <a:off x="1828800" y="3573016"/>
            <a:ext cx="8534400" cy="1106754"/>
          </a:xfrm>
        </p:spPr>
        <p:txBody>
          <a:bodyPr/>
          <a:lstStyle>
            <a:lvl1pPr marL="0" indent="0" algn="ctr">
              <a:buNone/>
              <a:defRPr sz="2100">
                <a:solidFill>
                  <a:schemeClr val="tx1">
                    <a:tint val="75000"/>
                  </a:schemeClr>
                </a:solidFill>
                <a:latin typeface="+mj-lt"/>
                <a:ea typeface="Open Sans Semibold" panose="020B0706030804020204" pitchFamily="34" charset="0"/>
                <a:cs typeface="Open Sans Semibold" panose="020B0706030804020204"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it-IT" dirty="0"/>
              <a:t>Alessandro Cianchi on </a:t>
            </a:r>
            <a:r>
              <a:rPr lang="it-IT" dirty="0" err="1"/>
              <a:t>behalf</a:t>
            </a:r>
            <a:r>
              <a:rPr lang="it-IT" dirty="0"/>
              <a:t> of </a:t>
            </a:r>
            <a:r>
              <a:rPr lang="it-IT" dirty="0" err="1"/>
              <a:t>EuAPS</a:t>
            </a:r>
            <a:r>
              <a:rPr lang="it-IT" dirty="0"/>
              <a:t> WG2</a:t>
            </a:r>
          </a:p>
          <a:p>
            <a:r>
              <a:rPr lang="it-IT" dirty="0"/>
              <a:t>University of Rome Tor Vergata &amp; INFN</a:t>
            </a:r>
          </a:p>
        </p:txBody>
      </p:sp>
      <p:sp>
        <p:nvSpPr>
          <p:cNvPr id="9" name="Sottotitolo 2"/>
          <p:cNvSpPr txBox="1">
            <a:spLocks/>
          </p:cNvSpPr>
          <p:nvPr userDrawn="1"/>
        </p:nvSpPr>
        <p:spPr>
          <a:xfrm>
            <a:off x="1835377" y="4679770"/>
            <a:ext cx="8534400" cy="477422"/>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1800" dirty="0"/>
          </a:p>
        </p:txBody>
      </p:sp>
      <p:cxnSp>
        <p:nvCxnSpPr>
          <p:cNvPr id="11" name="Connettore 1 10"/>
          <p:cNvCxnSpPr/>
          <p:nvPr userDrawn="1"/>
        </p:nvCxnSpPr>
        <p:spPr>
          <a:xfrm>
            <a:off x="335360" y="6093296"/>
            <a:ext cx="11425269" cy="0"/>
          </a:xfrm>
          <a:prstGeom prst="line">
            <a:avLst/>
          </a:prstGeom>
        </p:spPr>
        <p:style>
          <a:lnRef idx="2">
            <a:schemeClr val="accent2"/>
          </a:lnRef>
          <a:fillRef idx="0">
            <a:schemeClr val="accent2"/>
          </a:fillRef>
          <a:effectRef idx="1">
            <a:schemeClr val="accent2"/>
          </a:effectRef>
          <a:fontRef idx="minor">
            <a:schemeClr val="tx1"/>
          </a:fontRef>
        </p:style>
      </p:cxnSp>
      <p:pic>
        <p:nvPicPr>
          <p:cNvPr id="6" name="Google Shape;715;p76">
            <a:extLst>
              <a:ext uri="{FF2B5EF4-FFF2-40B4-BE49-F238E27FC236}">
                <a16:creationId xmlns:a16="http://schemas.microsoft.com/office/drawing/2014/main" id="{3731A6A0-32F4-1C32-AB82-A9488BD2D3F6}"/>
              </a:ext>
            </a:extLst>
          </p:cNvPr>
          <p:cNvPicPr preferRelativeResize="0"/>
          <p:nvPr userDrawn="1"/>
        </p:nvPicPr>
        <p:blipFill rotWithShape="1">
          <a:blip r:embed="rId2">
            <a:alphaModFix/>
          </a:blip>
          <a:srcRect/>
          <a:stretch/>
        </p:blipFill>
        <p:spPr>
          <a:xfrm>
            <a:off x="8490267" y="330992"/>
            <a:ext cx="1371600" cy="497109"/>
          </a:xfrm>
          <a:prstGeom prst="rect">
            <a:avLst/>
          </a:prstGeom>
          <a:noFill/>
          <a:ln>
            <a:noFill/>
          </a:ln>
        </p:spPr>
      </p:pic>
      <p:pic>
        <p:nvPicPr>
          <p:cNvPr id="7" name="Google Shape;716;p76">
            <a:extLst>
              <a:ext uri="{FF2B5EF4-FFF2-40B4-BE49-F238E27FC236}">
                <a16:creationId xmlns:a16="http://schemas.microsoft.com/office/drawing/2014/main" id="{C3C3E37C-9875-0B12-611B-E08570E5FF8C}"/>
              </a:ext>
            </a:extLst>
          </p:cNvPr>
          <p:cNvPicPr preferRelativeResize="0"/>
          <p:nvPr userDrawn="1"/>
        </p:nvPicPr>
        <p:blipFill rotWithShape="1">
          <a:blip r:embed="rId3">
            <a:alphaModFix/>
          </a:blip>
          <a:srcRect/>
          <a:stretch/>
        </p:blipFill>
        <p:spPr>
          <a:xfrm>
            <a:off x="9807013" y="322370"/>
            <a:ext cx="1371600" cy="514350"/>
          </a:xfrm>
          <a:prstGeom prst="rect">
            <a:avLst/>
          </a:prstGeom>
          <a:noFill/>
          <a:ln>
            <a:noFill/>
          </a:ln>
        </p:spPr>
      </p:pic>
      <p:pic>
        <p:nvPicPr>
          <p:cNvPr id="8" name="Google Shape;727;p76">
            <a:extLst>
              <a:ext uri="{FF2B5EF4-FFF2-40B4-BE49-F238E27FC236}">
                <a16:creationId xmlns:a16="http://schemas.microsoft.com/office/drawing/2014/main" id="{42AF5FCE-1852-C064-2161-D45D808ABFDF}"/>
              </a:ext>
            </a:extLst>
          </p:cNvPr>
          <p:cNvPicPr preferRelativeResize="0"/>
          <p:nvPr userDrawn="1"/>
        </p:nvPicPr>
        <p:blipFill rotWithShape="1">
          <a:blip r:embed="rId4">
            <a:alphaModFix/>
          </a:blip>
          <a:srcRect/>
          <a:stretch/>
        </p:blipFill>
        <p:spPr>
          <a:xfrm>
            <a:off x="8661130" y="1027451"/>
            <a:ext cx="2236207" cy="369325"/>
          </a:xfrm>
          <a:prstGeom prst="rect">
            <a:avLst/>
          </a:prstGeom>
          <a:noFill/>
          <a:ln>
            <a:noFill/>
          </a:ln>
        </p:spPr>
      </p:pic>
      <p:grpSp>
        <p:nvGrpSpPr>
          <p:cNvPr id="15" name="Group 4">
            <a:extLst>
              <a:ext uri="{FF2B5EF4-FFF2-40B4-BE49-F238E27FC236}">
                <a16:creationId xmlns:a16="http://schemas.microsoft.com/office/drawing/2014/main" id="{0A76A068-06BF-F7EA-3537-4BD96C42399D}"/>
              </a:ext>
            </a:extLst>
          </p:cNvPr>
          <p:cNvGrpSpPr>
            <a:grpSpLocks noChangeAspect="1"/>
          </p:cNvGrpSpPr>
          <p:nvPr userDrawn="1"/>
        </p:nvGrpSpPr>
        <p:grpSpPr bwMode="auto">
          <a:xfrm>
            <a:off x="1828800" y="112714"/>
            <a:ext cx="3572933" cy="1495425"/>
            <a:chOff x="864" y="71"/>
            <a:chExt cx="1688" cy="942"/>
          </a:xfrm>
        </p:grpSpPr>
        <p:sp>
          <p:nvSpPr>
            <p:cNvPr id="16" name="AutoShape 3">
              <a:extLst>
                <a:ext uri="{FF2B5EF4-FFF2-40B4-BE49-F238E27FC236}">
                  <a16:creationId xmlns:a16="http://schemas.microsoft.com/office/drawing/2014/main" id="{2DF773DF-FD89-E4A0-DEE2-6CE31F56F040}"/>
                </a:ext>
              </a:extLst>
            </p:cNvPr>
            <p:cNvSpPr>
              <a:spLocks noChangeAspect="1" noChangeArrowheads="1" noTextEdit="1"/>
            </p:cNvSpPr>
            <p:nvPr userDrawn="1"/>
          </p:nvSpPr>
          <p:spPr bwMode="auto">
            <a:xfrm>
              <a:off x="864" y="71"/>
              <a:ext cx="1688" cy="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1029" name="Picture 5">
              <a:extLst>
                <a:ext uri="{FF2B5EF4-FFF2-40B4-BE49-F238E27FC236}">
                  <a16:creationId xmlns:a16="http://schemas.microsoft.com/office/drawing/2014/main" id="{1254D944-3050-2134-0C6F-F865919F013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4" y="71"/>
              <a:ext cx="1689" cy="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2015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3493993" y="282377"/>
            <a:ext cx="8298519" cy="469731"/>
          </a:xfrm>
          <a:prstGeom prst="rect">
            <a:avLst/>
          </a:prstGeom>
          <a:solidFill>
            <a:srgbClr val="2B3982"/>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mj-lt"/>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mn-lt"/>
                <a:ea typeface="Open Sans Semibold" panose="020B0706030804020204" pitchFamily="34" charset="0"/>
                <a:cs typeface="Open Sans Semibold" panose="020B0706030804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8"/>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376588" y="6349997"/>
            <a:ext cx="768085" cy="300082"/>
          </a:xfrm>
          <a:prstGeom prst="rect">
            <a:avLst/>
          </a:prstGeom>
          <a:noFill/>
        </p:spPr>
        <p:txBody>
          <a:bodyPr wrap="square" rtlCol="0">
            <a:spAutoFit/>
          </a:bodyPr>
          <a:lstStyle/>
          <a:p>
            <a:fld id="{35C3533D-D346-4746-A382-458F3767D6EF}" type="slidenum">
              <a:rPr lang="it-IT" sz="1350" smtClean="0">
                <a:solidFill>
                  <a:schemeClr val="bg1">
                    <a:lumMod val="50000"/>
                  </a:schemeClr>
                </a:solidFill>
              </a:rPr>
              <a:t>‹#›</a:t>
            </a:fld>
            <a:endParaRPr lang="it-IT" sz="1350" dirty="0">
              <a:solidFill>
                <a:schemeClr val="bg1">
                  <a:lumMod val="50000"/>
                </a:schemeClr>
              </a:solidFill>
            </a:endParaRPr>
          </a:p>
        </p:txBody>
      </p:sp>
      <p:sp>
        <p:nvSpPr>
          <p:cNvPr id="13" name="Rettangolo 12"/>
          <p:cNvSpPr/>
          <p:nvPr userDrawn="1"/>
        </p:nvSpPr>
        <p:spPr>
          <a:xfrm>
            <a:off x="104376" y="6365389"/>
            <a:ext cx="1344149" cy="276999"/>
          </a:xfrm>
          <a:prstGeom prst="rect">
            <a:avLst/>
          </a:prstGeom>
        </p:spPr>
        <p:txBody>
          <a:bodyPr wrap="square">
            <a:spAutoFit/>
          </a:bodyPr>
          <a:lstStyle/>
          <a:p>
            <a:pPr algn="ctr"/>
            <a:r>
              <a:rPr lang="en-US" sz="1200" dirty="0">
                <a:solidFill>
                  <a:schemeClr val="tx1">
                    <a:lumMod val="50000"/>
                    <a:lumOff val="50000"/>
                  </a:schemeClr>
                </a:solidFill>
              </a:rPr>
              <a:t>A. Cianchi</a:t>
            </a:r>
          </a:p>
        </p:txBody>
      </p:sp>
      <p:grpSp>
        <p:nvGrpSpPr>
          <p:cNvPr id="8" name="Group 4">
            <a:extLst>
              <a:ext uri="{FF2B5EF4-FFF2-40B4-BE49-F238E27FC236}">
                <a16:creationId xmlns:a16="http://schemas.microsoft.com/office/drawing/2014/main" id="{735A18BB-353F-9CBD-96AA-60E1FF2E7EDB}"/>
              </a:ext>
            </a:extLst>
          </p:cNvPr>
          <p:cNvGrpSpPr>
            <a:grpSpLocks noChangeAspect="1"/>
          </p:cNvGrpSpPr>
          <p:nvPr userDrawn="1"/>
        </p:nvGrpSpPr>
        <p:grpSpPr bwMode="auto">
          <a:xfrm>
            <a:off x="285751" y="107951"/>
            <a:ext cx="2755900" cy="1154113"/>
            <a:chOff x="135" y="68"/>
            <a:chExt cx="1302" cy="727"/>
          </a:xfrm>
        </p:grpSpPr>
        <p:sp>
          <p:nvSpPr>
            <p:cNvPr id="10" name="AutoShape 3">
              <a:extLst>
                <a:ext uri="{FF2B5EF4-FFF2-40B4-BE49-F238E27FC236}">
                  <a16:creationId xmlns:a16="http://schemas.microsoft.com/office/drawing/2014/main" id="{437CC2EC-94A2-1A87-7F0C-44474A7DACDF}"/>
                </a:ext>
              </a:extLst>
            </p:cNvPr>
            <p:cNvSpPr>
              <a:spLocks noChangeAspect="1" noChangeArrowheads="1" noTextEdit="1"/>
            </p:cNvSpPr>
            <p:nvPr userDrawn="1"/>
          </p:nvSpPr>
          <p:spPr bwMode="auto">
            <a:xfrm>
              <a:off x="135" y="68"/>
              <a:ext cx="1302"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2053" name="Picture 5">
              <a:extLst>
                <a:ext uri="{FF2B5EF4-FFF2-40B4-BE49-F238E27FC236}">
                  <a16:creationId xmlns:a16="http://schemas.microsoft.com/office/drawing/2014/main" id="{BF201FA6-FE4C-C1BB-B9F9-2DF0CC059B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5" y="68"/>
              <a:ext cx="1303"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09622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3695733" y="53752"/>
            <a:ext cx="7886667" cy="926976"/>
          </a:xfrm>
          <a:prstGeom prst="rect">
            <a:avLst/>
          </a:prstGeom>
        </p:spPr>
        <p:txBody>
          <a:bodyPr/>
          <a:lstStyle>
            <a:lvl1pPr>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a:t>Fare clic per modificare lo stile del titolo</a:t>
            </a:r>
            <a:endParaRPr lang="en-US" dirty="0"/>
          </a:p>
        </p:txBody>
      </p:sp>
      <p:sp>
        <p:nvSpPr>
          <p:cNvPr id="3" name="Segnaposto contenuto 2"/>
          <p:cNvSpPr>
            <a:spLocks noGrp="1"/>
          </p:cNvSpPr>
          <p:nvPr>
            <p:ph sz="half" idx="1"/>
          </p:nvPr>
        </p:nvSpPr>
        <p:spPr>
          <a:xfrm>
            <a:off x="609600" y="1600206"/>
            <a:ext cx="5384800" cy="4525963"/>
          </a:xfrm>
        </p:spPr>
        <p:txBody>
          <a:bodyPr/>
          <a:lstStyle>
            <a:lvl1pPr>
              <a:defRPr sz="21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8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5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35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35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Segnaposto contenuto 3"/>
          <p:cNvSpPr>
            <a:spLocks noGrp="1"/>
          </p:cNvSpPr>
          <p:nvPr>
            <p:ph sz="half" idx="2"/>
          </p:nvPr>
        </p:nvSpPr>
        <p:spPr>
          <a:xfrm>
            <a:off x="6197600" y="1600206"/>
            <a:ext cx="5384800" cy="4525963"/>
          </a:xfrm>
        </p:spPr>
        <p:txBody>
          <a:bodyPr/>
          <a:lstStyle>
            <a:lvl1pPr>
              <a:defRPr sz="21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8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5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35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35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data 4"/>
          <p:cNvSpPr>
            <a:spLocks noGrp="1"/>
          </p:cNvSpPr>
          <p:nvPr>
            <p:ph type="dt" sz="half" idx="10"/>
          </p:nvPr>
        </p:nvSpPr>
        <p:spPr/>
        <p:txBody>
          <a:bodyPr/>
          <a:lstStyle/>
          <a:p>
            <a:r>
              <a:rPr lang="en-US"/>
              <a:t>Andrea Frazzitta</a:t>
            </a:r>
          </a:p>
        </p:txBody>
      </p:sp>
      <p:sp>
        <p:nvSpPr>
          <p:cNvPr id="6" name="Segnaposto piè di pagina 5"/>
          <p:cNvSpPr>
            <a:spLocks noGrp="1"/>
          </p:cNvSpPr>
          <p:nvPr>
            <p:ph type="ftr" sz="quarter" idx="11"/>
          </p:nvPr>
        </p:nvSpPr>
        <p:spPr/>
        <p:txBody>
          <a:bodyPr/>
          <a:lstStyle/>
          <a:p>
            <a:r>
              <a:rPr lang="en-US"/>
              <a:t>Andrea Frazzitta</a:t>
            </a:r>
          </a:p>
        </p:txBody>
      </p:sp>
      <p:sp>
        <p:nvSpPr>
          <p:cNvPr id="7" name="Segnaposto numero diapositiva 6"/>
          <p:cNvSpPr>
            <a:spLocks noGrp="1"/>
          </p:cNvSpPr>
          <p:nvPr>
            <p:ph type="sldNum" sz="quarter" idx="12"/>
          </p:nvPr>
        </p:nvSpPr>
        <p:spPr/>
        <p:txBody>
          <a:bodyPr/>
          <a:lstStyle/>
          <a:p>
            <a:fld id="{5ECE81E3-3265-45EE-A2C3-C9AF2D303D91}" type="slidenum">
              <a:rPr lang="en-US" smtClean="0"/>
              <a:t>‹#›</a:t>
            </a:fld>
            <a:endParaRPr lang="en-US"/>
          </a:p>
        </p:txBody>
      </p:sp>
    </p:spTree>
    <p:extLst>
      <p:ext uri="{BB962C8B-B14F-4D97-AF65-F5344CB8AC3E}">
        <p14:creationId xmlns:p14="http://schemas.microsoft.com/office/powerpoint/2010/main" val="3718996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695733" y="53752"/>
            <a:ext cx="7886667" cy="926976"/>
          </a:xfrm>
          <a:prstGeom prst="rect">
            <a:avLst/>
          </a:prstGeom>
        </p:spPr>
        <p:txBody>
          <a:bodyPr>
            <a:noAutofit/>
          </a:bodyPr>
          <a:lstStyle>
            <a:lvl1pPr>
              <a:defRPr sz="3000">
                <a:solidFill>
                  <a:schemeClr val="bg1"/>
                </a:solidFill>
              </a:defRPr>
            </a:lvl1pPr>
          </a:lstStyle>
          <a:p>
            <a:r>
              <a:rPr lang="it-IT"/>
              <a:t>Fare clic per modificare lo stile del titolo</a:t>
            </a:r>
            <a:endParaRPr lang="en-US" dirty="0"/>
          </a:p>
        </p:txBody>
      </p:sp>
      <p:sp>
        <p:nvSpPr>
          <p:cNvPr id="3" name="Segnaposto testo 2"/>
          <p:cNvSpPr>
            <a:spLocks noGrp="1"/>
          </p:cNvSpPr>
          <p:nvPr>
            <p:ph type="body" idx="1"/>
          </p:nvPr>
        </p:nvSpPr>
        <p:spPr>
          <a:xfrm>
            <a:off x="609600" y="1535113"/>
            <a:ext cx="5386917" cy="639762"/>
          </a:xfrm>
        </p:spPr>
        <p:txBody>
          <a:bodyPr anchor="b"/>
          <a:lstStyle>
            <a:lvl1pPr marL="0" indent="0">
              <a:buNone/>
              <a:defRPr sz="1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1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35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2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2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73" y="1535113"/>
            <a:ext cx="5389033" cy="639762"/>
          </a:xfrm>
        </p:spPr>
        <p:txBody>
          <a:bodyPr anchor="b"/>
          <a:lstStyle>
            <a:lvl1pPr marL="0" indent="0">
              <a:buNone/>
              <a:defRPr sz="1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93373" y="2174875"/>
            <a:ext cx="5389033" cy="3951288"/>
          </a:xfrm>
        </p:spPr>
        <p:txBody>
          <a:bodyPr/>
          <a:lstStyle>
            <a:lvl1pPr>
              <a:defRPr sz="1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35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2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2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egnaposto data 6"/>
          <p:cNvSpPr>
            <a:spLocks noGrp="1"/>
          </p:cNvSpPr>
          <p:nvPr>
            <p:ph type="dt" sz="half" idx="10"/>
          </p:nvPr>
        </p:nvSpPr>
        <p:spPr/>
        <p:txBody>
          <a:bodyPr/>
          <a:lstStyle/>
          <a:p>
            <a:r>
              <a:rPr lang="en-US"/>
              <a:t>Andrea Frazzitta</a:t>
            </a:r>
          </a:p>
        </p:txBody>
      </p:sp>
      <p:sp>
        <p:nvSpPr>
          <p:cNvPr id="8" name="Segnaposto piè di pagina 7"/>
          <p:cNvSpPr>
            <a:spLocks noGrp="1"/>
          </p:cNvSpPr>
          <p:nvPr>
            <p:ph type="ftr" sz="quarter" idx="11"/>
          </p:nvPr>
        </p:nvSpPr>
        <p:spPr/>
        <p:txBody>
          <a:bodyPr/>
          <a:lstStyle/>
          <a:p>
            <a:r>
              <a:rPr lang="en-US"/>
              <a:t>Andrea Frazzitta</a:t>
            </a:r>
          </a:p>
        </p:txBody>
      </p:sp>
      <p:sp>
        <p:nvSpPr>
          <p:cNvPr id="9" name="Segnaposto numero diapositiva 8"/>
          <p:cNvSpPr>
            <a:spLocks noGrp="1"/>
          </p:cNvSpPr>
          <p:nvPr>
            <p:ph type="sldNum" sz="quarter" idx="12"/>
          </p:nvPr>
        </p:nvSpPr>
        <p:spPr/>
        <p:txBody>
          <a:bodyPr/>
          <a:lstStyle/>
          <a:p>
            <a:fld id="{5ECE81E3-3265-45EE-A2C3-C9AF2D303D91}" type="slidenum">
              <a:rPr lang="en-US" smtClean="0"/>
              <a:t>‹#›</a:t>
            </a:fld>
            <a:endParaRPr lang="en-US"/>
          </a:p>
        </p:txBody>
      </p:sp>
    </p:spTree>
    <p:extLst>
      <p:ext uri="{BB962C8B-B14F-4D97-AF65-F5344CB8AC3E}">
        <p14:creationId xmlns:p14="http://schemas.microsoft.com/office/powerpoint/2010/main" val="2124845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Andrea Frazzitta</a:t>
            </a:r>
            <a:endParaRPr lang="it-IT"/>
          </a:p>
        </p:txBody>
      </p:sp>
      <p:sp>
        <p:nvSpPr>
          <p:cNvPr id="3" name="Segnaposto piè di pagina 2"/>
          <p:cNvSpPr>
            <a:spLocks noGrp="1"/>
          </p:cNvSpPr>
          <p:nvPr>
            <p:ph type="ftr" sz="quarter" idx="11"/>
          </p:nvPr>
        </p:nvSpPr>
        <p:spPr/>
        <p:txBody>
          <a:bodyPr/>
          <a:lstStyle/>
          <a:p>
            <a:r>
              <a:rPr lang="it-IT"/>
              <a:t>Andrea Frazzitta</a:t>
            </a:r>
          </a:p>
        </p:txBody>
      </p:sp>
      <p:sp>
        <p:nvSpPr>
          <p:cNvPr id="4" name="Segnaposto numero diapositiva 3"/>
          <p:cNvSpPr>
            <a:spLocks noGrp="1"/>
          </p:cNvSpPr>
          <p:nvPr>
            <p:ph type="sldNum" sz="quarter" idx="12"/>
          </p:nvPr>
        </p:nvSpPr>
        <p:spPr/>
        <p:txBody>
          <a:bodyPr/>
          <a:lstStyle/>
          <a:p>
            <a:fld id="{5062C209-8CA3-4058-92CA-45BF53264E20}" type="slidenum">
              <a:rPr lang="it-IT" smtClean="0"/>
              <a:t>‹#›</a:t>
            </a:fld>
            <a:endParaRPr lang="it-IT"/>
          </a:p>
        </p:txBody>
      </p:sp>
    </p:spTree>
    <p:extLst>
      <p:ext uri="{BB962C8B-B14F-4D97-AF65-F5344CB8AC3E}">
        <p14:creationId xmlns:p14="http://schemas.microsoft.com/office/powerpoint/2010/main" val="4211347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olo titolo">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9168341" y="26836"/>
            <a:ext cx="2844800" cy="365125"/>
          </a:xfrm>
        </p:spPr>
        <p:txBody>
          <a:bodyPr/>
          <a:lstStyle>
            <a:lvl1pPr>
              <a:defRPr>
                <a:solidFill>
                  <a:schemeClr val="bg1"/>
                </a:solidFill>
              </a:defRPr>
            </a:lvl1pPr>
          </a:lstStyle>
          <a:p>
            <a:fld id="{5ECE81E3-3265-45EE-A2C3-C9AF2D303D91}" type="slidenum">
              <a:rPr lang="en-US" smtClean="0"/>
              <a:pPr/>
              <a:t>‹#›</a:t>
            </a:fld>
            <a:endParaRPr lang="en-US" dirty="0"/>
          </a:p>
        </p:txBody>
      </p:sp>
      <p:sp>
        <p:nvSpPr>
          <p:cNvPr id="20" name="CasellaDiTesto 19"/>
          <p:cNvSpPr txBox="1"/>
          <p:nvPr userDrawn="1"/>
        </p:nvSpPr>
        <p:spPr>
          <a:xfrm>
            <a:off x="203200" y="6400806"/>
            <a:ext cx="11582400" cy="253916"/>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050" dirty="0">
                <a:solidFill>
                  <a:schemeClr val="tx1">
                    <a:lumMod val="50000"/>
                    <a:lumOff val="50000"/>
                  </a:schemeClr>
                </a:solidFill>
              </a:rPr>
              <a:t>A. Cianchi </a:t>
            </a:r>
            <a:r>
              <a:rPr lang="en-US" sz="1050" baseline="0" dirty="0">
                <a:solidFill>
                  <a:schemeClr val="tx1">
                    <a:lumMod val="50000"/>
                    <a:lumOff val="50000"/>
                  </a:schemeClr>
                </a:solidFill>
              </a:rPr>
              <a:t> </a:t>
            </a:r>
            <a:r>
              <a:rPr lang="en-US" sz="1050" dirty="0">
                <a:solidFill>
                  <a:schemeClr val="tx1">
                    <a:lumMod val="50000"/>
                    <a:lumOff val="50000"/>
                  </a:schemeClr>
                </a:solidFill>
              </a:rPr>
              <a:t>New challenges in emittance measurements</a:t>
            </a:r>
            <a:r>
              <a:rPr lang="en-US" sz="1050" baseline="0" dirty="0">
                <a:solidFill>
                  <a:schemeClr val="tx1">
                    <a:lumMod val="50000"/>
                    <a:lumOff val="50000"/>
                  </a:schemeClr>
                </a:solidFill>
              </a:rPr>
              <a:t>	</a:t>
            </a:r>
            <a:r>
              <a:rPr lang="en-US" sz="1050" dirty="0">
                <a:solidFill>
                  <a:schemeClr val="tx1">
                    <a:lumMod val="50000"/>
                    <a:lumOff val="50000"/>
                  </a:schemeClr>
                </a:solidFill>
              </a:rPr>
              <a:t>SIF – Pisa 2014</a:t>
            </a:r>
          </a:p>
        </p:txBody>
      </p:sp>
      <p:sp>
        <p:nvSpPr>
          <p:cNvPr id="22" name="Titolo 1"/>
          <p:cNvSpPr>
            <a:spLocks noGrp="1"/>
          </p:cNvSpPr>
          <p:nvPr>
            <p:ph type="title"/>
          </p:nvPr>
        </p:nvSpPr>
        <p:spPr>
          <a:xfrm>
            <a:off x="143339" y="53752"/>
            <a:ext cx="10972800" cy="926976"/>
          </a:xfrm>
          <a:prstGeom prst="rect">
            <a:avLst/>
          </a:prstGeom>
        </p:spPr>
        <p:txBody>
          <a:bodyPr>
            <a:normAutofit/>
          </a:bodyPr>
          <a:lstStyle>
            <a:lvl1pPr algn="l">
              <a:defRPr sz="2700">
                <a:solidFill>
                  <a:schemeClr val="bg1"/>
                </a:solidFill>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3075452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27384"/>
            <a:ext cx="12192000" cy="8031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098" y="83790"/>
            <a:ext cx="1894855" cy="61058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5085" y="116641"/>
            <a:ext cx="906475" cy="449147"/>
          </a:xfrm>
          <a:prstGeom prst="rect">
            <a:avLst/>
          </a:prstGeom>
        </p:spPr>
      </p:pic>
      <p:sp>
        <p:nvSpPr>
          <p:cNvPr id="10" name="TextBox 9"/>
          <p:cNvSpPr txBox="1"/>
          <p:nvPr userDrawn="1"/>
        </p:nvSpPr>
        <p:spPr>
          <a:xfrm>
            <a:off x="10407885" y="507100"/>
            <a:ext cx="1448755" cy="207749"/>
          </a:xfrm>
          <a:prstGeom prst="rect">
            <a:avLst/>
          </a:prstGeom>
          <a:noFill/>
        </p:spPr>
        <p:txBody>
          <a:bodyPr wrap="square" rtlCol="0">
            <a:spAutoFit/>
          </a:bodyPr>
          <a:lstStyle/>
          <a:p>
            <a:pPr algn="ctr"/>
            <a:r>
              <a:rPr lang="en-GB" sz="750" dirty="0">
                <a:solidFill>
                  <a:srgbClr val="0070C0"/>
                </a:solidFill>
              </a:rPr>
              <a:t>Horizon 2020</a:t>
            </a:r>
          </a:p>
        </p:txBody>
      </p:sp>
      <p:sp>
        <p:nvSpPr>
          <p:cNvPr id="11" name="Rectangle 10"/>
          <p:cNvSpPr/>
          <p:nvPr userDrawn="1"/>
        </p:nvSpPr>
        <p:spPr>
          <a:xfrm>
            <a:off x="0" y="6453345"/>
            <a:ext cx="12192000" cy="40156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2700098" y="-171400"/>
            <a:ext cx="6756281" cy="1143000"/>
          </a:xfrm>
        </p:spPr>
        <p:txBody>
          <a:bodyPr>
            <a:normAutofit/>
          </a:bodyPr>
          <a:lstStyle>
            <a:lvl1pPr algn="ctr">
              <a:defRPr sz="2625">
                <a:solidFill>
                  <a:srgbClr val="2D3A84"/>
                </a:solidFill>
                <a:latin typeface="Helvetica Neue Light"/>
              </a:defRPr>
            </a:lvl1pPr>
          </a:lstStyle>
          <a:p>
            <a:r>
              <a:rPr lang="en-US" dirty="0"/>
              <a:t>Click to edit Master title style</a:t>
            </a:r>
            <a:endParaRPr lang="en-GB" dirty="0"/>
          </a:p>
        </p:txBody>
      </p:sp>
      <p:sp>
        <p:nvSpPr>
          <p:cNvPr id="3" name="Content Placeholder 2"/>
          <p:cNvSpPr>
            <a:spLocks noGrp="1"/>
          </p:cNvSpPr>
          <p:nvPr>
            <p:ph idx="1"/>
          </p:nvPr>
        </p:nvSpPr>
        <p:spPr>
          <a:xfrm>
            <a:off x="609600" y="886912"/>
            <a:ext cx="10972800" cy="5485058"/>
          </a:xfrm>
        </p:spPr>
        <p:txBody>
          <a:bodyPr/>
          <a:lstStyle>
            <a:lvl1pPr>
              <a:defRPr>
                <a:latin typeface="Helvetica Neue Light"/>
              </a:defRPr>
            </a:lvl1pPr>
            <a:lvl2pPr>
              <a:defRPr>
                <a:latin typeface="Helvetica Neue Light"/>
              </a:defRPr>
            </a:lvl2pPr>
            <a:lvl3pPr>
              <a:defRPr>
                <a:latin typeface="Helvetica Neue Light"/>
              </a:defRPr>
            </a:lvl3pPr>
            <a:lvl4pPr>
              <a:defRPr>
                <a:latin typeface="Helvetica Neue Light"/>
              </a:defRPr>
            </a:lvl4pPr>
            <a:lvl5pPr>
              <a:defRPr>
                <a:latin typeface="Helvetica Neue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ooter Placeholder 16"/>
          <p:cNvSpPr>
            <a:spLocks noGrp="1"/>
          </p:cNvSpPr>
          <p:nvPr>
            <p:ph type="ftr" sz="quarter" idx="11"/>
          </p:nvPr>
        </p:nvSpPr>
        <p:spPr>
          <a:xfrm>
            <a:off x="593095" y="6473665"/>
            <a:ext cx="7433308" cy="365125"/>
          </a:xfrm>
        </p:spPr>
        <p:txBody>
          <a:bodyPr/>
          <a:lstStyle>
            <a:lvl1pPr algn="l">
              <a:defRPr>
                <a:solidFill>
                  <a:srgbClr val="2D3A84"/>
                </a:solidFill>
                <a:latin typeface="Helvetica Neue Light"/>
              </a:defRPr>
            </a:lvl1pPr>
          </a:lstStyle>
          <a:p>
            <a:r>
              <a:rPr lang="en-GB"/>
              <a:t>Andrea Frazzitta</a:t>
            </a:r>
            <a:endParaRPr lang="en-GB" dirty="0"/>
          </a:p>
        </p:txBody>
      </p:sp>
      <p:sp>
        <p:nvSpPr>
          <p:cNvPr id="18" name="Slide Number Placeholder 17"/>
          <p:cNvSpPr>
            <a:spLocks noGrp="1"/>
          </p:cNvSpPr>
          <p:nvPr>
            <p:ph type="sldNum" sz="quarter" idx="12"/>
          </p:nvPr>
        </p:nvSpPr>
        <p:spPr>
          <a:xfrm>
            <a:off x="8737600" y="6468580"/>
            <a:ext cx="2844800" cy="365125"/>
          </a:xfrm>
        </p:spPr>
        <p:txBody>
          <a:bodyPr/>
          <a:lstStyle>
            <a:lvl1pPr>
              <a:defRPr>
                <a:solidFill>
                  <a:srgbClr val="2D3A84"/>
                </a:solidFill>
              </a:defRPr>
            </a:lvl1pPr>
          </a:lstStyle>
          <a:p>
            <a:fld id="{7C8D6F1B-0912-4E83-AA89-4880E3586760}" type="slidenum">
              <a:rPr lang="en-GB" smtClean="0"/>
              <a:pPr/>
              <a:t>‹#›</a:t>
            </a:fld>
            <a:endParaRPr lang="en-GB" dirty="0"/>
          </a:p>
        </p:txBody>
      </p:sp>
    </p:spTree>
    <p:extLst>
      <p:ext uri="{BB962C8B-B14F-4D97-AF65-F5344CB8AC3E}">
        <p14:creationId xmlns:p14="http://schemas.microsoft.com/office/powerpoint/2010/main" val="272803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r>
              <a:rPr lang="en-US"/>
              <a:t>Andrea Frazzitta</a:t>
            </a:r>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r>
              <a:rPr lang="it-IT"/>
              <a:t>Andrea Frazzitta</a:t>
            </a:r>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9" name="Immagine 8">
            <a:extLst>
              <a:ext uri="{FF2B5EF4-FFF2-40B4-BE49-F238E27FC236}">
                <a16:creationId xmlns:a16="http://schemas.microsoft.com/office/drawing/2014/main" id="{B70D01B9-98A4-9D3B-A128-6BDDA26E4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2000485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1554"/>
          <a:stretch/>
        </p:blipFill>
        <p:spPr>
          <a:xfrm>
            <a:off x="-6688" y="3096"/>
            <a:ext cx="12198688" cy="6858000"/>
          </a:xfrm>
          <a:prstGeom prst="rect">
            <a:avLst/>
          </a:prstGeom>
        </p:spPr>
      </p:pic>
      <p:sp>
        <p:nvSpPr>
          <p:cNvPr id="2" name="Title 1"/>
          <p:cNvSpPr>
            <a:spLocks noGrp="1"/>
          </p:cNvSpPr>
          <p:nvPr>
            <p:ph type="ctrTitle"/>
          </p:nvPr>
        </p:nvSpPr>
        <p:spPr>
          <a:xfrm>
            <a:off x="2927648" y="2132867"/>
            <a:ext cx="8832981" cy="932745"/>
          </a:xfrm>
        </p:spPr>
        <p:txBody>
          <a:bodyPr>
            <a:normAutofit/>
          </a:bodyPr>
          <a:lstStyle>
            <a:lvl1pPr algn="l">
              <a:defRPr sz="1575"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2927651" y="3180172"/>
            <a:ext cx="8832980" cy="464863"/>
          </a:xfrm>
        </p:spPr>
        <p:txBody>
          <a:bodyPr>
            <a:normAutofit/>
          </a:bodyPr>
          <a:lstStyle>
            <a:lvl1pPr marL="0" indent="0" algn="l">
              <a:buNone/>
              <a:defRPr sz="788" baseline="0">
                <a:solidFill>
                  <a:srgbClr val="FFC000"/>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dirty="0"/>
              <a:t>Click to add author / institute</a:t>
            </a:r>
            <a:r>
              <a:rPr lang="en-GB" dirty="0"/>
              <a:t> and occasion</a:t>
            </a:r>
            <a:endParaRPr lang="en-US" dirty="0"/>
          </a:p>
        </p:txBody>
      </p:sp>
      <p:sp>
        <p:nvSpPr>
          <p:cNvPr id="8" name="Rectangle 3"/>
          <p:cNvSpPr>
            <a:spLocks noChangeArrowheads="1"/>
          </p:cNvSpPr>
          <p:nvPr userDrawn="1"/>
        </p:nvSpPr>
        <p:spPr bwMode="auto">
          <a:xfrm>
            <a:off x="527387" y="182238"/>
            <a:ext cx="3416895" cy="10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238" dirty="0">
                <a:solidFill>
                  <a:srgbClr val="3399FF"/>
                </a:solidFill>
                <a:latin typeface="Arial Narrow" pitchFamily="34" charset="0"/>
              </a:rPr>
              <a:t>EUROPEAN</a:t>
            </a:r>
          </a:p>
          <a:p>
            <a:r>
              <a:rPr lang="en-GB" altLang="en-US" sz="1238" dirty="0">
                <a:solidFill>
                  <a:srgbClr val="33CCFF"/>
                </a:solidFill>
                <a:latin typeface="Arial Narrow" pitchFamily="34" charset="0"/>
              </a:rPr>
              <a:t>PLASMA RESEARCH</a:t>
            </a:r>
          </a:p>
          <a:p>
            <a:r>
              <a:rPr lang="en-GB" altLang="en-US" sz="1238" dirty="0">
                <a:solidFill>
                  <a:srgbClr val="33CCFF"/>
                </a:solidFill>
                <a:latin typeface="Arial Narrow" pitchFamily="34" charset="0"/>
              </a:rPr>
              <a:t>ACCELERATOR WITH</a:t>
            </a:r>
          </a:p>
          <a:p>
            <a:r>
              <a:rPr lang="en-GB" altLang="en-US" sz="1238" dirty="0">
                <a:solidFill>
                  <a:schemeClr val="bg1"/>
                </a:solidFill>
                <a:latin typeface="Arial Narrow" pitchFamily="34" charset="0"/>
              </a:rPr>
              <a:t>EXCELLENCE IN</a:t>
            </a:r>
          </a:p>
          <a:p>
            <a:r>
              <a:rPr lang="en-GB" altLang="en-US" sz="1238" dirty="0">
                <a:solidFill>
                  <a:schemeClr val="bg1"/>
                </a:solidFill>
                <a:latin typeface="Arial Narrow" pitchFamily="34" charset="0"/>
              </a:rPr>
              <a:t>APPLICATIONS</a:t>
            </a:r>
          </a:p>
        </p:txBody>
      </p:sp>
      <p:sp>
        <p:nvSpPr>
          <p:cNvPr id="29" name="TextBox 28"/>
          <p:cNvSpPr txBox="1"/>
          <p:nvPr userDrawn="1"/>
        </p:nvSpPr>
        <p:spPr>
          <a:xfrm>
            <a:off x="1203331" y="6439399"/>
            <a:ext cx="4412623" cy="161583"/>
          </a:xfrm>
          <a:prstGeom prst="rect">
            <a:avLst/>
          </a:prstGeom>
          <a:noFill/>
        </p:spPr>
        <p:txBody>
          <a:bodyPr wrap="square" rtlCol="0">
            <a:spAutoFit/>
          </a:bodyPr>
          <a:lstStyle/>
          <a:p>
            <a:r>
              <a:rPr lang="en-GB" sz="450" dirty="0">
                <a:solidFill>
                  <a:schemeClr val="bg1"/>
                </a:solidFill>
              </a:rPr>
              <a:t>This project has received funding from the European Union’s Horizon 2020 research and innovation programme under grant agreement No 653782.</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85645" y="295559"/>
            <a:ext cx="3717535" cy="1261233"/>
          </a:xfrm>
          <a:prstGeom prst="rect">
            <a:avLst/>
          </a:prstGeom>
        </p:spPr>
      </p:pic>
      <p:pic>
        <p:nvPicPr>
          <p:cNvPr id="44" name="Picture 43"/>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490805" y="6453046"/>
            <a:ext cx="629480" cy="288333"/>
          </a:xfrm>
          <a:prstGeom prst="rect">
            <a:avLst/>
          </a:prstGeom>
          <a:ln>
            <a:noFill/>
          </a:ln>
          <a:effectLst>
            <a:outerShdw blurRad="292100" dist="139700" dir="2700000" algn="tl" rotWithShape="0">
              <a:srgbClr val="333333">
                <a:alpha val="65000"/>
              </a:srgbClr>
            </a:outerShdw>
          </a:effectLst>
        </p:spPr>
      </p:pic>
      <p:grpSp>
        <p:nvGrpSpPr>
          <p:cNvPr id="13" name="Group 12"/>
          <p:cNvGrpSpPr/>
          <p:nvPr userDrawn="1"/>
        </p:nvGrpSpPr>
        <p:grpSpPr>
          <a:xfrm>
            <a:off x="335360" y="5229198"/>
            <a:ext cx="5376597" cy="1152130"/>
            <a:chOff x="755576" y="5229198"/>
            <a:chExt cx="4032448" cy="1152130"/>
          </a:xfrm>
        </p:grpSpPr>
        <p:sp>
          <p:nvSpPr>
            <p:cNvPr id="21" name="Rectangle 20"/>
            <p:cNvSpPr/>
            <p:nvPr userDrawn="1"/>
          </p:nvSpPr>
          <p:spPr>
            <a:xfrm rot="5400000">
              <a:off x="2195735" y="3789039"/>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nvGrpSpPr>
            <p:cNvPr id="12" name="Group 11"/>
            <p:cNvGrpSpPr/>
            <p:nvPr userDrawn="1"/>
          </p:nvGrpSpPr>
          <p:grpSpPr>
            <a:xfrm>
              <a:off x="864463" y="5363056"/>
              <a:ext cx="3814672" cy="898636"/>
              <a:chOff x="894080" y="5363056"/>
              <a:chExt cx="3814672" cy="898636"/>
            </a:xfrm>
          </p:grpSpPr>
          <p:pic>
            <p:nvPicPr>
              <p:cNvPr id="45" name="Picture 44" descr="de.png"/>
              <p:cNvPicPr>
                <a:picLocks/>
              </p:cNvPicPr>
              <p:nvPr userDrawn="1"/>
            </p:nvPicPr>
            <p:blipFill>
              <a:blip r:embed="rId5" cstate="print">
                <a:extLst>
                  <a:ext uri="{28A0092B-C50C-407E-A947-70E740481C1C}">
                    <a14:useLocalDpi xmlns:a14="http://schemas.microsoft.com/office/drawing/2010/main"/>
                  </a:ext>
                </a:extLst>
              </a:blip>
              <a:stretch>
                <a:fillRect/>
              </a:stretch>
            </p:blipFill>
            <p:spPr>
              <a:xfrm>
                <a:off x="894080" y="5363056"/>
                <a:ext cx="568800" cy="360000"/>
              </a:xfrm>
              <a:prstGeom prst="rect">
                <a:avLst/>
              </a:prstGeom>
              <a:ln>
                <a:noFill/>
              </a:ln>
              <a:effectLst>
                <a:outerShdw blurRad="292100" dist="139700" dir="2700000" algn="tl" rotWithShape="0">
                  <a:srgbClr val="333333">
                    <a:alpha val="65000"/>
                  </a:srgbClr>
                </a:outerShdw>
              </a:effectLst>
            </p:spPr>
          </p:pic>
          <p:pic>
            <p:nvPicPr>
              <p:cNvPr id="46" name="Picture 45" descr="gb.png"/>
              <p:cNvPicPr>
                <a:picLocks/>
              </p:cNvPicPr>
              <p:nvPr userDrawn="1"/>
            </p:nvPicPr>
            <p:blipFill>
              <a:blip r:embed="rId6" cstate="print">
                <a:extLst>
                  <a:ext uri="{28A0092B-C50C-407E-A947-70E740481C1C}">
                    <a14:useLocalDpi xmlns:a14="http://schemas.microsoft.com/office/drawing/2010/main"/>
                  </a:ext>
                </a:extLst>
              </a:blip>
              <a:stretch>
                <a:fillRect/>
              </a:stretch>
            </p:blipFill>
            <p:spPr>
              <a:xfrm>
                <a:off x="2195736" y="5363056"/>
                <a:ext cx="568800" cy="360000"/>
              </a:xfrm>
              <a:prstGeom prst="rect">
                <a:avLst/>
              </a:prstGeom>
              <a:ln>
                <a:noFill/>
              </a:ln>
              <a:effectLst>
                <a:outerShdw blurRad="292100" dist="139700" dir="2700000" algn="tl" rotWithShape="0">
                  <a:srgbClr val="333333">
                    <a:alpha val="65000"/>
                  </a:srgbClr>
                </a:outerShdw>
              </a:effectLst>
            </p:spPr>
          </p:pic>
          <p:pic>
            <p:nvPicPr>
              <p:cNvPr id="47" name="Picture 46" descr="fr.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843808" y="5363056"/>
                <a:ext cx="568165" cy="360000"/>
              </a:xfrm>
              <a:prstGeom prst="rect">
                <a:avLst/>
              </a:prstGeom>
              <a:ln>
                <a:noFill/>
              </a:ln>
              <a:effectLst>
                <a:outerShdw blurRad="292100" dist="139700" dir="2700000" algn="tl" rotWithShape="0">
                  <a:srgbClr val="333333">
                    <a:alpha val="65000"/>
                  </a:srgbClr>
                </a:outerShdw>
              </a:effectLst>
            </p:spPr>
          </p:pic>
          <p:pic>
            <p:nvPicPr>
              <p:cNvPr id="48" name="Picture 47" descr="it.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555562" y="5363056"/>
                <a:ext cx="568166" cy="360000"/>
              </a:xfrm>
              <a:prstGeom prst="rect">
                <a:avLst/>
              </a:prstGeom>
              <a:ln>
                <a:noFill/>
              </a:ln>
              <a:effectLst>
                <a:outerShdw blurRad="292100" dist="139700" dir="2700000" algn="tl" rotWithShape="0">
                  <a:srgbClr val="333333">
                    <a:alpha val="65000"/>
                  </a:srgbClr>
                </a:outerShdw>
              </a:effectLst>
            </p:spPr>
          </p:pic>
          <p:pic>
            <p:nvPicPr>
              <p:cNvPr id="49" name="Picture 48" descr="pt.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491880" y="5363056"/>
                <a:ext cx="568165" cy="360000"/>
              </a:xfrm>
              <a:prstGeom prst="rect">
                <a:avLst/>
              </a:prstGeom>
              <a:ln>
                <a:noFill/>
              </a:ln>
              <a:effectLst>
                <a:outerShdw blurRad="292100" dist="139700" dir="2700000" algn="tl" rotWithShape="0">
                  <a:srgbClr val="333333">
                    <a:alpha val="65000"/>
                  </a:srgbClr>
                </a:outerShdw>
              </a:effectLst>
            </p:spPr>
          </p:pic>
          <p:pic>
            <p:nvPicPr>
              <p:cNvPr id="50" name="Picture 49" descr="jp.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195736" y="5900228"/>
                <a:ext cx="568165" cy="360000"/>
              </a:xfrm>
              <a:prstGeom prst="rect">
                <a:avLst/>
              </a:prstGeom>
              <a:ln>
                <a:noFill/>
              </a:ln>
              <a:effectLst>
                <a:outerShdw blurRad="292100" dist="139700" dir="2700000" algn="tl" rotWithShape="0">
                  <a:srgbClr val="333333">
                    <a:alpha val="65000"/>
                  </a:srgbClr>
                </a:outerShdw>
              </a:effectLst>
            </p:spPr>
          </p:pic>
          <p:pic>
            <p:nvPicPr>
              <p:cNvPr id="52" name="Picture 51" descr="us.png"/>
              <p:cNvPicPr>
                <a:picLocks/>
              </p:cNvPicPr>
              <p:nvPr userDrawn="1"/>
            </p:nvPicPr>
            <p:blipFill>
              <a:blip r:embed="rId11" cstate="print">
                <a:extLst>
                  <a:ext uri="{28A0092B-C50C-407E-A947-70E740481C1C}">
                    <a14:useLocalDpi xmlns:a14="http://schemas.microsoft.com/office/drawing/2010/main"/>
                  </a:ext>
                </a:extLst>
              </a:blip>
              <a:stretch>
                <a:fillRect/>
              </a:stretch>
            </p:blipFill>
            <p:spPr>
              <a:xfrm>
                <a:off x="1547664" y="5900228"/>
                <a:ext cx="568800" cy="360000"/>
              </a:xfrm>
              <a:prstGeom prst="rect">
                <a:avLst/>
              </a:prstGeom>
              <a:ln>
                <a:noFill/>
              </a:ln>
              <a:effectLst>
                <a:outerShdw blurRad="292100" dist="139700" dir="2700000" algn="tl" rotWithShape="0">
                  <a:srgbClr val="333333">
                    <a:alpha val="65000"/>
                  </a:srgbClr>
                </a:outerShdw>
              </a:effectLst>
            </p:spPr>
          </p:pic>
          <p:pic>
            <p:nvPicPr>
              <p:cNvPr id="53" name="Picture 52" descr="hu.png"/>
              <p:cNvPicPr>
                <a:picLocks/>
              </p:cNvPicPr>
              <p:nvPr userDrawn="1"/>
            </p:nvPicPr>
            <p:blipFill>
              <a:blip r:embed="rId12" cstate="print">
                <a:extLst>
                  <a:ext uri="{28A0092B-C50C-407E-A947-70E740481C1C}">
                    <a14:useLocalDpi xmlns:a14="http://schemas.microsoft.com/office/drawing/2010/main"/>
                  </a:ext>
                </a:extLst>
              </a:blip>
              <a:stretch>
                <a:fillRect/>
              </a:stretch>
            </p:blipFill>
            <p:spPr>
              <a:xfrm>
                <a:off x="894080" y="5900228"/>
                <a:ext cx="568800" cy="360000"/>
              </a:xfrm>
              <a:prstGeom prst="rect">
                <a:avLst/>
              </a:prstGeom>
              <a:ln>
                <a:noFill/>
              </a:ln>
              <a:effectLst>
                <a:outerShdw blurRad="292100" dist="139700" dir="2700000" algn="tl" rotWithShape="0">
                  <a:srgbClr val="333333">
                    <a:alpha val="65000"/>
                  </a:srgbClr>
                </a:outerShdw>
              </a:effectLst>
            </p:spPr>
          </p:pic>
          <p:pic>
            <p:nvPicPr>
              <p:cNvPr id="54" name="Picture 53" descr="se.png"/>
              <p:cNvPicPr>
                <a:picLocks/>
              </p:cNvPicPr>
              <p:nvPr userDrawn="1"/>
            </p:nvPicPr>
            <p:blipFill>
              <a:blip r:embed="rId13" cstate="print">
                <a:extLst>
                  <a:ext uri="{28A0092B-C50C-407E-A947-70E740481C1C}">
                    <a14:useLocalDpi xmlns:a14="http://schemas.microsoft.com/office/drawing/2010/main"/>
                  </a:ext>
                </a:extLst>
              </a:blip>
              <a:stretch>
                <a:fillRect/>
              </a:stretch>
            </p:blipFill>
            <p:spPr>
              <a:xfrm>
                <a:off x="4139952" y="5363056"/>
                <a:ext cx="568800" cy="360000"/>
              </a:xfrm>
              <a:prstGeom prst="rect">
                <a:avLst/>
              </a:prstGeom>
              <a:ln>
                <a:noFill/>
              </a:ln>
              <a:effectLst>
                <a:outerShdw blurRad="292100" dist="139700" dir="2700000" algn="tl" rotWithShape="0">
                  <a:srgbClr val="333333">
                    <a:alpha val="65000"/>
                  </a:srgbClr>
                </a:outerShdw>
              </a:effectLst>
            </p:spPr>
          </p:pic>
          <p:pic>
            <p:nvPicPr>
              <p:cNvPr id="55" name="Picture 54" descr="cn.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843808" y="5900228"/>
                <a:ext cx="568165" cy="360000"/>
              </a:xfrm>
              <a:prstGeom prst="rect">
                <a:avLst/>
              </a:prstGeom>
              <a:ln>
                <a:noFill/>
              </a:ln>
              <a:effectLst>
                <a:outerShdw blurRad="292100" dist="139700" dir="2700000" algn="tl" rotWithShape="0">
                  <a:srgbClr val="333333">
                    <a:alpha val="65000"/>
                  </a:srgbClr>
                </a:outerShdw>
              </a:effectLst>
            </p:spPr>
          </p:pic>
          <p:pic>
            <p:nvPicPr>
              <p:cNvPr id="4" name="Picture 3"/>
              <p:cNvPicPr>
                <a:picLocks/>
              </p:cNvPicPr>
              <p:nvPr userDrawn="1"/>
            </p:nvPicPr>
            <p:blipFill>
              <a:blip r:embed="rId15" cstate="print">
                <a:extLst>
                  <a:ext uri="{28A0092B-C50C-407E-A947-70E740481C1C}">
                    <a14:useLocalDpi xmlns:a14="http://schemas.microsoft.com/office/drawing/2010/main" val="0"/>
                  </a:ext>
                </a:extLst>
              </a:blip>
              <a:stretch>
                <a:fillRect/>
              </a:stretch>
            </p:blipFill>
            <p:spPr>
              <a:xfrm>
                <a:off x="3491880" y="5900228"/>
                <a:ext cx="568800" cy="360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139952" y="5898764"/>
                <a:ext cx="568800" cy="362928"/>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3712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xfrm>
            <a:off x="892975" y="312549"/>
            <a:ext cx="10406063" cy="1518047"/>
          </a:xfrm>
          <a:prstGeom prst="rect">
            <a:avLst/>
          </a:prstGeom>
        </p:spPr>
        <p:txBody>
          <a:bodyPr lIns="64291" tIns="32146" rIns="64291" bIns="32146"/>
          <a:lstStyle/>
          <a:p>
            <a:pPr lvl="0">
              <a:defRPr sz="1800"/>
            </a:pPr>
            <a:r>
              <a:rPr sz="4200"/>
              <a:t>Title Text</a:t>
            </a:r>
          </a:p>
        </p:txBody>
      </p:sp>
      <p:sp>
        <p:nvSpPr>
          <p:cNvPr id="19" name="Shape 19"/>
          <p:cNvSpPr>
            <a:spLocks noGrp="1"/>
          </p:cNvSpPr>
          <p:nvPr>
            <p:ph type="body" idx="1"/>
          </p:nvPr>
        </p:nvSpPr>
        <p:spPr>
          <a:prstGeom prst="rect">
            <a:avLst/>
          </a:prstGeom>
        </p:spPr>
        <p:txBody>
          <a:bodyPr/>
          <a:lstStyle/>
          <a:p>
            <a:pPr lvl="0">
              <a:defRPr sz="1800"/>
            </a:pPr>
            <a:r>
              <a:rPr sz="1875"/>
              <a:t>Body Level One</a:t>
            </a:r>
          </a:p>
          <a:p>
            <a:pPr lvl="1">
              <a:defRPr sz="1800"/>
            </a:pPr>
            <a:r>
              <a:rPr sz="1875"/>
              <a:t>Body Level Two</a:t>
            </a:r>
          </a:p>
          <a:p>
            <a:pPr lvl="2">
              <a:defRPr sz="1800"/>
            </a:pPr>
            <a:r>
              <a:rPr sz="1875"/>
              <a:t>Body Level Three</a:t>
            </a:r>
          </a:p>
          <a:p>
            <a:pPr lvl="3">
              <a:defRPr sz="1800"/>
            </a:pPr>
            <a:r>
              <a:rPr sz="1875"/>
              <a:t>Body Level Four</a:t>
            </a:r>
          </a:p>
          <a:p>
            <a:pPr lvl="4">
              <a:defRPr sz="1800"/>
            </a:pPr>
            <a:r>
              <a:rPr sz="1875"/>
              <a:t>Body Level Five</a:t>
            </a:r>
          </a:p>
        </p:txBody>
      </p:sp>
    </p:spTree>
    <p:extLst>
      <p:ext uri="{BB962C8B-B14F-4D97-AF65-F5344CB8AC3E}">
        <p14:creationId xmlns:p14="http://schemas.microsoft.com/office/powerpoint/2010/main" val="96408702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79416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4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1990419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5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4214361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6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2269023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2992801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8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3233623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9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buClrTx/>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4217637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0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buClrTx/>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1459453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r>
              <a:rPr lang="en-US"/>
              <a:t>Andrea Frazzitta</a:t>
            </a:r>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r>
              <a:rPr lang="it-IT"/>
              <a:t>Andrea Frazzitta</a:t>
            </a:r>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2651607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buClrTx/>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4107593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2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buClrTx/>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1647223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3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2627900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4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2856013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5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3976378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6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413157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7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1188043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8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1984520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9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7"/>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8" y="6371746"/>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280028" y="6350000"/>
            <a:ext cx="864645" cy="276999"/>
          </a:xfrm>
          <a:prstGeom prst="rect">
            <a:avLst/>
          </a:prstGeom>
          <a:noFill/>
        </p:spPr>
        <p:txBody>
          <a:bodyPr wrap="square" rtlCol="0">
            <a:spAutoFit/>
          </a:bodyPr>
          <a:lstStyle/>
          <a:p>
            <a:fld id="{35C3533D-D346-4746-A382-458F3767D6EF}" type="slidenum">
              <a:rPr lang="it-IT" sz="1200" smtClean="0">
                <a:solidFill>
                  <a:schemeClr val="bg1">
                    <a:lumMod val="50000"/>
                  </a:schemeClr>
                </a:solidFill>
              </a:rPr>
              <a:t>‹#›</a:t>
            </a:fld>
            <a:endParaRPr lang="it-IT" sz="1200" dirty="0">
              <a:solidFill>
                <a:schemeClr val="bg1">
                  <a:lumMod val="50000"/>
                </a:schemeClr>
              </a:solidFill>
            </a:endParaRPr>
          </a:p>
        </p:txBody>
      </p:sp>
      <p:pic>
        <p:nvPicPr>
          <p:cNvPr id="26626" name="Picture 2" descr="Risultati immagini per logo tor vergat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672" y="94068"/>
            <a:ext cx="2164659"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C92D6F4-A6ED-444D-8FE2-359AD0FF7514}"/>
              </a:ext>
            </a:extLst>
          </p:cNvPr>
          <p:cNvSpPr txBox="1"/>
          <p:nvPr userDrawn="1"/>
        </p:nvSpPr>
        <p:spPr>
          <a:xfrm>
            <a:off x="323216" y="6396167"/>
            <a:ext cx="10860800" cy="230832"/>
          </a:xfrm>
          <a:prstGeom prst="rect">
            <a:avLst/>
          </a:prstGeom>
          <a:noFill/>
        </p:spPr>
        <p:txBody>
          <a:bodyPr wrap="square" rtlCol="0">
            <a:spAutoFit/>
          </a:bodyPr>
          <a:lstStyle/>
          <a:p>
            <a:r>
              <a:rPr lang="en-U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 Cianchi                                                          Particle Accelerators For Science And Interdisciplinary Applications</a:t>
            </a:r>
          </a:p>
        </p:txBody>
      </p:sp>
    </p:spTree>
    <p:extLst>
      <p:ext uri="{BB962C8B-B14F-4D97-AF65-F5344CB8AC3E}">
        <p14:creationId xmlns:p14="http://schemas.microsoft.com/office/powerpoint/2010/main" val="3324590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r>
              <a:rPr lang="en-US"/>
              <a:t>Andrea Frazzitta</a:t>
            </a:r>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r>
              <a:rPr lang="it-IT"/>
              <a:t>Andrea Frazzitta</a:t>
            </a:r>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28923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r>
              <a:rPr lang="en-US"/>
              <a:t>Andrea Frazzitta</a:t>
            </a:r>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r>
              <a:rPr lang="it-IT"/>
              <a:t>Andrea Frazzitta</a:t>
            </a:r>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8400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r>
              <a:rPr lang="en-US"/>
              <a:t>Andrea Frazzitta</a:t>
            </a:r>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r>
              <a:rPr lang="it-IT"/>
              <a:t>Andrea Frazzitta</a:t>
            </a:r>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432662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r>
              <a:rPr lang="en-US"/>
              <a:t>Andrea Frazzitta</a:t>
            </a:r>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r>
              <a:rPr lang="it-IT"/>
              <a:t>Andrea Frazzitta</a:t>
            </a:r>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201438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r>
              <a:rPr lang="en-US"/>
              <a:t>Andrea Frazzitta</a:t>
            </a:r>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r>
              <a:rPr lang="it-IT"/>
              <a:t>Andrea Frazzitta</a:t>
            </a:r>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980083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r>
              <a:rPr lang="en-US"/>
              <a:t>Andrea Frazzitta</a:t>
            </a:r>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r>
              <a:rPr lang="it-IT"/>
              <a:t>Andrea Frazzitta</a:t>
            </a:r>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176618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4"/>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5"/>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en-US"/>
              <a:t>Andrea Frazzitta</a:t>
            </a:r>
            <a:endParaRPr lang="it-IT" dirty="0"/>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Andrea Frazzitta</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144812528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Andrea Frazzitta</a:t>
            </a:r>
          </a:p>
        </p:txBody>
      </p:sp>
      <p:sp>
        <p:nvSpPr>
          <p:cNvPr id="5" name="Segnaposto piè di pagina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Andrea Frazzitta</a:t>
            </a:r>
          </a:p>
        </p:txBody>
      </p:sp>
      <p:sp>
        <p:nvSpPr>
          <p:cNvPr id="6" name="Segnaposto numero diapositiva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CE81E3-3265-45EE-A2C3-C9AF2D303D91}" type="slidenum">
              <a:rPr lang="en-US" smtClean="0"/>
              <a:t>‹#›</a:t>
            </a:fld>
            <a:endParaRPr lang="en-US"/>
          </a:p>
        </p:txBody>
      </p:sp>
    </p:spTree>
    <p:extLst>
      <p:ext uri="{BB962C8B-B14F-4D97-AF65-F5344CB8AC3E}">
        <p14:creationId xmlns:p14="http://schemas.microsoft.com/office/powerpoint/2010/main" val="10661180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hdr="0" ftr="0"/>
  <p:txStyles>
    <p:titleStyle>
      <a:lvl1pPr algn="ctr" defTabSz="685783" rtl="0" eaLnBrk="1" latinLnBrk="0" hangingPunct="1">
        <a:spcBef>
          <a:spcPct val="0"/>
        </a:spcBef>
        <a:buNone/>
        <a:defRPr sz="1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it-IT"/>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9.png"/><Relationship Id="rId3" Type="http://schemas.openxmlformats.org/officeDocument/2006/relationships/image" Target="../media/image47.gif"/><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4.png"/><Relationship Id="rId11" Type="http://schemas.microsoft.com/office/2007/relationships/hdphoto" Target="../media/hdphoto3.wdp"/><Relationship Id="rId5" Type="http://schemas.openxmlformats.org/officeDocument/2006/relationships/image" Target="../media/image45.png"/><Relationship Id="rId10" Type="http://schemas.openxmlformats.org/officeDocument/2006/relationships/image" Target="../media/image57.png"/><Relationship Id="rId4" Type="http://schemas.openxmlformats.org/officeDocument/2006/relationships/image" Target="../media/image53.gif"/><Relationship Id="rId9" Type="http://schemas.openxmlformats.org/officeDocument/2006/relationships/image" Target="../media/image56.png"/><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91.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66.jpg"/><Relationship Id="rId4" Type="http://schemas.openxmlformats.org/officeDocument/2006/relationships/image" Target="../media/image65.jp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77.png"/><Relationship Id="rId7" Type="http://schemas.openxmlformats.org/officeDocument/2006/relationships/image" Target="../media/image500.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490.png"/><Relationship Id="rId4" Type="http://schemas.openxmlformats.org/officeDocument/2006/relationships/image" Target="../media/image78.png"/><Relationship Id="rId9" Type="http://schemas.openxmlformats.org/officeDocument/2006/relationships/image" Target="../media/image520.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E995C67A-EC81-7930-3A1E-53FB57D5C879}"/>
              </a:ext>
            </a:extLst>
          </p:cNvPr>
          <p:cNvSpPr/>
          <p:nvPr/>
        </p:nvSpPr>
        <p:spPr>
          <a:xfrm>
            <a:off x="5615022" y="1409655"/>
            <a:ext cx="4833233" cy="4833233"/>
          </a:xfrm>
          <a:prstGeom prst="ellipse">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23">
            <a:extLst>
              <a:ext uri="{FF2B5EF4-FFF2-40B4-BE49-F238E27FC236}">
                <a16:creationId xmlns:a16="http://schemas.microsoft.com/office/drawing/2014/main" id="{558FCDEB-7697-0CB8-9E1D-E6C5DAFD6D01}"/>
              </a:ext>
            </a:extLst>
          </p:cNvPr>
          <p:cNvSpPr>
            <a:spLocks noGrp="1"/>
          </p:cNvSpPr>
          <p:nvPr>
            <p:ph type="ctrTitle"/>
          </p:nvPr>
        </p:nvSpPr>
        <p:spPr>
          <a:xfrm>
            <a:off x="838200" y="1601450"/>
            <a:ext cx="3795445" cy="2414431"/>
          </a:xfrm>
        </p:spPr>
        <p:txBody>
          <a:bodyPr>
            <a:normAutofit/>
          </a:bodyPr>
          <a:lstStyle/>
          <a:p>
            <a:r>
              <a:rPr lang="en-US" sz="3200" dirty="0"/>
              <a:t>Sources: </a:t>
            </a:r>
            <a:r>
              <a:rPr lang="en-US" sz="4800" dirty="0"/>
              <a:t>Betatron Radiation</a:t>
            </a:r>
          </a:p>
        </p:txBody>
      </p:sp>
      <p:sp>
        <p:nvSpPr>
          <p:cNvPr id="26" name="Subtitle 25">
            <a:extLst>
              <a:ext uri="{FF2B5EF4-FFF2-40B4-BE49-F238E27FC236}">
                <a16:creationId xmlns:a16="http://schemas.microsoft.com/office/drawing/2014/main" id="{C0C5AD83-3AA7-6D97-9ECC-0CA04F7E6C25}"/>
              </a:ext>
            </a:extLst>
          </p:cNvPr>
          <p:cNvSpPr>
            <a:spLocks noGrp="1"/>
          </p:cNvSpPr>
          <p:nvPr>
            <p:ph type="subTitle" idx="1"/>
          </p:nvPr>
        </p:nvSpPr>
        <p:spPr>
          <a:xfrm>
            <a:off x="838199" y="4277337"/>
            <a:ext cx="3795445" cy="1655762"/>
          </a:xfrm>
        </p:spPr>
        <p:txBody>
          <a:bodyPr/>
          <a:lstStyle/>
          <a:p>
            <a:r>
              <a:rPr lang="en-US" dirty="0"/>
              <a:t>Andrea Frazzitta</a:t>
            </a:r>
          </a:p>
          <a:p>
            <a:r>
              <a:rPr lang="en-US" dirty="0"/>
              <a:t>INFN Milano</a:t>
            </a:r>
          </a:p>
          <a:p>
            <a:r>
              <a:rPr lang="en-US" dirty="0"/>
              <a:t>Sapienza University of Rome</a:t>
            </a:r>
          </a:p>
        </p:txBody>
      </p:sp>
      <p:sp>
        <p:nvSpPr>
          <p:cNvPr id="2" name="Date Placeholder 1">
            <a:extLst>
              <a:ext uri="{FF2B5EF4-FFF2-40B4-BE49-F238E27FC236}">
                <a16:creationId xmlns:a16="http://schemas.microsoft.com/office/drawing/2014/main" id="{E5234CB8-127D-547E-3F57-666ADE502812}"/>
              </a:ext>
            </a:extLst>
          </p:cNvPr>
          <p:cNvSpPr>
            <a:spLocks noGrp="1"/>
          </p:cNvSpPr>
          <p:nvPr>
            <p:ph type="dt" sz="half" idx="10"/>
          </p:nvPr>
        </p:nvSpPr>
        <p:spPr/>
        <p:txBody>
          <a:bodyPr/>
          <a:lstStyle/>
          <a:p>
            <a:r>
              <a:rPr lang="en-US"/>
              <a:t>Andrea Frazzitta</a:t>
            </a:r>
            <a:endParaRPr lang="it-IT" dirty="0"/>
          </a:p>
        </p:txBody>
      </p:sp>
      <p:sp>
        <p:nvSpPr>
          <p:cNvPr id="4" name="Slide Number Placeholder 3">
            <a:extLst>
              <a:ext uri="{FF2B5EF4-FFF2-40B4-BE49-F238E27FC236}">
                <a16:creationId xmlns:a16="http://schemas.microsoft.com/office/drawing/2014/main" id="{3F596C96-E058-256F-ECEB-D2A5DF2F5E48}"/>
              </a:ext>
            </a:extLst>
          </p:cNvPr>
          <p:cNvSpPr>
            <a:spLocks noGrp="1"/>
          </p:cNvSpPr>
          <p:nvPr>
            <p:ph type="sldNum" sz="quarter" idx="12"/>
          </p:nvPr>
        </p:nvSpPr>
        <p:spPr/>
        <p:txBody>
          <a:bodyPr/>
          <a:lstStyle/>
          <a:p>
            <a:fld id="{9B13B172-409A-48BF-92CD-9E808051E234}" type="slidenum">
              <a:rPr lang="it-IT" smtClean="0"/>
              <a:t>1</a:t>
            </a:fld>
            <a:endParaRPr lang="it-IT"/>
          </a:p>
        </p:txBody>
      </p:sp>
    </p:spTree>
    <p:extLst>
      <p:ext uri="{BB962C8B-B14F-4D97-AF65-F5344CB8AC3E}">
        <p14:creationId xmlns:p14="http://schemas.microsoft.com/office/powerpoint/2010/main" val="1957840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F2F74E-C421-FFF0-E07A-A80B7E23B5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2637" y="2548083"/>
            <a:ext cx="4889780" cy="3667335"/>
          </a:xfrm>
          <a:prstGeom prst="rect">
            <a:avLst/>
          </a:prstGeom>
        </p:spPr>
      </p:pic>
      <p:sp>
        <p:nvSpPr>
          <p:cNvPr id="2" name="Title 1">
            <a:extLst>
              <a:ext uri="{FF2B5EF4-FFF2-40B4-BE49-F238E27FC236}">
                <a16:creationId xmlns:a16="http://schemas.microsoft.com/office/drawing/2014/main" id="{E125C449-0C34-B1E6-B6AA-AB90C1A0E404}"/>
              </a:ext>
            </a:extLst>
          </p:cNvPr>
          <p:cNvSpPr>
            <a:spLocks noGrp="1"/>
          </p:cNvSpPr>
          <p:nvPr>
            <p:ph type="title"/>
          </p:nvPr>
        </p:nvSpPr>
        <p:spPr/>
        <p:txBody>
          <a:bodyPr/>
          <a:lstStyle/>
          <a:p>
            <a:r>
              <a:rPr lang="en-US" dirty="0"/>
              <a:t>Spatial coherence</a:t>
            </a:r>
          </a:p>
        </p:txBody>
      </p:sp>
      <p:pic>
        <p:nvPicPr>
          <p:cNvPr id="5" name="Picture 4">
            <a:extLst>
              <a:ext uri="{FF2B5EF4-FFF2-40B4-BE49-F238E27FC236}">
                <a16:creationId xmlns:a16="http://schemas.microsoft.com/office/drawing/2014/main" id="{2F72B395-1F1E-E978-173E-DAB756F4849C}"/>
              </a:ext>
            </a:extLst>
          </p:cNvPr>
          <p:cNvPicPr>
            <a:picLocks noChangeAspect="1"/>
          </p:cNvPicPr>
          <p:nvPr/>
        </p:nvPicPr>
        <p:blipFill>
          <a:blip r:embed="rId4"/>
          <a:stretch>
            <a:fillRect/>
          </a:stretch>
        </p:blipFill>
        <p:spPr>
          <a:xfrm>
            <a:off x="7277937" y="1335636"/>
            <a:ext cx="4444721" cy="112611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D23E49D-14F1-932A-141B-0D1AB368B8A2}"/>
                  </a:ext>
                </a:extLst>
              </p:cNvPr>
              <p:cNvSpPr txBox="1"/>
              <p:nvPr/>
            </p:nvSpPr>
            <p:spPr>
              <a:xfrm>
                <a:off x="7441227" y="4657994"/>
                <a:ext cx="2067273" cy="676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𝜽</m:t>
                          </m:r>
                        </m:e>
                        <m:sub>
                          <m:r>
                            <a:rPr lang="en-US" sz="2000" b="1" i="1" smtClean="0">
                              <a:latin typeface="Cambria Math" panose="02040503050406030204" pitchFamily="18" charset="0"/>
                            </a:rPr>
                            <m:t>𝒄</m:t>
                          </m:r>
                        </m:sub>
                      </m:sSub>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𝝀</m:t>
                          </m:r>
                        </m:num>
                        <m:den>
                          <m:r>
                            <a:rPr lang="en-US" sz="2000" b="1" i="1" smtClean="0">
                              <a:latin typeface="Cambria Math" panose="02040503050406030204" pitchFamily="18" charset="0"/>
                            </a:rPr>
                            <m:t>𝝅𝝈</m:t>
                          </m:r>
                        </m:den>
                      </m:f>
                    </m:oMath>
                  </m:oMathPara>
                </a14:m>
                <a:endParaRPr lang="en-US" sz="2000" b="1" dirty="0"/>
              </a:p>
            </p:txBody>
          </p:sp>
        </mc:Choice>
        <mc:Fallback xmlns="">
          <p:sp>
            <p:nvSpPr>
              <p:cNvPr id="3" name="TextBox 2">
                <a:extLst>
                  <a:ext uri="{FF2B5EF4-FFF2-40B4-BE49-F238E27FC236}">
                    <a16:creationId xmlns:a16="http://schemas.microsoft.com/office/drawing/2014/main" id="{DD23E49D-14F1-932A-141B-0D1AB368B8A2}"/>
                  </a:ext>
                </a:extLst>
              </p:cNvPr>
              <p:cNvSpPr txBox="1">
                <a:spLocks noRot="1" noChangeAspect="1" noMove="1" noResize="1" noEditPoints="1" noAdjustHandles="1" noChangeArrowheads="1" noChangeShapeType="1" noTextEdit="1"/>
              </p:cNvSpPr>
              <p:nvPr/>
            </p:nvSpPr>
            <p:spPr>
              <a:xfrm>
                <a:off x="7441227" y="4657994"/>
                <a:ext cx="2067273" cy="676788"/>
              </a:xfrm>
              <a:prstGeom prst="rect">
                <a:avLst/>
              </a:prstGeom>
              <a:blipFill>
                <a:blip r:embed="rId5"/>
                <a:stretch>
                  <a:fillRect/>
                </a:stretch>
              </a:blipFill>
            </p:spPr>
            <p:txBody>
              <a:bodyPr/>
              <a:lstStyle/>
              <a:p>
                <a:r>
                  <a:rPr lang="en-US">
                    <a:noFill/>
                  </a:rPr>
                  <a:t> </a:t>
                </a:r>
              </a:p>
            </p:txBody>
          </p:sp>
        </mc:Fallback>
      </mc:AlternateContent>
      <p:sp>
        <p:nvSpPr>
          <p:cNvPr id="9" name="Segnaposto contenuto 3">
            <a:extLst>
              <a:ext uri="{FF2B5EF4-FFF2-40B4-BE49-F238E27FC236}">
                <a16:creationId xmlns:a16="http://schemas.microsoft.com/office/drawing/2014/main" id="{64419999-9F7E-6A21-0864-EAB26016C888}"/>
              </a:ext>
            </a:extLst>
          </p:cNvPr>
          <p:cNvSpPr txBox="1">
            <a:spLocks/>
          </p:cNvSpPr>
          <p:nvPr/>
        </p:nvSpPr>
        <p:spPr>
          <a:xfrm>
            <a:off x="838201" y="1983850"/>
            <a:ext cx="5793712" cy="37335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1800"/>
              </a:spcBef>
            </a:pPr>
            <a:r>
              <a:rPr lang="en-US" sz="2000" b="1" dirty="0"/>
              <a:t>Given the </a:t>
            </a:r>
            <a:r>
              <a:rPr lang="en-US" sz="2000" b="1" i="1" dirty="0"/>
              <a:t>K</a:t>
            </a:r>
            <a:r>
              <a:rPr lang="en-US" sz="2000" b="1" dirty="0"/>
              <a:t>-spread </a:t>
            </a:r>
            <a:r>
              <a:rPr lang="en-US" sz="2000" dirty="0"/>
              <a:t>and the </a:t>
            </a:r>
            <a:r>
              <a:rPr lang="en-US" sz="2000" b="1" dirty="0"/>
              <a:t>mix of </a:t>
            </a:r>
            <a:r>
              <a:rPr lang="en-US" sz="2000" b="1" dirty="0" err="1"/>
              <a:t>betatron</a:t>
            </a:r>
            <a:r>
              <a:rPr lang="en-US" sz="2000" b="1" dirty="0"/>
              <a:t> phases</a:t>
            </a:r>
            <a:r>
              <a:rPr lang="en-US" sz="2000" dirty="0"/>
              <a:t>, lower boundary of spatial </a:t>
            </a:r>
            <a:r>
              <a:rPr lang="en-US" sz="2000" b="1" dirty="0"/>
              <a:t>coherence angle is calculated </a:t>
            </a:r>
            <a:r>
              <a:rPr lang="en-US" sz="2000" b="1" dirty="0">
                <a:latin typeface="Titillium"/>
              </a:rPr>
              <a:t>from </a:t>
            </a:r>
            <a:r>
              <a:rPr lang="en-US" sz="2000" b="1" i="0" u="none" strike="noStrike" baseline="0" dirty="0">
                <a:latin typeface="Titillium"/>
              </a:rPr>
              <a:t>van </a:t>
            </a:r>
            <a:r>
              <a:rPr lang="en-US" sz="2000" b="1" i="0" u="none" strike="noStrike" baseline="0" dirty="0" err="1">
                <a:latin typeface="Titillium"/>
              </a:rPr>
              <a:t>Cittert</a:t>
            </a:r>
            <a:r>
              <a:rPr lang="en-US" sz="2000" b="1" i="0" u="none" strike="noStrike" baseline="0" dirty="0">
                <a:latin typeface="Titillium"/>
              </a:rPr>
              <a:t>–Zernike theorem.</a:t>
            </a:r>
          </a:p>
          <a:p>
            <a:pPr algn="l">
              <a:spcBef>
                <a:spcPts val="1800"/>
              </a:spcBef>
            </a:pPr>
            <a:r>
              <a:rPr lang="en-US" sz="2000" dirty="0">
                <a:latin typeface="Titillium"/>
              </a:rPr>
              <a:t>Numerical simulations parametric scans also look for the smallest possible electron beam spot</a:t>
            </a:r>
            <a:r>
              <a:rPr lang="en-US" sz="2000" b="1" dirty="0">
                <a:latin typeface="Titillium"/>
              </a:rPr>
              <a:t>, trying to reach </a:t>
            </a:r>
            <a:r>
              <a:rPr lang="en-US" sz="2000" b="1" i="1" dirty="0">
                <a:latin typeface="Titillium"/>
              </a:rPr>
              <a:t>O</a:t>
            </a:r>
            <a:r>
              <a:rPr lang="en-US" sz="2000" b="1" dirty="0">
                <a:latin typeface="Titillium"/>
              </a:rPr>
              <a:t>(1) </a:t>
            </a:r>
            <a:r>
              <a:rPr lang="en-US" sz="2000" b="1" dirty="0" err="1">
                <a:latin typeface="Titillium"/>
              </a:rPr>
              <a:t>mrad</a:t>
            </a:r>
            <a:r>
              <a:rPr lang="en-US" sz="2000" b="1" dirty="0">
                <a:latin typeface="Titillium"/>
              </a:rPr>
              <a:t> of coherence angle</a:t>
            </a:r>
          </a:p>
          <a:p>
            <a:pPr>
              <a:spcBef>
                <a:spcPts val="1800"/>
              </a:spcBef>
            </a:pPr>
            <a:r>
              <a:rPr lang="en-US" sz="2000" dirty="0">
                <a:latin typeface="Titillium"/>
              </a:rPr>
              <a:t>Spatial coherence is a relevant parameter for </a:t>
            </a:r>
            <a:r>
              <a:rPr lang="en-US" sz="2000" b="1" dirty="0">
                <a:latin typeface="Titillium"/>
              </a:rPr>
              <a:t>phase contrast imaging</a:t>
            </a:r>
            <a:r>
              <a:rPr lang="en-US" sz="2000" dirty="0">
                <a:latin typeface="Titillium"/>
              </a:rPr>
              <a:t>: coherence size of at least 15x imaging resolution is required, threshold highlighted in dashed red</a:t>
            </a:r>
            <a:endParaRPr lang="en-US" sz="2000" b="1" dirty="0">
              <a:latin typeface="Titillium"/>
            </a:endParaRPr>
          </a:p>
          <a:p>
            <a:pPr algn="l">
              <a:spcBef>
                <a:spcPts val="1800"/>
              </a:spcBef>
            </a:pPr>
            <a:endParaRPr lang="en-US" sz="2000" b="1" dirty="0">
              <a:latin typeface="Titillium"/>
            </a:endParaRPr>
          </a:p>
        </p:txBody>
      </p:sp>
      <p:cxnSp>
        <p:nvCxnSpPr>
          <p:cNvPr id="11" name="Straight Connector 10">
            <a:extLst>
              <a:ext uri="{FF2B5EF4-FFF2-40B4-BE49-F238E27FC236}">
                <a16:creationId xmlns:a16="http://schemas.microsoft.com/office/drawing/2014/main" id="{DD74E0A3-43CA-72B8-3FDD-D52F117E5AC4}"/>
              </a:ext>
            </a:extLst>
          </p:cNvPr>
          <p:cNvCxnSpPr/>
          <p:nvPr/>
        </p:nvCxnSpPr>
        <p:spPr>
          <a:xfrm>
            <a:off x="7741920" y="3870960"/>
            <a:ext cx="3703320" cy="0"/>
          </a:xfrm>
          <a:prstGeom prst="line">
            <a:avLst/>
          </a:prstGeom>
          <a:ln w="38100">
            <a:solidFill>
              <a:srgbClr val="FF0000"/>
            </a:solidFill>
            <a:prstDash val="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056D4FBA-D02A-F542-A320-F15BFCDDBFFA}"/>
              </a:ext>
            </a:extLst>
          </p:cNvPr>
          <p:cNvSpPr>
            <a:spLocks noGrp="1"/>
          </p:cNvSpPr>
          <p:nvPr>
            <p:ph type="dt" sz="half" idx="10"/>
          </p:nvPr>
        </p:nvSpPr>
        <p:spPr/>
        <p:txBody>
          <a:bodyPr/>
          <a:lstStyle/>
          <a:p>
            <a:r>
              <a:rPr lang="en-US"/>
              <a:t>Andrea Frazzitta</a:t>
            </a:r>
            <a:endParaRPr lang="it-IT"/>
          </a:p>
        </p:txBody>
      </p:sp>
      <p:sp>
        <p:nvSpPr>
          <p:cNvPr id="7" name="Slide Number Placeholder 6">
            <a:extLst>
              <a:ext uri="{FF2B5EF4-FFF2-40B4-BE49-F238E27FC236}">
                <a16:creationId xmlns:a16="http://schemas.microsoft.com/office/drawing/2014/main" id="{7A1129C2-4EE6-D8EC-27BF-986C82319781}"/>
              </a:ext>
            </a:extLst>
          </p:cNvPr>
          <p:cNvSpPr>
            <a:spLocks noGrp="1"/>
          </p:cNvSpPr>
          <p:nvPr>
            <p:ph type="sldNum" sz="quarter" idx="12"/>
          </p:nvPr>
        </p:nvSpPr>
        <p:spPr/>
        <p:txBody>
          <a:bodyPr/>
          <a:lstStyle/>
          <a:p>
            <a:fld id="{9B13B172-409A-48BF-92CD-9E808051E234}" type="slidenum">
              <a:rPr lang="it-IT" smtClean="0"/>
              <a:t>10</a:t>
            </a:fld>
            <a:endParaRPr lang="it-IT"/>
          </a:p>
        </p:txBody>
      </p:sp>
    </p:spTree>
    <p:extLst>
      <p:ext uri="{BB962C8B-B14F-4D97-AF65-F5344CB8AC3E}">
        <p14:creationId xmlns:p14="http://schemas.microsoft.com/office/powerpoint/2010/main" val="342823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1D6D98-AFE1-E679-EF6B-E50C0B770AA3}"/>
              </a:ext>
            </a:extLst>
          </p:cNvPr>
          <p:cNvSpPr>
            <a:spLocks noGrp="1"/>
          </p:cNvSpPr>
          <p:nvPr>
            <p:ph type="title"/>
          </p:nvPr>
        </p:nvSpPr>
        <p:spPr>
          <a:xfrm>
            <a:off x="838200" y="1335636"/>
            <a:ext cx="10515600" cy="780114"/>
          </a:xfrm>
        </p:spPr>
        <p:txBody>
          <a:bodyPr anchor="t">
            <a:normAutofit/>
          </a:bodyPr>
          <a:lstStyle/>
          <a:p>
            <a:r>
              <a:rPr lang="en-US" dirty="0"/>
              <a:t>Expected Parameters</a:t>
            </a:r>
          </a:p>
        </p:txBody>
      </p:sp>
      <p:graphicFrame>
        <p:nvGraphicFramePr>
          <p:cNvPr id="6" name="Tabella 6">
            <a:extLst>
              <a:ext uri="{FF2B5EF4-FFF2-40B4-BE49-F238E27FC236}">
                <a16:creationId xmlns:a16="http://schemas.microsoft.com/office/drawing/2014/main" id="{DDC3A1F0-AD5B-A9A8-939F-F4A5CF9A1C19}"/>
              </a:ext>
            </a:extLst>
          </p:cNvPr>
          <p:cNvGraphicFramePr>
            <a:graphicFrameLocks noGrp="1"/>
          </p:cNvGraphicFramePr>
          <p:nvPr>
            <p:ph idx="1"/>
            <p:extLst>
              <p:ext uri="{D42A27DB-BD31-4B8C-83A1-F6EECF244321}">
                <p14:modId xmlns:p14="http://schemas.microsoft.com/office/powerpoint/2010/main" val="3281450469"/>
              </p:ext>
            </p:extLst>
          </p:nvPr>
        </p:nvGraphicFramePr>
        <p:xfrm>
          <a:off x="706329" y="1422290"/>
          <a:ext cx="7299751" cy="4440944"/>
        </p:xfrm>
        <a:graphic>
          <a:graphicData uri="http://schemas.openxmlformats.org/drawingml/2006/table">
            <a:tbl>
              <a:tblPr firstRow="1" bandRow="1">
                <a:noFill/>
                <a:tableStyleId>{5C22544A-7EE6-4342-B048-85BDC9FD1C3A}</a:tableStyleId>
              </a:tblPr>
              <a:tblGrid>
                <a:gridCol w="4227351">
                  <a:extLst>
                    <a:ext uri="{9D8B030D-6E8A-4147-A177-3AD203B41FA5}">
                      <a16:colId xmlns:a16="http://schemas.microsoft.com/office/drawing/2014/main" val="3001577328"/>
                    </a:ext>
                  </a:extLst>
                </a:gridCol>
                <a:gridCol w="1745302">
                  <a:extLst>
                    <a:ext uri="{9D8B030D-6E8A-4147-A177-3AD203B41FA5}">
                      <a16:colId xmlns:a16="http://schemas.microsoft.com/office/drawing/2014/main" val="3313247383"/>
                    </a:ext>
                  </a:extLst>
                </a:gridCol>
                <a:gridCol w="1327098">
                  <a:extLst>
                    <a:ext uri="{9D8B030D-6E8A-4147-A177-3AD203B41FA5}">
                      <a16:colId xmlns:a16="http://schemas.microsoft.com/office/drawing/2014/main" val="99787051"/>
                    </a:ext>
                  </a:extLst>
                </a:gridCol>
              </a:tblGrid>
              <a:tr h="555118">
                <a:tc>
                  <a:txBody>
                    <a:bodyPr/>
                    <a:lstStyle/>
                    <a:p>
                      <a:endParaRPr lang="en-US" sz="1900" b="1" dirty="0">
                        <a:solidFill>
                          <a:schemeClr val="tx1">
                            <a:lumMod val="75000"/>
                            <a:lumOff val="25000"/>
                          </a:schemeClr>
                        </a:solidFill>
                      </a:endParaRPr>
                    </a:p>
                  </a:txBody>
                  <a:tcPr marL="226579" marR="113289" marT="113289" marB="113289">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n-US" sz="1900" b="1">
                          <a:solidFill>
                            <a:schemeClr val="tx1">
                              <a:lumMod val="75000"/>
                              <a:lumOff val="25000"/>
                            </a:schemeClr>
                          </a:solidFill>
                        </a:rPr>
                        <a:t>Value</a:t>
                      </a:r>
                    </a:p>
                  </a:txBody>
                  <a:tcPr marL="226579" marR="113289" marT="113289" marB="113289">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n-US" sz="1900" b="1" dirty="0">
                          <a:solidFill>
                            <a:schemeClr val="tx1">
                              <a:lumMod val="75000"/>
                              <a:lumOff val="25000"/>
                            </a:schemeClr>
                          </a:solidFill>
                        </a:rPr>
                        <a:t>Unit</a:t>
                      </a:r>
                    </a:p>
                  </a:txBody>
                  <a:tcPr marL="226579" marR="113289" marT="113289" marB="113289">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277808849"/>
                  </a:ext>
                </a:extLst>
              </a:tr>
              <a:tr h="555118">
                <a:tc>
                  <a:txBody>
                    <a:bodyPr/>
                    <a:lstStyle/>
                    <a:p>
                      <a:r>
                        <a:rPr lang="en-US" sz="1900" b="0" i="0" u="none" strike="noStrike" baseline="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Electron beam Energy </a:t>
                      </a:r>
                      <a:endParaRPr lang="en-US" sz="19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226579" marR="113289" marT="113289" marB="11328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100-500 </a:t>
                      </a:r>
                    </a:p>
                  </a:txBody>
                  <a:tcPr marL="226579" marR="113289" marT="113289" marB="11328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9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MeV</a:t>
                      </a:r>
                    </a:p>
                  </a:txBody>
                  <a:tcPr marL="226579" marR="113289" marT="113289" marB="11328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73342639"/>
                  </a:ext>
                </a:extLst>
              </a:tr>
              <a:tr h="555118">
                <a:tc>
                  <a:txBody>
                    <a:bodyPr/>
                    <a:lstStyle/>
                    <a:p>
                      <a:r>
                        <a:rPr lang="en-US" sz="1900" b="0" i="0" u="none" strike="noStrike" baseline="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Plasma Number Density </a:t>
                      </a:r>
                      <a:endParaRPr lang="en-US" sz="1900" baseline="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226579" marR="113289" marT="113289" marB="11328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10</a:t>
                      </a:r>
                      <a:r>
                        <a:rPr lang="en-US" sz="1900" baseline="30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18</a:t>
                      </a:r>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-10</a:t>
                      </a:r>
                      <a:r>
                        <a:rPr lang="en-US" sz="1900" baseline="30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19</a:t>
                      </a:r>
                    </a:p>
                  </a:txBody>
                  <a:tcPr marL="226579" marR="113289" marT="113289" marB="11328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9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cm</a:t>
                      </a:r>
                      <a:r>
                        <a:rPr lang="en-US" sz="1900" baseline="300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en-US" sz="19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226579" marR="113289" marT="113289" marB="11328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3111320712"/>
                  </a:ext>
                </a:extLst>
              </a:tr>
              <a:tr h="555118">
                <a:tc>
                  <a:txBody>
                    <a:bodyPr/>
                    <a:lstStyle/>
                    <a:p>
                      <a:r>
                        <a:rPr lang="en-US" sz="1900" b="0" i="0" u="none" strike="noStrike" baseline="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Photon Critical Energy </a:t>
                      </a:r>
                      <a:endParaRPr lang="en-US" sz="19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226579" marR="113289" marT="113289" marB="11328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1 -10</a:t>
                      </a:r>
                    </a:p>
                  </a:txBody>
                  <a:tcPr marL="226579" marR="113289" marT="113289" marB="11328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9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keV</a:t>
                      </a:r>
                    </a:p>
                  </a:txBody>
                  <a:tcPr marL="226579" marR="113289" marT="113289" marB="11328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239527938"/>
                  </a:ext>
                </a:extLst>
              </a:tr>
              <a:tr h="555118">
                <a:tc>
                  <a:txBody>
                    <a:bodyPr/>
                    <a:lstStyle/>
                    <a:p>
                      <a:r>
                        <a:rPr lang="en-US" sz="1900" b="0" i="0" u="none" strike="noStrike" baseline="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Number of Photons/pulse </a:t>
                      </a:r>
                      <a:endPar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226579" marR="113289" marT="113289" marB="11328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10</a:t>
                      </a:r>
                      <a:r>
                        <a:rPr lang="en-US" sz="1900" baseline="30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a:t>
                      </a:r>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-10</a:t>
                      </a:r>
                      <a:r>
                        <a:rPr lang="en-US" sz="1900" baseline="30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9</a:t>
                      </a:r>
                    </a:p>
                  </a:txBody>
                  <a:tcPr marL="226579" marR="113289" marT="113289" marB="11328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p>
                  </a:txBody>
                  <a:tcPr marL="226579" marR="113289" marT="113289" marB="11328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3052286586"/>
                  </a:ext>
                </a:extLst>
              </a:tr>
              <a:tr h="555118">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Repetition rate </a:t>
                      </a:r>
                    </a:p>
                  </a:txBody>
                  <a:tcPr marL="226579" marR="113289" marT="113289" marB="11328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a:t>
                      </a:r>
                    </a:p>
                  </a:txBody>
                  <a:tcPr marL="226579" marR="113289" marT="113289" marB="11328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9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Hz</a:t>
                      </a:r>
                    </a:p>
                  </a:txBody>
                  <a:tcPr marL="226579" marR="113289" marT="113289" marB="11328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710047457"/>
                  </a:ext>
                </a:extLst>
              </a:tr>
              <a:tr h="555118">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Beam divergence</a:t>
                      </a:r>
                    </a:p>
                  </a:txBody>
                  <a:tcPr marL="226579" marR="113289" marT="113289" marB="11328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round/>
                      <a:headEnd type="none" w="med" len="med"/>
                      <a:tailEnd type="none" w="med" len="med"/>
                    </a:lnB>
                    <a:noFill/>
                  </a:tcPr>
                </a:tc>
                <a:tc>
                  <a:txBody>
                    <a:bodyPr/>
                    <a:lstStyle/>
                    <a:p>
                      <a:r>
                        <a:rPr lang="en-US" sz="19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10-20 </a:t>
                      </a:r>
                      <a:endPar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226579" marR="113289" marT="113289" marB="11328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round/>
                      <a:headEnd type="none" w="med" len="med"/>
                      <a:tailEnd type="none" w="med" len="med"/>
                    </a:lnB>
                    <a:noFill/>
                  </a:tcPr>
                </a:tc>
                <a:tc>
                  <a:txBody>
                    <a:bodyPr/>
                    <a:lstStyle/>
                    <a:p>
                      <a:r>
                        <a:rPr lang="en-US" sz="190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mrad</a:t>
                      </a:r>
                      <a:endPar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226579" marR="113289" marT="113289" marB="11328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78661478"/>
                  </a:ext>
                </a:extLst>
              </a:tr>
              <a:tr h="555118">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Pulse duration</a:t>
                      </a:r>
                    </a:p>
                  </a:txBody>
                  <a:tcPr marL="226579" marR="113289" marT="113289" marB="113289">
                    <a:lnL w="9525" cap="flat" cmpd="sng" algn="ctr">
                      <a:solidFill>
                        <a:srgbClr val="D8DEDC"/>
                      </a:solidFill>
                      <a:prstDash val="solid"/>
                    </a:lnL>
                    <a:lnR w="9525" cap="flat" cmpd="sng" algn="ctr">
                      <a:solidFill>
                        <a:srgbClr val="D8DEDC"/>
                      </a:solidFill>
                      <a:prstDash val="solid"/>
                      <a:round/>
                      <a:headEnd type="none" w="med" len="med"/>
                      <a:tailEnd type="none" w="med" len="med"/>
                    </a:lnR>
                    <a:lnT w="9525" cap="flat" cmpd="sng" algn="ctr">
                      <a:solidFill>
                        <a:srgbClr val="D8DCDC"/>
                      </a:solidFill>
                      <a:prstDash val="solid"/>
                    </a:lnT>
                    <a:lnB w="9525" cap="flat" cmpd="sng" algn="ctr">
                      <a:solidFill>
                        <a:srgbClr val="D8DEDC"/>
                      </a:solidFill>
                      <a:prstDash val="solid"/>
                    </a:lnB>
                    <a:noFill/>
                  </a:tcPr>
                </a:tc>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30-200</a:t>
                      </a:r>
                    </a:p>
                  </a:txBody>
                  <a:tcPr marL="226579" marR="113289" marT="113289" marB="113289">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lnT>
                    <a:lnB w="9525" cap="flat" cmpd="sng" algn="ctr">
                      <a:solidFill>
                        <a:srgbClr val="D8DEDC"/>
                      </a:solidFill>
                      <a:prstDash val="solid"/>
                    </a:lnB>
                    <a:noFill/>
                  </a:tcPr>
                </a:tc>
                <a:tc>
                  <a:txBody>
                    <a:bodyPr/>
                    <a:lstStyle/>
                    <a:p>
                      <a:r>
                        <a:rPr lang="en-US" sz="19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fs</a:t>
                      </a:r>
                    </a:p>
                  </a:txBody>
                  <a:tcPr marL="226579" marR="113289" marT="113289" marB="113289">
                    <a:lnL w="9525" cap="flat" cmpd="sng" algn="ctr">
                      <a:solidFill>
                        <a:srgbClr val="D8DEDC"/>
                      </a:solidFill>
                      <a:prstDash val="solid"/>
                      <a:round/>
                      <a:headEnd type="none" w="med" len="med"/>
                      <a:tailEnd type="none" w="med" len="me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1256363087"/>
                  </a:ext>
                </a:extLst>
              </a:tr>
            </a:tbl>
          </a:graphicData>
        </a:graphic>
      </p:graphicFrame>
      <p:grpSp>
        <p:nvGrpSpPr>
          <p:cNvPr id="4" name="Group 3">
            <a:extLst>
              <a:ext uri="{FF2B5EF4-FFF2-40B4-BE49-F238E27FC236}">
                <a16:creationId xmlns:a16="http://schemas.microsoft.com/office/drawing/2014/main" id="{3B650703-9364-F800-027F-8E1C48526EF9}"/>
              </a:ext>
            </a:extLst>
          </p:cNvPr>
          <p:cNvGrpSpPr/>
          <p:nvPr/>
        </p:nvGrpSpPr>
        <p:grpSpPr>
          <a:xfrm>
            <a:off x="8483601" y="1335636"/>
            <a:ext cx="3347928" cy="2434856"/>
            <a:chOff x="5789298" y="655263"/>
            <a:chExt cx="2828284" cy="2056934"/>
          </a:xfrm>
        </p:grpSpPr>
        <p:pic>
          <p:nvPicPr>
            <p:cNvPr id="5" name="Picture 4" descr="A chart of a number of objects&#10;&#10;Description automatically generated with medium confidence">
              <a:extLst>
                <a:ext uri="{FF2B5EF4-FFF2-40B4-BE49-F238E27FC236}">
                  <a16:creationId xmlns:a16="http://schemas.microsoft.com/office/drawing/2014/main" id="{04FD5EF1-EF5B-4289-AE7B-9231F5D62043}"/>
                </a:ext>
              </a:extLst>
            </p:cNvPr>
            <p:cNvPicPr>
              <a:picLocks noChangeAspect="1"/>
            </p:cNvPicPr>
            <p:nvPr/>
          </p:nvPicPr>
          <p:blipFill>
            <a:blip r:embed="rId3"/>
            <a:srcRect l="2974" t="3885" r="2572" b="4523"/>
            <a:stretch/>
          </p:blipFill>
          <p:spPr>
            <a:xfrm>
              <a:off x="5789298" y="655263"/>
              <a:ext cx="2828284" cy="2056934"/>
            </a:xfrm>
            <a:prstGeom prst="rect">
              <a:avLst/>
            </a:prstGeom>
          </p:spPr>
        </p:pic>
        <p:sp>
          <p:nvSpPr>
            <p:cNvPr id="7" name="TextBox 6">
              <a:extLst>
                <a:ext uri="{FF2B5EF4-FFF2-40B4-BE49-F238E27FC236}">
                  <a16:creationId xmlns:a16="http://schemas.microsoft.com/office/drawing/2014/main" id="{9FF157DE-4659-4D57-6A65-CD8A4565CEB5}"/>
                </a:ext>
              </a:extLst>
            </p:cNvPr>
            <p:cNvSpPr txBox="1"/>
            <p:nvPr/>
          </p:nvSpPr>
          <p:spPr>
            <a:xfrm>
              <a:off x="6230396" y="2159247"/>
              <a:ext cx="1865473" cy="260006"/>
            </a:xfrm>
            <a:prstGeom prst="rect">
              <a:avLst/>
            </a:prstGeom>
            <a:noFill/>
          </p:spPr>
          <p:txBody>
            <a:bodyPr wrap="square">
              <a:spAutoFit/>
            </a:bodyPr>
            <a:lstStyle/>
            <a:p>
              <a:pPr algn="ctr"/>
              <a:r>
                <a:rPr lang="en-US" sz="1400" dirty="0">
                  <a:solidFill>
                    <a:schemeClr val="bg1"/>
                  </a:solidFill>
                </a:rPr>
                <a:t>simulated radiation spot</a:t>
              </a:r>
            </a:p>
          </p:txBody>
        </p:sp>
      </p:grpSp>
      <p:pic>
        <p:nvPicPr>
          <p:cNvPr id="8" name="Picture 7">
            <a:extLst>
              <a:ext uri="{FF2B5EF4-FFF2-40B4-BE49-F238E27FC236}">
                <a16:creationId xmlns:a16="http://schemas.microsoft.com/office/drawing/2014/main" id="{E57F5605-01BD-89D1-76CC-59F23864A906}"/>
              </a:ext>
            </a:extLst>
          </p:cNvPr>
          <p:cNvPicPr>
            <a:picLocks noChangeAspect="1"/>
          </p:cNvPicPr>
          <p:nvPr/>
        </p:nvPicPr>
        <p:blipFill>
          <a:blip r:embed="rId4"/>
          <a:stretch>
            <a:fillRect/>
          </a:stretch>
        </p:blipFill>
        <p:spPr>
          <a:xfrm>
            <a:off x="8358716" y="3901079"/>
            <a:ext cx="3387691" cy="2296498"/>
          </a:xfrm>
          <a:prstGeom prst="rect">
            <a:avLst/>
          </a:prstGeom>
        </p:spPr>
      </p:pic>
      <p:sp>
        <p:nvSpPr>
          <p:cNvPr id="9" name="TextBox 8">
            <a:extLst>
              <a:ext uri="{FF2B5EF4-FFF2-40B4-BE49-F238E27FC236}">
                <a16:creationId xmlns:a16="http://schemas.microsoft.com/office/drawing/2014/main" id="{DED6AF17-BD41-4C52-77A8-C5824DAB1BE5}"/>
              </a:ext>
            </a:extLst>
          </p:cNvPr>
          <p:cNvSpPr txBox="1"/>
          <p:nvPr/>
        </p:nvSpPr>
        <p:spPr>
          <a:xfrm>
            <a:off x="9971163" y="4112072"/>
            <a:ext cx="1664714" cy="523220"/>
          </a:xfrm>
          <a:prstGeom prst="rect">
            <a:avLst/>
          </a:prstGeom>
          <a:noFill/>
        </p:spPr>
        <p:txBody>
          <a:bodyPr wrap="square">
            <a:spAutoFit/>
          </a:bodyPr>
          <a:lstStyle/>
          <a:p>
            <a:pPr algn="ctr"/>
            <a:r>
              <a:rPr lang="en-US" sz="1400" dirty="0"/>
              <a:t>measured photon spectrum</a:t>
            </a:r>
          </a:p>
        </p:txBody>
      </p:sp>
      <p:sp>
        <p:nvSpPr>
          <p:cNvPr id="3" name="Date Placeholder 2">
            <a:extLst>
              <a:ext uri="{FF2B5EF4-FFF2-40B4-BE49-F238E27FC236}">
                <a16:creationId xmlns:a16="http://schemas.microsoft.com/office/drawing/2014/main" id="{0EDCA38D-B787-3898-928B-84C5FCE8F358}"/>
              </a:ext>
            </a:extLst>
          </p:cNvPr>
          <p:cNvSpPr>
            <a:spLocks noGrp="1"/>
          </p:cNvSpPr>
          <p:nvPr>
            <p:ph type="dt" sz="half" idx="10"/>
          </p:nvPr>
        </p:nvSpPr>
        <p:spPr/>
        <p:txBody>
          <a:bodyPr/>
          <a:lstStyle/>
          <a:p>
            <a:r>
              <a:rPr lang="en-US"/>
              <a:t>Andrea Frazzitta</a:t>
            </a:r>
            <a:endParaRPr lang="it-IT"/>
          </a:p>
        </p:txBody>
      </p:sp>
      <p:sp>
        <p:nvSpPr>
          <p:cNvPr id="11" name="Slide Number Placeholder 10">
            <a:extLst>
              <a:ext uri="{FF2B5EF4-FFF2-40B4-BE49-F238E27FC236}">
                <a16:creationId xmlns:a16="http://schemas.microsoft.com/office/drawing/2014/main" id="{C690C313-782B-D42B-5162-F65B028BEAAD}"/>
              </a:ext>
            </a:extLst>
          </p:cNvPr>
          <p:cNvSpPr>
            <a:spLocks noGrp="1"/>
          </p:cNvSpPr>
          <p:nvPr>
            <p:ph type="sldNum" sz="quarter" idx="12"/>
          </p:nvPr>
        </p:nvSpPr>
        <p:spPr/>
        <p:txBody>
          <a:bodyPr/>
          <a:lstStyle/>
          <a:p>
            <a:fld id="{E46192B8-55D9-4942-9C82-0B9DDA21D461}" type="slidenum">
              <a:rPr lang="it-IT" smtClean="0"/>
              <a:t>11</a:t>
            </a:fld>
            <a:endParaRPr lang="it-IT"/>
          </a:p>
        </p:txBody>
      </p:sp>
    </p:spTree>
    <p:extLst>
      <p:ext uri="{BB962C8B-B14F-4D97-AF65-F5344CB8AC3E}">
        <p14:creationId xmlns:p14="http://schemas.microsoft.com/office/powerpoint/2010/main" val="378118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C2E21C-1668-7B38-4A71-35ABDD2856A8}"/>
              </a:ext>
            </a:extLst>
          </p:cNvPr>
          <p:cNvSpPr>
            <a:spLocks noGrp="1"/>
          </p:cNvSpPr>
          <p:nvPr>
            <p:ph type="title"/>
          </p:nvPr>
        </p:nvSpPr>
        <p:spPr/>
        <p:txBody>
          <a:bodyPr/>
          <a:lstStyle/>
          <a:p>
            <a:r>
              <a:rPr lang="en-US"/>
              <a:t>Possible applications</a:t>
            </a:r>
            <a:endParaRPr lang="en-US" dirty="0"/>
          </a:p>
        </p:txBody>
      </p:sp>
      <p:sp>
        <p:nvSpPr>
          <p:cNvPr id="3" name="Segnaposto contenuto 2">
            <a:extLst>
              <a:ext uri="{FF2B5EF4-FFF2-40B4-BE49-F238E27FC236}">
                <a16:creationId xmlns:a16="http://schemas.microsoft.com/office/drawing/2014/main" id="{C83F89C1-AE5B-C14C-FECD-9B90914DDD45}"/>
              </a:ext>
            </a:extLst>
          </p:cNvPr>
          <p:cNvSpPr>
            <a:spLocks noGrp="1"/>
          </p:cNvSpPr>
          <p:nvPr>
            <p:ph idx="1"/>
          </p:nvPr>
        </p:nvSpPr>
        <p:spPr>
          <a:xfrm>
            <a:off x="838200" y="1936570"/>
            <a:ext cx="10515600" cy="3885826"/>
          </a:xfrm>
        </p:spPr>
        <p:txBody>
          <a:bodyPr>
            <a:normAutofit/>
          </a:bodyPr>
          <a:lstStyle/>
          <a:p>
            <a:pPr marL="0" indent="0">
              <a:buNone/>
            </a:pPr>
            <a:r>
              <a:rPr lang="en-US" b="1" dirty="0"/>
              <a:t> 			   In order of increasing difficulty</a:t>
            </a:r>
          </a:p>
          <a:p>
            <a:r>
              <a:rPr lang="en-US" dirty="0"/>
              <a:t>1- Static imaging ​</a:t>
            </a:r>
          </a:p>
          <a:p>
            <a:r>
              <a:rPr lang="en-US" dirty="0"/>
              <a:t>2- Static absorption spectroscopy​</a:t>
            </a:r>
          </a:p>
          <a:p>
            <a:r>
              <a:rPr lang="en-US" dirty="0"/>
              <a:t>3- Static emission spectroscopy</a:t>
            </a:r>
          </a:p>
          <a:p>
            <a:r>
              <a:rPr lang="en-US" dirty="0"/>
              <a:t>​4- Time-resolved pump-probe absorption spectroscopy</a:t>
            </a:r>
          </a:p>
          <a:p>
            <a:r>
              <a:rPr lang="en-US" dirty="0"/>
              <a:t>​5- Time-resolved pump-probe emission spectroscopy​</a:t>
            </a:r>
          </a:p>
          <a:p>
            <a:r>
              <a:rPr lang="en-US" dirty="0"/>
              <a:t>6- Time resolved imaging (plasma dynamics).</a:t>
            </a:r>
          </a:p>
        </p:txBody>
      </p:sp>
      <p:sp>
        <p:nvSpPr>
          <p:cNvPr id="4" name="CasellaDiTesto 3">
            <a:extLst>
              <a:ext uri="{FF2B5EF4-FFF2-40B4-BE49-F238E27FC236}">
                <a16:creationId xmlns:a16="http://schemas.microsoft.com/office/drawing/2014/main" id="{9989DFA6-B7A3-A2DD-5CB3-1B9D4318C55F}"/>
              </a:ext>
            </a:extLst>
          </p:cNvPr>
          <p:cNvSpPr txBox="1"/>
          <p:nvPr/>
        </p:nvSpPr>
        <p:spPr>
          <a:xfrm>
            <a:off x="2067849" y="5710428"/>
            <a:ext cx="3592285" cy="369332"/>
          </a:xfrm>
          <a:prstGeom prst="rect">
            <a:avLst/>
          </a:prstGeom>
          <a:noFill/>
        </p:spPr>
        <p:txBody>
          <a:bodyPr wrap="square" rtlCol="0">
            <a:spAutoFit/>
          </a:bodyPr>
          <a:lstStyle/>
          <a:p>
            <a:r>
              <a:rPr lang="en-US" dirty="0"/>
              <a:t>Courtesy F. </a:t>
            </a:r>
            <a:r>
              <a:rPr lang="en-US" dirty="0" err="1"/>
              <a:t>Stellato</a:t>
            </a:r>
            <a:endParaRPr lang="en-US" dirty="0"/>
          </a:p>
        </p:txBody>
      </p:sp>
      <p:sp>
        <p:nvSpPr>
          <p:cNvPr id="5" name="CasellaDiTesto 3">
            <a:extLst>
              <a:ext uri="{FF2B5EF4-FFF2-40B4-BE49-F238E27FC236}">
                <a16:creationId xmlns:a16="http://schemas.microsoft.com/office/drawing/2014/main" id="{E9C7FFF1-416B-B863-A00D-8FADC76BCF95}"/>
              </a:ext>
            </a:extLst>
          </p:cNvPr>
          <p:cNvSpPr txBox="1"/>
          <p:nvPr/>
        </p:nvSpPr>
        <p:spPr>
          <a:xfrm>
            <a:off x="5279913" y="5710428"/>
            <a:ext cx="6215401" cy="400110"/>
          </a:xfrm>
          <a:prstGeom prst="rect">
            <a:avLst/>
          </a:prstGeom>
          <a:noFill/>
        </p:spPr>
        <p:txBody>
          <a:bodyPr wrap="square" rtlCol="0">
            <a:spAutoFit/>
          </a:bodyPr>
          <a:lstStyle/>
          <a:p>
            <a:r>
              <a:rPr lang="en-US" dirty="0"/>
              <a:t>Check </a:t>
            </a:r>
            <a:r>
              <a:rPr lang="en-US" sz="2000" u="sng" dirty="0">
                <a:solidFill>
                  <a:srgbClr val="FF0000"/>
                </a:solidFill>
              </a:rPr>
              <a:t>EuAPS@Frascati </a:t>
            </a:r>
            <a:r>
              <a:rPr lang="en-US" dirty="0"/>
              <a:t>talk this afternoon at 15:30 for details!</a:t>
            </a:r>
          </a:p>
        </p:txBody>
      </p:sp>
      <p:sp>
        <p:nvSpPr>
          <p:cNvPr id="6" name="Date Placeholder 5">
            <a:extLst>
              <a:ext uri="{FF2B5EF4-FFF2-40B4-BE49-F238E27FC236}">
                <a16:creationId xmlns:a16="http://schemas.microsoft.com/office/drawing/2014/main" id="{B2C73811-0765-A701-3A64-16D761A1C6C4}"/>
              </a:ext>
            </a:extLst>
          </p:cNvPr>
          <p:cNvSpPr>
            <a:spLocks noGrp="1"/>
          </p:cNvSpPr>
          <p:nvPr>
            <p:ph type="dt" sz="half" idx="10"/>
          </p:nvPr>
        </p:nvSpPr>
        <p:spPr/>
        <p:txBody>
          <a:bodyPr/>
          <a:lstStyle/>
          <a:p>
            <a:r>
              <a:rPr lang="en-US"/>
              <a:t>Andrea Frazzitta</a:t>
            </a:r>
            <a:endParaRPr lang="it-IT"/>
          </a:p>
        </p:txBody>
      </p:sp>
      <p:sp>
        <p:nvSpPr>
          <p:cNvPr id="8" name="Slide Number Placeholder 7">
            <a:extLst>
              <a:ext uri="{FF2B5EF4-FFF2-40B4-BE49-F238E27FC236}">
                <a16:creationId xmlns:a16="http://schemas.microsoft.com/office/drawing/2014/main" id="{CAB26ACC-D596-7F62-1BC6-9A838FCB1197}"/>
              </a:ext>
            </a:extLst>
          </p:cNvPr>
          <p:cNvSpPr>
            <a:spLocks noGrp="1"/>
          </p:cNvSpPr>
          <p:nvPr>
            <p:ph type="sldNum" sz="quarter" idx="12"/>
          </p:nvPr>
        </p:nvSpPr>
        <p:spPr/>
        <p:txBody>
          <a:bodyPr/>
          <a:lstStyle/>
          <a:p>
            <a:fld id="{E46192B8-55D9-4942-9C82-0B9DDA21D461}" type="slidenum">
              <a:rPr lang="it-IT" smtClean="0"/>
              <a:t>12</a:t>
            </a:fld>
            <a:endParaRPr lang="it-IT"/>
          </a:p>
        </p:txBody>
      </p:sp>
    </p:spTree>
    <p:extLst>
      <p:ext uri="{BB962C8B-B14F-4D97-AF65-F5344CB8AC3E}">
        <p14:creationId xmlns:p14="http://schemas.microsoft.com/office/powerpoint/2010/main" val="2305724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AE01C2-7197-EE18-380C-D4BDA40634BF}"/>
              </a:ext>
            </a:extLst>
          </p:cNvPr>
          <p:cNvGrpSpPr/>
          <p:nvPr/>
        </p:nvGrpSpPr>
        <p:grpSpPr>
          <a:xfrm>
            <a:off x="7947660" y="1489525"/>
            <a:ext cx="3413760" cy="4377875"/>
            <a:chOff x="5615940" y="1215205"/>
            <a:chExt cx="3413760" cy="4377875"/>
          </a:xfrm>
        </p:grpSpPr>
        <p:pic>
          <p:nvPicPr>
            <p:cNvPr id="4" name="Picture 3" descr="A green and purple gradient on a white background&#10;&#10;Description automatically generated">
              <a:extLst>
                <a:ext uri="{FF2B5EF4-FFF2-40B4-BE49-F238E27FC236}">
                  <a16:creationId xmlns:a16="http://schemas.microsoft.com/office/drawing/2014/main" id="{20847AB8-77E7-AF32-AC22-FB77B798C7EE}"/>
                </a:ext>
              </a:extLst>
            </p:cNvPr>
            <p:cNvPicPr>
              <a:picLocks noChangeAspect="1"/>
            </p:cNvPicPr>
            <p:nvPr/>
          </p:nvPicPr>
          <p:blipFill>
            <a:blip r:embed="rId3">
              <a:extLst>
                <a:ext uri="{28A0092B-C50C-407E-A947-70E740481C1C}">
                  <a14:useLocalDpi xmlns:a14="http://schemas.microsoft.com/office/drawing/2010/main" val="0"/>
                </a:ext>
              </a:extLst>
            </a:blip>
            <a:srcRect l="19486" t="15178" r="17991" b="13360"/>
            <a:stretch/>
          </p:blipFill>
          <p:spPr>
            <a:xfrm>
              <a:off x="5615940" y="3409765"/>
              <a:ext cx="3390900" cy="2183315"/>
            </a:xfrm>
            <a:prstGeom prst="rect">
              <a:avLst/>
            </a:prstGeom>
          </p:spPr>
        </p:pic>
        <p:pic>
          <p:nvPicPr>
            <p:cNvPr id="6" name="Picture 5" descr="A white fish with purple and green colors&#10;&#10;Description automatically generated">
              <a:extLst>
                <a:ext uri="{FF2B5EF4-FFF2-40B4-BE49-F238E27FC236}">
                  <a16:creationId xmlns:a16="http://schemas.microsoft.com/office/drawing/2014/main" id="{DAE42EDB-BCE2-B5DF-299E-0556208FC0D4}"/>
                </a:ext>
              </a:extLst>
            </p:cNvPr>
            <p:cNvPicPr>
              <a:picLocks noChangeAspect="1"/>
            </p:cNvPicPr>
            <p:nvPr/>
          </p:nvPicPr>
          <p:blipFill>
            <a:blip r:embed="rId4">
              <a:extLst>
                <a:ext uri="{28A0092B-C50C-407E-A947-70E740481C1C}">
                  <a14:useLocalDpi xmlns:a14="http://schemas.microsoft.com/office/drawing/2010/main" val="0"/>
                </a:ext>
              </a:extLst>
            </a:blip>
            <a:srcRect l="19843" t="14901" r="17634" b="13636"/>
            <a:stretch/>
          </p:blipFill>
          <p:spPr>
            <a:xfrm>
              <a:off x="5638800" y="1215205"/>
              <a:ext cx="3390900" cy="2183315"/>
            </a:xfrm>
            <a:prstGeom prst="rect">
              <a:avLst/>
            </a:prstGeom>
          </p:spPr>
        </p:pic>
      </p:grpSp>
      <p:grpSp>
        <p:nvGrpSpPr>
          <p:cNvPr id="46" name="Group 45">
            <a:extLst>
              <a:ext uri="{FF2B5EF4-FFF2-40B4-BE49-F238E27FC236}">
                <a16:creationId xmlns:a16="http://schemas.microsoft.com/office/drawing/2014/main" id="{34634833-513D-00C0-282B-B3DD1DAB703E}"/>
              </a:ext>
            </a:extLst>
          </p:cNvPr>
          <p:cNvGrpSpPr/>
          <p:nvPr/>
        </p:nvGrpSpPr>
        <p:grpSpPr>
          <a:xfrm>
            <a:off x="680862" y="1983661"/>
            <a:ext cx="3677980" cy="1333139"/>
            <a:chOff x="1432702" y="2458719"/>
            <a:chExt cx="3677980" cy="1333139"/>
          </a:xfrm>
        </p:grpSpPr>
        <p:grpSp>
          <p:nvGrpSpPr>
            <p:cNvPr id="9" name="Group 8">
              <a:extLst>
                <a:ext uri="{FF2B5EF4-FFF2-40B4-BE49-F238E27FC236}">
                  <a16:creationId xmlns:a16="http://schemas.microsoft.com/office/drawing/2014/main" id="{5F8CED8E-A234-BD17-E56B-4EDB533492AB}"/>
                </a:ext>
              </a:extLst>
            </p:cNvPr>
            <p:cNvGrpSpPr/>
            <p:nvPr/>
          </p:nvGrpSpPr>
          <p:grpSpPr>
            <a:xfrm>
              <a:off x="1432702" y="2458719"/>
              <a:ext cx="1851062" cy="1333139"/>
              <a:chOff x="8068701" y="4747049"/>
              <a:chExt cx="1586118" cy="1142326"/>
            </a:xfrm>
          </p:grpSpPr>
          <p:grpSp>
            <p:nvGrpSpPr>
              <p:cNvPr id="10" name="Group 9">
                <a:extLst>
                  <a:ext uri="{FF2B5EF4-FFF2-40B4-BE49-F238E27FC236}">
                    <a16:creationId xmlns:a16="http://schemas.microsoft.com/office/drawing/2014/main" id="{2B2FF71E-C701-4A76-147F-E00E7124877C}"/>
                  </a:ext>
                </a:extLst>
              </p:cNvPr>
              <p:cNvGrpSpPr/>
              <p:nvPr/>
            </p:nvGrpSpPr>
            <p:grpSpPr>
              <a:xfrm>
                <a:off x="8068701" y="4747049"/>
                <a:ext cx="1586118" cy="1142326"/>
                <a:chOff x="5496403" y="4237395"/>
                <a:chExt cx="1586118" cy="1142326"/>
              </a:xfrm>
            </p:grpSpPr>
            <p:pic>
              <p:nvPicPr>
                <p:cNvPr id="12" name="Picture 11" descr="A red and blue oval shaped object&#10;&#10;Description automatically generated">
                  <a:extLst>
                    <a:ext uri="{FF2B5EF4-FFF2-40B4-BE49-F238E27FC236}">
                      <a16:creationId xmlns:a16="http://schemas.microsoft.com/office/drawing/2014/main" id="{B6B1D59B-05CF-2651-4508-E09EF8AF1C40}"/>
                    </a:ext>
                  </a:extLst>
                </p:cNvPr>
                <p:cNvPicPr>
                  <a:picLocks noChangeAspect="1"/>
                </p:cNvPicPr>
                <p:nvPr/>
              </p:nvPicPr>
              <p:blipFill>
                <a:blip r:embed="rId5">
                  <a:extLst>
                    <a:ext uri="{28A0092B-C50C-407E-A947-70E740481C1C}">
                      <a14:useLocalDpi xmlns:a14="http://schemas.microsoft.com/office/drawing/2010/main" val="0"/>
                    </a:ext>
                  </a:extLst>
                </a:blip>
                <a:srcRect l="15560" t="13721" r="9766" b="14956"/>
                <a:stretch/>
              </p:blipFill>
              <p:spPr>
                <a:xfrm>
                  <a:off x="5496404" y="4237395"/>
                  <a:ext cx="1586117" cy="1142325"/>
                </a:xfrm>
                <a:prstGeom prst="rect">
                  <a:avLst/>
                </a:prstGeom>
                <a:gradFill flip="none" rotWithShape="1">
                  <a:gsLst>
                    <a:gs pos="28000">
                      <a:schemeClr val="bg1">
                        <a:alpha val="0"/>
                      </a:schemeClr>
                    </a:gs>
                    <a:gs pos="79000">
                      <a:schemeClr val="bg1"/>
                    </a:gs>
                  </a:gsLst>
                  <a:path path="rect">
                    <a:fillToRect l="50000" t="50000" r="50000" b="50000"/>
                  </a:path>
                  <a:tileRect/>
                </a:gradFill>
              </p:spPr>
            </p:pic>
            <p:sp>
              <p:nvSpPr>
                <p:cNvPr id="13" name="Rectangle 12">
                  <a:extLst>
                    <a:ext uri="{FF2B5EF4-FFF2-40B4-BE49-F238E27FC236}">
                      <a16:creationId xmlns:a16="http://schemas.microsoft.com/office/drawing/2014/main" id="{DE43F1D3-4EDC-FCE8-9045-3628CAF68E24}"/>
                    </a:ext>
                  </a:extLst>
                </p:cNvPr>
                <p:cNvSpPr/>
                <p:nvPr/>
              </p:nvSpPr>
              <p:spPr>
                <a:xfrm>
                  <a:off x="5496403" y="4237395"/>
                  <a:ext cx="1586117" cy="1142326"/>
                </a:xfrm>
                <a:prstGeom prst="rect">
                  <a:avLst/>
                </a:prstGeom>
                <a:gradFill>
                  <a:gsLst>
                    <a:gs pos="79000">
                      <a:schemeClr val="bg1">
                        <a:alpha val="0"/>
                      </a:schemeClr>
                    </a:gs>
                    <a:gs pos="100000">
                      <a:schemeClr val="bg1"/>
                    </a:gs>
                  </a:gsLst>
                  <a:path path="rect">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161BDA60-3559-3ED4-5FE0-7CBDAB8D1A84}"/>
                  </a:ext>
                </a:extLst>
              </p:cNvPr>
              <p:cNvSpPr/>
              <p:nvPr/>
            </p:nvSpPr>
            <p:spPr>
              <a:xfrm>
                <a:off x="8375742" y="5267110"/>
                <a:ext cx="289249" cy="11196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88AD3C6-B47A-EA77-C44A-A1F740E0B633}"/>
                </a:ext>
              </a:extLst>
            </p:cNvPr>
            <p:cNvGrpSpPr/>
            <p:nvPr/>
          </p:nvGrpSpPr>
          <p:grpSpPr>
            <a:xfrm>
              <a:off x="3259620" y="2458719"/>
              <a:ext cx="1851062" cy="1333139"/>
              <a:chOff x="5496403" y="4237395"/>
              <a:chExt cx="1586118" cy="1142326"/>
            </a:xfrm>
          </p:grpSpPr>
          <p:pic>
            <p:nvPicPr>
              <p:cNvPr id="15" name="Picture 14" descr="A red and blue oval shaped object&#10;&#10;Description automatically generated">
                <a:extLst>
                  <a:ext uri="{FF2B5EF4-FFF2-40B4-BE49-F238E27FC236}">
                    <a16:creationId xmlns:a16="http://schemas.microsoft.com/office/drawing/2014/main" id="{968CDEA5-399F-9CE0-4060-74154BA951A2}"/>
                  </a:ext>
                </a:extLst>
              </p:cNvPr>
              <p:cNvPicPr>
                <a:picLocks noChangeAspect="1"/>
              </p:cNvPicPr>
              <p:nvPr/>
            </p:nvPicPr>
            <p:blipFill>
              <a:blip r:embed="rId5">
                <a:extLst>
                  <a:ext uri="{28A0092B-C50C-407E-A947-70E740481C1C}">
                    <a14:useLocalDpi xmlns:a14="http://schemas.microsoft.com/office/drawing/2010/main" val="0"/>
                  </a:ext>
                </a:extLst>
              </a:blip>
              <a:srcRect l="15560" t="13721" r="9766" b="14956"/>
              <a:stretch/>
            </p:blipFill>
            <p:spPr>
              <a:xfrm>
                <a:off x="5496404" y="4237395"/>
                <a:ext cx="1586117" cy="1142325"/>
              </a:xfrm>
              <a:prstGeom prst="rect">
                <a:avLst/>
              </a:prstGeom>
              <a:gradFill flip="none" rotWithShape="1">
                <a:gsLst>
                  <a:gs pos="28000">
                    <a:schemeClr val="bg1">
                      <a:alpha val="0"/>
                    </a:schemeClr>
                  </a:gs>
                  <a:gs pos="79000">
                    <a:schemeClr val="bg1"/>
                  </a:gs>
                </a:gsLst>
                <a:path path="rect">
                  <a:fillToRect l="50000" t="50000" r="50000" b="50000"/>
                </a:path>
                <a:tileRect/>
              </a:gradFill>
            </p:spPr>
          </p:pic>
          <p:sp>
            <p:nvSpPr>
              <p:cNvPr id="16" name="Rectangle 15">
                <a:extLst>
                  <a:ext uri="{FF2B5EF4-FFF2-40B4-BE49-F238E27FC236}">
                    <a16:creationId xmlns:a16="http://schemas.microsoft.com/office/drawing/2014/main" id="{9F59B990-28A3-A298-8C3A-0E61ACC248D7}"/>
                  </a:ext>
                </a:extLst>
              </p:cNvPr>
              <p:cNvSpPr/>
              <p:nvPr/>
            </p:nvSpPr>
            <p:spPr>
              <a:xfrm>
                <a:off x="5496403" y="4237395"/>
                <a:ext cx="1586117" cy="1142326"/>
              </a:xfrm>
              <a:prstGeom prst="rect">
                <a:avLst/>
              </a:prstGeom>
              <a:gradFill>
                <a:gsLst>
                  <a:gs pos="79000">
                    <a:schemeClr val="bg1">
                      <a:alpha val="0"/>
                    </a:schemeClr>
                  </a:gs>
                  <a:gs pos="100000">
                    <a:schemeClr val="bg1"/>
                  </a:gs>
                </a:gsLst>
                <a:path path="rect">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CCF2276C-2A99-DF4F-0EE7-7DC10B2DF947}"/>
                </a:ext>
              </a:extLst>
            </p:cNvPr>
            <p:cNvSpPr/>
            <p:nvPr/>
          </p:nvSpPr>
          <p:spPr>
            <a:xfrm>
              <a:off x="4140622" y="3065650"/>
              <a:ext cx="337565" cy="13067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358DEEEB-FB93-4D27-1239-48DBD75B6CDA}"/>
                </a:ext>
              </a:extLst>
            </p:cNvPr>
            <p:cNvGrpSpPr/>
            <p:nvPr/>
          </p:nvGrpSpPr>
          <p:grpSpPr>
            <a:xfrm>
              <a:off x="1881927" y="2972710"/>
              <a:ext cx="327256" cy="305914"/>
              <a:chOff x="2773360" y="3671995"/>
              <a:chExt cx="391982" cy="366418"/>
            </a:xfrm>
          </p:grpSpPr>
          <p:cxnSp>
            <p:nvCxnSpPr>
              <p:cNvPr id="19" name="Straight Arrow Connector 18">
                <a:extLst>
                  <a:ext uri="{FF2B5EF4-FFF2-40B4-BE49-F238E27FC236}">
                    <a16:creationId xmlns:a16="http://schemas.microsoft.com/office/drawing/2014/main" id="{69EB24FE-9F76-5756-EB51-CF10E65DFFCF}"/>
                  </a:ext>
                </a:extLst>
              </p:cNvPr>
              <p:cNvCxnSpPr>
                <a:cxnSpLocks/>
              </p:cNvCxnSpPr>
              <p:nvPr/>
            </p:nvCxnSpPr>
            <p:spPr>
              <a:xfrm>
                <a:off x="2773360" y="3671995"/>
                <a:ext cx="39198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DB19BC-346A-9F1F-B19A-2A9BA79EC40F}"/>
                  </a:ext>
                </a:extLst>
              </p:cNvPr>
              <p:cNvCxnSpPr>
                <a:cxnSpLocks/>
              </p:cNvCxnSpPr>
              <p:nvPr/>
            </p:nvCxnSpPr>
            <p:spPr>
              <a:xfrm>
                <a:off x="2773360" y="4038413"/>
                <a:ext cx="39198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3A71B2E-1178-F1A7-F90F-97B9FEC41D97}"/>
                </a:ext>
              </a:extLst>
            </p:cNvPr>
            <p:cNvGrpSpPr/>
            <p:nvPr/>
          </p:nvGrpSpPr>
          <p:grpSpPr>
            <a:xfrm rot="10800000">
              <a:off x="4049879" y="2972710"/>
              <a:ext cx="327256" cy="305914"/>
              <a:chOff x="8522208" y="4992624"/>
              <a:chExt cx="280416" cy="262128"/>
            </a:xfrm>
          </p:grpSpPr>
          <p:cxnSp>
            <p:nvCxnSpPr>
              <p:cNvPr id="22" name="Straight Arrow Connector 21">
                <a:extLst>
                  <a:ext uri="{FF2B5EF4-FFF2-40B4-BE49-F238E27FC236}">
                    <a16:creationId xmlns:a16="http://schemas.microsoft.com/office/drawing/2014/main" id="{15EE7B8A-762F-4B7A-07B6-5031300B9615}"/>
                  </a:ext>
                </a:extLst>
              </p:cNvPr>
              <p:cNvCxnSpPr/>
              <p:nvPr/>
            </p:nvCxnSpPr>
            <p:spPr>
              <a:xfrm>
                <a:off x="8522208" y="4992624"/>
                <a:ext cx="280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E49D5F8-BE16-AFDC-F6D9-A3D3C45384DA}"/>
                  </a:ext>
                </a:extLst>
              </p:cNvPr>
              <p:cNvCxnSpPr/>
              <p:nvPr/>
            </p:nvCxnSpPr>
            <p:spPr>
              <a:xfrm>
                <a:off x="8522208" y="5254752"/>
                <a:ext cx="280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63876606-C9AB-F883-BF12-AA20F18B767C}"/>
              </a:ext>
            </a:extLst>
          </p:cNvPr>
          <p:cNvGrpSpPr/>
          <p:nvPr/>
        </p:nvGrpSpPr>
        <p:grpSpPr>
          <a:xfrm>
            <a:off x="680862" y="4207769"/>
            <a:ext cx="3602227" cy="1333139"/>
            <a:chOff x="1432702" y="4380489"/>
            <a:chExt cx="3602227" cy="1333139"/>
          </a:xfrm>
        </p:grpSpPr>
        <p:grpSp>
          <p:nvGrpSpPr>
            <p:cNvPr id="24" name="Group 23">
              <a:extLst>
                <a:ext uri="{FF2B5EF4-FFF2-40B4-BE49-F238E27FC236}">
                  <a16:creationId xmlns:a16="http://schemas.microsoft.com/office/drawing/2014/main" id="{22BCCE6D-3117-3EBB-C58A-68AED2FCE773}"/>
                </a:ext>
              </a:extLst>
            </p:cNvPr>
            <p:cNvGrpSpPr/>
            <p:nvPr/>
          </p:nvGrpSpPr>
          <p:grpSpPr>
            <a:xfrm>
              <a:off x="3806933" y="4607642"/>
              <a:ext cx="1227996" cy="884406"/>
              <a:chOff x="5496403" y="4237395"/>
              <a:chExt cx="1586118" cy="1142326"/>
            </a:xfrm>
          </p:grpSpPr>
          <p:pic>
            <p:nvPicPr>
              <p:cNvPr id="25" name="Picture 24" descr="A red and blue oval shaped object&#10;&#10;Description automatically generated">
                <a:extLst>
                  <a:ext uri="{FF2B5EF4-FFF2-40B4-BE49-F238E27FC236}">
                    <a16:creationId xmlns:a16="http://schemas.microsoft.com/office/drawing/2014/main" id="{C0B5F5B6-570C-B52B-6E23-E7DEE3F8E03A}"/>
                  </a:ext>
                </a:extLst>
              </p:cNvPr>
              <p:cNvPicPr>
                <a:picLocks noChangeAspect="1"/>
              </p:cNvPicPr>
              <p:nvPr/>
            </p:nvPicPr>
            <p:blipFill>
              <a:blip r:embed="rId5">
                <a:extLst>
                  <a:ext uri="{28A0092B-C50C-407E-A947-70E740481C1C}">
                    <a14:useLocalDpi xmlns:a14="http://schemas.microsoft.com/office/drawing/2010/main" val="0"/>
                  </a:ext>
                </a:extLst>
              </a:blip>
              <a:srcRect l="15560" t="13721" r="9766" b="14956"/>
              <a:stretch/>
            </p:blipFill>
            <p:spPr>
              <a:xfrm>
                <a:off x="5496404" y="4237395"/>
                <a:ext cx="1586117" cy="1142325"/>
              </a:xfrm>
              <a:prstGeom prst="rect">
                <a:avLst/>
              </a:prstGeom>
              <a:gradFill flip="none" rotWithShape="1">
                <a:gsLst>
                  <a:gs pos="28000">
                    <a:schemeClr val="bg1">
                      <a:alpha val="0"/>
                    </a:schemeClr>
                  </a:gs>
                  <a:gs pos="79000">
                    <a:schemeClr val="bg1"/>
                  </a:gs>
                </a:gsLst>
                <a:path path="rect">
                  <a:fillToRect l="50000" t="50000" r="50000" b="50000"/>
                </a:path>
                <a:tileRect/>
              </a:gradFill>
            </p:spPr>
          </p:pic>
          <p:sp>
            <p:nvSpPr>
              <p:cNvPr id="26" name="Rectangle 25">
                <a:extLst>
                  <a:ext uri="{FF2B5EF4-FFF2-40B4-BE49-F238E27FC236}">
                    <a16:creationId xmlns:a16="http://schemas.microsoft.com/office/drawing/2014/main" id="{C98327DF-4A36-87AE-7CDB-8913C4B0822E}"/>
                  </a:ext>
                </a:extLst>
              </p:cNvPr>
              <p:cNvSpPr/>
              <p:nvPr/>
            </p:nvSpPr>
            <p:spPr>
              <a:xfrm>
                <a:off x="5496403" y="4237395"/>
                <a:ext cx="1586117" cy="1142326"/>
              </a:xfrm>
              <a:prstGeom prst="rect">
                <a:avLst/>
              </a:prstGeom>
              <a:gradFill>
                <a:gsLst>
                  <a:gs pos="79000">
                    <a:schemeClr val="bg1">
                      <a:alpha val="0"/>
                    </a:schemeClr>
                  </a:gs>
                  <a:gs pos="100000">
                    <a:schemeClr val="bg1"/>
                  </a:gs>
                </a:gsLst>
                <a:path path="rect">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EFF24FA-B98A-EDFA-D546-E234D8343177}"/>
                </a:ext>
              </a:extLst>
            </p:cNvPr>
            <p:cNvSpPr/>
            <p:nvPr/>
          </p:nvSpPr>
          <p:spPr>
            <a:xfrm>
              <a:off x="4121537" y="4990206"/>
              <a:ext cx="337565" cy="13067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6089BEC5-F9DB-E8EF-66DE-503389277A2C}"/>
                </a:ext>
              </a:extLst>
            </p:cNvPr>
            <p:cNvGrpSpPr/>
            <p:nvPr/>
          </p:nvGrpSpPr>
          <p:grpSpPr>
            <a:xfrm>
              <a:off x="4174993" y="4897265"/>
              <a:ext cx="327256" cy="305914"/>
              <a:chOff x="8522208" y="4992624"/>
              <a:chExt cx="280416" cy="262128"/>
            </a:xfrm>
          </p:grpSpPr>
          <p:cxnSp>
            <p:nvCxnSpPr>
              <p:cNvPr id="29" name="Straight Arrow Connector 28">
                <a:extLst>
                  <a:ext uri="{FF2B5EF4-FFF2-40B4-BE49-F238E27FC236}">
                    <a16:creationId xmlns:a16="http://schemas.microsoft.com/office/drawing/2014/main" id="{27F9B198-89F8-0814-7119-255FBEC18A7C}"/>
                  </a:ext>
                </a:extLst>
              </p:cNvPr>
              <p:cNvCxnSpPr/>
              <p:nvPr/>
            </p:nvCxnSpPr>
            <p:spPr>
              <a:xfrm>
                <a:off x="8522208" y="4992624"/>
                <a:ext cx="280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FA095D4-13A9-59F2-ACE5-0A772D2872C8}"/>
                  </a:ext>
                </a:extLst>
              </p:cNvPr>
              <p:cNvCxnSpPr/>
              <p:nvPr/>
            </p:nvCxnSpPr>
            <p:spPr>
              <a:xfrm>
                <a:off x="8522208" y="5254752"/>
                <a:ext cx="280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E2DD31C9-249F-B849-1587-5C2C8754F99D}"/>
                </a:ext>
              </a:extLst>
            </p:cNvPr>
            <p:cNvGrpSpPr/>
            <p:nvPr/>
          </p:nvGrpSpPr>
          <p:grpSpPr>
            <a:xfrm>
              <a:off x="3525200" y="4631743"/>
              <a:ext cx="1262808" cy="831027"/>
              <a:chOff x="4941570" y="4950767"/>
              <a:chExt cx="1512570" cy="995390"/>
            </a:xfrm>
          </p:grpSpPr>
          <p:sp>
            <p:nvSpPr>
              <p:cNvPr id="32" name="Freeform: Shape 31">
                <a:extLst>
                  <a:ext uri="{FF2B5EF4-FFF2-40B4-BE49-F238E27FC236}">
                    <a16:creationId xmlns:a16="http://schemas.microsoft.com/office/drawing/2014/main" id="{88EED487-1E43-89C6-A671-5CDF14F89A07}"/>
                  </a:ext>
                </a:extLst>
              </p:cNvPr>
              <p:cNvSpPr/>
              <p:nvPr/>
            </p:nvSpPr>
            <p:spPr>
              <a:xfrm>
                <a:off x="4941570" y="4950767"/>
                <a:ext cx="1512570" cy="497534"/>
              </a:xfrm>
              <a:custGeom>
                <a:avLst/>
                <a:gdLst>
                  <a:gd name="connsiteX0" fmla="*/ 1512570 w 1512570"/>
                  <a:gd name="connsiteY0" fmla="*/ 419165 h 499175"/>
                  <a:gd name="connsiteX1" fmla="*/ 1474470 w 1512570"/>
                  <a:gd name="connsiteY1" fmla="*/ 289625 h 499175"/>
                  <a:gd name="connsiteX2" fmla="*/ 1367790 w 1512570"/>
                  <a:gd name="connsiteY2" fmla="*/ 163895 h 499175"/>
                  <a:gd name="connsiteX3" fmla="*/ 1238250 w 1512570"/>
                  <a:gd name="connsiteY3" fmla="*/ 49595 h 499175"/>
                  <a:gd name="connsiteX4" fmla="*/ 1028700 w 1512570"/>
                  <a:gd name="connsiteY4" fmla="*/ 7685 h 499175"/>
                  <a:gd name="connsiteX5" fmla="*/ 769620 w 1512570"/>
                  <a:gd name="connsiteY5" fmla="*/ 3875 h 499175"/>
                  <a:gd name="connsiteX6" fmla="*/ 529590 w 1512570"/>
                  <a:gd name="connsiteY6" fmla="*/ 49595 h 499175"/>
                  <a:gd name="connsiteX7" fmla="*/ 381000 w 1512570"/>
                  <a:gd name="connsiteY7" fmla="*/ 83885 h 499175"/>
                  <a:gd name="connsiteX8" fmla="*/ 213360 w 1512570"/>
                  <a:gd name="connsiteY8" fmla="*/ 179135 h 499175"/>
                  <a:gd name="connsiteX9" fmla="*/ 60960 w 1512570"/>
                  <a:gd name="connsiteY9" fmla="*/ 304865 h 499175"/>
                  <a:gd name="connsiteX10" fmla="*/ 0 w 1512570"/>
                  <a:gd name="connsiteY10" fmla="*/ 499175 h 499175"/>
                  <a:gd name="connsiteX0" fmla="*/ 1512570 w 1512570"/>
                  <a:gd name="connsiteY0" fmla="*/ 419165 h 499175"/>
                  <a:gd name="connsiteX1" fmla="*/ 1474470 w 1512570"/>
                  <a:gd name="connsiteY1" fmla="*/ 289625 h 499175"/>
                  <a:gd name="connsiteX2" fmla="*/ 1383030 w 1512570"/>
                  <a:gd name="connsiteY2" fmla="*/ 160085 h 499175"/>
                  <a:gd name="connsiteX3" fmla="*/ 1238250 w 1512570"/>
                  <a:gd name="connsiteY3" fmla="*/ 49595 h 499175"/>
                  <a:gd name="connsiteX4" fmla="*/ 1028700 w 1512570"/>
                  <a:gd name="connsiteY4" fmla="*/ 7685 h 499175"/>
                  <a:gd name="connsiteX5" fmla="*/ 769620 w 1512570"/>
                  <a:gd name="connsiteY5" fmla="*/ 3875 h 499175"/>
                  <a:gd name="connsiteX6" fmla="*/ 529590 w 1512570"/>
                  <a:gd name="connsiteY6" fmla="*/ 49595 h 499175"/>
                  <a:gd name="connsiteX7" fmla="*/ 381000 w 1512570"/>
                  <a:gd name="connsiteY7" fmla="*/ 83885 h 499175"/>
                  <a:gd name="connsiteX8" fmla="*/ 213360 w 1512570"/>
                  <a:gd name="connsiteY8" fmla="*/ 179135 h 499175"/>
                  <a:gd name="connsiteX9" fmla="*/ 60960 w 1512570"/>
                  <a:gd name="connsiteY9" fmla="*/ 304865 h 499175"/>
                  <a:gd name="connsiteX10" fmla="*/ 0 w 1512570"/>
                  <a:gd name="connsiteY10" fmla="*/ 499175 h 499175"/>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3360 w 1512570"/>
                  <a:gd name="connsiteY8" fmla="*/ 177494 h 497534"/>
                  <a:gd name="connsiteX9" fmla="*/ 60960 w 1512570"/>
                  <a:gd name="connsiteY9" fmla="*/ 303224 h 497534"/>
                  <a:gd name="connsiteX10" fmla="*/ 0 w 1512570"/>
                  <a:gd name="connsiteY10" fmla="*/ 497534 h 497534"/>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7170 w 1512570"/>
                  <a:gd name="connsiteY8" fmla="*/ 169874 h 497534"/>
                  <a:gd name="connsiteX9" fmla="*/ 60960 w 1512570"/>
                  <a:gd name="connsiteY9" fmla="*/ 303224 h 497534"/>
                  <a:gd name="connsiteX10" fmla="*/ 0 w 1512570"/>
                  <a:gd name="connsiteY10" fmla="*/ 497534 h 497534"/>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7170 w 1512570"/>
                  <a:gd name="connsiteY8" fmla="*/ 169874 h 497534"/>
                  <a:gd name="connsiteX9" fmla="*/ 60960 w 1512570"/>
                  <a:gd name="connsiteY9" fmla="*/ 303224 h 497534"/>
                  <a:gd name="connsiteX10" fmla="*/ 0 w 1512570"/>
                  <a:gd name="connsiteY10" fmla="*/ 497534 h 4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570" h="497534">
                    <a:moveTo>
                      <a:pt x="1512570" y="417524"/>
                    </a:moveTo>
                    <a:cubicBezTo>
                      <a:pt x="1505585" y="374026"/>
                      <a:pt x="1496060" y="331164"/>
                      <a:pt x="1474470" y="287984"/>
                    </a:cubicBezTo>
                    <a:cubicBezTo>
                      <a:pt x="1452880" y="244804"/>
                      <a:pt x="1422400" y="198449"/>
                      <a:pt x="1383030" y="158444"/>
                    </a:cubicBezTo>
                    <a:cubicBezTo>
                      <a:pt x="1343660" y="118439"/>
                      <a:pt x="1331595" y="88594"/>
                      <a:pt x="1238250" y="47954"/>
                    </a:cubicBezTo>
                    <a:cubicBezTo>
                      <a:pt x="1144905" y="7314"/>
                      <a:pt x="1106805" y="13664"/>
                      <a:pt x="1028700" y="6044"/>
                    </a:cubicBezTo>
                    <a:cubicBezTo>
                      <a:pt x="950595" y="-1576"/>
                      <a:pt x="843280" y="-941"/>
                      <a:pt x="769620" y="2234"/>
                    </a:cubicBezTo>
                    <a:cubicBezTo>
                      <a:pt x="695960" y="5409"/>
                      <a:pt x="651510" y="11759"/>
                      <a:pt x="586740" y="25094"/>
                    </a:cubicBezTo>
                    <a:cubicBezTo>
                      <a:pt x="521970" y="38429"/>
                      <a:pt x="442595" y="58114"/>
                      <a:pt x="381000" y="82244"/>
                    </a:cubicBezTo>
                    <a:cubicBezTo>
                      <a:pt x="319405" y="106374"/>
                      <a:pt x="270510" y="133044"/>
                      <a:pt x="217170" y="169874"/>
                    </a:cubicBezTo>
                    <a:cubicBezTo>
                      <a:pt x="163830" y="206704"/>
                      <a:pt x="96520" y="249884"/>
                      <a:pt x="60960" y="303224"/>
                    </a:cubicBezTo>
                    <a:cubicBezTo>
                      <a:pt x="25400" y="356564"/>
                      <a:pt x="12700" y="427049"/>
                      <a:pt x="0" y="497534"/>
                    </a:cubicBezTo>
                  </a:path>
                </a:pathLst>
              </a:custGeom>
              <a:noFill/>
              <a:ln w="28575">
                <a:solidFill>
                  <a:schemeClr val="bg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A8BE95D-225E-E5D0-3132-65372367EE0D}"/>
                  </a:ext>
                </a:extLst>
              </p:cNvPr>
              <p:cNvSpPr/>
              <p:nvPr/>
            </p:nvSpPr>
            <p:spPr>
              <a:xfrm flipV="1">
                <a:off x="4941570" y="5487928"/>
                <a:ext cx="1512570" cy="458229"/>
              </a:xfrm>
              <a:custGeom>
                <a:avLst/>
                <a:gdLst>
                  <a:gd name="connsiteX0" fmla="*/ 1512570 w 1512570"/>
                  <a:gd name="connsiteY0" fmla="*/ 419165 h 499175"/>
                  <a:gd name="connsiteX1" fmla="*/ 1474470 w 1512570"/>
                  <a:gd name="connsiteY1" fmla="*/ 289625 h 499175"/>
                  <a:gd name="connsiteX2" fmla="*/ 1367790 w 1512570"/>
                  <a:gd name="connsiteY2" fmla="*/ 163895 h 499175"/>
                  <a:gd name="connsiteX3" fmla="*/ 1238250 w 1512570"/>
                  <a:gd name="connsiteY3" fmla="*/ 49595 h 499175"/>
                  <a:gd name="connsiteX4" fmla="*/ 1028700 w 1512570"/>
                  <a:gd name="connsiteY4" fmla="*/ 7685 h 499175"/>
                  <a:gd name="connsiteX5" fmla="*/ 769620 w 1512570"/>
                  <a:gd name="connsiteY5" fmla="*/ 3875 h 499175"/>
                  <a:gd name="connsiteX6" fmla="*/ 529590 w 1512570"/>
                  <a:gd name="connsiteY6" fmla="*/ 49595 h 499175"/>
                  <a:gd name="connsiteX7" fmla="*/ 381000 w 1512570"/>
                  <a:gd name="connsiteY7" fmla="*/ 83885 h 499175"/>
                  <a:gd name="connsiteX8" fmla="*/ 213360 w 1512570"/>
                  <a:gd name="connsiteY8" fmla="*/ 179135 h 499175"/>
                  <a:gd name="connsiteX9" fmla="*/ 60960 w 1512570"/>
                  <a:gd name="connsiteY9" fmla="*/ 304865 h 499175"/>
                  <a:gd name="connsiteX10" fmla="*/ 0 w 1512570"/>
                  <a:gd name="connsiteY10" fmla="*/ 499175 h 499175"/>
                  <a:gd name="connsiteX0" fmla="*/ 1512570 w 1512570"/>
                  <a:gd name="connsiteY0" fmla="*/ 419165 h 499175"/>
                  <a:gd name="connsiteX1" fmla="*/ 1474470 w 1512570"/>
                  <a:gd name="connsiteY1" fmla="*/ 289625 h 499175"/>
                  <a:gd name="connsiteX2" fmla="*/ 1383030 w 1512570"/>
                  <a:gd name="connsiteY2" fmla="*/ 160085 h 499175"/>
                  <a:gd name="connsiteX3" fmla="*/ 1238250 w 1512570"/>
                  <a:gd name="connsiteY3" fmla="*/ 49595 h 499175"/>
                  <a:gd name="connsiteX4" fmla="*/ 1028700 w 1512570"/>
                  <a:gd name="connsiteY4" fmla="*/ 7685 h 499175"/>
                  <a:gd name="connsiteX5" fmla="*/ 769620 w 1512570"/>
                  <a:gd name="connsiteY5" fmla="*/ 3875 h 499175"/>
                  <a:gd name="connsiteX6" fmla="*/ 529590 w 1512570"/>
                  <a:gd name="connsiteY6" fmla="*/ 49595 h 499175"/>
                  <a:gd name="connsiteX7" fmla="*/ 381000 w 1512570"/>
                  <a:gd name="connsiteY7" fmla="*/ 83885 h 499175"/>
                  <a:gd name="connsiteX8" fmla="*/ 213360 w 1512570"/>
                  <a:gd name="connsiteY8" fmla="*/ 179135 h 499175"/>
                  <a:gd name="connsiteX9" fmla="*/ 60960 w 1512570"/>
                  <a:gd name="connsiteY9" fmla="*/ 304865 h 499175"/>
                  <a:gd name="connsiteX10" fmla="*/ 0 w 1512570"/>
                  <a:gd name="connsiteY10" fmla="*/ 499175 h 499175"/>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3360 w 1512570"/>
                  <a:gd name="connsiteY8" fmla="*/ 177494 h 497534"/>
                  <a:gd name="connsiteX9" fmla="*/ 60960 w 1512570"/>
                  <a:gd name="connsiteY9" fmla="*/ 303224 h 497534"/>
                  <a:gd name="connsiteX10" fmla="*/ 0 w 1512570"/>
                  <a:gd name="connsiteY10" fmla="*/ 497534 h 497534"/>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7170 w 1512570"/>
                  <a:gd name="connsiteY8" fmla="*/ 169874 h 497534"/>
                  <a:gd name="connsiteX9" fmla="*/ 60960 w 1512570"/>
                  <a:gd name="connsiteY9" fmla="*/ 303224 h 497534"/>
                  <a:gd name="connsiteX10" fmla="*/ 0 w 1512570"/>
                  <a:gd name="connsiteY10" fmla="*/ 497534 h 497534"/>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7170 w 1512570"/>
                  <a:gd name="connsiteY8" fmla="*/ 169874 h 497534"/>
                  <a:gd name="connsiteX9" fmla="*/ 60960 w 1512570"/>
                  <a:gd name="connsiteY9" fmla="*/ 303224 h 497534"/>
                  <a:gd name="connsiteX10" fmla="*/ 0 w 1512570"/>
                  <a:gd name="connsiteY10" fmla="*/ 497534 h 4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570" h="497534">
                    <a:moveTo>
                      <a:pt x="1512570" y="417524"/>
                    </a:moveTo>
                    <a:cubicBezTo>
                      <a:pt x="1505585" y="374026"/>
                      <a:pt x="1496060" y="331164"/>
                      <a:pt x="1474470" y="287984"/>
                    </a:cubicBezTo>
                    <a:cubicBezTo>
                      <a:pt x="1452880" y="244804"/>
                      <a:pt x="1422400" y="198449"/>
                      <a:pt x="1383030" y="158444"/>
                    </a:cubicBezTo>
                    <a:cubicBezTo>
                      <a:pt x="1343660" y="118439"/>
                      <a:pt x="1331595" y="88594"/>
                      <a:pt x="1238250" y="47954"/>
                    </a:cubicBezTo>
                    <a:cubicBezTo>
                      <a:pt x="1144905" y="7314"/>
                      <a:pt x="1106805" y="13664"/>
                      <a:pt x="1028700" y="6044"/>
                    </a:cubicBezTo>
                    <a:cubicBezTo>
                      <a:pt x="950595" y="-1576"/>
                      <a:pt x="843280" y="-941"/>
                      <a:pt x="769620" y="2234"/>
                    </a:cubicBezTo>
                    <a:cubicBezTo>
                      <a:pt x="695960" y="5409"/>
                      <a:pt x="651510" y="11759"/>
                      <a:pt x="586740" y="25094"/>
                    </a:cubicBezTo>
                    <a:cubicBezTo>
                      <a:pt x="521970" y="38429"/>
                      <a:pt x="442595" y="58114"/>
                      <a:pt x="381000" y="82244"/>
                    </a:cubicBezTo>
                    <a:cubicBezTo>
                      <a:pt x="319405" y="106374"/>
                      <a:pt x="270510" y="133044"/>
                      <a:pt x="217170" y="169874"/>
                    </a:cubicBezTo>
                    <a:cubicBezTo>
                      <a:pt x="163830" y="206704"/>
                      <a:pt x="96520" y="249884"/>
                      <a:pt x="60960" y="303224"/>
                    </a:cubicBezTo>
                    <a:cubicBezTo>
                      <a:pt x="25400" y="356564"/>
                      <a:pt x="12700" y="427049"/>
                      <a:pt x="0" y="497534"/>
                    </a:cubicBezTo>
                  </a:path>
                </a:pathLst>
              </a:custGeom>
              <a:noFill/>
              <a:ln w="28575">
                <a:solidFill>
                  <a:schemeClr val="bg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5FA75922-3076-FF5D-D3B6-F85726D1BDC3}"/>
                </a:ext>
              </a:extLst>
            </p:cNvPr>
            <p:cNvGrpSpPr/>
            <p:nvPr/>
          </p:nvGrpSpPr>
          <p:grpSpPr>
            <a:xfrm>
              <a:off x="3979823" y="4765084"/>
              <a:ext cx="805702" cy="569868"/>
              <a:chOff x="5093970" y="5103167"/>
              <a:chExt cx="1512570" cy="995390"/>
            </a:xfrm>
            <a:effectLst>
              <a:outerShdw blurRad="63500" sx="102000" sy="102000" algn="ctr" rotWithShape="0">
                <a:prstClr val="black">
                  <a:alpha val="40000"/>
                </a:prstClr>
              </a:outerShdw>
            </a:effectLst>
          </p:grpSpPr>
          <p:sp>
            <p:nvSpPr>
              <p:cNvPr id="35" name="Freeform: Shape 34">
                <a:extLst>
                  <a:ext uri="{FF2B5EF4-FFF2-40B4-BE49-F238E27FC236}">
                    <a16:creationId xmlns:a16="http://schemas.microsoft.com/office/drawing/2014/main" id="{A98E5A3F-3855-A907-5E9C-5666F7A68805}"/>
                  </a:ext>
                </a:extLst>
              </p:cNvPr>
              <p:cNvSpPr/>
              <p:nvPr/>
            </p:nvSpPr>
            <p:spPr>
              <a:xfrm>
                <a:off x="5093970" y="5103167"/>
                <a:ext cx="1512570" cy="497534"/>
              </a:xfrm>
              <a:custGeom>
                <a:avLst/>
                <a:gdLst>
                  <a:gd name="connsiteX0" fmla="*/ 1512570 w 1512570"/>
                  <a:gd name="connsiteY0" fmla="*/ 419165 h 499175"/>
                  <a:gd name="connsiteX1" fmla="*/ 1474470 w 1512570"/>
                  <a:gd name="connsiteY1" fmla="*/ 289625 h 499175"/>
                  <a:gd name="connsiteX2" fmla="*/ 1367790 w 1512570"/>
                  <a:gd name="connsiteY2" fmla="*/ 163895 h 499175"/>
                  <a:gd name="connsiteX3" fmla="*/ 1238250 w 1512570"/>
                  <a:gd name="connsiteY3" fmla="*/ 49595 h 499175"/>
                  <a:gd name="connsiteX4" fmla="*/ 1028700 w 1512570"/>
                  <a:gd name="connsiteY4" fmla="*/ 7685 h 499175"/>
                  <a:gd name="connsiteX5" fmla="*/ 769620 w 1512570"/>
                  <a:gd name="connsiteY5" fmla="*/ 3875 h 499175"/>
                  <a:gd name="connsiteX6" fmla="*/ 529590 w 1512570"/>
                  <a:gd name="connsiteY6" fmla="*/ 49595 h 499175"/>
                  <a:gd name="connsiteX7" fmla="*/ 381000 w 1512570"/>
                  <a:gd name="connsiteY7" fmla="*/ 83885 h 499175"/>
                  <a:gd name="connsiteX8" fmla="*/ 213360 w 1512570"/>
                  <a:gd name="connsiteY8" fmla="*/ 179135 h 499175"/>
                  <a:gd name="connsiteX9" fmla="*/ 60960 w 1512570"/>
                  <a:gd name="connsiteY9" fmla="*/ 304865 h 499175"/>
                  <a:gd name="connsiteX10" fmla="*/ 0 w 1512570"/>
                  <a:gd name="connsiteY10" fmla="*/ 499175 h 499175"/>
                  <a:gd name="connsiteX0" fmla="*/ 1512570 w 1512570"/>
                  <a:gd name="connsiteY0" fmla="*/ 419165 h 499175"/>
                  <a:gd name="connsiteX1" fmla="*/ 1474470 w 1512570"/>
                  <a:gd name="connsiteY1" fmla="*/ 289625 h 499175"/>
                  <a:gd name="connsiteX2" fmla="*/ 1383030 w 1512570"/>
                  <a:gd name="connsiteY2" fmla="*/ 160085 h 499175"/>
                  <a:gd name="connsiteX3" fmla="*/ 1238250 w 1512570"/>
                  <a:gd name="connsiteY3" fmla="*/ 49595 h 499175"/>
                  <a:gd name="connsiteX4" fmla="*/ 1028700 w 1512570"/>
                  <a:gd name="connsiteY4" fmla="*/ 7685 h 499175"/>
                  <a:gd name="connsiteX5" fmla="*/ 769620 w 1512570"/>
                  <a:gd name="connsiteY5" fmla="*/ 3875 h 499175"/>
                  <a:gd name="connsiteX6" fmla="*/ 529590 w 1512570"/>
                  <a:gd name="connsiteY6" fmla="*/ 49595 h 499175"/>
                  <a:gd name="connsiteX7" fmla="*/ 381000 w 1512570"/>
                  <a:gd name="connsiteY7" fmla="*/ 83885 h 499175"/>
                  <a:gd name="connsiteX8" fmla="*/ 213360 w 1512570"/>
                  <a:gd name="connsiteY8" fmla="*/ 179135 h 499175"/>
                  <a:gd name="connsiteX9" fmla="*/ 60960 w 1512570"/>
                  <a:gd name="connsiteY9" fmla="*/ 304865 h 499175"/>
                  <a:gd name="connsiteX10" fmla="*/ 0 w 1512570"/>
                  <a:gd name="connsiteY10" fmla="*/ 499175 h 499175"/>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3360 w 1512570"/>
                  <a:gd name="connsiteY8" fmla="*/ 177494 h 497534"/>
                  <a:gd name="connsiteX9" fmla="*/ 60960 w 1512570"/>
                  <a:gd name="connsiteY9" fmla="*/ 303224 h 497534"/>
                  <a:gd name="connsiteX10" fmla="*/ 0 w 1512570"/>
                  <a:gd name="connsiteY10" fmla="*/ 497534 h 497534"/>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7170 w 1512570"/>
                  <a:gd name="connsiteY8" fmla="*/ 169874 h 497534"/>
                  <a:gd name="connsiteX9" fmla="*/ 60960 w 1512570"/>
                  <a:gd name="connsiteY9" fmla="*/ 303224 h 497534"/>
                  <a:gd name="connsiteX10" fmla="*/ 0 w 1512570"/>
                  <a:gd name="connsiteY10" fmla="*/ 497534 h 497534"/>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7170 w 1512570"/>
                  <a:gd name="connsiteY8" fmla="*/ 169874 h 497534"/>
                  <a:gd name="connsiteX9" fmla="*/ 60960 w 1512570"/>
                  <a:gd name="connsiteY9" fmla="*/ 303224 h 497534"/>
                  <a:gd name="connsiteX10" fmla="*/ 0 w 1512570"/>
                  <a:gd name="connsiteY10" fmla="*/ 497534 h 4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570" h="497534">
                    <a:moveTo>
                      <a:pt x="1512570" y="417524"/>
                    </a:moveTo>
                    <a:cubicBezTo>
                      <a:pt x="1505585" y="374026"/>
                      <a:pt x="1496060" y="331164"/>
                      <a:pt x="1474470" y="287984"/>
                    </a:cubicBezTo>
                    <a:cubicBezTo>
                      <a:pt x="1452880" y="244804"/>
                      <a:pt x="1422400" y="198449"/>
                      <a:pt x="1383030" y="158444"/>
                    </a:cubicBezTo>
                    <a:cubicBezTo>
                      <a:pt x="1343660" y="118439"/>
                      <a:pt x="1331595" y="88594"/>
                      <a:pt x="1238250" y="47954"/>
                    </a:cubicBezTo>
                    <a:cubicBezTo>
                      <a:pt x="1144905" y="7314"/>
                      <a:pt x="1106805" y="13664"/>
                      <a:pt x="1028700" y="6044"/>
                    </a:cubicBezTo>
                    <a:cubicBezTo>
                      <a:pt x="950595" y="-1576"/>
                      <a:pt x="843280" y="-941"/>
                      <a:pt x="769620" y="2234"/>
                    </a:cubicBezTo>
                    <a:cubicBezTo>
                      <a:pt x="695960" y="5409"/>
                      <a:pt x="651510" y="11759"/>
                      <a:pt x="586740" y="25094"/>
                    </a:cubicBezTo>
                    <a:cubicBezTo>
                      <a:pt x="521970" y="38429"/>
                      <a:pt x="442595" y="58114"/>
                      <a:pt x="381000" y="82244"/>
                    </a:cubicBezTo>
                    <a:cubicBezTo>
                      <a:pt x="319405" y="106374"/>
                      <a:pt x="270510" y="133044"/>
                      <a:pt x="217170" y="169874"/>
                    </a:cubicBezTo>
                    <a:cubicBezTo>
                      <a:pt x="163830" y="206704"/>
                      <a:pt x="96520" y="249884"/>
                      <a:pt x="60960" y="303224"/>
                    </a:cubicBezTo>
                    <a:cubicBezTo>
                      <a:pt x="25400" y="356564"/>
                      <a:pt x="12700" y="427049"/>
                      <a:pt x="0" y="497534"/>
                    </a:cubicBezTo>
                  </a:path>
                </a:pathLst>
              </a:cu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EEA03F8C-32EF-CCDD-9881-49806B719A4C}"/>
                  </a:ext>
                </a:extLst>
              </p:cNvPr>
              <p:cNvSpPr/>
              <p:nvPr/>
            </p:nvSpPr>
            <p:spPr>
              <a:xfrm flipV="1">
                <a:off x="5093970" y="5640328"/>
                <a:ext cx="1512570" cy="458229"/>
              </a:xfrm>
              <a:custGeom>
                <a:avLst/>
                <a:gdLst>
                  <a:gd name="connsiteX0" fmla="*/ 1512570 w 1512570"/>
                  <a:gd name="connsiteY0" fmla="*/ 419165 h 499175"/>
                  <a:gd name="connsiteX1" fmla="*/ 1474470 w 1512570"/>
                  <a:gd name="connsiteY1" fmla="*/ 289625 h 499175"/>
                  <a:gd name="connsiteX2" fmla="*/ 1367790 w 1512570"/>
                  <a:gd name="connsiteY2" fmla="*/ 163895 h 499175"/>
                  <a:gd name="connsiteX3" fmla="*/ 1238250 w 1512570"/>
                  <a:gd name="connsiteY3" fmla="*/ 49595 h 499175"/>
                  <a:gd name="connsiteX4" fmla="*/ 1028700 w 1512570"/>
                  <a:gd name="connsiteY4" fmla="*/ 7685 h 499175"/>
                  <a:gd name="connsiteX5" fmla="*/ 769620 w 1512570"/>
                  <a:gd name="connsiteY5" fmla="*/ 3875 h 499175"/>
                  <a:gd name="connsiteX6" fmla="*/ 529590 w 1512570"/>
                  <a:gd name="connsiteY6" fmla="*/ 49595 h 499175"/>
                  <a:gd name="connsiteX7" fmla="*/ 381000 w 1512570"/>
                  <a:gd name="connsiteY7" fmla="*/ 83885 h 499175"/>
                  <a:gd name="connsiteX8" fmla="*/ 213360 w 1512570"/>
                  <a:gd name="connsiteY8" fmla="*/ 179135 h 499175"/>
                  <a:gd name="connsiteX9" fmla="*/ 60960 w 1512570"/>
                  <a:gd name="connsiteY9" fmla="*/ 304865 h 499175"/>
                  <a:gd name="connsiteX10" fmla="*/ 0 w 1512570"/>
                  <a:gd name="connsiteY10" fmla="*/ 499175 h 499175"/>
                  <a:gd name="connsiteX0" fmla="*/ 1512570 w 1512570"/>
                  <a:gd name="connsiteY0" fmla="*/ 419165 h 499175"/>
                  <a:gd name="connsiteX1" fmla="*/ 1474470 w 1512570"/>
                  <a:gd name="connsiteY1" fmla="*/ 289625 h 499175"/>
                  <a:gd name="connsiteX2" fmla="*/ 1383030 w 1512570"/>
                  <a:gd name="connsiteY2" fmla="*/ 160085 h 499175"/>
                  <a:gd name="connsiteX3" fmla="*/ 1238250 w 1512570"/>
                  <a:gd name="connsiteY3" fmla="*/ 49595 h 499175"/>
                  <a:gd name="connsiteX4" fmla="*/ 1028700 w 1512570"/>
                  <a:gd name="connsiteY4" fmla="*/ 7685 h 499175"/>
                  <a:gd name="connsiteX5" fmla="*/ 769620 w 1512570"/>
                  <a:gd name="connsiteY5" fmla="*/ 3875 h 499175"/>
                  <a:gd name="connsiteX6" fmla="*/ 529590 w 1512570"/>
                  <a:gd name="connsiteY6" fmla="*/ 49595 h 499175"/>
                  <a:gd name="connsiteX7" fmla="*/ 381000 w 1512570"/>
                  <a:gd name="connsiteY7" fmla="*/ 83885 h 499175"/>
                  <a:gd name="connsiteX8" fmla="*/ 213360 w 1512570"/>
                  <a:gd name="connsiteY8" fmla="*/ 179135 h 499175"/>
                  <a:gd name="connsiteX9" fmla="*/ 60960 w 1512570"/>
                  <a:gd name="connsiteY9" fmla="*/ 304865 h 499175"/>
                  <a:gd name="connsiteX10" fmla="*/ 0 w 1512570"/>
                  <a:gd name="connsiteY10" fmla="*/ 499175 h 499175"/>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3360 w 1512570"/>
                  <a:gd name="connsiteY8" fmla="*/ 177494 h 497534"/>
                  <a:gd name="connsiteX9" fmla="*/ 60960 w 1512570"/>
                  <a:gd name="connsiteY9" fmla="*/ 303224 h 497534"/>
                  <a:gd name="connsiteX10" fmla="*/ 0 w 1512570"/>
                  <a:gd name="connsiteY10" fmla="*/ 497534 h 497534"/>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7170 w 1512570"/>
                  <a:gd name="connsiteY8" fmla="*/ 169874 h 497534"/>
                  <a:gd name="connsiteX9" fmla="*/ 60960 w 1512570"/>
                  <a:gd name="connsiteY9" fmla="*/ 303224 h 497534"/>
                  <a:gd name="connsiteX10" fmla="*/ 0 w 1512570"/>
                  <a:gd name="connsiteY10" fmla="*/ 497534 h 497534"/>
                  <a:gd name="connsiteX0" fmla="*/ 1512570 w 1512570"/>
                  <a:gd name="connsiteY0" fmla="*/ 417524 h 497534"/>
                  <a:gd name="connsiteX1" fmla="*/ 1474470 w 1512570"/>
                  <a:gd name="connsiteY1" fmla="*/ 287984 h 497534"/>
                  <a:gd name="connsiteX2" fmla="*/ 1383030 w 1512570"/>
                  <a:gd name="connsiteY2" fmla="*/ 158444 h 497534"/>
                  <a:gd name="connsiteX3" fmla="*/ 1238250 w 1512570"/>
                  <a:gd name="connsiteY3" fmla="*/ 47954 h 497534"/>
                  <a:gd name="connsiteX4" fmla="*/ 1028700 w 1512570"/>
                  <a:gd name="connsiteY4" fmla="*/ 6044 h 497534"/>
                  <a:gd name="connsiteX5" fmla="*/ 769620 w 1512570"/>
                  <a:gd name="connsiteY5" fmla="*/ 2234 h 497534"/>
                  <a:gd name="connsiteX6" fmla="*/ 586740 w 1512570"/>
                  <a:gd name="connsiteY6" fmla="*/ 25094 h 497534"/>
                  <a:gd name="connsiteX7" fmla="*/ 381000 w 1512570"/>
                  <a:gd name="connsiteY7" fmla="*/ 82244 h 497534"/>
                  <a:gd name="connsiteX8" fmla="*/ 217170 w 1512570"/>
                  <a:gd name="connsiteY8" fmla="*/ 169874 h 497534"/>
                  <a:gd name="connsiteX9" fmla="*/ 60960 w 1512570"/>
                  <a:gd name="connsiteY9" fmla="*/ 303224 h 497534"/>
                  <a:gd name="connsiteX10" fmla="*/ 0 w 1512570"/>
                  <a:gd name="connsiteY10" fmla="*/ 497534 h 4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570" h="497534">
                    <a:moveTo>
                      <a:pt x="1512570" y="417524"/>
                    </a:moveTo>
                    <a:cubicBezTo>
                      <a:pt x="1505585" y="374026"/>
                      <a:pt x="1496060" y="331164"/>
                      <a:pt x="1474470" y="287984"/>
                    </a:cubicBezTo>
                    <a:cubicBezTo>
                      <a:pt x="1452880" y="244804"/>
                      <a:pt x="1422400" y="198449"/>
                      <a:pt x="1383030" y="158444"/>
                    </a:cubicBezTo>
                    <a:cubicBezTo>
                      <a:pt x="1343660" y="118439"/>
                      <a:pt x="1331595" y="88594"/>
                      <a:pt x="1238250" y="47954"/>
                    </a:cubicBezTo>
                    <a:cubicBezTo>
                      <a:pt x="1144905" y="7314"/>
                      <a:pt x="1106805" y="13664"/>
                      <a:pt x="1028700" y="6044"/>
                    </a:cubicBezTo>
                    <a:cubicBezTo>
                      <a:pt x="950595" y="-1576"/>
                      <a:pt x="843280" y="-941"/>
                      <a:pt x="769620" y="2234"/>
                    </a:cubicBezTo>
                    <a:cubicBezTo>
                      <a:pt x="695960" y="5409"/>
                      <a:pt x="651510" y="11759"/>
                      <a:pt x="586740" y="25094"/>
                    </a:cubicBezTo>
                    <a:cubicBezTo>
                      <a:pt x="521970" y="38429"/>
                      <a:pt x="442595" y="58114"/>
                      <a:pt x="381000" y="82244"/>
                    </a:cubicBezTo>
                    <a:cubicBezTo>
                      <a:pt x="319405" y="106374"/>
                      <a:pt x="270510" y="133044"/>
                      <a:pt x="217170" y="169874"/>
                    </a:cubicBezTo>
                    <a:cubicBezTo>
                      <a:pt x="163830" y="206704"/>
                      <a:pt x="96520" y="249884"/>
                      <a:pt x="60960" y="303224"/>
                    </a:cubicBezTo>
                    <a:cubicBezTo>
                      <a:pt x="25400" y="356564"/>
                      <a:pt x="12700" y="427049"/>
                      <a:pt x="0" y="497534"/>
                    </a:cubicBezTo>
                  </a:path>
                </a:pathLst>
              </a:cu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A46934A-E3D1-305F-5C09-742F758DE457}"/>
                </a:ext>
              </a:extLst>
            </p:cNvPr>
            <p:cNvGrpSpPr/>
            <p:nvPr/>
          </p:nvGrpSpPr>
          <p:grpSpPr>
            <a:xfrm>
              <a:off x="1432702" y="4380489"/>
              <a:ext cx="1851062" cy="1333139"/>
              <a:chOff x="8068701" y="4747049"/>
              <a:chExt cx="1586118" cy="1142326"/>
            </a:xfrm>
          </p:grpSpPr>
          <p:grpSp>
            <p:nvGrpSpPr>
              <p:cNvPr id="38" name="Group 37">
                <a:extLst>
                  <a:ext uri="{FF2B5EF4-FFF2-40B4-BE49-F238E27FC236}">
                    <a16:creationId xmlns:a16="http://schemas.microsoft.com/office/drawing/2014/main" id="{586D9FEB-E6D4-7E45-FD6E-C9242D11CBDE}"/>
                  </a:ext>
                </a:extLst>
              </p:cNvPr>
              <p:cNvGrpSpPr/>
              <p:nvPr/>
            </p:nvGrpSpPr>
            <p:grpSpPr>
              <a:xfrm>
                <a:off x="8068701" y="4747049"/>
                <a:ext cx="1586118" cy="1142326"/>
                <a:chOff x="5496403" y="4237395"/>
                <a:chExt cx="1586118" cy="1142326"/>
              </a:xfrm>
            </p:grpSpPr>
            <p:pic>
              <p:nvPicPr>
                <p:cNvPr id="40" name="Picture 39" descr="A red and blue oval shaped object&#10;&#10;Description automatically generated">
                  <a:extLst>
                    <a:ext uri="{FF2B5EF4-FFF2-40B4-BE49-F238E27FC236}">
                      <a16:creationId xmlns:a16="http://schemas.microsoft.com/office/drawing/2014/main" id="{3C8EB4F1-A768-7F8D-9198-6B360C564F36}"/>
                    </a:ext>
                  </a:extLst>
                </p:cNvPr>
                <p:cNvPicPr>
                  <a:picLocks noChangeAspect="1"/>
                </p:cNvPicPr>
                <p:nvPr/>
              </p:nvPicPr>
              <p:blipFill>
                <a:blip r:embed="rId5">
                  <a:extLst>
                    <a:ext uri="{28A0092B-C50C-407E-A947-70E740481C1C}">
                      <a14:useLocalDpi xmlns:a14="http://schemas.microsoft.com/office/drawing/2010/main" val="0"/>
                    </a:ext>
                  </a:extLst>
                </a:blip>
                <a:srcRect l="15560" t="13721" r="9766" b="14956"/>
                <a:stretch/>
              </p:blipFill>
              <p:spPr>
                <a:xfrm>
                  <a:off x="5496404" y="4237395"/>
                  <a:ext cx="1586117" cy="1142325"/>
                </a:xfrm>
                <a:prstGeom prst="rect">
                  <a:avLst/>
                </a:prstGeom>
                <a:gradFill flip="none" rotWithShape="1">
                  <a:gsLst>
                    <a:gs pos="28000">
                      <a:schemeClr val="bg1">
                        <a:alpha val="0"/>
                      </a:schemeClr>
                    </a:gs>
                    <a:gs pos="79000">
                      <a:schemeClr val="bg1"/>
                    </a:gs>
                  </a:gsLst>
                  <a:path path="rect">
                    <a:fillToRect l="50000" t="50000" r="50000" b="50000"/>
                  </a:path>
                  <a:tileRect/>
                </a:gradFill>
              </p:spPr>
            </p:pic>
            <p:sp>
              <p:nvSpPr>
                <p:cNvPr id="41" name="Rectangle 40">
                  <a:extLst>
                    <a:ext uri="{FF2B5EF4-FFF2-40B4-BE49-F238E27FC236}">
                      <a16:creationId xmlns:a16="http://schemas.microsoft.com/office/drawing/2014/main" id="{3C954DB9-7884-4589-5E66-E4E1237F504F}"/>
                    </a:ext>
                  </a:extLst>
                </p:cNvPr>
                <p:cNvSpPr/>
                <p:nvPr/>
              </p:nvSpPr>
              <p:spPr>
                <a:xfrm>
                  <a:off x="5496403" y="4237395"/>
                  <a:ext cx="1586117" cy="1142326"/>
                </a:xfrm>
                <a:prstGeom prst="rect">
                  <a:avLst/>
                </a:prstGeom>
                <a:gradFill>
                  <a:gsLst>
                    <a:gs pos="79000">
                      <a:schemeClr val="bg1">
                        <a:alpha val="0"/>
                      </a:schemeClr>
                    </a:gs>
                    <a:gs pos="100000">
                      <a:schemeClr val="bg1"/>
                    </a:gs>
                  </a:gsLst>
                  <a:path path="rect">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a:extLst>
                  <a:ext uri="{FF2B5EF4-FFF2-40B4-BE49-F238E27FC236}">
                    <a16:creationId xmlns:a16="http://schemas.microsoft.com/office/drawing/2014/main" id="{06017467-4084-6010-9613-8ED417655385}"/>
                  </a:ext>
                </a:extLst>
              </p:cNvPr>
              <p:cNvSpPr/>
              <p:nvPr/>
            </p:nvSpPr>
            <p:spPr>
              <a:xfrm>
                <a:off x="8375742" y="5267110"/>
                <a:ext cx="289249" cy="11196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DCBE24B-E4D3-2E26-3C6D-46C6F5D82BF7}"/>
                </a:ext>
              </a:extLst>
            </p:cNvPr>
            <p:cNvGrpSpPr/>
            <p:nvPr/>
          </p:nvGrpSpPr>
          <p:grpSpPr>
            <a:xfrm>
              <a:off x="1881927" y="4910742"/>
              <a:ext cx="327256" cy="305914"/>
              <a:chOff x="2773360" y="3671995"/>
              <a:chExt cx="391982" cy="366418"/>
            </a:xfrm>
          </p:grpSpPr>
          <p:cxnSp>
            <p:nvCxnSpPr>
              <p:cNvPr id="43" name="Straight Arrow Connector 42">
                <a:extLst>
                  <a:ext uri="{FF2B5EF4-FFF2-40B4-BE49-F238E27FC236}">
                    <a16:creationId xmlns:a16="http://schemas.microsoft.com/office/drawing/2014/main" id="{1A64CF24-7A6E-2542-E050-D47347CF51E1}"/>
                  </a:ext>
                </a:extLst>
              </p:cNvPr>
              <p:cNvCxnSpPr>
                <a:cxnSpLocks/>
              </p:cNvCxnSpPr>
              <p:nvPr/>
            </p:nvCxnSpPr>
            <p:spPr>
              <a:xfrm>
                <a:off x="2773360" y="3671995"/>
                <a:ext cx="39198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1D115EB-A605-372F-CDFC-F3D17969BB7B}"/>
                  </a:ext>
                </a:extLst>
              </p:cNvPr>
              <p:cNvCxnSpPr>
                <a:cxnSpLocks/>
              </p:cNvCxnSpPr>
              <p:nvPr/>
            </p:nvCxnSpPr>
            <p:spPr>
              <a:xfrm>
                <a:off x="2773360" y="4038413"/>
                <a:ext cx="39198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1AE760B3-11DC-3805-1510-F2D4EC951E6C}"/>
              </a:ext>
            </a:extLst>
          </p:cNvPr>
          <p:cNvGrpSpPr/>
          <p:nvPr/>
        </p:nvGrpSpPr>
        <p:grpSpPr>
          <a:xfrm>
            <a:off x="4758605" y="3784877"/>
            <a:ext cx="3062687" cy="1892741"/>
            <a:chOff x="4758605" y="3937277"/>
            <a:chExt cx="3062687" cy="1892741"/>
          </a:xfrm>
        </p:grpSpPr>
        <p:pic>
          <p:nvPicPr>
            <p:cNvPr id="49" name="Picture 48">
              <a:extLst>
                <a:ext uri="{FF2B5EF4-FFF2-40B4-BE49-F238E27FC236}">
                  <a16:creationId xmlns:a16="http://schemas.microsoft.com/office/drawing/2014/main" id="{C492D585-0FCF-D61B-23B1-CEDF5B1266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8605" y="3937277"/>
              <a:ext cx="3062687" cy="1892741"/>
            </a:xfrm>
            <a:prstGeom prst="rect">
              <a:avLst/>
            </a:prstGeom>
          </p:spPr>
        </p:pic>
        <p:pic>
          <p:nvPicPr>
            <p:cNvPr id="50" name="Picture 49">
              <a:extLst>
                <a:ext uri="{FF2B5EF4-FFF2-40B4-BE49-F238E27FC236}">
                  <a16:creationId xmlns:a16="http://schemas.microsoft.com/office/drawing/2014/main" id="{7272CA9D-DFF5-D57F-B7EC-112B9F7340A4}"/>
                </a:ext>
              </a:extLst>
            </p:cNvPr>
            <p:cNvPicPr>
              <a:picLocks noChangeAspect="1"/>
            </p:cNvPicPr>
            <p:nvPr/>
          </p:nvPicPr>
          <p:blipFill>
            <a:blip r:embed="rId7">
              <a:alphaModFix amt="20000"/>
              <a:extLst>
                <a:ext uri="{BEBA8EAE-BF5A-486C-A8C5-ECC9F3942E4B}">
                  <a14:imgProps xmlns:a14="http://schemas.microsoft.com/office/drawing/2010/main">
                    <a14:imgLayer r:embed="rId8">
                      <a14:imgEffect>
                        <a14:backgroundRemoval t="38889" b="81046" l="16567" r="85828">
                          <a14:foregroundMark x1="16567" y1="70261" x2="19561" y2="68954"/>
                          <a14:foregroundMark x1="71856" y1="54575" x2="84830" y2="61438"/>
                          <a14:foregroundMark x1="84830" y1="61438" x2="85828" y2="62418"/>
                        </a14:backgroundRemoval>
                      </a14:imgEffect>
                    </a14:imgLayer>
                  </a14:imgProps>
                </a:ext>
                <a:ext uri="{28A0092B-C50C-407E-A947-70E740481C1C}">
                  <a14:useLocalDpi xmlns:a14="http://schemas.microsoft.com/office/drawing/2010/main" val="0"/>
                </a:ext>
              </a:extLst>
            </a:blip>
            <a:srcRect l="13956" t="33678" r="11476" b="13545"/>
            <a:stretch/>
          </p:blipFill>
          <p:spPr>
            <a:xfrm>
              <a:off x="5196498" y="4498912"/>
              <a:ext cx="2231249" cy="1139806"/>
            </a:xfrm>
            <a:prstGeom prst="rect">
              <a:avLst/>
            </a:prstGeom>
          </p:spPr>
        </p:pic>
      </p:grpSp>
      <p:grpSp>
        <p:nvGrpSpPr>
          <p:cNvPr id="52" name="Group 51">
            <a:extLst>
              <a:ext uri="{FF2B5EF4-FFF2-40B4-BE49-F238E27FC236}">
                <a16:creationId xmlns:a16="http://schemas.microsoft.com/office/drawing/2014/main" id="{AF802C2B-EA0B-15EC-424E-62DD67715BBA}"/>
              </a:ext>
            </a:extLst>
          </p:cNvPr>
          <p:cNvGrpSpPr/>
          <p:nvPr/>
        </p:nvGrpSpPr>
        <p:grpSpPr>
          <a:xfrm>
            <a:off x="4764348" y="1403680"/>
            <a:ext cx="3068812" cy="1874365"/>
            <a:chOff x="4764348" y="1556080"/>
            <a:chExt cx="3068812" cy="1874365"/>
          </a:xfrm>
        </p:grpSpPr>
        <p:pic>
          <p:nvPicPr>
            <p:cNvPr id="48" name="Picture 47">
              <a:extLst>
                <a:ext uri="{FF2B5EF4-FFF2-40B4-BE49-F238E27FC236}">
                  <a16:creationId xmlns:a16="http://schemas.microsoft.com/office/drawing/2014/main" id="{4862B764-4D74-7361-55F4-4C90C0A62F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4348" y="1556080"/>
              <a:ext cx="3068812" cy="1874365"/>
            </a:xfrm>
            <a:prstGeom prst="rect">
              <a:avLst/>
            </a:prstGeom>
          </p:spPr>
        </p:pic>
        <p:pic>
          <p:nvPicPr>
            <p:cNvPr id="51" name="Picture 50">
              <a:extLst>
                <a:ext uri="{FF2B5EF4-FFF2-40B4-BE49-F238E27FC236}">
                  <a16:creationId xmlns:a16="http://schemas.microsoft.com/office/drawing/2014/main" id="{59A285F8-78AC-F200-23A5-543E289A0F9B}"/>
                </a:ext>
              </a:extLst>
            </p:cNvPr>
            <p:cNvPicPr>
              <a:picLocks noChangeAspect="1"/>
            </p:cNvPicPr>
            <p:nvPr/>
          </p:nvPicPr>
          <p:blipFill>
            <a:blip r:embed="rId10">
              <a:alphaModFix amt="20000"/>
              <a:extLst>
                <a:ext uri="{BEBA8EAE-BF5A-486C-A8C5-ECC9F3942E4B}">
                  <a14:imgProps xmlns:a14="http://schemas.microsoft.com/office/drawing/2010/main">
                    <a14:imgLayer r:embed="rId11">
                      <a14:imgEffect>
                        <a14:backgroundRemoval t="18770" b="80259" l="15400" r="86000">
                          <a14:foregroundMark x1="15400" y1="69579" x2="20400" y2="65049"/>
                          <a14:foregroundMark x1="75200" y1="23625" x2="86000" y2="24595"/>
                          <a14:foregroundMark x1="16200" y1="80259" x2="19800" y2="78641"/>
                          <a14:foregroundMark x1="80400" y1="18770" x2="83000" y2="20712"/>
                        </a14:backgroundRemoval>
                      </a14:imgEffect>
                    </a14:imgLayer>
                  </a14:imgProps>
                </a:ext>
                <a:ext uri="{28A0092B-C50C-407E-A947-70E740481C1C}">
                  <a14:useLocalDpi xmlns:a14="http://schemas.microsoft.com/office/drawing/2010/main" val="0"/>
                </a:ext>
              </a:extLst>
            </a:blip>
            <a:srcRect l="13910" t="14275" r="11686" b="15260"/>
            <a:stretch/>
          </p:blipFill>
          <p:spPr>
            <a:xfrm>
              <a:off x="5148992" y="1830786"/>
              <a:ext cx="2278755" cy="1333731"/>
            </a:xfrm>
            <a:prstGeom prst="rect">
              <a:avLst/>
            </a:prstGeom>
          </p:spPr>
        </p:pic>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BAA7286-5301-B9C1-BB42-48F6D96C86F8}"/>
                  </a:ext>
                </a:extLst>
              </p:cNvPr>
              <p:cNvSpPr txBox="1"/>
              <p:nvPr/>
            </p:nvSpPr>
            <p:spPr>
              <a:xfrm>
                <a:off x="4575798" y="2128320"/>
                <a:ext cx="3656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𝛾</m:t>
                      </m:r>
                    </m:oMath>
                  </m:oMathPara>
                </a14:m>
                <a:endParaRPr lang="en-US" dirty="0"/>
              </a:p>
            </p:txBody>
          </p:sp>
        </mc:Choice>
        <mc:Fallback xmlns="">
          <p:sp>
            <p:nvSpPr>
              <p:cNvPr id="54" name="TextBox 53">
                <a:extLst>
                  <a:ext uri="{FF2B5EF4-FFF2-40B4-BE49-F238E27FC236}">
                    <a16:creationId xmlns:a16="http://schemas.microsoft.com/office/drawing/2014/main" id="{FBAA7286-5301-B9C1-BB42-48F6D96C86F8}"/>
                  </a:ext>
                </a:extLst>
              </p:cNvPr>
              <p:cNvSpPr txBox="1">
                <a:spLocks noRot="1" noChangeAspect="1" noMove="1" noResize="1" noEditPoints="1" noAdjustHandles="1" noChangeArrowheads="1" noChangeShapeType="1" noTextEdit="1"/>
              </p:cNvSpPr>
              <p:nvPr/>
            </p:nvSpPr>
            <p:spPr>
              <a:xfrm>
                <a:off x="4575798" y="2128320"/>
                <a:ext cx="365613" cy="369332"/>
              </a:xfrm>
              <a:prstGeom prst="rect">
                <a:avLst/>
              </a:prstGeom>
              <a:blipFill>
                <a:blip r:embed="rId12"/>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B2A16A2-4FCE-71CF-0B20-8BB22DB0A945}"/>
                  </a:ext>
                </a:extLst>
              </p:cNvPr>
              <p:cNvSpPr txBox="1"/>
              <p:nvPr/>
            </p:nvSpPr>
            <p:spPr>
              <a:xfrm>
                <a:off x="4575798" y="4484100"/>
                <a:ext cx="3656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𝛾</m:t>
                      </m:r>
                    </m:oMath>
                  </m:oMathPara>
                </a14:m>
                <a:endParaRPr lang="en-US" dirty="0"/>
              </a:p>
            </p:txBody>
          </p:sp>
        </mc:Choice>
        <mc:Fallback xmlns="">
          <p:sp>
            <p:nvSpPr>
              <p:cNvPr id="55" name="TextBox 54">
                <a:extLst>
                  <a:ext uri="{FF2B5EF4-FFF2-40B4-BE49-F238E27FC236}">
                    <a16:creationId xmlns:a16="http://schemas.microsoft.com/office/drawing/2014/main" id="{4B2A16A2-4FCE-71CF-0B20-8BB22DB0A945}"/>
                  </a:ext>
                </a:extLst>
              </p:cNvPr>
              <p:cNvSpPr txBox="1">
                <a:spLocks noRot="1" noChangeAspect="1" noMove="1" noResize="1" noEditPoints="1" noAdjustHandles="1" noChangeArrowheads="1" noChangeShapeType="1" noTextEdit="1"/>
              </p:cNvSpPr>
              <p:nvPr/>
            </p:nvSpPr>
            <p:spPr>
              <a:xfrm>
                <a:off x="4575798" y="4484100"/>
                <a:ext cx="365613" cy="369332"/>
              </a:xfrm>
              <a:prstGeom prst="rect">
                <a:avLst/>
              </a:prstGeom>
              <a:blipFill>
                <a:blip r:embed="rId13"/>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3C2E8C6B-FB59-0F5D-0BB8-9A05B89FDD8F}"/>
                  </a:ext>
                </a:extLst>
              </p:cNvPr>
              <p:cNvSpPr txBox="1"/>
              <p:nvPr/>
            </p:nvSpPr>
            <p:spPr>
              <a:xfrm>
                <a:off x="5115114" y="3380526"/>
                <a:ext cx="2367280" cy="3864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solidFill>
                                <a:srgbClr val="FF0000"/>
                              </a:solidFill>
                              <a:latin typeface="Cambria Math" panose="02040503050406030204" pitchFamily="18" charset="0"/>
                            </a:rPr>
                          </m:ctrlPr>
                        </m:sSubPr>
                        <m:e>
                          <m:r>
                            <a:rPr lang="en-US" sz="1800" b="1" i="1" smtClean="0">
                              <a:solidFill>
                                <a:srgbClr val="FF0000"/>
                              </a:solidFill>
                              <a:latin typeface="Cambria Math" panose="02040503050406030204" pitchFamily="18" charset="0"/>
                            </a:rPr>
                            <m:t>𝝎</m:t>
                          </m:r>
                        </m:e>
                        <m:sub>
                          <m:r>
                            <a:rPr lang="en-US" sz="1800" b="1" i="1" smtClean="0">
                              <a:solidFill>
                                <a:srgbClr val="FF0000"/>
                              </a:solidFill>
                              <a:latin typeface="Cambria Math" panose="02040503050406030204" pitchFamily="18" charset="0"/>
                            </a:rPr>
                            <m:t>𝒄</m:t>
                          </m:r>
                        </m:sub>
                      </m:sSub>
                      <m:d>
                        <m:dPr>
                          <m:ctrlPr>
                            <a:rPr lang="en-US" sz="1800" b="1" i="1" smtClean="0">
                              <a:solidFill>
                                <a:srgbClr val="FF0000"/>
                              </a:solidFill>
                              <a:latin typeface="Cambria Math" panose="02040503050406030204" pitchFamily="18" charset="0"/>
                            </a:rPr>
                          </m:ctrlPr>
                        </m:dPr>
                        <m:e>
                          <m:r>
                            <a:rPr lang="en-US" sz="1800" b="1" i="1" smtClean="0">
                              <a:solidFill>
                                <a:srgbClr val="FF0000"/>
                              </a:solidFill>
                              <a:latin typeface="Cambria Math" panose="02040503050406030204" pitchFamily="18" charset="0"/>
                            </a:rPr>
                            <m:t>𝒕</m:t>
                          </m:r>
                        </m:e>
                      </m:d>
                      <m:r>
                        <a:rPr lang="en-US" sz="1800" b="1" i="1" smtClean="0">
                          <a:solidFill>
                            <a:srgbClr val="FF0000"/>
                          </a:solidFill>
                          <a:latin typeface="Cambria Math" panose="02040503050406030204" pitchFamily="18" charset="0"/>
                        </a:rPr>
                        <m:t>∝</m:t>
                      </m:r>
                      <m:sSup>
                        <m:sSupPr>
                          <m:ctrlPr>
                            <a:rPr lang="en-US" sz="1800" b="1" i="1" smtClean="0">
                              <a:solidFill>
                                <a:srgbClr val="FF0000"/>
                              </a:solidFill>
                              <a:latin typeface="Cambria Math" panose="02040503050406030204" pitchFamily="18" charset="0"/>
                            </a:rPr>
                          </m:ctrlPr>
                        </m:sSupPr>
                        <m:e>
                          <m:r>
                            <a:rPr lang="en-US" sz="1800" b="1" i="1" smtClean="0">
                              <a:solidFill>
                                <a:srgbClr val="FF0000"/>
                              </a:solidFill>
                              <a:latin typeface="Cambria Math" panose="02040503050406030204" pitchFamily="18" charset="0"/>
                            </a:rPr>
                            <m:t>𝜸</m:t>
                          </m:r>
                        </m:e>
                        <m:sup>
                          <m:f>
                            <m:fPr>
                              <m:type m:val="lin"/>
                              <m:ctrlPr>
                                <a:rPr lang="en-US" sz="1800" b="1" i="1" smtClean="0">
                                  <a:solidFill>
                                    <a:srgbClr val="FF0000"/>
                                  </a:solidFill>
                                  <a:latin typeface="Cambria Math" panose="02040503050406030204" pitchFamily="18" charset="0"/>
                                </a:rPr>
                              </m:ctrlPr>
                            </m:fPr>
                            <m:num>
                              <m:r>
                                <a:rPr lang="en-US" sz="1800" b="1" i="1" smtClean="0">
                                  <a:solidFill>
                                    <a:srgbClr val="FF0000"/>
                                  </a:solidFill>
                                  <a:latin typeface="Cambria Math" panose="02040503050406030204" pitchFamily="18" charset="0"/>
                                </a:rPr>
                                <m:t>𝟕</m:t>
                              </m:r>
                            </m:num>
                            <m:den>
                              <m:r>
                                <a:rPr lang="en-US" sz="1800" b="1" i="1" smtClean="0">
                                  <a:solidFill>
                                    <a:srgbClr val="FF0000"/>
                                  </a:solidFill>
                                  <a:latin typeface="Cambria Math" panose="02040503050406030204" pitchFamily="18" charset="0"/>
                                </a:rPr>
                                <m:t>𝟒</m:t>
                              </m:r>
                            </m:den>
                          </m:f>
                        </m:sup>
                      </m:sSup>
                      <m:r>
                        <a:rPr lang="en-US" sz="1800" b="1" i="1" smtClean="0">
                          <a:solidFill>
                            <a:srgbClr val="FF0000"/>
                          </a:solidFill>
                          <a:latin typeface="Cambria Math" panose="02040503050406030204" pitchFamily="18" charset="0"/>
                        </a:rPr>
                        <m:t>(</m:t>
                      </m:r>
                      <m:r>
                        <a:rPr lang="en-US" sz="1800" b="1" i="1" smtClean="0">
                          <a:solidFill>
                            <a:srgbClr val="FF0000"/>
                          </a:solidFill>
                          <a:latin typeface="Cambria Math" panose="02040503050406030204" pitchFamily="18" charset="0"/>
                        </a:rPr>
                        <m:t>𝒕</m:t>
                      </m:r>
                      <m:r>
                        <a:rPr lang="en-US" sz="1800" b="1" i="1" smtClean="0">
                          <a:solidFill>
                            <a:srgbClr val="FF0000"/>
                          </a:solidFill>
                          <a:latin typeface="Cambria Math" panose="02040503050406030204" pitchFamily="18" charset="0"/>
                        </a:rPr>
                        <m:t>)</m:t>
                      </m:r>
                    </m:oMath>
                  </m:oMathPara>
                </a14:m>
                <a:endParaRPr lang="en-US" dirty="0"/>
              </a:p>
            </p:txBody>
          </p:sp>
        </mc:Choice>
        <mc:Fallback xmlns="">
          <p:sp>
            <p:nvSpPr>
              <p:cNvPr id="57" name="TextBox 56">
                <a:extLst>
                  <a:ext uri="{FF2B5EF4-FFF2-40B4-BE49-F238E27FC236}">
                    <a16:creationId xmlns:a16="http://schemas.microsoft.com/office/drawing/2014/main" id="{3C2E8C6B-FB59-0F5D-0BB8-9A05B89FDD8F}"/>
                  </a:ext>
                </a:extLst>
              </p:cNvPr>
              <p:cNvSpPr txBox="1">
                <a:spLocks noRot="1" noChangeAspect="1" noMove="1" noResize="1" noEditPoints="1" noAdjustHandles="1" noChangeArrowheads="1" noChangeShapeType="1" noTextEdit="1"/>
              </p:cNvSpPr>
              <p:nvPr/>
            </p:nvSpPr>
            <p:spPr>
              <a:xfrm>
                <a:off x="5115114" y="3380526"/>
                <a:ext cx="2367280" cy="386452"/>
              </a:xfrm>
              <a:prstGeom prst="rect">
                <a:avLst/>
              </a:prstGeom>
              <a:blipFill>
                <a:blip r:embed="rId14"/>
                <a:stretch>
                  <a:fillRect t="-80952" b="-98413"/>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443F451B-F2DA-D0DC-1499-6789CE625D00}"/>
              </a:ext>
            </a:extLst>
          </p:cNvPr>
          <p:cNvSpPr>
            <a:spLocks noGrp="1"/>
          </p:cNvSpPr>
          <p:nvPr>
            <p:ph type="dt" sz="half" idx="10"/>
          </p:nvPr>
        </p:nvSpPr>
        <p:spPr/>
        <p:txBody>
          <a:bodyPr/>
          <a:lstStyle/>
          <a:p>
            <a:r>
              <a:rPr lang="en-US"/>
              <a:t>Andrea Frazzitta</a:t>
            </a:r>
            <a:endParaRPr lang="it-IT"/>
          </a:p>
        </p:txBody>
      </p:sp>
      <p:sp>
        <p:nvSpPr>
          <p:cNvPr id="5" name="Slide Number Placeholder 4">
            <a:extLst>
              <a:ext uri="{FF2B5EF4-FFF2-40B4-BE49-F238E27FC236}">
                <a16:creationId xmlns:a16="http://schemas.microsoft.com/office/drawing/2014/main" id="{58976722-55C2-7762-743F-1680DFA5E394}"/>
              </a:ext>
            </a:extLst>
          </p:cNvPr>
          <p:cNvSpPr>
            <a:spLocks noGrp="1"/>
          </p:cNvSpPr>
          <p:nvPr>
            <p:ph type="sldNum" sz="quarter" idx="12"/>
          </p:nvPr>
        </p:nvSpPr>
        <p:spPr/>
        <p:txBody>
          <a:bodyPr/>
          <a:lstStyle/>
          <a:p>
            <a:fld id="{9B13B172-409A-48BF-92CD-9E808051E234}" type="slidenum">
              <a:rPr lang="it-IT" smtClean="0"/>
              <a:t>13</a:t>
            </a:fld>
            <a:endParaRPr lang="it-IT"/>
          </a:p>
        </p:txBody>
      </p:sp>
    </p:spTree>
    <p:extLst>
      <p:ext uri="{BB962C8B-B14F-4D97-AF65-F5344CB8AC3E}">
        <p14:creationId xmlns:p14="http://schemas.microsoft.com/office/powerpoint/2010/main" val="2148553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05DCB58-11CD-0DE5-C080-CE6B4DFB6F2D}"/>
            </a:ext>
          </a:extLst>
        </p:cNvPr>
        <p:cNvGrpSpPr/>
        <p:nvPr/>
      </p:nvGrpSpPr>
      <p:grpSpPr>
        <a:xfrm>
          <a:off x="0" y="0"/>
          <a:ext cx="0" cy="0"/>
          <a:chOff x="0" y="0"/>
          <a:chExt cx="0" cy="0"/>
        </a:xfrm>
      </p:grpSpPr>
      <p:pic>
        <p:nvPicPr>
          <p:cNvPr id="6" name="Immagine 6">
            <a:extLst>
              <a:ext uri="{FF2B5EF4-FFF2-40B4-BE49-F238E27FC236}">
                <a16:creationId xmlns:a16="http://schemas.microsoft.com/office/drawing/2014/main" id="{E95B128E-8E53-506F-B0FF-F0BC29D796C5}"/>
              </a:ext>
            </a:extLst>
          </p:cNvPr>
          <p:cNvPicPr>
            <a:picLocks noChangeAspect="1"/>
          </p:cNvPicPr>
          <p:nvPr/>
        </p:nvPicPr>
        <p:blipFill>
          <a:blip r:embed="rId3"/>
          <a:stretch>
            <a:fillRect/>
          </a:stretch>
        </p:blipFill>
        <p:spPr>
          <a:xfrm>
            <a:off x="3942080" y="1593683"/>
            <a:ext cx="4673829" cy="4354641"/>
          </a:xfrm>
          <a:prstGeom prst="rect">
            <a:avLst/>
          </a:prstGeom>
        </p:spPr>
      </p:pic>
      <p:sp>
        <p:nvSpPr>
          <p:cNvPr id="7" name="Titolo 1">
            <a:extLst>
              <a:ext uri="{FF2B5EF4-FFF2-40B4-BE49-F238E27FC236}">
                <a16:creationId xmlns:a16="http://schemas.microsoft.com/office/drawing/2014/main" id="{AE31362B-67F2-C09D-CA17-CA568F8F3DBF}"/>
              </a:ext>
            </a:extLst>
          </p:cNvPr>
          <p:cNvSpPr>
            <a:spLocks noGrp="1"/>
          </p:cNvSpPr>
          <p:nvPr>
            <p:ph type="title"/>
          </p:nvPr>
        </p:nvSpPr>
        <p:spPr>
          <a:xfrm>
            <a:off x="838200" y="1335635"/>
            <a:ext cx="10515600" cy="544535"/>
          </a:xfrm>
        </p:spPr>
        <p:txBody>
          <a:bodyPr/>
          <a:lstStyle/>
          <a:p>
            <a:r>
              <a:rPr lang="it-IT" dirty="0"/>
              <a:t>The EuAPS source</a:t>
            </a:r>
          </a:p>
        </p:txBody>
      </p:sp>
      <p:sp>
        <p:nvSpPr>
          <p:cNvPr id="14" name="Oval 13">
            <a:extLst>
              <a:ext uri="{FF2B5EF4-FFF2-40B4-BE49-F238E27FC236}">
                <a16:creationId xmlns:a16="http://schemas.microsoft.com/office/drawing/2014/main" id="{D9EBB8B2-8A28-99EA-4E95-C32EAAB10CC4}"/>
              </a:ext>
            </a:extLst>
          </p:cNvPr>
          <p:cNvSpPr/>
          <p:nvPr/>
        </p:nvSpPr>
        <p:spPr>
          <a:xfrm>
            <a:off x="5486400" y="1335635"/>
            <a:ext cx="3535680" cy="3535680"/>
          </a:xfrm>
          <a:prstGeom prst="ellipse">
            <a:avLst/>
          </a:prstGeom>
          <a:solidFill>
            <a:srgbClr val="0070C0">
              <a:alpha val="14000"/>
            </a:srgb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5B0C67BD-36E3-28C2-E1F8-504197E515C7}"/>
              </a:ext>
            </a:extLst>
          </p:cNvPr>
          <p:cNvSpPr>
            <a:spLocks noGrp="1"/>
          </p:cNvSpPr>
          <p:nvPr>
            <p:ph type="dt" sz="half" idx="10"/>
          </p:nvPr>
        </p:nvSpPr>
        <p:spPr/>
        <p:txBody>
          <a:bodyPr/>
          <a:lstStyle/>
          <a:p>
            <a:r>
              <a:rPr lang="en-US"/>
              <a:t>Andrea Frazzitta</a:t>
            </a:r>
            <a:endParaRPr lang="it-IT"/>
          </a:p>
        </p:txBody>
      </p:sp>
      <p:sp>
        <p:nvSpPr>
          <p:cNvPr id="4" name="Slide Number Placeholder 3">
            <a:extLst>
              <a:ext uri="{FF2B5EF4-FFF2-40B4-BE49-F238E27FC236}">
                <a16:creationId xmlns:a16="http://schemas.microsoft.com/office/drawing/2014/main" id="{D3AE8441-220A-4080-D325-E4F7D65004E5}"/>
              </a:ext>
            </a:extLst>
          </p:cNvPr>
          <p:cNvSpPr>
            <a:spLocks noGrp="1"/>
          </p:cNvSpPr>
          <p:nvPr>
            <p:ph type="sldNum" sz="quarter" idx="12"/>
          </p:nvPr>
        </p:nvSpPr>
        <p:spPr/>
        <p:txBody>
          <a:bodyPr/>
          <a:lstStyle/>
          <a:p>
            <a:fld id="{E46192B8-55D9-4942-9C82-0B9DDA21D461}" type="slidenum">
              <a:rPr lang="it-IT" smtClean="0"/>
              <a:t>14</a:t>
            </a:fld>
            <a:endParaRPr lang="it-IT"/>
          </a:p>
        </p:txBody>
      </p:sp>
    </p:spTree>
    <p:extLst>
      <p:ext uri="{BB962C8B-B14F-4D97-AF65-F5344CB8AC3E}">
        <p14:creationId xmlns:p14="http://schemas.microsoft.com/office/powerpoint/2010/main" val="260418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0B42A9F-DF97-B077-4981-B3493E95E52D}"/>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2A2ECDE2-C540-8FA2-14BD-CDB62A4408ED}"/>
              </a:ext>
            </a:extLst>
          </p:cNvPr>
          <p:cNvPicPr>
            <a:picLocks noChangeAspect="1"/>
          </p:cNvPicPr>
          <p:nvPr/>
        </p:nvPicPr>
        <p:blipFill>
          <a:blip r:embed="rId3"/>
          <a:stretch>
            <a:fillRect/>
          </a:stretch>
        </p:blipFill>
        <p:spPr>
          <a:xfrm>
            <a:off x="6963478" y="1810795"/>
            <a:ext cx="4219023" cy="4075044"/>
          </a:xfrm>
          <a:prstGeom prst="rect">
            <a:avLst/>
          </a:prstGeom>
          <a:gradFill>
            <a:gsLst>
              <a:gs pos="0">
                <a:schemeClr val="accent1">
                  <a:lumMod val="5000"/>
                  <a:lumOff val="95000"/>
                  <a:alpha val="0"/>
                </a:schemeClr>
              </a:gs>
              <a:gs pos="50000">
                <a:srgbClr val="E36B54">
                  <a:alpha val="86000"/>
                </a:srgbClr>
              </a:gs>
            </a:gsLst>
            <a:lin ang="5400000" scaled="1"/>
          </a:gradFill>
        </p:spPr>
      </p:pic>
      <p:pic>
        <p:nvPicPr>
          <p:cNvPr id="6" name="Immagine 6">
            <a:extLst>
              <a:ext uri="{FF2B5EF4-FFF2-40B4-BE49-F238E27FC236}">
                <a16:creationId xmlns:a16="http://schemas.microsoft.com/office/drawing/2014/main" id="{35DA09BA-E5B7-151B-D877-7EA2706884DB}"/>
              </a:ext>
            </a:extLst>
          </p:cNvPr>
          <p:cNvPicPr>
            <a:picLocks noChangeAspect="1"/>
          </p:cNvPicPr>
          <p:nvPr/>
        </p:nvPicPr>
        <p:blipFill>
          <a:blip r:embed="rId4"/>
          <a:stretch>
            <a:fillRect/>
          </a:stretch>
        </p:blipFill>
        <p:spPr>
          <a:xfrm>
            <a:off x="1317646" y="1888804"/>
            <a:ext cx="4280743" cy="3988400"/>
          </a:xfrm>
          <a:prstGeom prst="rect">
            <a:avLst/>
          </a:prstGeom>
        </p:spPr>
      </p:pic>
      <p:sp>
        <p:nvSpPr>
          <p:cNvPr id="7" name="Titolo 1">
            <a:extLst>
              <a:ext uri="{FF2B5EF4-FFF2-40B4-BE49-F238E27FC236}">
                <a16:creationId xmlns:a16="http://schemas.microsoft.com/office/drawing/2014/main" id="{FBAB810E-F973-936C-42AB-63DD7C561F6C}"/>
              </a:ext>
            </a:extLst>
          </p:cNvPr>
          <p:cNvSpPr>
            <a:spLocks noGrp="1"/>
          </p:cNvSpPr>
          <p:nvPr>
            <p:ph type="title"/>
          </p:nvPr>
        </p:nvSpPr>
        <p:spPr>
          <a:xfrm>
            <a:off x="838200" y="1335635"/>
            <a:ext cx="10515600" cy="544535"/>
          </a:xfrm>
        </p:spPr>
        <p:txBody>
          <a:bodyPr/>
          <a:lstStyle/>
          <a:p>
            <a:r>
              <a:rPr lang="it-IT" dirty="0"/>
              <a:t>The EuAPS source</a:t>
            </a:r>
          </a:p>
        </p:txBody>
      </p:sp>
      <p:sp>
        <p:nvSpPr>
          <p:cNvPr id="8" name="TextBox 7">
            <a:extLst>
              <a:ext uri="{FF2B5EF4-FFF2-40B4-BE49-F238E27FC236}">
                <a16:creationId xmlns:a16="http://schemas.microsoft.com/office/drawing/2014/main" id="{B7538FC9-1431-697F-1961-C5EEC04B9722}"/>
              </a:ext>
            </a:extLst>
          </p:cNvPr>
          <p:cNvSpPr txBox="1"/>
          <p:nvPr/>
        </p:nvSpPr>
        <p:spPr>
          <a:xfrm>
            <a:off x="8110766" y="1508355"/>
            <a:ext cx="2071869" cy="400110"/>
          </a:xfrm>
          <a:prstGeom prst="rect">
            <a:avLst/>
          </a:prstGeom>
          <a:noFill/>
        </p:spPr>
        <p:txBody>
          <a:bodyPr wrap="square" rtlCol="0">
            <a:spAutoFit/>
          </a:bodyPr>
          <a:lstStyle/>
          <a:p>
            <a:pPr algn="ctr"/>
            <a:r>
              <a:rPr lang="en-US" sz="2000" b="1" dirty="0"/>
              <a:t>FLAME building</a:t>
            </a:r>
          </a:p>
        </p:txBody>
      </p:sp>
      <p:sp>
        <p:nvSpPr>
          <p:cNvPr id="9" name="Oval 8">
            <a:extLst>
              <a:ext uri="{FF2B5EF4-FFF2-40B4-BE49-F238E27FC236}">
                <a16:creationId xmlns:a16="http://schemas.microsoft.com/office/drawing/2014/main" id="{CA553400-9B2B-959C-4EB8-03F4F9A51353}"/>
              </a:ext>
            </a:extLst>
          </p:cNvPr>
          <p:cNvSpPr/>
          <p:nvPr/>
        </p:nvSpPr>
        <p:spPr>
          <a:xfrm>
            <a:off x="3952241" y="1737868"/>
            <a:ext cx="1993000" cy="1993000"/>
          </a:xfrm>
          <a:prstGeom prst="ellipse">
            <a:avLst/>
          </a:prstGeom>
          <a:solidFill>
            <a:srgbClr val="0070C0">
              <a:alpha val="14000"/>
            </a:srgb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C589F09-367C-74DC-DD5C-D19CF435821A}"/>
              </a:ext>
            </a:extLst>
          </p:cNvPr>
          <p:cNvSpPr/>
          <p:nvPr/>
        </p:nvSpPr>
        <p:spPr>
          <a:xfrm>
            <a:off x="6461761" y="1335634"/>
            <a:ext cx="5212078" cy="4811165"/>
          </a:xfrm>
          <a:prstGeom prst="roundRect">
            <a:avLst>
              <a:gd name="adj" fmla="val 5470"/>
            </a:avLst>
          </a:prstGeom>
          <a:gradFill flip="none" rotWithShape="1">
            <a:gsLst>
              <a:gs pos="87000">
                <a:schemeClr val="bg1">
                  <a:alpha val="0"/>
                </a:schemeClr>
              </a:gs>
              <a:gs pos="97000">
                <a:srgbClr val="0070C0">
                  <a:alpha val="32000"/>
                </a:srgb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D5C854D0-4CE9-AABA-A814-3C27141F1ED0}"/>
              </a:ext>
            </a:extLst>
          </p:cNvPr>
          <p:cNvSpPr>
            <a:spLocks noGrp="1"/>
          </p:cNvSpPr>
          <p:nvPr>
            <p:ph type="dt" sz="half" idx="10"/>
          </p:nvPr>
        </p:nvSpPr>
        <p:spPr/>
        <p:txBody>
          <a:bodyPr/>
          <a:lstStyle/>
          <a:p>
            <a:r>
              <a:rPr lang="en-US"/>
              <a:t>Andrea Frazzitta</a:t>
            </a:r>
            <a:endParaRPr lang="it-IT"/>
          </a:p>
        </p:txBody>
      </p:sp>
      <p:sp>
        <p:nvSpPr>
          <p:cNvPr id="4" name="Slide Number Placeholder 3">
            <a:extLst>
              <a:ext uri="{FF2B5EF4-FFF2-40B4-BE49-F238E27FC236}">
                <a16:creationId xmlns:a16="http://schemas.microsoft.com/office/drawing/2014/main" id="{A881219D-9B29-D4F4-90F8-761445CE20AB}"/>
              </a:ext>
            </a:extLst>
          </p:cNvPr>
          <p:cNvSpPr>
            <a:spLocks noGrp="1"/>
          </p:cNvSpPr>
          <p:nvPr>
            <p:ph type="sldNum" sz="quarter" idx="12"/>
          </p:nvPr>
        </p:nvSpPr>
        <p:spPr/>
        <p:txBody>
          <a:bodyPr/>
          <a:lstStyle/>
          <a:p>
            <a:fld id="{E46192B8-55D9-4942-9C82-0B9DDA21D461}" type="slidenum">
              <a:rPr lang="it-IT" smtClean="0"/>
              <a:t>15</a:t>
            </a:fld>
            <a:endParaRPr lang="it-IT"/>
          </a:p>
        </p:txBody>
      </p:sp>
    </p:spTree>
    <p:extLst>
      <p:ext uri="{BB962C8B-B14F-4D97-AF65-F5344CB8AC3E}">
        <p14:creationId xmlns:p14="http://schemas.microsoft.com/office/powerpoint/2010/main" val="333311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574A76-D2B0-0E08-A707-152E08A6A3F2}"/>
            </a:ext>
          </a:extLst>
        </p:cNvPr>
        <p:cNvGrpSpPr/>
        <p:nvPr/>
      </p:nvGrpSpPr>
      <p:grpSpPr>
        <a:xfrm>
          <a:off x="0" y="0"/>
          <a:ext cx="0" cy="0"/>
          <a:chOff x="0" y="0"/>
          <a:chExt cx="0" cy="0"/>
        </a:xfrm>
      </p:grpSpPr>
      <p:pic>
        <p:nvPicPr>
          <p:cNvPr id="6" name="Immagine 6">
            <a:extLst>
              <a:ext uri="{FF2B5EF4-FFF2-40B4-BE49-F238E27FC236}">
                <a16:creationId xmlns:a16="http://schemas.microsoft.com/office/drawing/2014/main" id="{D6AFA93A-3CA9-6112-E467-0FB057C91EE9}"/>
              </a:ext>
            </a:extLst>
          </p:cNvPr>
          <p:cNvPicPr>
            <a:picLocks noChangeAspect="1"/>
          </p:cNvPicPr>
          <p:nvPr/>
        </p:nvPicPr>
        <p:blipFill>
          <a:blip r:embed="rId3"/>
          <a:stretch>
            <a:fillRect/>
          </a:stretch>
        </p:blipFill>
        <p:spPr>
          <a:xfrm>
            <a:off x="1317646" y="1888804"/>
            <a:ext cx="4280743" cy="3988400"/>
          </a:xfrm>
          <a:prstGeom prst="rect">
            <a:avLst/>
          </a:prstGeom>
        </p:spPr>
      </p:pic>
      <p:sp>
        <p:nvSpPr>
          <p:cNvPr id="7" name="Titolo 1">
            <a:extLst>
              <a:ext uri="{FF2B5EF4-FFF2-40B4-BE49-F238E27FC236}">
                <a16:creationId xmlns:a16="http://schemas.microsoft.com/office/drawing/2014/main" id="{037CBC31-311B-DD1E-2150-53787025C0E6}"/>
              </a:ext>
            </a:extLst>
          </p:cNvPr>
          <p:cNvSpPr>
            <a:spLocks noGrp="1"/>
          </p:cNvSpPr>
          <p:nvPr>
            <p:ph type="title"/>
          </p:nvPr>
        </p:nvSpPr>
        <p:spPr>
          <a:xfrm>
            <a:off x="838200" y="1335635"/>
            <a:ext cx="10515600" cy="544535"/>
          </a:xfrm>
        </p:spPr>
        <p:txBody>
          <a:bodyPr/>
          <a:lstStyle/>
          <a:p>
            <a:r>
              <a:rPr lang="it-IT" dirty="0"/>
              <a:t>The EuAPS source</a:t>
            </a:r>
          </a:p>
        </p:txBody>
      </p:sp>
      <p:sp>
        <p:nvSpPr>
          <p:cNvPr id="8" name="TextBox 7">
            <a:extLst>
              <a:ext uri="{FF2B5EF4-FFF2-40B4-BE49-F238E27FC236}">
                <a16:creationId xmlns:a16="http://schemas.microsoft.com/office/drawing/2014/main" id="{6DC57F3B-1AA6-7A1A-8638-80A972DE32D2}"/>
              </a:ext>
            </a:extLst>
          </p:cNvPr>
          <p:cNvSpPr txBox="1"/>
          <p:nvPr/>
        </p:nvSpPr>
        <p:spPr>
          <a:xfrm>
            <a:off x="7368192" y="1443196"/>
            <a:ext cx="1701479" cy="707886"/>
          </a:xfrm>
          <a:prstGeom prst="rect">
            <a:avLst/>
          </a:prstGeom>
          <a:noFill/>
        </p:spPr>
        <p:txBody>
          <a:bodyPr wrap="square" rtlCol="0">
            <a:spAutoFit/>
          </a:bodyPr>
          <a:lstStyle/>
          <a:p>
            <a:pPr algn="ctr"/>
            <a:r>
              <a:rPr lang="en-US" sz="2000" b="1" dirty="0"/>
              <a:t>Interaction point</a:t>
            </a:r>
          </a:p>
        </p:txBody>
      </p:sp>
      <p:pic>
        <p:nvPicPr>
          <p:cNvPr id="2" name="Segnaposto contenuto 6">
            <a:extLst>
              <a:ext uri="{FF2B5EF4-FFF2-40B4-BE49-F238E27FC236}">
                <a16:creationId xmlns:a16="http://schemas.microsoft.com/office/drawing/2014/main" id="{19BADE9D-C7A9-01E3-19B4-5691B8650CEB}"/>
              </a:ext>
            </a:extLst>
          </p:cNvPr>
          <p:cNvPicPr>
            <a:picLocks noGrp="1" noChangeAspect="1"/>
          </p:cNvPicPr>
          <p:nvPr>
            <p:ph idx="1"/>
          </p:nvPr>
        </p:nvPicPr>
        <p:blipFill>
          <a:blip r:embed="rId4"/>
          <a:stretch>
            <a:fillRect/>
          </a:stretch>
        </p:blipFill>
        <p:spPr>
          <a:xfrm>
            <a:off x="6096000" y="4022907"/>
            <a:ext cx="5803019" cy="1499458"/>
          </a:xfrm>
        </p:spPr>
      </p:pic>
      <p:pic>
        <p:nvPicPr>
          <p:cNvPr id="3" name="Immagine 4">
            <a:extLst>
              <a:ext uri="{FF2B5EF4-FFF2-40B4-BE49-F238E27FC236}">
                <a16:creationId xmlns:a16="http://schemas.microsoft.com/office/drawing/2014/main" id="{ED62A1DF-2162-A947-C797-DDBFD4A1F11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58716" y="2098971"/>
            <a:ext cx="5709753" cy="2033692"/>
          </a:xfrm>
          <a:prstGeom prst="rect">
            <a:avLst/>
          </a:prstGeom>
        </p:spPr>
      </p:pic>
      <p:sp>
        <p:nvSpPr>
          <p:cNvPr id="4" name="TextBox 3">
            <a:extLst>
              <a:ext uri="{FF2B5EF4-FFF2-40B4-BE49-F238E27FC236}">
                <a16:creationId xmlns:a16="http://schemas.microsoft.com/office/drawing/2014/main" id="{D19DAD2C-AE03-2D43-B233-F23E5C5BCC96}"/>
              </a:ext>
            </a:extLst>
          </p:cNvPr>
          <p:cNvSpPr txBox="1"/>
          <p:nvPr/>
        </p:nvSpPr>
        <p:spPr>
          <a:xfrm>
            <a:off x="9246921" y="1442217"/>
            <a:ext cx="2071869" cy="707886"/>
          </a:xfrm>
          <a:prstGeom prst="rect">
            <a:avLst/>
          </a:prstGeom>
          <a:noFill/>
        </p:spPr>
        <p:txBody>
          <a:bodyPr wrap="square" rtlCol="0">
            <a:spAutoFit/>
          </a:bodyPr>
          <a:lstStyle/>
          <a:p>
            <a:pPr algn="ctr"/>
            <a:r>
              <a:rPr lang="en-US" sz="2000" b="1" dirty="0"/>
              <a:t>Experimental chamber</a:t>
            </a:r>
          </a:p>
        </p:txBody>
      </p:sp>
      <p:sp>
        <p:nvSpPr>
          <p:cNvPr id="10" name="Oval 9">
            <a:extLst>
              <a:ext uri="{FF2B5EF4-FFF2-40B4-BE49-F238E27FC236}">
                <a16:creationId xmlns:a16="http://schemas.microsoft.com/office/drawing/2014/main" id="{4EEDE054-E891-1DFC-138E-89DC7F5CD217}"/>
              </a:ext>
            </a:extLst>
          </p:cNvPr>
          <p:cNvSpPr/>
          <p:nvPr/>
        </p:nvSpPr>
        <p:spPr>
          <a:xfrm>
            <a:off x="2780118" y="3347807"/>
            <a:ext cx="1070393" cy="1070393"/>
          </a:xfrm>
          <a:prstGeom prst="ellipse">
            <a:avLst/>
          </a:prstGeom>
          <a:solidFill>
            <a:srgbClr val="FF0000">
              <a:alpha val="9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E5F8AB4-71F6-A347-BA09-43B5DB8A5660}"/>
              </a:ext>
            </a:extLst>
          </p:cNvPr>
          <p:cNvCxnSpPr/>
          <p:nvPr/>
        </p:nvCxnSpPr>
        <p:spPr>
          <a:xfrm>
            <a:off x="8879197" y="5536686"/>
            <a:ext cx="242943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797A3CB-D030-882F-460B-02D8F7F67224}"/>
                  </a:ext>
                </a:extLst>
              </p:cNvPr>
              <p:cNvSpPr txBox="1"/>
              <p:nvPr/>
            </p:nvSpPr>
            <p:spPr>
              <a:xfrm>
                <a:off x="9681780" y="5580778"/>
                <a:ext cx="8242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𝒎</m:t>
                      </m:r>
                    </m:oMath>
                  </m:oMathPara>
                </a14:m>
                <a:endParaRPr lang="en-US" b="1" dirty="0"/>
              </a:p>
            </p:txBody>
          </p:sp>
        </mc:Choice>
        <mc:Fallback xmlns="">
          <p:sp>
            <p:nvSpPr>
              <p:cNvPr id="13" name="TextBox 12">
                <a:extLst>
                  <a:ext uri="{FF2B5EF4-FFF2-40B4-BE49-F238E27FC236}">
                    <a16:creationId xmlns:a16="http://schemas.microsoft.com/office/drawing/2014/main" id="{7797A3CB-D030-882F-460B-02D8F7F67224}"/>
                  </a:ext>
                </a:extLst>
              </p:cNvPr>
              <p:cNvSpPr txBox="1">
                <a:spLocks noRot="1" noChangeAspect="1" noMove="1" noResize="1" noEditPoints="1" noAdjustHandles="1" noChangeArrowheads="1" noChangeShapeType="1" noTextEdit="1"/>
              </p:cNvSpPr>
              <p:nvPr/>
            </p:nvSpPr>
            <p:spPr>
              <a:xfrm>
                <a:off x="9681780" y="5580778"/>
                <a:ext cx="824265" cy="369332"/>
              </a:xfrm>
              <a:prstGeom prst="rect">
                <a:avLst/>
              </a:prstGeom>
              <a:blipFill>
                <a:blip r:embed="rId6"/>
                <a:stretch>
                  <a:fillRect/>
                </a:stretch>
              </a:blipFill>
            </p:spPr>
            <p:txBody>
              <a:bodyPr/>
              <a:lstStyle/>
              <a:p>
                <a:r>
                  <a:rPr lang="en-US">
                    <a:noFill/>
                  </a:rPr>
                  <a:t> </a:t>
                </a:r>
              </a:p>
            </p:txBody>
          </p:sp>
        </mc:Fallback>
      </mc:AlternateContent>
      <p:sp>
        <p:nvSpPr>
          <p:cNvPr id="14" name="Rectangle: Rounded Corners 13">
            <a:extLst>
              <a:ext uri="{FF2B5EF4-FFF2-40B4-BE49-F238E27FC236}">
                <a16:creationId xmlns:a16="http://schemas.microsoft.com/office/drawing/2014/main" id="{C4776C45-57B3-66F0-339B-77A50661A226}"/>
              </a:ext>
            </a:extLst>
          </p:cNvPr>
          <p:cNvSpPr/>
          <p:nvPr/>
        </p:nvSpPr>
        <p:spPr>
          <a:xfrm>
            <a:off x="5960963" y="1335634"/>
            <a:ext cx="6078638" cy="4811165"/>
          </a:xfrm>
          <a:prstGeom prst="roundRect">
            <a:avLst>
              <a:gd name="adj" fmla="val 5470"/>
            </a:avLst>
          </a:prstGeom>
          <a:gradFill flip="none" rotWithShape="1">
            <a:gsLst>
              <a:gs pos="87000">
                <a:schemeClr val="bg1">
                  <a:alpha val="0"/>
                </a:schemeClr>
              </a:gs>
              <a:gs pos="97000">
                <a:srgbClr val="FF0000">
                  <a:alpha val="26000"/>
                </a:srgb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5F94B34-4A94-7C68-F8EA-E94EC194F207}"/>
              </a:ext>
            </a:extLst>
          </p:cNvPr>
          <p:cNvSpPr>
            <a:spLocks noGrp="1"/>
          </p:cNvSpPr>
          <p:nvPr>
            <p:ph type="dt" sz="half" idx="10"/>
          </p:nvPr>
        </p:nvSpPr>
        <p:spPr/>
        <p:txBody>
          <a:bodyPr/>
          <a:lstStyle/>
          <a:p>
            <a:r>
              <a:rPr lang="en-US"/>
              <a:t>Andrea Frazzitta</a:t>
            </a:r>
            <a:endParaRPr lang="it-IT"/>
          </a:p>
        </p:txBody>
      </p:sp>
      <p:sp>
        <p:nvSpPr>
          <p:cNvPr id="11" name="Slide Number Placeholder 10">
            <a:extLst>
              <a:ext uri="{FF2B5EF4-FFF2-40B4-BE49-F238E27FC236}">
                <a16:creationId xmlns:a16="http://schemas.microsoft.com/office/drawing/2014/main" id="{19395AE9-31DB-7B3B-FBBB-5AA30660A4FA}"/>
              </a:ext>
            </a:extLst>
          </p:cNvPr>
          <p:cNvSpPr>
            <a:spLocks noGrp="1"/>
          </p:cNvSpPr>
          <p:nvPr>
            <p:ph type="sldNum" sz="quarter" idx="12"/>
          </p:nvPr>
        </p:nvSpPr>
        <p:spPr/>
        <p:txBody>
          <a:bodyPr/>
          <a:lstStyle/>
          <a:p>
            <a:fld id="{E46192B8-55D9-4942-9C82-0B9DDA21D461}" type="slidenum">
              <a:rPr lang="it-IT" smtClean="0"/>
              <a:t>16</a:t>
            </a:fld>
            <a:endParaRPr lang="it-IT"/>
          </a:p>
        </p:txBody>
      </p:sp>
    </p:spTree>
    <p:extLst>
      <p:ext uri="{BB962C8B-B14F-4D97-AF65-F5344CB8AC3E}">
        <p14:creationId xmlns:p14="http://schemas.microsoft.com/office/powerpoint/2010/main" val="335248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6764D2-1B5D-5698-E82F-EB735AEA07AE}"/>
            </a:ext>
          </a:extLst>
        </p:cNvPr>
        <p:cNvGrpSpPr/>
        <p:nvPr/>
      </p:nvGrpSpPr>
      <p:grpSpPr>
        <a:xfrm>
          <a:off x="0" y="0"/>
          <a:ext cx="0" cy="0"/>
          <a:chOff x="0" y="0"/>
          <a:chExt cx="0" cy="0"/>
        </a:xfrm>
      </p:grpSpPr>
      <p:sp>
        <p:nvSpPr>
          <p:cNvPr id="7" name="Titolo 1">
            <a:extLst>
              <a:ext uri="{FF2B5EF4-FFF2-40B4-BE49-F238E27FC236}">
                <a16:creationId xmlns:a16="http://schemas.microsoft.com/office/drawing/2014/main" id="{7EE197ED-03EA-2E33-30D8-861C492944D2}"/>
              </a:ext>
            </a:extLst>
          </p:cNvPr>
          <p:cNvSpPr>
            <a:spLocks noGrp="1"/>
          </p:cNvSpPr>
          <p:nvPr>
            <p:ph type="title"/>
          </p:nvPr>
        </p:nvSpPr>
        <p:spPr>
          <a:xfrm>
            <a:off x="838200" y="1335635"/>
            <a:ext cx="10515600" cy="544535"/>
          </a:xfrm>
        </p:spPr>
        <p:txBody>
          <a:bodyPr/>
          <a:lstStyle/>
          <a:p>
            <a:r>
              <a:rPr lang="it-IT" dirty="0"/>
              <a:t>The EuAPS source</a:t>
            </a:r>
          </a:p>
        </p:txBody>
      </p:sp>
      <p:sp>
        <p:nvSpPr>
          <p:cNvPr id="8" name="TextBox 7">
            <a:extLst>
              <a:ext uri="{FF2B5EF4-FFF2-40B4-BE49-F238E27FC236}">
                <a16:creationId xmlns:a16="http://schemas.microsoft.com/office/drawing/2014/main" id="{02B964F3-2C09-27CB-792D-5D606C3589C7}"/>
              </a:ext>
            </a:extLst>
          </p:cNvPr>
          <p:cNvSpPr txBox="1"/>
          <p:nvPr/>
        </p:nvSpPr>
        <p:spPr>
          <a:xfrm>
            <a:off x="7365659" y="1231460"/>
            <a:ext cx="2316122" cy="400110"/>
          </a:xfrm>
          <a:prstGeom prst="rect">
            <a:avLst/>
          </a:prstGeom>
          <a:noFill/>
        </p:spPr>
        <p:txBody>
          <a:bodyPr wrap="square" rtlCol="0">
            <a:spAutoFit/>
          </a:bodyPr>
          <a:lstStyle/>
          <a:p>
            <a:pPr algn="ctr"/>
            <a:r>
              <a:rPr lang="en-US" sz="2000" b="1" dirty="0"/>
              <a:t>Interaction point</a:t>
            </a:r>
          </a:p>
        </p:txBody>
      </p:sp>
      <p:pic>
        <p:nvPicPr>
          <p:cNvPr id="2" name="Immagine 4">
            <a:extLst>
              <a:ext uri="{FF2B5EF4-FFF2-40B4-BE49-F238E27FC236}">
                <a16:creationId xmlns:a16="http://schemas.microsoft.com/office/drawing/2014/main" id="{D39FE0EE-F63D-C0B3-1647-FAD091FBDAB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12587" y="1730378"/>
            <a:ext cx="4769016" cy="1698622"/>
          </a:xfrm>
          <a:prstGeom prst="rect">
            <a:avLst/>
          </a:prstGeom>
        </p:spPr>
      </p:pic>
      <p:sp>
        <p:nvSpPr>
          <p:cNvPr id="5" name="Rectangle: Rounded Corners 4">
            <a:extLst>
              <a:ext uri="{FF2B5EF4-FFF2-40B4-BE49-F238E27FC236}">
                <a16:creationId xmlns:a16="http://schemas.microsoft.com/office/drawing/2014/main" id="{EEBD4977-92A8-9188-64B4-68B16A8D7A65}"/>
              </a:ext>
            </a:extLst>
          </p:cNvPr>
          <p:cNvSpPr/>
          <p:nvPr/>
        </p:nvSpPr>
        <p:spPr>
          <a:xfrm>
            <a:off x="7766612" y="1730378"/>
            <a:ext cx="1423687" cy="1698621"/>
          </a:xfrm>
          <a:prstGeom prst="roundRect">
            <a:avLst>
              <a:gd name="adj" fmla="val 14645"/>
            </a:avLst>
          </a:prstGeom>
          <a:gradFill flip="none" rotWithShape="1">
            <a:gsLst>
              <a:gs pos="70000">
                <a:schemeClr val="bg1">
                  <a:alpha val="0"/>
                </a:schemeClr>
              </a:gs>
              <a:gs pos="97000">
                <a:srgbClr val="FF0000">
                  <a:alpha val="26000"/>
                </a:srgb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4" descr="Immagine che contiene macchina, Elettrodomestico, cilindro, ingegneria&#10;&#10;Descrizione generata automaticamente">
            <a:extLst>
              <a:ext uri="{FF2B5EF4-FFF2-40B4-BE49-F238E27FC236}">
                <a16:creationId xmlns:a16="http://schemas.microsoft.com/office/drawing/2014/main" id="{38F63C93-D13A-8245-F081-8F06A4A27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096" y="2989644"/>
            <a:ext cx="1787979" cy="2383972"/>
          </a:xfrm>
          <a:prstGeom prst="rect">
            <a:avLst/>
          </a:prstGeom>
        </p:spPr>
      </p:pic>
      <p:pic>
        <p:nvPicPr>
          <p:cNvPr id="9" name="Immagine 7" descr="Immagine che contiene testo, diagramma, linea, Carattere&#10;&#10;Descrizione generata automaticamente">
            <a:extLst>
              <a:ext uri="{FF2B5EF4-FFF2-40B4-BE49-F238E27FC236}">
                <a16:creationId xmlns:a16="http://schemas.microsoft.com/office/drawing/2014/main" id="{0ED2CDE5-9789-CF83-ECDD-607142959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51" y="2897182"/>
            <a:ext cx="2311621" cy="2569513"/>
          </a:xfrm>
          <a:prstGeom prst="rect">
            <a:avLst/>
          </a:prstGeom>
        </p:spPr>
      </p:pic>
      <p:sp>
        <p:nvSpPr>
          <p:cNvPr id="10" name="TextBox 9">
            <a:extLst>
              <a:ext uri="{FF2B5EF4-FFF2-40B4-BE49-F238E27FC236}">
                <a16:creationId xmlns:a16="http://schemas.microsoft.com/office/drawing/2014/main" id="{05814BF7-B24E-97B8-389F-4AC4C3CF7029}"/>
              </a:ext>
            </a:extLst>
          </p:cNvPr>
          <p:cNvSpPr txBox="1"/>
          <p:nvPr/>
        </p:nvSpPr>
        <p:spPr>
          <a:xfrm>
            <a:off x="1063919" y="2080964"/>
            <a:ext cx="2316122" cy="707886"/>
          </a:xfrm>
          <a:prstGeom prst="rect">
            <a:avLst/>
          </a:prstGeom>
          <a:noFill/>
        </p:spPr>
        <p:txBody>
          <a:bodyPr wrap="square" rtlCol="0">
            <a:spAutoFit/>
          </a:bodyPr>
          <a:lstStyle/>
          <a:p>
            <a:pPr algn="ctr"/>
            <a:r>
              <a:rPr lang="en-US" sz="2000" b="1" dirty="0"/>
              <a:t>Interaction chamber detail</a:t>
            </a:r>
          </a:p>
        </p:txBody>
      </p:sp>
      <p:sp>
        <p:nvSpPr>
          <p:cNvPr id="11" name="TextBox 10">
            <a:extLst>
              <a:ext uri="{FF2B5EF4-FFF2-40B4-BE49-F238E27FC236}">
                <a16:creationId xmlns:a16="http://schemas.microsoft.com/office/drawing/2014/main" id="{8ACC778B-4F68-FA0B-AEA2-00DC283BDCFC}"/>
              </a:ext>
            </a:extLst>
          </p:cNvPr>
          <p:cNvSpPr txBox="1"/>
          <p:nvPr/>
        </p:nvSpPr>
        <p:spPr>
          <a:xfrm>
            <a:off x="3391024" y="2080964"/>
            <a:ext cx="2316122" cy="707886"/>
          </a:xfrm>
          <a:prstGeom prst="rect">
            <a:avLst/>
          </a:prstGeom>
          <a:noFill/>
        </p:spPr>
        <p:txBody>
          <a:bodyPr wrap="square" rtlCol="0">
            <a:spAutoFit/>
          </a:bodyPr>
          <a:lstStyle/>
          <a:p>
            <a:pPr algn="ctr"/>
            <a:r>
              <a:rPr lang="en-US" sz="2000" b="1" dirty="0"/>
              <a:t>Gas jet nozzle and collector setup</a:t>
            </a:r>
          </a:p>
        </p:txBody>
      </p:sp>
      <p:sp>
        <p:nvSpPr>
          <p:cNvPr id="3" name="Date Placeholder 2">
            <a:extLst>
              <a:ext uri="{FF2B5EF4-FFF2-40B4-BE49-F238E27FC236}">
                <a16:creationId xmlns:a16="http://schemas.microsoft.com/office/drawing/2014/main" id="{ADDE3528-DE3D-22E3-1D8D-70A93ABB41EE}"/>
              </a:ext>
            </a:extLst>
          </p:cNvPr>
          <p:cNvSpPr>
            <a:spLocks noGrp="1"/>
          </p:cNvSpPr>
          <p:nvPr>
            <p:ph type="dt" sz="half" idx="10"/>
          </p:nvPr>
        </p:nvSpPr>
        <p:spPr/>
        <p:txBody>
          <a:bodyPr/>
          <a:lstStyle/>
          <a:p>
            <a:r>
              <a:rPr lang="en-US"/>
              <a:t>Andrea Frazzitta</a:t>
            </a:r>
            <a:endParaRPr lang="it-IT"/>
          </a:p>
        </p:txBody>
      </p:sp>
      <p:sp>
        <p:nvSpPr>
          <p:cNvPr id="12" name="Slide Number Placeholder 11">
            <a:extLst>
              <a:ext uri="{FF2B5EF4-FFF2-40B4-BE49-F238E27FC236}">
                <a16:creationId xmlns:a16="http://schemas.microsoft.com/office/drawing/2014/main" id="{6831BADA-8ACA-257E-3DA0-58991AE4E9EA}"/>
              </a:ext>
            </a:extLst>
          </p:cNvPr>
          <p:cNvSpPr>
            <a:spLocks noGrp="1"/>
          </p:cNvSpPr>
          <p:nvPr>
            <p:ph type="sldNum" sz="quarter" idx="12"/>
          </p:nvPr>
        </p:nvSpPr>
        <p:spPr/>
        <p:txBody>
          <a:bodyPr/>
          <a:lstStyle/>
          <a:p>
            <a:fld id="{E46192B8-55D9-4942-9C82-0B9DDA21D461}" type="slidenum">
              <a:rPr lang="it-IT" smtClean="0"/>
              <a:t>17</a:t>
            </a:fld>
            <a:endParaRPr lang="it-IT"/>
          </a:p>
        </p:txBody>
      </p:sp>
    </p:spTree>
    <p:extLst>
      <p:ext uri="{BB962C8B-B14F-4D97-AF65-F5344CB8AC3E}">
        <p14:creationId xmlns:p14="http://schemas.microsoft.com/office/powerpoint/2010/main" val="3553726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4DB61BA-A7E1-9BB2-D659-8EAFC67F5C2C}"/>
            </a:ext>
          </a:extLst>
        </p:cNvPr>
        <p:cNvGrpSpPr/>
        <p:nvPr/>
      </p:nvGrpSpPr>
      <p:grpSpPr>
        <a:xfrm>
          <a:off x="0" y="0"/>
          <a:ext cx="0" cy="0"/>
          <a:chOff x="0" y="0"/>
          <a:chExt cx="0" cy="0"/>
        </a:xfrm>
      </p:grpSpPr>
      <p:sp>
        <p:nvSpPr>
          <p:cNvPr id="7" name="Titolo 1">
            <a:extLst>
              <a:ext uri="{FF2B5EF4-FFF2-40B4-BE49-F238E27FC236}">
                <a16:creationId xmlns:a16="http://schemas.microsoft.com/office/drawing/2014/main" id="{E29BAA39-08FB-E25A-0726-E055132EC78D}"/>
              </a:ext>
            </a:extLst>
          </p:cNvPr>
          <p:cNvSpPr>
            <a:spLocks noGrp="1"/>
          </p:cNvSpPr>
          <p:nvPr>
            <p:ph type="title"/>
          </p:nvPr>
        </p:nvSpPr>
        <p:spPr>
          <a:xfrm>
            <a:off x="838200" y="1335635"/>
            <a:ext cx="10515600" cy="544535"/>
          </a:xfrm>
        </p:spPr>
        <p:txBody>
          <a:bodyPr/>
          <a:lstStyle/>
          <a:p>
            <a:r>
              <a:rPr lang="it-IT" dirty="0"/>
              <a:t>The EuAPS source</a:t>
            </a:r>
          </a:p>
        </p:txBody>
      </p:sp>
      <p:pic>
        <p:nvPicPr>
          <p:cNvPr id="3" name="Immagine 4">
            <a:extLst>
              <a:ext uri="{FF2B5EF4-FFF2-40B4-BE49-F238E27FC236}">
                <a16:creationId xmlns:a16="http://schemas.microsoft.com/office/drawing/2014/main" id="{575B05E5-03A5-0E2A-491C-439D546AF23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12587" y="1730378"/>
            <a:ext cx="4769016" cy="1698622"/>
          </a:xfrm>
          <a:prstGeom prst="rect">
            <a:avLst/>
          </a:prstGeom>
        </p:spPr>
      </p:pic>
      <p:sp>
        <p:nvSpPr>
          <p:cNvPr id="4" name="TextBox 3">
            <a:extLst>
              <a:ext uri="{FF2B5EF4-FFF2-40B4-BE49-F238E27FC236}">
                <a16:creationId xmlns:a16="http://schemas.microsoft.com/office/drawing/2014/main" id="{3F32C23A-31CB-3574-4F40-EBD1EDA96ECE}"/>
              </a:ext>
            </a:extLst>
          </p:cNvPr>
          <p:cNvSpPr txBox="1"/>
          <p:nvPr/>
        </p:nvSpPr>
        <p:spPr>
          <a:xfrm>
            <a:off x="8446939" y="1242517"/>
            <a:ext cx="2992607" cy="400110"/>
          </a:xfrm>
          <a:prstGeom prst="rect">
            <a:avLst/>
          </a:prstGeom>
          <a:noFill/>
        </p:spPr>
        <p:txBody>
          <a:bodyPr wrap="square" rtlCol="0">
            <a:spAutoFit/>
          </a:bodyPr>
          <a:lstStyle/>
          <a:p>
            <a:pPr algn="ctr"/>
            <a:r>
              <a:rPr lang="en-US" sz="2000" b="1" dirty="0"/>
              <a:t>Experimental chamber</a:t>
            </a:r>
          </a:p>
        </p:txBody>
      </p:sp>
      <p:sp>
        <p:nvSpPr>
          <p:cNvPr id="14" name="Rectangle: Rounded Corners 13">
            <a:extLst>
              <a:ext uri="{FF2B5EF4-FFF2-40B4-BE49-F238E27FC236}">
                <a16:creationId xmlns:a16="http://schemas.microsoft.com/office/drawing/2014/main" id="{AD0F5393-56A6-1412-01C5-6A1E3771EBB7}"/>
              </a:ext>
            </a:extLst>
          </p:cNvPr>
          <p:cNvSpPr/>
          <p:nvPr/>
        </p:nvSpPr>
        <p:spPr>
          <a:xfrm>
            <a:off x="8611565" y="1730378"/>
            <a:ext cx="2611749" cy="1626811"/>
          </a:xfrm>
          <a:prstGeom prst="roundRect">
            <a:avLst>
              <a:gd name="adj" fmla="val 13500"/>
            </a:avLst>
          </a:prstGeom>
          <a:gradFill flip="none" rotWithShape="1">
            <a:gsLst>
              <a:gs pos="70000">
                <a:schemeClr val="bg1">
                  <a:alpha val="0"/>
                </a:schemeClr>
              </a:gs>
              <a:gs pos="97000">
                <a:srgbClr val="FF0000">
                  <a:alpha val="26000"/>
                </a:srgb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760FCC2F-6949-41C1-BF1D-A94D0F6766B2}"/>
              </a:ext>
            </a:extLst>
          </p:cNvPr>
          <p:cNvGrpSpPr/>
          <p:nvPr/>
        </p:nvGrpSpPr>
        <p:grpSpPr>
          <a:xfrm>
            <a:off x="1352524" y="2358650"/>
            <a:ext cx="3163715" cy="3163715"/>
            <a:chOff x="3878662" y="2376872"/>
            <a:chExt cx="3163715" cy="3163715"/>
          </a:xfrm>
        </p:grpSpPr>
        <p:pic>
          <p:nvPicPr>
            <p:cNvPr id="16" name="Picture 15" descr="A diagram of a machine&#10;&#10;Description automatically generated">
              <a:extLst>
                <a:ext uri="{FF2B5EF4-FFF2-40B4-BE49-F238E27FC236}">
                  <a16:creationId xmlns:a16="http://schemas.microsoft.com/office/drawing/2014/main" id="{25B90875-1F9B-54A1-C290-B1E9607C7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662" y="2376872"/>
              <a:ext cx="3163715" cy="3163715"/>
            </a:xfrm>
            <a:prstGeom prst="rect">
              <a:avLst/>
            </a:prstGeom>
          </p:spPr>
        </p:pic>
        <p:sp>
          <p:nvSpPr>
            <p:cNvPr id="17" name="TextBox 16">
              <a:extLst>
                <a:ext uri="{FF2B5EF4-FFF2-40B4-BE49-F238E27FC236}">
                  <a16:creationId xmlns:a16="http://schemas.microsoft.com/office/drawing/2014/main" id="{F46AD826-EAB5-0ADD-D09B-BA506328379A}"/>
                </a:ext>
              </a:extLst>
            </p:cNvPr>
            <p:cNvSpPr txBox="1"/>
            <p:nvPr/>
          </p:nvSpPr>
          <p:spPr>
            <a:xfrm>
              <a:off x="4064000" y="4644454"/>
              <a:ext cx="254000" cy="107722"/>
            </a:xfrm>
            <a:prstGeom prst="rect">
              <a:avLst/>
            </a:prstGeom>
            <a:solidFill>
              <a:schemeClr val="bg1"/>
            </a:solidFill>
          </p:spPr>
          <p:txBody>
            <a:bodyPr wrap="square" lIns="0" tIns="0" rIns="0" bIns="0" rtlCol="0">
              <a:spAutoFit/>
            </a:bodyPr>
            <a:lstStyle/>
            <a:p>
              <a:pPr algn="ctr"/>
              <a:r>
                <a:rPr lang="en-US" sz="700" dirty="0"/>
                <a:t>100,5</a:t>
              </a:r>
              <a:endParaRPr lang="en-US" dirty="0"/>
            </a:p>
          </p:txBody>
        </p:sp>
        <p:sp>
          <p:nvSpPr>
            <p:cNvPr id="18" name="TextBox 17">
              <a:extLst>
                <a:ext uri="{FF2B5EF4-FFF2-40B4-BE49-F238E27FC236}">
                  <a16:creationId xmlns:a16="http://schemas.microsoft.com/office/drawing/2014/main" id="{D2C7CF30-2F0F-D9FC-21A7-E00FDAD1F91D}"/>
                </a:ext>
              </a:extLst>
            </p:cNvPr>
            <p:cNvSpPr txBox="1"/>
            <p:nvPr/>
          </p:nvSpPr>
          <p:spPr>
            <a:xfrm>
              <a:off x="4521200" y="5050854"/>
              <a:ext cx="182880" cy="107722"/>
            </a:xfrm>
            <a:prstGeom prst="rect">
              <a:avLst/>
            </a:prstGeom>
            <a:solidFill>
              <a:schemeClr val="bg1"/>
            </a:solidFill>
          </p:spPr>
          <p:txBody>
            <a:bodyPr wrap="square" lIns="0" tIns="0" rIns="0" bIns="0" rtlCol="0">
              <a:spAutoFit/>
            </a:bodyPr>
            <a:lstStyle/>
            <a:p>
              <a:pPr algn="ctr"/>
              <a:r>
                <a:rPr lang="en-US" sz="700" dirty="0"/>
                <a:t>95,4</a:t>
              </a:r>
              <a:endParaRPr lang="en-US" dirty="0"/>
            </a:p>
          </p:txBody>
        </p:sp>
        <p:sp>
          <p:nvSpPr>
            <p:cNvPr id="19" name="TextBox 18">
              <a:extLst>
                <a:ext uri="{FF2B5EF4-FFF2-40B4-BE49-F238E27FC236}">
                  <a16:creationId xmlns:a16="http://schemas.microsoft.com/office/drawing/2014/main" id="{1E6446D3-4B1A-18C3-2CE5-5AE21A3F23B0}"/>
                </a:ext>
              </a:extLst>
            </p:cNvPr>
            <p:cNvSpPr txBox="1"/>
            <p:nvPr/>
          </p:nvSpPr>
          <p:spPr>
            <a:xfrm>
              <a:off x="4956371" y="5050854"/>
              <a:ext cx="182880" cy="107722"/>
            </a:xfrm>
            <a:prstGeom prst="rect">
              <a:avLst/>
            </a:prstGeom>
            <a:solidFill>
              <a:schemeClr val="bg1"/>
            </a:solidFill>
          </p:spPr>
          <p:txBody>
            <a:bodyPr wrap="square" lIns="0" tIns="0" rIns="0" bIns="0" rtlCol="0">
              <a:spAutoFit/>
            </a:bodyPr>
            <a:lstStyle/>
            <a:p>
              <a:pPr algn="ctr"/>
              <a:r>
                <a:rPr lang="en-US" sz="700" dirty="0"/>
                <a:t>170</a:t>
              </a:r>
              <a:endParaRPr lang="en-US" dirty="0"/>
            </a:p>
          </p:txBody>
        </p:sp>
        <p:sp>
          <p:nvSpPr>
            <p:cNvPr id="20" name="TextBox 19">
              <a:extLst>
                <a:ext uri="{FF2B5EF4-FFF2-40B4-BE49-F238E27FC236}">
                  <a16:creationId xmlns:a16="http://schemas.microsoft.com/office/drawing/2014/main" id="{DD9F0F28-B961-9B26-71BD-8031AFD97A19}"/>
                </a:ext>
              </a:extLst>
            </p:cNvPr>
            <p:cNvSpPr txBox="1"/>
            <p:nvPr/>
          </p:nvSpPr>
          <p:spPr>
            <a:xfrm>
              <a:off x="4864931" y="5241859"/>
              <a:ext cx="274320" cy="107722"/>
            </a:xfrm>
            <a:prstGeom prst="rect">
              <a:avLst/>
            </a:prstGeom>
            <a:solidFill>
              <a:schemeClr val="bg1"/>
            </a:solidFill>
          </p:spPr>
          <p:txBody>
            <a:bodyPr wrap="square" lIns="0" tIns="0" rIns="0" bIns="0" rtlCol="0">
              <a:spAutoFit/>
            </a:bodyPr>
            <a:lstStyle/>
            <a:p>
              <a:pPr algn="ctr"/>
              <a:r>
                <a:rPr lang="en-US" sz="700" dirty="0"/>
                <a:t>311,4</a:t>
              </a:r>
              <a:endParaRPr lang="en-US" dirty="0"/>
            </a:p>
          </p:txBody>
        </p:sp>
        <p:sp>
          <p:nvSpPr>
            <p:cNvPr id="21" name="TextBox 20">
              <a:extLst>
                <a:ext uri="{FF2B5EF4-FFF2-40B4-BE49-F238E27FC236}">
                  <a16:creationId xmlns:a16="http://schemas.microsoft.com/office/drawing/2014/main" id="{7FEB647A-8997-E48E-8DFF-918F826379C9}"/>
                </a:ext>
              </a:extLst>
            </p:cNvPr>
            <p:cNvSpPr txBox="1"/>
            <p:nvPr/>
          </p:nvSpPr>
          <p:spPr>
            <a:xfrm>
              <a:off x="5720080" y="5241859"/>
              <a:ext cx="192828" cy="107722"/>
            </a:xfrm>
            <a:prstGeom prst="rect">
              <a:avLst/>
            </a:prstGeom>
            <a:solidFill>
              <a:schemeClr val="bg1"/>
            </a:solidFill>
          </p:spPr>
          <p:txBody>
            <a:bodyPr wrap="square" lIns="0" tIns="0" rIns="0" bIns="0" rtlCol="0">
              <a:spAutoFit/>
            </a:bodyPr>
            <a:lstStyle/>
            <a:p>
              <a:pPr algn="ctr"/>
              <a:r>
                <a:rPr lang="en-US" sz="700" dirty="0"/>
                <a:t>150</a:t>
              </a:r>
              <a:endParaRPr lang="en-US" dirty="0"/>
            </a:p>
          </p:txBody>
        </p:sp>
        <p:sp>
          <p:nvSpPr>
            <p:cNvPr id="22" name="TextBox 21">
              <a:extLst>
                <a:ext uri="{FF2B5EF4-FFF2-40B4-BE49-F238E27FC236}">
                  <a16:creationId xmlns:a16="http://schemas.microsoft.com/office/drawing/2014/main" id="{F60C96F4-6490-6E4A-4E2D-52253A265E7B}"/>
                </a:ext>
              </a:extLst>
            </p:cNvPr>
            <p:cNvSpPr txBox="1"/>
            <p:nvPr/>
          </p:nvSpPr>
          <p:spPr>
            <a:xfrm>
              <a:off x="6546854" y="4022659"/>
              <a:ext cx="331466" cy="107722"/>
            </a:xfrm>
            <a:prstGeom prst="rect">
              <a:avLst/>
            </a:prstGeom>
            <a:solidFill>
              <a:schemeClr val="bg1"/>
            </a:solidFill>
          </p:spPr>
          <p:txBody>
            <a:bodyPr wrap="square" lIns="0" tIns="0" rIns="0" bIns="0" rtlCol="0">
              <a:spAutoFit/>
            </a:bodyPr>
            <a:lstStyle/>
            <a:p>
              <a:pPr algn="ctr"/>
              <a:r>
                <a:rPr lang="en-US" sz="700" dirty="0"/>
                <a:t>280,4</a:t>
              </a:r>
              <a:endParaRPr lang="en-US" dirty="0"/>
            </a:p>
          </p:txBody>
        </p:sp>
        <p:sp>
          <p:nvSpPr>
            <p:cNvPr id="23" name="TextBox 22">
              <a:extLst>
                <a:ext uri="{FF2B5EF4-FFF2-40B4-BE49-F238E27FC236}">
                  <a16:creationId xmlns:a16="http://schemas.microsoft.com/office/drawing/2014/main" id="{D850B0F0-3E69-4724-14CE-FD93D2775819}"/>
                </a:ext>
              </a:extLst>
            </p:cNvPr>
            <p:cNvSpPr txBox="1"/>
            <p:nvPr/>
          </p:nvSpPr>
          <p:spPr>
            <a:xfrm>
              <a:off x="6546854" y="3335950"/>
              <a:ext cx="331466" cy="107722"/>
            </a:xfrm>
            <a:prstGeom prst="rect">
              <a:avLst/>
            </a:prstGeom>
            <a:solidFill>
              <a:schemeClr val="bg1"/>
            </a:solidFill>
          </p:spPr>
          <p:txBody>
            <a:bodyPr wrap="square" lIns="0" tIns="0" rIns="0" bIns="0" rtlCol="0">
              <a:spAutoFit/>
            </a:bodyPr>
            <a:lstStyle/>
            <a:p>
              <a:pPr algn="ctr"/>
              <a:r>
                <a:rPr lang="en-US" sz="700" dirty="0"/>
                <a:t>110,36</a:t>
              </a:r>
              <a:endParaRPr lang="en-US" dirty="0"/>
            </a:p>
          </p:txBody>
        </p:sp>
        <p:sp>
          <p:nvSpPr>
            <p:cNvPr id="24" name="TextBox 23">
              <a:extLst>
                <a:ext uri="{FF2B5EF4-FFF2-40B4-BE49-F238E27FC236}">
                  <a16:creationId xmlns:a16="http://schemas.microsoft.com/office/drawing/2014/main" id="{7ECD1896-D102-6303-4B2B-388DA883501E}"/>
                </a:ext>
              </a:extLst>
            </p:cNvPr>
            <p:cNvSpPr txBox="1"/>
            <p:nvPr/>
          </p:nvSpPr>
          <p:spPr>
            <a:xfrm>
              <a:off x="6857599" y="3130492"/>
              <a:ext cx="123186" cy="107722"/>
            </a:xfrm>
            <a:prstGeom prst="rect">
              <a:avLst/>
            </a:prstGeom>
            <a:solidFill>
              <a:schemeClr val="bg1"/>
            </a:solidFill>
          </p:spPr>
          <p:txBody>
            <a:bodyPr wrap="square" lIns="0" tIns="0" rIns="0" bIns="0" rtlCol="0">
              <a:spAutoFit/>
            </a:bodyPr>
            <a:lstStyle/>
            <a:p>
              <a:pPr algn="ctr"/>
              <a:r>
                <a:rPr lang="en-US" sz="700" dirty="0"/>
                <a:t>12</a:t>
              </a:r>
              <a:endParaRPr lang="en-US" dirty="0"/>
            </a:p>
          </p:txBody>
        </p:sp>
        <p:sp>
          <p:nvSpPr>
            <p:cNvPr id="25" name="TextBox 24">
              <a:extLst>
                <a:ext uri="{FF2B5EF4-FFF2-40B4-BE49-F238E27FC236}">
                  <a16:creationId xmlns:a16="http://schemas.microsoft.com/office/drawing/2014/main" id="{C8E9677D-1513-00C8-A69F-1CDACBF7736B}"/>
                </a:ext>
              </a:extLst>
            </p:cNvPr>
            <p:cNvSpPr txBox="1"/>
            <p:nvPr/>
          </p:nvSpPr>
          <p:spPr>
            <a:xfrm>
              <a:off x="6857599" y="3027763"/>
              <a:ext cx="123186" cy="107722"/>
            </a:xfrm>
            <a:prstGeom prst="rect">
              <a:avLst/>
            </a:prstGeom>
            <a:solidFill>
              <a:schemeClr val="bg1"/>
            </a:solidFill>
          </p:spPr>
          <p:txBody>
            <a:bodyPr wrap="square" lIns="0" tIns="0" rIns="0" bIns="0" rtlCol="0">
              <a:spAutoFit/>
            </a:bodyPr>
            <a:lstStyle/>
            <a:p>
              <a:pPr algn="ctr"/>
              <a:r>
                <a:rPr lang="en-US" sz="700" dirty="0"/>
                <a:t>35</a:t>
              </a:r>
              <a:endParaRPr lang="en-US" dirty="0"/>
            </a:p>
          </p:txBody>
        </p:sp>
        <p:sp>
          <p:nvSpPr>
            <p:cNvPr id="26" name="TextBox 25">
              <a:extLst>
                <a:ext uri="{FF2B5EF4-FFF2-40B4-BE49-F238E27FC236}">
                  <a16:creationId xmlns:a16="http://schemas.microsoft.com/office/drawing/2014/main" id="{3353BC61-F2B3-DA03-F3E9-EF736DCA9641}"/>
                </a:ext>
              </a:extLst>
            </p:cNvPr>
            <p:cNvSpPr txBox="1"/>
            <p:nvPr/>
          </p:nvSpPr>
          <p:spPr>
            <a:xfrm>
              <a:off x="6841776" y="2922538"/>
              <a:ext cx="123186" cy="107722"/>
            </a:xfrm>
            <a:prstGeom prst="rect">
              <a:avLst/>
            </a:prstGeom>
            <a:solidFill>
              <a:schemeClr val="bg1"/>
            </a:solidFill>
          </p:spPr>
          <p:txBody>
            <a:bodyPr wrap="square" lIns="0" tIns="0" rIns="0" bIns="0" rtlCol="0">
              <a:spAutoFit/>
            </a:bodyPr>
            <a:lstStyle/>
            <a:p>
              <a:pPr algn="ctr"/>
              <a:r>
                <a:rPr lang="en-US" sz="700" dirty="0"/>
                <a:t>24</a:t>
              </a:r>
              <a:endParaRPr lang="en-US" dirty="0"/>
            </a:p>
          </p:txBody>
        </p:sp>
        <p:sp>
          <p:nvSpPr>
            <p:cNvPr id="27" name="TextBox 26">
              <a:extLst>
                <a:ext uri="{FF2B5EF4-FFF2-40B4-BE49-F238E27FC236}">
                  <a16:creationId xmlns:a16="http://schemas.microsoft.com/office/drawing/2014/main" id="{5B7D2F5D-41CF-7615-66DF-2C776B4247D1}"/>
                </a:ext>
              </a:extLst>
            </p:cNvPr>
            <p:cNvSpPr txBox="1"/>
            <p:nvPr/>
          </p:nvSpPr>
          <p:spPr>
            <a:xfrm>
              <a:off x="6546854" y="2747971"/>
              <a:ext cx="331466" cy="107722"/>
            </a:xfrm>
            <a:prstGeom prst="rect">
              <a:avLst/>
            </a:prstGeom>
            <a:solidFill>
              <a:schemeClr val="bg1"/>
            </a:solidFill>
          </p:spPr>
          <p:txBody>
            <a:bodyPr wrap="square" lIns="0" tIns="0" rIns="0" bIns="0" rtlCol="0">
              <a:spAutoFit/>
            </a:bodyPr>
            <a:lstStyle/>
            <a:p>
              <a:pPr algn="ctr"/>
              <a:r>
                <a:rPr lang="en-US" sz="700" dirty="0"/>
                <a:t>73,9</a:t>
              </a:r>
              <a:endParaRPr lang="en-US" dirty="0"/>
            </a:p>
          </p:txBody>
        </p:sp>
        <p:sp>
          <p:nvSpPr>
            <p:cNvPr id="28" name="TextBox 27">
              <a:extLst>
                <a:ext uri="{FF2B5EF4-FFF2-40B4-BE49-F238E27FC236}">
                  <a16:creationId xmlns:a16="http://schemas.microsoft.com/office/drawing/2014/main" id="{E04B9321-FDFB-E2DC-D972-A5F0C197ABD5}"/>
                </a:ext>
              </a:extLst>
            </p:cNvPr>
            <p:cNvSpPr txBox="1"/>
            <p:nvPr/>
          </p:nvSpPr>
          <p:spPr>
            <a:xfrm>
              <a:off x="4782224" y="2546863"/>
              <a:ext cx="182880" cy="107722"/>
            </a:xfrm>
            <a:prstGeom prst="rect">
              <a:avLst/>
            </a:prstGeom>
            <a:solidFill>
              <a:schemeClr val="bg1"/>
            </a:solidFill>
          </p:spPr>
          <p:txBody>
            <a:bodyPr wrap="square" lIns="0" tIns="0" rIns="0" bIns="0" rtlCol="0">
              <a:spAutoFit/>
            </a:bodyPr>
            <a:lstStyle/>
            <a:p>
              <a:pPr algn="ctr"/>
              <a:r>
                <a:rPr lang="en-US" sz="700" dirty="0"/>
                <a:t>11,5</a:t>
              </a:r>
              <a:endParaRPr lang="en-US" dirty="0"/>
            </a:p>
          </p:txBody>
        </p:sp>
      </p:grpSp>
      <p:sp>
        <p:nvSpPr>
          <p:cNvPr id="30" name="Segnaposto contenuto 2">
            <a:extLst>
              <a:ext uri="{FF2B5EF4-FFF2-40B4-BE49-F238E27FC236}">
                <a16:creationId xmlns:a16="http://schemas.microsoft.com/office/drawing/2014/main" id="{AEC22AD8-3F5C-E1B7-9B72-65933A5BD462}"/>
              </a:ext>
            </a:extLst>
          </p:cNvPr>
          <p:cNvSpPr>
            <a:spLocks noGrp="1"/>
          </p:cNvSpPr>
          <p:nvPr>
            <p:ph idx="1"/>
          </p:nvPr>
        </p:nvSpPr>
        <p:spPr>
          <a:xfrm>
            <a:off x="5660021" y="3594732"/>
            <a:ext cx="5926238" cy="2020751"/>
          </a:xfrm>
        </p:spPr>
        <p:txBody>
          <a:bodyPr>
            <a:normAutofit/>
          </a:bodyPr>
          <a:lstStyle/>
          <a:p>
            <a:pPr algn="just"/>
            <a:r>
              <a:rPr lang="en-US" sz="2000" dirty="0"/>
              <a:t>XYZ linear stages, one rotary stages + hexapod for a sample </a:t>
            </a:r>
            <a:r>
              <a:rPr lang="en-US" sz="2000" b="1" dirty="0"/>
              <a:t>placement precision around </a:t>
            </a:r>
            <a:r>
              <a:rPr lang="it-IT" sz="2000" b="1" dirty="0"/>
              <a:t>±0,05 µm and ±20 mdeg</a:t>
            </a:r>
          </a:p>
          <a:p>
            <a:pPr algn="just"/>
            <a:r>
              <a:rPr lang="it-IT" sz="2000" b="1" dirty="0"/>
              <a:t>X-ray Camera</a:t>
            </a:r>
            <a:r>
              <a:rPr lang="it-IT" sz="2000" dirty="0"/>
              <a:t>, imaging array 2048 x 2048, 15 x 15 µm pixel size, positionable in a 10 x 10 x 2.5 cm</a:t>
            </a:r>
            <a:r>
              <a:rPr lang="it-IT" sz="2000" baseline="30000" dirty="0"/>
              <a:t>3</a:t>
            </a:r>
            <a:r>
              <a:rPr lang="it-IT" sz="2000" dirty="0"/>
              <a:t> range</a:t>
            </a:r>
            <a:endParaRPr lang="it-IT" sz="2000" b="1" dirty="0"/>
          </a:p>
        </p:txBody>
      </p:sp>
      <p:sp>
        <p:nvSpPr>
          <p:cNvPr id="34" name="TextBox 33">
            <a:extLst>
              <a:ext uri="{FF2B5EF4-FFF2-40B4-BE49-F238E27FC236}">
                <a16:creationId xmlns:a16="http://schemas.microsoft.com/office/drawing/2014/main" id="{09A13AB9-631D-1BCF-7B10-2FA9F448FA89}"/>
              </a:ext>
            </a:extLst>
          </p:cNvPr>
          <p:cNvSpPr txBox="1"/>
          <p:nvPr/>
        </p:nvSpPr>
        <p:spPr>
          <a:xfrm>
            <a:off x="968686" y="2008079"/>
            <a:ext cx="1517877" cy="369332"/>
          </a:xfrm>
          <a:prstGeom prst="rect">
            <a:avLst/>
          </a:prstGeom>
          <a:noFill/>
        </p:spPr>
        <p:txBody>
          <a:bodyPr wrap="square">
            <a:spAutoFit/>
          </a:bodyPr>
          <a:lstStyle/>
          <a:p>
            <a:pPr algn="ctr"/>
            <a:r>
              <a:rPr lang="it-IT" dirty="0"/>
              <a:t>Sample Block</a:t>
            </a:r>
            <a:endParaRPr lang="en-US" dirty="0"/>
          </a:p>
        </p:txBody>
      </p:sp>
      <p:sp>
        <p:nvSpPr>
          <p:cNvPr id="35" name="TextBox 34">
            <a:extLst>
              <a:ext uri="{FF2B5EF4-FFF2-40B4-BE49-F238E27FC236}">
                <a16:creationId xmlns:a16="http://schemas.microsoft.com/office/drawing/2014/main" id="{F8DFDADF-B706-C3FB-A521-136FF6BE6162}"/>
              </a:ext>
            </a:extLst>
          </p:cNvPr>
          <p:cNvSpPr txBox="1"/>
          <p:nvPr/>
        </p:nvSpPr>
        <p:spPr>
          <a:xfrm>
            <a:off x="3545434" y="5566216"/>
            <a:ext cx="1517877" cy="369332"/>
          </a:xfrm>
          <a:prstGeom prst="rect">
            <a:avLst/>
          </a:prstGeom>
          <a:noFill/>
        </p:spPr>
        <p:txBody>
          <a:bodyPr wrap="square">
            <a:spAutoFit/>
          </a:bodyPr>
          <a:lstStyle/>
          <a:p>
            <a:pPr algn="ctr"/>
            <a:r>
              <a:rPr lang="it-IT" dirty="0"/>
              <a:t>Camera Block</a:t>
            </a:r>
            <a:endParaRPr lang="en-US" dirty="0"/>
          </a:p>
        </p:txBody>
      </p:sp>
      <p:cxnSp>
        <p:nvCxnSpPr>
          <p:cNvPr id="37" name="Straight Arrow Connector 36">
            <a:extLst>
              <a:ext uri="{FF2B5EF4-FFF2-40B4-BE49-F238E27FC236}">
                <a16:creationId xmlns:a16="http://schemas.microsoft.com/office/drawing/2014/main" id="{226AA266-06AB-B705-D1FE-C061AED06D08}"/>
              </a:ext>
            </a:extLst>
          </p:cNvPr>
          <p:cNvCxnSpPr>
            <a:cxnSpLocks/>
          </p:cNvCxnSpPr>
          <p:nvPr/>
        </p:nvCxnSpPr>
        <p:spPr>
          <a:xfrm>
            <a:off x="1692919" y="2356777"/>
            <a:ext cx="375495" cy="4600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33F3CBE-F32C-567A-EC1F-4C4998B280E0}"/>
              </a:ext>
            </a:extLst>
          </p:cNvPr>
          <p:cNvCxnSpPr>
            <a:cxnSpLocks/>
          </p:cNvCxnSpPr>
          <p:nvPr/>
        </p:nvCxnSpPr>
        <p:spPr>
          <a:xfrm flipH="1" flipV="1">
            <a:off x="3729150" y="4949080"/>
            <a:ext cx="425520" cy="6254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4FEE4928-1292-346C-CFF4-1012FD99DCAB}"/>
              </a:ext>
            </a:extLst>
          </p:cNvPr>
          <p:cNvSpPr>
            <a:spLocks noGrp="1"/>
          </p:cNvSpPr>
          <p:nvPr>
            <p:ph type="dt" sz="half" idx="10"/>
          </p:nvPr>
        </p:nvSpPr>
        <p:spPr/>
        <p:txBody>
          <a:bodyPr/>
          <a:lstStyle/>
          <a:p>
            <a:r>
              <a:rPr lang="en-US"/>
              <a:t>Andrea Frazzitta</a:t>
            </a:r>
            <a:endParaRPr lang="it-IT"/>
          </a:p>
        </p:txBody>
      </p:sp>
      <p:sp>
        <p:nvSpPr>
          <p:cNvPr id="6" name="Slide Number Placeholder 5">
            <a:extLst>
              <a:ext uri="{FF2B5EF4-FFF2-40B4-BE49-F238E27FC236}">
                <a16:creationId xmlns:a16="http://schemas.microsoft.com/office/drawing/2014/main" id="{4C43E6E2-2AC9-0AC8-9598-A8FB83C0E350}"/>
              </a:ext>
            </a:extLst>
          </p:cNvPr>
          <p:cNvSpPr>
            <a:spLocks noGrp="1"/>
          </p:cNvSpPr>
          <p:nvPr>
            <p:ph type="sldNum" sz="quarter" idx="12"/>
          </p:nvPr>
        </p:nvSpPr>
        <p:spPr/>
        <p:txBody>
          <a:bodyPr/>
          <a:lstStyle/>
          <a:p>
            <a:fld id="{E46192B8-55D9-4942-9C82-0B9DDA21D461}" type="slidenum">
              <a:rPr lang="it-IT" smtClean="0"/>
              <a:t>18</a:t>
            </a:fld>
            <a:endParaRPr lang="it-IT"/>
          </a:p>
        </p:txBody>
      </p:sp>
    </p:spTree>
    <p:extLst>
      <p:ext uri="{BB962C8B-B14F-4D97-AF65-F5344CB8AC3E}">
        <p14:creationId xmlns:p14="http://schemas.microsoft.com/office/powerpoint/2010/main" val="145720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8C949C-A8BE-5FF3-716F-F8E22F47A198}"/>
              </a:ext>
            </a:extLst>
          </p:cNvPr>
          <p:cNvSpPr>
            <a:spLocks noGrp="1"/>
          </p:cNvSpPr>
          <p:nvPr>
            <p:ph type="title"/>
          </p:nvPr>
        </p:nvSpPr>
        <p:spPr/>
        <p:txBody>
          <a:bodyPr>
            <a:normAutofit fontScale="90000"/>
          </a:bodyPr>
          <a:lstStyle/>
          <a:p>
            <a:r>
              <a:rPr lang="it-IT" dirty="0"/>
              <a:t>Inside the user </a:t>
            </a:r>
            <a:r>
              <a:rPr lang="it-IT" dirty="0" err="1"/>
              <a:t>chamber</a:t>
            </a:r>
            <a:br>
              <a:rPr lang="it-IT" dirty="0"/>
            </a:br>
            <a:endParaRPr lang="it-IT" dirty="0"/>
          </a:p>
        </p:txBody>
      </p:sp>
      <p:pic>
        <p:nvPicPr>
          <p:cNvPr id="6" name="Immagine 5">
            <a:extLst>
              <a:ext uri="{FF2B5EF4-FFF2-40B4-BE49-F238E27FC236}">
                <a16:creationId xmlns:a16="http://schemas.microsoft.com/office/drawing/2014/main" id="{CE01C650-0634-43BC-0238-C88568DC9BD4}"/>
              </a:ext>
            </a:extLst>
          </p:cNvPr>
          <p:cNvPicPr>
            <a:picLocks noChangeAspect="1"/>
          </p:cNvPicPr>
          <p:nvPr/>
        </p:nvPicPr>
        <p:blipFill>
          <a:blip r:embed="rId2"/>
          <a:stretch>
            <a:fillRect/>
          </a:stretch>
        </p:blipFill>
        <p:spPr>
          <a:xfrm>
            <a:off x="194954" y="2077537"/>
            <a:ext cx="7180783" cy="4021705"/>
          </a:xfrm>
          <a:prstGeom prst="rect">
            <a:avLst/>
          </a:prstGeom>
        </p:spPr>
      </p:pic>
      <p:sp>
        <p:nvSpPr>
          <p:cNvPr id="9" name="Segnaposto contenuto 2">
            <a:extLst>
              <a:ext uri="{FF2B5EF4-FFF2-40B4-BE49-F238E27FC236}">
                <a16:creationId xmlns:a16="http://schemas.microsoft.com/office/drawing/2014/main" id="{21C17B9E-699B-7571-3AF2-84D00D8E40A0}"/>
              </a:ext>
            </a:extLst>
          </p:cNvPr>
          <p:cNvSpPr>
            <a:spLocks noGrp="1"/>
          </p:cNvSpPr>
          <p:nvPr>
            <p:ph idx="1"/>
          </p:nvPr>
        </p:nvSpPr>
        <p:spPr>
          <a:xfrm>
            <a:off x="7089926" y="1245140"/>
            <a:ext cx="4907120" cy="5019473"/>
          </a:xfrm>
        </p:spPr>
        <p:txBody>
          <a:bodyPr>
            <a:normAutofit fontScale="47500" lnSpcReduction="20000"/>
          </a:bodyPr>
          <a:lstStyle/>
          <a:p>
            <a:pPr algn="just"/>
            <a:r>
              <a:rPr lang="it-IT" dirty="0"/>
              <a:t>1 - Linear stage XY, 25 mm travel range, 25 N load max, 133x35x20 mm size, 0,73 kg weight, </a:t>
            </a:r>
            <a:r>
              <a:rPr lang="it-IT" dirty="0" err="1"/>
              <a:t>stainless</a:t>
            </a:r>
            <a:r>
              <a:rPr lang="it-IT" dirty="0"/>
              <a:t> </a:t>
            </a:r>
            <a:r>
              <a:rPr lang="it-IT" dirty="0" err="1"/>
              <a:t>steel</a:t>
            </a:r>
            <a:r>
              <a:rPr lang="it-IT" dirty="0"/>
              <a:t>/</a:t>
            </a:r>
            <a:r>
              <a:rPr lang="it-IT" dirty="0" err="1"/>
              <a:t>aluminium</a:t>
            </a:r>
            <a:r>
              <a:rPr lang="it-IT" dirty="0"/>
              <a:t>.</a:t>
            </a:r>
          </a:p>
          <a:p>
            <a:pPr algn="just"/>
            <a:r>
              <a:rPr lang="it-IT" dirty="0"/>
              <a:t>2 - Rotary stage, 360° </a:t>
            </a:r>
            <a:r>
              <a:rPr lang="it-IT" dirty="0" err="1"/>
              <a:t>rotation</a:t>
            </a:r>
            <a:r>
              <a:rPr lang="it-IT" dirty="0"/>
              <a:t>, 0.125 Nm maximum torque, 50 N max load, ±20 </a:t>
            </a:r>
            <a:r>
              <a:rPr lang="it-IT" dirty="0" err="1"/>
              <a:t>mdeg</a:t>
            </a:r>
            <a:r>
              <a:rPr lang="it-IT" dirty="0"/>
              <a:t> </a:t>
            </a:r>
            <a:r>
              <a:rPr lang="it-IT" dirty="0" err="1"/>
              <a:t>accuracy</a:t>
            </a:r>
            <a:r>
              <a:rPr lang="it-IT" dirty="0"/>
              <a:t>, 0,7 kg weight, 194x90x70 mm size, </a:t>
            </a:r>
            <a:r>
              <a:rPr lang="it-IT" dirty="0" err="1"/>
              <a:t>Stainless</a:t>
            </a:r>
            <a:r>
              <a:rPr lang="it-IT" dirty="0"/>
              <a:t> </a:t>
            </a:r>
            <a:r>
              <a:rPr lang="it-IT" dirty="0" err="1"/>
              <a:t>Stee</a:t>
            </a:r>
            <a:r>
              <a:rPr lang="it-IT" dirty="0"/>
              <a:t>.</a:t>
            </a:r>
          </a:p>
          <a:p>
            <a:pPr algn="just"/>
            <a:r>
              <a:rPr lang="it-IT" dirty="0"/>
              <a:t>3 - </a:t>
            </a:r>
            <a:r>
              <a:rPr lang="it-IT" dirty="0" err="1"/>
              <a:t>Hexapod</a:t>
            </a:r>
            <a:r>
              <a:rPr lang="it-IT" dirty="0"/>
              <a:t>, ±17 mm travel range, 5 kg load </a:t>
            </a:r>
            <a:r>
              <a:rPr lang="it-IT" dirty="0" err="1"/>
              <a:t>capacity</a:t>
            </a:r>
            <a:r>
              <a:rPr lang="it-IT" dirty="0"/>
              <a:t>, </a:t>
            </a:r>
            <a:r>
              <a:rPr lang="it-IT" dirty="0" err="1"/>
              <a:t>Repeatability</a:t>
            </a:r>
            <a:r>
              <a:rPr lang="it-IT" dirty="0"/>
              <a:t> to ±0.06 µm, 2.2 kg weight, </a:t>
            </a:r>
            <a:r>
              <a:rPr lang="it-IT" dirty="0" err="1"/>
              <a:t>lower</a:t>
            </a:r>
            <a:r>
              <a:rPr lang="it-IT" dirty="0"/>
              <a:t> </a:t>
            </a:r>
            <a:r>
              <a:rPr lang="it-IT" dirty="0" err="1"/>
              <a:t>circular</a:t>
            </a:r>
            <a:r>
              <a:rPr lang="it-IT" dirty="0"/>
              <a:t> base 136 mm, </a:t>
            </a:r>
            <a:r>
              <a:rPr lang="it-IT" dirty="0" err="1"/>
              <a:t>higher</a:t>
            </a:r>
            <a:r>
              <a:rPr lang="it-IT" dirty="0"/>
              <a:t> </a:t>
            </a:r>
            <a:r>
              <a:rPr lang="it-IT" dirty="0" err="1"/>
              <a:t>circular</a:t>
            </a:r>
            <a:r>
              <a:rPr lang="it-IT" dirty="0"/>
              <a:t> base 100 mm, </a:t>
            </a:r>
            <a:r>
              <a:rPr lang="it-IT" dirty="0" err="1"/>
              <a:t>height</a:t>
            </a:r>
            <a:r>
              <a:rPr lang="it-IT" dirty="0"/>
              <a:t> 114 mm, </a:t>
            </a:r>
            <a:r>
              <a:rPr lang="it-IT" dirty="0" err="1"/>
              <a:t>stainless</a:t>
            </a:r>
            <a:r>
              <a:rPr lang="it-IT" dirty="0"/>
              <a:t> </a:t>
            </a:r>
            <a:r>
              <a:rPr lang="it-IT" dirty="0" err="1"/>
              <a:t>steel</a:t>
            </a:r>
            <a:r>
              <a:rPr lang="it-IT" dirty="0"/>
              <a:t>/</a:t>
            </a:r>
            <a:r>
              <a:rPr lang="it-IT" dirty="0" err="1"/>
              <a:t>aluminium</a:t>
            </a:r>
            <a:endParaRPr lang="it-IT" dirty="0"/>
          </a:p>
          <a:p>
            <a:pPr algn="just"/>
            <a:r>
              <a:rPr lang="it-IT" dirty="0"/>
              <a:t>4 - Linear stage (z-</a:t>
            </a:r>
            <a:r>
              <a:rPr lang="it-IT" dirty="0" err="1"/>
              <a:t>direction</a:t>
            </a:r>
            <a:r>
              <a:rPr lang="it-IT" dirty="0"/>
              <a:t>, </a:t>
            </a:r>
            <a:r>
              <a:rPr lang="it-IT" dirty="0" err="1"/>
              <a:t>perpendicular</a:t>
            </a:r>
            <a:r>
              <a:rPr lang="it-IT" dirty="0"/>
              <a:t> to the ground), 40 mm travel range, 0,02 mm </a:t>
            </a:r>
            <a:r>
              <a:rPr lang="it-IT" dirty="0" err="1"/>
              <a:t>Spindle</a:t>
            </a:r>
            <a:r>
              <a:rPr lang="it-IT" dirty="0"/>
              <a:t> pitch, 0,05 µm </a:t>
            </a:r>
            <a:r>
              <a:rPr lang="it-IT" dirty="0" err="1"/>
              <a:t>resolution</a:t>
            </a:r>
            <a:r>
              <a:rPr lang="it-IT" dirty="0"/>
              <a:t>, 150 N max load, 0,3 Nm Min. Drive Torque, weight 7.5 kg, size 170x170x90 mm, </a:t>
            </a:r>
            <a:r>
              <a:rPr lang="it-IT" dirty="0" err="1"/>
              <a:t>aluminium</a:t>
            </a:r>
            <a:r>
              <a:rPr lang="it-IT" dirty="0"/>
              <a:t>. </a:t>
            </a:r>
          </a:p>
          <a:p>
            <a:pPr algn="just"/>
            <a:r>
              <a:rPr lang="it-IT" dirty="0"/>
              <a:t>Not </a:t>
            </a:r>
            <a:r>
              <a:rPr lang="it-IT" dirty="0" err="1"/>
              <a:t>Numbered</a:t>
            </a:r>
            <a:r>
              <a:rPr lang="it-IT" dirty="0"/>
              <a:t> - Custom-</a:t>
            </a:r>
            <a:r>
              <a:rPr lang="it-IT" dirty="0" err="1"/>
              <a:t>built</a:t>
            </a:r>
            <a:r>
              <a:rPr lang="it-IT" dirty="0"/>
              <a:t> sample holder, 200 g weight, 133x23,5x7 mm size (with </a:t>
            </a:r>
            <a:r>
              <a:rPr lang="it-IT" dirty="0" err="1"/>
              <a:t>angular</a:t>
            </a:r>
            <a:r>
              <a:rPr lang="it-IT" dirty="0"/>
              <a:t> step for </a:t>
            </a:r>
            <a:r>
              <a:rPr lang="it-IT" dirty="0" err="1"/>
              <a:t>bolts</a:t>
            </a:r>
            <a:r>
              <a:rPr lang="it-IT" dirty="0"/>
              <a:t>), </a:t>
            </a:r>
            <a:r>
              <a:rPr lang="it-IT" dirty="0" err="1"/>
              <a:t>stainless</a:t>
            </a:r>
            <a:r>
              <a:rPr lang="it-IT" dirty="0"/>
              <a:t> </a:t>
            </a:r>
            <a:r>
              <a:rPr lang="it-IT" dirty="0" err="1"/>
              <a:t>steel</a:t>
            </a:r>
            <a:r>
              <a:rPr lang="it-IT" dirty="0"/>
              <a:t>.</a:t>
            </a:r>
          </a:p>
          <a:p>
            <a:pPr algn="just"/>
            <a:r>
              <a:rPr lang="it-IT" dirty="0"/>
              <a:t>The X-ray Camera </a:t>
            </a:r>
            <a:r>
              <a:rPr lang="it-IT" dirty="0" err="1"/>
              <a:t>handling</a:t>
            </a:r>
            <a:r>
              <a:rPr lang="it-IT" dirty="0"/>
              <a:t> devices (</a:t>
            </a:r>
            <a:r>
              <a:rPr lang="it-IT" dirty="0" err="1"/>
              <a:t>hereby</a:t>
            </a:r>
            <a:r>
              <a:rPr lang="it-IT" dirty="0"/>
              <a:t> </a:t>
            </a:r>
            <a:r>
              <a:rPr lang="it-IT" dirty="0" err="1"/>
              <a:t>called</a:t>
            </a:r>
            <a:r>
              <a:rPr lang="it-IT" dirty="0"/>
              <a:t> </a:t>
            </a:r>
            <a:r>
              <a:rPr lang="it-IT" dirty="0" err="1"/>
              <a:t>collectively</a:t>
            </a:r>
            <a:r>
              <a:rPr lang="it-IT" dirty="0"/>
              <a:t> Camera Block) </a:t>
            </a:r>
            <a:r>
              <a:rPr lang="it-IT" dirty="0" err="1"/>
              <a:t>will</a:t>
            </a:r>
            <a:r>
              <a:rPr lang="it-IT" dirty="0"/>
              <a:t> be </a:t>
            </a:r>
            <a:r>
              <a:rPr lang="it-IT" dirty="0" err="1"/>
              <a:t>built</a:t>
            </a:r>
            <a:r>
              <a:rPr lang="it-IT" dirty="0"/>
              <a:t> with the </a:t>
            </a:r>
            <a:r>
              <a:rPr lang="it-IT" dirty="0" err="1"/>
              <a:t>subsequent</a:t>
            </a:r>
            <a:r>
              <a:rPr lang="it-IT" dirty="0"/>
              <a:t> devices:</a:t>
            </a:r>
          </a:p>
          <a:p>
            <a:pPr algn="just"/>
            <a:r>
              <a:rPr lang="it-IT" dirty="0"/>
              <a:t>5 - Custom </a:t>
            </a:r>
            <a:r>
              <a:rPr lang="it-IT" dirty="0" err="1"/>
              <a:t>Built</a:t>
            </a:r>
            <a:r>
              <a:rPr lang="it-IT" dirty="0"/>
              <a:t> </a:t>
            </a:r>
            <a:r>
              <a:rPr lang="it-IT" dirty="0" err="1"/>
              <a:t>steel</a:t>
            </a:r>
            <a:r>
              <a:rPr lang="it-IT" dirty="0"/>
              <a:t> pillar, 280x150x250 mm (</a:t>
            </a:r>
            <a:r>
              <a:rPr lang="it-IT" dirty="0" err="1"/>
              <a:t>higher</a:t>
            </a:r>
            <a:r>
              <a:rPr lang="it-IT" dirty="0"/>
              <a:t> base 170x170 mm) size, 6 kg weight, </a:t>
            </a:r>
            <a:r>
              <a:rPr lang="it-IT" dirty="0" err="1"/>
              <a:t>stainless</a:t>
            </a:r>
            <a:r>
              <a:rPr lang="it-IT" dirty="0"/>
              <a:t> </a:t>
            </a:r>
            <a:r>
              <a:rPr lang="it-IT" dirty="0" err="1"/>
              <a:t>steel</a:t>
            </a:r>
            <a:r>
              <a:rPr lang="it-IT" dirty="0"/>
              <a:t>.</a:t>
            </a:r>
          </a:p>
          <a:p>
            <a:pPr algn="just"/>
            <a:r>
              <a:rPr lang="it-IT" dirty="0"/>
              <a:t>6 - Linear stage (z-</a:t>
            </a:r>
            <a:r>
              <a:rPr lang="it-IT" dirty="0" err="1"/>
              <a:t>direction</a:t>
            </a:r>
            <a:r>
              <a:rPr lang="it-IT" dirty="0"/>
              <a:t>, </a:t>
            </a:r>
            <a:r>
              <a:rPr lang="it-IT" dirty="0" err="1"/>
              <a:t>same</a:t>
            </a:r>
            <a:r>
              <a:rPr lang="it-IT" dirty="0"/>
              <a:t> </a:t>
            </a:r>
            <a:r>
              <a:rPr lang="it-IT" dirty="0" err="1"/>
              <a:t>as</a:t>
            </a:r>
            <a:r>
              <a:rPr lang="it-IT" dirty="0"/>
              <a:t> Sample Block)</a:t>
            </a:r>
          </a:p>
          <a:p>
            <a:pPr algn="just"/>
            <a:r>
              <a:rPr lang="it-IT" dirty="0"/>
              <a:t>7 - Linear XY stage, 100 mm travel range, 20 µm </a:t>
            </a:r>
            <a:r>
              <a:rPr lang="it-IT" dirty="0" err="1"/>
              <a:t>accuracy</a:t>
            </a:r>
            <a:r>
              <a:rPr lang="it-IT" dirty="0"/>
              <a:t>, 1 mm </a:t>
            </a:r>
            <a:r>
              <a:rPr lang="it-IT" dirty="0" err="1"/>
              <a:t>Spindle</a:t>
            </a:r>
            <a:r>
              <a:rPr lang="it-IT" dirty="0"/>
              <a:t> pitch, 1200 N max load, 0,1 Nm drive torque, 1 kg weight, 80x144x35 mm size, </a:t>
            </a:r>
            <a:r>
              <a:rPr lang="it-IT" dirty="0" err="1"/>
              <a:t>aluminium</a:t>
            </a:r>
            <a:r>
              <a:rPr lang="it-IT" dirty="0"/>
              <a:t>/</a:t>
            </a:r>
            <a:r>
              <a:rPr lang="it-IT" dirty="0" err="1"/>
              <a:t>stainless</a:t>
            </a:r>
            <a:r>
              <a:rPr lang="it-IT" dirty="0"/>
              <a:t> </a:t>
            </a:r>
            <a:r>
              <a:rPr lang="it-IT" dirty="0" err="1"/>
              <a:t>steel</a:t>
            </a:r>
            <a:r>
              <a:rPr lang="it-IT" dirty="0"/>
              <a:t>.</a:t>
            </a:r>
          </a:p>
          <a:p>
            <a:pPr algn="just"/>
            <a:r>
              <a:rPr lang="it-IT" dirty="0"/>
              <a:t>Not </a:t>
            </a:r>
            <a:r>
              <a:rPr lang="it-IT" dirty="0" err="1"/>
              <a:t>Numbered</a:t>
            </a:r>
            <a:r>
              <a:rPr lang="it-IT" dirty="0"/>
              <a:t> - X-ray Camera, imaging array 2048 x 2048, 15x15 µm pixel size, 2.3 kg weight, 217.6x102.3x7.39 mm size, </a:t>
            </a:r>
            <a:r>
              <a:rPr lang="it-IT" dirty="0" err="1"/>
              <a:t>aluminium</a:t>
            </a:r>
            <a:r>
              <a:rPr lang="it-IT" dirty="0"/>
              <a:t>/</a:t>
            </a:r>
            <a:r>
              <a:rPr lang="it-IT" dirty="0" err="1"/>
              <a:t>stainless</a:t>
            </a:r>
            <a:r>
              <a:rPr lang="it-IT" dirty="0"/>
              <a:t> </a:t>
            </a:r>
            <a:r>
              <a:rPr lang="it-IT" dirty="0" err="1"/>
              <a:t>steel</a:t>
            </a:r>
            <a:r>
              <a:rPr lang="it-IT" dirty="0"/>
              <a:t>.</a:t>
            </a:r>
          </a:p>
        </p:txBody>
      </p:sp>
      <p:sp>
        <p:nvSpPr>
          <p:cNvPr id="3" name="Date Placeholder 2">
            <a:extLst>
              <a:ext uri="{FF2B5EF4-FFF2-40B4-BE49-F238E27FC236}">
                <a16:creationId xmlns:a16="http://schemas.microsoft.com/office/drawing/2014/main" id="{062C664E-4778-A6B5-AC47-BD397C2CC2DE}"/>
              </a:ext>
            </a:extLst>
          </p:cNvPr>
          <p:cNvSpPr>
            <a:spLocks noGrp="1"/>
          </p:cNvSpPr>
          <p:nvPr>
            <p:ph type="dt" sz="half" idx="10"/>
          </p:nvPr>
        </p:nvSpPr>
        <p:spPr/>
        <p:txBody>
          <a:bodyPr/>
          <a:lstStyle/>
          <a:p>
            <a:r>
              <a:rPr lang="en-US"/>
              <a:t>Andrea Frazzitta</a:t>
            </a:r>
            <a:endParaRPr lang="it-IT"/>
          </a:p>
        </p:txBody>
      </p:sp>
      <p:sp>
        <p:nvSpPr>
          <p:cNvPr id="5" name="Slide Number Placeholder 4">
            <a:extLst>
              <a:ext uri="{FF2B5EF4-FFF2-40B4-BE49-F238E27FC236}">
                <a16:creationId xmlns:a16="http://schemas.microsoft.com/office/drawing/2014/main" id="{D910CD96-28D6-9B19-6433-B41A25C1111A}"/>
              </a:ext>
            </a:extLst>
          </p:cNvPr>
          <p:cNvSpPr>
            <a:spLocks noGrp="1"/>
          </p:cNvSpPr>
          <p:nvPr>
            <p:ph type="sldNum" sz="quarter" idx="12"/>
          </p:nvPr>
        </p:nvSpPr>
        <p:spPr/>
        <p:txBody>
          <a:bodyPr/>
          <a:lstStyle/>
          <a:p>
            <a:fld id="{9B13B172-409A-48BF-92CD-9E808051E234}" type="slidenum">
              <a:rPr lang="it-IT" smtClean="0"/>
              <a:t>19</a:t>
            </a:fld>
            <a:endParaRPr lang="it-IT"/>
          </a:p>
        </p:txBody>
      </p:sp>
    </p:spTree>
    <p:extLst>
      <p:ext uri="{BB962C8B-B14F-4D97-AF65-F5344CB8AC3E}">
        <p14:creationId xmlns:p14="http://schemas.microsoft.com/office/powerpoint/2010/main" val="3721569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B72015-C65E-E7EF-65A8-94F9AC5E7E36}"/>
              </a:ext>
            </a:extLst>
          </p:cNvPr>
          <p:cNvSpPr>
            <a:spLocks noGrp="1"/>
          </p:cNvSpPr>
          <p:nvPr>
            <p:ph type="title"/>
          </p:nvPr>
        </p:nvSpPr>
        <p:spPr/>
        <p:txBody>
          <a:bodyPr/>
          <a:lstStyle/>
          <a:p>
            <a:r>
              <a:rPr lang="en-US" dirty="0"/>
              <a:t>Outline</a:t>
            </a:r>
          </a:p>
        </p:txBody>
      </p:sp>
      <p:sp>
        <p:nvSpPr>
          <p:cNvPr id="3" name="Segnaposto contenuto 2">
            <a:extLst>
              <a:ext uri="{FF2B5EF4-FFF2-40B4-BE49-F238E27FC236}">
                <a16:creationId xmlns:a16="http://schemas.microsoft.com/office/drawing/2014/main" id="{A2106FA1-7A99-45CC-C446-90B0D82DDB42}"/>
              </a:ext>
            </a:extLst>
          </p:cNvPr>
          <p:cNvSpPr>
            <a:spLocks noGrp="1"/>
          </p:cNvSpPr>
          <p:nvPr>
            <p:ph idx="1"/>
          </p:nvPr>
        </p:nvSpPr>
        <p:spPr>
          <a:xfrm>
            <a:off x="838200" y="2092613"/>
            <a:ext cx="6657753" cy="2502075"/>
          </a:xfrm>
        </p:spPr>
        <p:txBody>
          <a:bodyPr>
            <a:normAutofit/>
          </a:bodyPr>
          <a:lstStyle/>
          <a:p>
            <a:pPr>
              <a:lnSpc>
                <a:spcPct val="200000"/>
              </a:lnSpc>
            </a:pPr>
            <a:r>
              <a:rPr lang="en-US" sz="2400" dirty="0"/>
              <a:t>Betatron radiation: emission principles</a:t>
            </a:r>
          </a:p>
          <a:p>
            <a:pPr>
              <a:lnSpc>
                <a:spcPct val="200000"/>
              </a:lnSpc>
            </a:pPr>
            <a:r>
              <a:rPr lang="en-US" sz="2400" dirty="0"/>
              <a:t>Betatron radiation: spectral features</a:t>
            </a:r>
          </a:p>
          <a:p>
            <a:pPr>
              <a:lnSpc>
                <a:spcPct val="200000"/>
              </a:lnSpc>
            </a:pPr>
            <a:r>
              <a:rPr lang="en-US" sz="2400" dirty="0"/>
              <a:t>The </a:t>
            </a:r>
            <a:r>
              <a:rPr lang="en-US" sz="2400" dirty="0" err="1"/>
              <a:t>EuAPS</a:t>
            </a:r>
            <a:r>
              <a:rPr lang="en-US" sz="2400" dirty="0"/>
              <a:t> source: expected performance</a:t>
            </a:r>
          </a:p>
        </p:txBody>
      </p:sp>
      <p:pic>
        <p:nvPicPr>
          <p:cNvPr id="5" name="Picture 4" descr="A close-up of an insect&#10;&#10;Description automatically generated">
            <a:extLst>
              <a:ext uri="{FF2B5EF4-FFF2-40B4-BE49-F238E27FC236}">
                <a16:creationId xmlns:a16="http://schemas.microsoft.com/office/drawing/2014/main" id="{DB05237B-C0CC-42EA-ED1E-DE89528D7FA9}"/>
              </a:ext>
            </a:extLst>
          </p:cNvPr>
          <p:cNvPicPr>
            <a:picLocks noChangeAspect="1"/>
          </p:cNvPicPr>
          <p:nvPr/>
        </p:nvPicPr>
        <p:blipFill>
          <a:blip r:embed="rId3">
            <a:extLst>
              <a:ext uri="{28A0092B-C50C-407E-A947-70E740481C1C}">
                <a14:useLocalDpi xmlns:a14="http://schemas.microsoft.com/office/drawing/2010/main" val="0"/>
              </a:ext>
            </a:extLst>
          </a:blip>
          <a:srcRect r="50000"/>
          <a:stretch/>
        </p:blipFill>
        <p:spPr>
          <a:xfrm>
            <a:off x="8546240" y="1478131"/>
            <a:ext cx="2730795" cy="4672251"/>
          </a:xfrm>
          <a:prstGeom prst="rect">
            <a:avLst/>
          </a:prstGeom>
        </p:spPr>
      </p:pic>
      <p:sp>
        <p:nvSpPr>
          <p:cNvPr id="6" name="TextBox 5">
            <a:extLst>
              <a:ext uri="{FF2B5EF4-FFF2-40B4-BE49-F238E27FC236}">
                <a16:creationId xmlns:a16="http://schemas.microsoft.com/office/drawing/2014/main" id="{F6E47993-1D37-4509-27E8-989612A0F7BF}"/>
              </a:ext>
            </a:extLst>
          </p:cNvPr>
          <p:cNvSpPr txBox="1"/>
          <p:nvPr/>
        </p:nvSpPr>
        <p:spPr>
          <a:xfrm>
            <a:off x="5807947" y="4765387"/>
            <a:ext cx="2549243" cy="1015663"/>
          </a:xfrm>
          <a:prstGeom prst="rect">
            <a:avLst/>
          </a:prstGeom>
          <a:noFill/>
        </p:spPr>
        <p:txBody>
          <a:bodyPr wrap="square" rtlCol="0">
            <a:spAutoFit/>
          </a:bodyPr>
          <a:lstStyle/>
          <a:p>
            <a:r>
              <a:rPr lang="en-US" sz="1200" dirty="0"/>
              <a:t>Betatron radiation based phase contrast imaging. “Quantitative X-ray phase-contrast microtomography from a compact laser-driven betatron source” J. Wenz et al.</a:t>
            </a:r>
          </a:p>
        </p:txBody>
      </p:sp>
      <p:sp>
        <p:nvSpPr>
          <p:cNvPr id="4" name="Date Placeholder 3">
            <a:extLst>
              <a:ext uri="{FF2B5EF4-FFF2-40B4-BE49-F238E27FC236}">
                <a16:creationId xmlns:a16="http://schemas.microsoft.com/office/drawing/2014/main" id="{C1B244C9-748D-9862-B094-01E4A51E349E}"/>
              </a:ext>
            </a:extLst>
          </p:cNvPr>
          <p:cNvSpPr>
            <a:spLocks noGrp="1"/>
          </p:cNvSpPr>
          <p:nvPr>
            <p:ph type="dt" sz="half" idx="10"/>
          </p:nvPr>
        </p:nvSpPr>
        <p:spPr/>
        <p:txBody>
          <a:bodyPr/>
          <a:lstStyle/>
          <a:p>
            <a:r>
              <a:rPr lang="en-US"/>
              <a:t>Andrea Frazzitta</a:t>
            </a:r>
            <a:endParaRPr lang="it-IT"/>
          </a:p>
        </p:txBody>
      </p:sp>
      <p:sp>
        <p:nvSpPr>
          <p:cNvPr id="8" name="Slide Number Placeholder 7">
            <a:extLst>
              <a:ext uri="{FF2B5EF4-FFF2-40B4-BE49-F238E27FC236}">
                <a16:creationId xmlns:a16="http://schemas.microsoft.com/office/drawing/2014/main" id="{E2CC9684-D4DF-8233-4BD7-258D09522415}"/>
              </a:ext>
            </a:extLst>
          </p:cNvPr>
          <p:cNvSpPr>
            <a:spLocks noGrp="1"/>
          </p:cNvSpPr>
          <p:nvPr>
            <p:ph type="sldNum" sz="quarter" idx="12"/>
          </p:nvPr>
        </p:nvSpPr>
        <p:spPr/>
        <p:txBody>
          <a:bodyPr/>
          <a:lstStyle/>
          <a:p>
            <a:fld id="{9B13B172-409A-48BF-92CD-9E808051E234}" type="slidenum">
              <a:rPr lang="it-IT" smtClean="0"/>
              <a:t>2</a:t>
            </a:fld>
            <a:endParaRPr lang="it-IT"/>
          </a:p>
        </p:txBody>
      </p:sp>
    </p:spTree>
    <p:extLst>
      <p:ext uri="{BB962C8B-B14F-4D97-AF65-F5344CB8AC3E}">
        <p14:creationId xmlns:p14="http://schemas.microsoft.com/office/powerpoint/2010/main" val="2950191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B781A7-95B6-114A-3718-9C05DC339431}"/>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22D64A75-70A6-C9DC-1572-2D5447C8D492}"/>
              </a:ext>
            </a:extLst>
          </p:cNvPr>
          <p:cNvPicPr>
            <a:picLocks noChangeAspect="1"/>
          </p:cNvPicPr>
          <p:nvPr/>
        </p:nvPicPr>
        <p:blipFill>
          <a:blip r:embed="rId2"/>
          <a:stretch>
            <a:fillRect/>
          </a:stretch>
        </p:blipFill>
        <p:spPr>
          <a:xfrm>
            <a:off x="650109" y="1585972"/>
            <a:ext cx="4877481" cy="2038635"/>
          </a:xfrm>
          <a:prstGeom prst="rect">
            <a:avLst/>
          </a:prstGeom>
        </p:spPr>
      </p:pic>
      <p:pic>
        <p:nvPicPr>
          <p:cNvPr id="7" name="Immagine 6">
            <a:extLst>
              <a:ext uri="{FF2B5EF4-FFF2-40B4-BE49-F238E27FC236}">
                <a16:creationId xmlns:a16="http://schemas.microsoft.com/office/drawing/2014/main" id="{FC0679BE-AB4C-E95F-4B7F-A02A13D92916}"/>
              </a:ext>
            </a:extLst>
          </p:cNvPr>
          <p:cNvPicPr>
            <a:picLocks noChangeAspect="1"/>
          </p:cNvPicPr>
          <p:nvPr/>
        </p:nvPicPr>
        <p:blipFill>
          <a:blip r:embed="rId3"/>
          <a:stretch>
            <a:fillRect/>
          </a:stretch>
        </p:blipFill>
        <p:spPr>
          <a:xfrm>
            <a:off x="6478613" y="1338607"/>
            <a:ext cx="4907120" cy="4572000"/>
          </a:xfrm>
          <a:prstGeom prst="rect">
            <a:avLst/>
          </a:prstGeom>
        </p:spPr>
      </p:pic>
      <p:sp>
        <p:nvSpPr>
          <p:cNvPr id="2" name="Titolo 1">
            <a:extLst>
              <a:ext uri="{FF2B5EF4-FFF2-40B4-BE49-F238E27FC236}">
                <a16:creationId xmlns:a16="http://schemas.microsoft.com/office/drawing/2014/main" id="{8EB48609-9D4E-110F-E800-EE8484C2A2D9}"/>
              </a:ext>
            </a:extLst>
          </p:cNvPr>
          <p:cNvSpPr>
            <a:spLocks noGrp="1"/>
          </p:cNvSpPr>
          <p:nvPr>
            <p:ph type="title"/>
          </p:nvPr>
        </p:nvSpPr>
        <p:spPr/>
        <p:txBody>
          <a:bodyPr/>
          <a:lstStyle/>
          <a:p>
            <a:r>
              <a:rPr lang="it-IT" dirty="0"/>
              <a:t>SPARC_LAB bunker</a:t>
            </a:r>
          </a:p>
        </p:txBody>
      </p:sp>
      <p:sp>
        <p:nvSpPr>
          <p:cNvPr id="3" name="Segnaposto contenuto 2">
            <a:extLst>
              <a:ext uri="{FF2B5EF4-FFF2-40B4-BE49-F238E27FC236}">
                <a16:creationId xmlns:a16="http://schemas.microsoft.com/office/drawing/2014/main" id="{8E5FB2B6-708C-7F1F-2FE8-F8DC0850491E}"/>
              </a:ext>
            </a:extLst>
          </p:cNvPr>
          <p:cNvSpPr>
            <a:spLocks noGrp="1"/>
          </p:cNvSpPr>
          <p:nvPr>
            <p:ph idx="1"/>
          </p:nvPr>
        </p:nvSpPr>
        <p:spPr>
          <a:xfrm>
            <a:off x="838200" y="4027251"/>
            <a:ext cx="4907120" cy="1731422"/>
          </a:xfrm>
        </p:spPr>
        <p:txBody>
          <a:bodyPr>
            <a:normAutofit/>
          </a:bodyPr>
          <a:lstStyle/>
          <a:p>
            <a:r>
              <a:rPr lang="it-IT" dirty="0"/>
              <a:t>Layout in the SPARC bunker and connection with FLAME building</a:t>
            </a:r>
          </a:p>
        </p:txBody>
      </p:sp>
      <p:sp>
        <p:nvSpPr>
          <p:cNvPr id="4" name="CasellaDiTesto 3">
            <a:extLst>
              <a:ext uri="{FF2B5EF4-FFF2-40B4-BE49-F238E27FC236}">
                <a16:creationId xmlns:a16="http://schemas.microsoft.com/office/drawing/2014/main" id="{0A04622C-094E-51F9-45EA-2CE4276EC821}"/>
              </a:ext>
            </a:extLst>
          </p:cNvPr>
          <p:cNvSpPr txBox="1"/>
          <p:nvPr/>
        </p:nvSpPr>
        <p:spPr>
          <a:xfrm flipH="1">
            <a:off x="357797" y="5910607"/>
            <a:ext cx="3062660" cy="369332"/>
          </a:xfrm>
          <a:prstGeom prst="rect">
            <a:avLst/>
          </a:prstGeom>
          <a:noFill/>
        </p:spPr>
        <p:txBody>
          <a:bodyPr wrap="square" rtlCol="0">
            <a:spAutoFit/>
          </a:bodyPr>
          <a:lstStyle/>
          <a:p>
            <a:r>
              <a:rPr lang="it-IT" dirty="0"/>
              <a:t>S. </a:t>
            </a:r>
            <a:r>
              <a:rPr lang="it-IT" dirty="0" err="1"/>
              <a:t>Lauciani</a:t>
            </a:r>
            <a:endParaRPr lang="it-IT" dirty="0"/>
          </a:p>
        </p:txBody>
      </p:sp>
      <p:sp>
        <p:nvSpPr>
          <p:cNvPr id="6" name="Date Placeholder 5">
            <a:extLst>
              <a:ext uri="{FF2B5EF4-FFF2-40B4-BE49-F238E27FC236}">
                <a16:creationId xmlns:a16="http://schemas.microsoft.com/office/drawing/2014/main" id="{94A332FB-135B-E58F-CE86-DAFC886B398E}"/>
              </a:ext>
            </a:extLst>
          </p:cNvPr>
          <p:cNvSpPr>
            <a:spLocks noGrp="1"/>
          </p:cNvSpPr>
          <p:nvPr>
            <p:ph type="dt" sz="half" idx="10"/>
          </p:nvPr>
        </p:nvSpPr>
        <p:spPr/>
        <p:txBody>
          <a:bodyPr/>
          <a:lstStyle/>
          <a:p>
            <a:r>
              <a:rPr lang="en-US"/>
              <a:t>Andrea Frazzitta</a:t>
            </a:r>
            <a:endParaRPr lang="it-IT"/>
          </a:p>
        </p:txBody>
      </p:sp>
      <p:sp>
        <p:nvSpPr>
          <p:cNvPr id="9" name="Slide Number Placeholder 8">
            <a:extLst>
              <a:ext uri="{FF2B5EF4-FFF2-40B4-BE49-F238E27FC236}">
                <a16:creationId xmlns:a16="http://schemas.microsoft.com/office/drawing/2014/main" id="{63399AE1-A6BD-5F9D-FC49-5D04708995ED}"/>
              </a:ext>
            </a:extLst>
          </p:cNvPr>
          <p:cNvSpPr>
            <a:spLocks noGrp="1"/>
          </p:cNvSpPr>
          <p:nvPr>
            <p:ph type="sldNum" sz="quarter" idx="12"/>
          </p:nvPr>
        </p:nvSpPr>
        <p:spPr/>
        <p:txBody>
          <a:bodyPr/>
          <a:lstStyle/>
          <a:p>
            <a:fld id="{9B13B172-409A-48BF-92CD-9E808051E234}" type="slidenum">
              <a:rPr lang="it-IT" smtClean="0"/>
              <a:t>20</a:t>
            </a:fld>
            <a:endParaRPr lang="it-IT"/>
          </a:p>
        </p:txBody>
      </p:sp>
    </p:spTree>
    <p:extLst>
      <p:ext uri="{BB962C8B-B14F-4D97-AF65-F5344CB8AC3E}">
        <p14:creationId xmlns:p14="http://schemas.microsoft.com/office/powerpoint/2010/main" val="41544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006FA94F-344E-FBBC-6F54-B603E12315F8}"/>
              </a:ext>
            </a:extLst>
          </p:cNvPr>
          <p:cNvPicPr>
            <a:picLocks noChangeAspect="1"/>
          </p:cNvPicPr>
          <p:nvPr/>
        </p:nvPicPr>
        <p:blipFill>
          <a:blip r:embed="rId2"/>
          <a:stretch>
            <a:fillRect/>
          </a:stretch>
        </p:blipFill>
        <p:spPr>
          <a:xfrm>
            <a:off x="1770038" y="4225813"/>
            <a:ext cx="5542384" cy="1899769"/>
          </a:xfrm>
          <a:prstGeom prst="rect">
            <a:avLst/>
          </a:prstGeom>
        </p:spPr>
      </p:pic>
      <p:sp>
        <p:nvSpPr>
          <p:cNvPr id="2" name="Titolo 1">
            <a:extLst>
              <a:ext uri="{FF2B5EF4-FFF2-40B4-BE49-F238E27FC236}">
                <a16:creationId xmlns:a16="http://schemas.microsoft.com/office/drawing/2014/main" id="{706D382B-60B6-1303-8B81-4A47B26CF1F4}"/>
              </a:ext>
            </a:extLst>
          </p:cNvPr>
          <p:cNvSpPr>
            <a:spLocks noGrp="1"/>
          </p:cNvSpPr>
          <p:nvPr>
            <p:ph type="title"/>
          </p:nvPr>
        </p:nvSpPr>
        <p:spPr/>
        <p:txBody>
          <a:bodyPr/>
          <a:lstStyle/>
          <a:p>
            <a:r>
              <a:rPr lang="en-US" dirty="0"/>
              <a:t>Betatron was always a hot topic</a:t>
            </a:r>
          </a:p>
        </p:txBody>
      </p:sp>
      <p:pic>
        <p:nvPicPr>
          <p:cNvPr id="5" name="Immagine 4">
            <a:extLst>
              <a:ext uri="{FF2B5EF4-FFF2-40B4-BE49-F238E27FC236}">
                <a16:creationId xmlns:a16="http://schemas.microsoft.com/office/drawing/2014/main" id="{520A0C33-D3D0-1A49-E853-902D94BC3D27}"/>
              </a:ext>
            </a:extLst>
          </p:cNvPr>
          <p:cNvPicPr>
            <a:picLocks noChangeAspect="1"/>
          </p:cNvPicPr>
          <p:nvPr/>
        </p:nvPicPr>
        <p:blipFill>
          <a:blip r:embed="rId3"/>
          <a:stretch>
            <a:fillRect/>
          </a:stretch>
        </p:blipFill>
        <p:spPr>
          <a:xfrm>
            <a:off x="838200" y="1838619"/>
            <a:ext cx="4210743" cy="930464"/>
          </a:xfrm>
          <a:prstGeom prst="rect">
            <a:avLst/>
          </a:prstGeom>
        </p:spPr>
      </p:pic>
      <p:pic>
        <p:nvPicPr>
          <p:cNvPr id="7" name="Immagine 6">
            <a:extLst>
              <a:ext uri="{FF2B5EF4-FFF2-40B4-BE49-F238E27FC236}">
                <a16:creationId xmlns:a16="http://schemas.microsoft.com/office/drawing/2014/main" id="{2FA68324-006F-5FEC-F4A5-0C7D70CFEC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2379" y="2797654"/>
            <a:ext cx="5542384" cy="1169785"/>
          </a:xfrm>
          <a:prstGeom prst="rect">
            <a:avLst/>
          </a:prstGeom>
        </p:spPr>
      </p:pic>
      <p:pic>
        <p:nvPicPr>
          <p:cNvPr id="9" name="Immagine 8">
            <a:extLst>
              <a:ext uri="{FF2B5EF4-FFF2-40B4-BE49-F238E27FC236}">
                <a16:creationId xmlns:a16="http://schemas.microsoft.com/office/drawing/2014/main" id="{100F46AA-3881-3904-8F1F-10EDC8FCAAB2}"/>
              </a:ext>
            </a:extLst>
          </p:cNvPr>
          <p:cNvPicPr>
            <a:picLocks noChangeAspect="1"/>
          </p:cNvPicPr>
          <p:nvPr/>
        </p:nvPicPr>
        <p:blipFill>
          <a:blip r:embed="rId5"/>
          <a:stretch>
            <a:fillRect/>
          </a:stretch>
        </p:blipFill>
        <p:spPr>
          <a:xfrm>
            <a:off x="6875105" y="1519831"/>
            <a:ext cx="3284376" cy="1249252"/>
          </a:xfrm>
          <a:prstGeom prst="rect">
            <a:avLst/>
          </a:prstGeom>
        </p:spPr>
      </p:pic>
      <p:pic>
        <p:nvPicPr>
          <p:cNvPr id="11" name="Immagine 10">
            <a:extLst>
              <a:ext uri="{FF2B5EF4-FFF2-40B4-BE49-F238E27FC236}">
                <a16:creationId xmlns:a16="http://schemas.microsoft.com/office/drawing/2014/main" id="{67088077-ABBC-3BF4-ECC9-E67E9AD9E60B}"/>
              </a:ext>
            </a:extLst>
          </p:cNvPr>
          <p:cNvPicPr>
            <a:picLocks noChangeAspect="1"/>
          </p:cNvPicPr>
          <p:nvPr/>
        </p:nvPicPr>
        <p:blipFill>
          <a:blip r:embed="rId6"/>
          <a:stretch>
            <a:fillRect/>
          </a:stretch>
        </p:blipFill>
        <p:spPr>
          <a:xfrm>
            <a:off x="6693158" y="2953278"/>
            <a:ext cx="5001208" cy="1726607"/>
          </a:xfrm>
          <a:prstGeom prst="rect">
            <a:avLst/>
          </a:prstGeom>
        </p:spPr>
      </p:pic>
      <p:sp>
        <p:nvSpPr>
          <p:cNvPr id="3" name="Date Placeholder 2">
            <a:extLst>
              <a:ext uri="{FF2B5EF4-FFF2-40B4-BE49-F238E27FC236}">
                <a16:creationId xmlns:a16="http://schemas.microsoft.com/office/drawing/2014/main" id="{A11F6F49-4284-FCBA-A0E6-B7EA04B7FA1A}"/>
              </a:ext>
            </a:extLst>
          </p:cNvPr>
          <p:cNvSpPr>
            <a:spLocks noGrp="1"/>
          </p:cNvSpPr>
          <p:nvPr>
            <p:ph type="dt" sz="half" idx="10"/>
          </p:nvPr>
        </p:nvSpPr>
        <p:spPr/>
        <p:txBody>
          <a:bodyPr/>
          <a:lstStyle/>
          <a:p>
            <a:r>
              <a:rPr lang="en-US"/>
              <a:t>Andrea Frazzitta</a:t>
            </a:r>
            <a:endParaRPr lang="it-IT"/>
          </a:p>
        </p:txBody>
      </p:sp>
      <p:sp>
        <p:nvSpPr>
          <p:cNvPr id="6" name="Slide Number Placeholder 5">
            <a:extLst>
              <a:ext uri="{FF2B5EF4-FFF2-40B4-BE49-F238E27FC236}">
                <a16:creationId xmlns:a16="http://schemas.microsoft.com/office/drawing/2014/main" id="{A088E36A-17E7-B2CA-FAF6-DBE6F2AE1BEA}"/>
              </a:ext>
            </a:extLst>
          </p:cNvPr>
          <p:cNvSpPr>
            <a:spLocks noGrp="1"/>
          </p:cNvSpPr>
          <p:nvPr>
            <p:ph type="sldNum" sz="quarter" idx="12"/>
          </p:nvPr>
        </p:nvSpPr>
        <p:spPr/>
        <p:txBody>
          <a:bodyPr/>
          <a:lstStyle/>
          <a:p>
            <a:fld id="{E46192B8-55D9-4942-9C82-0B9DDA21D461}" type="slidenum">
              <a:rPr lang="it-IT" smtClean="0"/>
              <a:t>21</a:t>
            </a:fld>
            <a:endParaRPr lang="it-IT"/>
          </a:p>
        </p:txBody>
      </p:sp>
    </p:spTree>
    <p:extLst>
      <p:ext uri="{BB962C8B-B14F-4D97-AF65-F5344CB8AC3E}">
        <p14:creationId xmlns:p14="http://schemas.microsoft.com/office/powerpoint/2010/main" val="3223763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Filmato2">
            <a:hlinkClick r:id="" action="ppaction://media"/>
            <a:extLst>
              <a:ext uri="{FF2B5EF4-FFF2-40B4-BE49-F238E27FC236}">
                <a16:creationId xmlns:a16="http://schemas.microsoft.com/office/drawing/2014/main" id="{A0D45C41-755E-6291-A619-025C1B065DC3}"/>
              </a:ext>
            </a:extLst>
          </p:cNvPr>
          <p:cNvPicPr>
            <a:picLocks noChangeAspect="1"/>
          </p:cNvPicPr>
          <p:nvPr>
            <a:videoFile r:link="rId1"/>
            <p:extLst>
              <p:ext uri="{DAA4B4D4-6D71-4841-9C94-3DE7FCFB9230}">
                <p14:media xmlns:p14="http://schemas.microsoft.com/office/powerpoint/2010/main" r:embed="rId2">
                  <p14:trim st="30500" end="115505.0717"/>
                </p14:media>
              </p:ext>
            </p:extLst>
          </p:nvPr>
        </p:nvPicPr>
        <p:blipFill rotWithShape="1">
          <a:blip r:embed="rId4"/>
          <a:stretch>
            <a:fillRect/>
          </a:stretch>
        </p:blipFill>
        <p:spPr>
          <a:xfrm>
            <a:off x="679128" y="1616695"/>
            <a:ext cx="6448350" cy="3624610"/>
          </a:xfrm>
          <a:prstGeom prst="rect">
            <a:avLst/>
          </a:prstGeom>
        </p:spPr>
      </p:pic>
      <p:sp>
        <p:nvSpPr>
          <p:cNvPr id="4" name="Segnaposto contenuto 3">
            <a:extLst>
              <a:ext uri="{FF2B5EF4-FFF2-40B4-BE49-F238E27FC236}">
                <a16:creationId xmlns:a16="http://schemas.microsoft.com/office/drawing/2014/main" id="{B1860011-CA63-F5A3-4186-79A08C0D5AA3}"/>
              </a:ext>
            </a:extLst>
          </p:cNvPr>
          <p:cNvSpPr>
            <a:spLocks noGrp="1"/>
          </p:cNvSpPr>
          <p:nvPr>
            <p:ph idx="1"/>
          </p:nvPr>
        </p:nvSpPr>
        <p:spPr>
          <a:xfrm>
            <a:off x="7739405" y="1560962"/>
            <a:ext cx="3859491" cy="4057413"/>
          </a:xfrm>
        </p:spPr>
        <p:txBody>
          <a:bodyPr>
            <a:normAutofit fontScale="92500" lnSpcReduction="10000"/>
          </a:bodyPr>
          <a:lstStyle/>
          <a:p>
            <a:r>
              <a:rPr lang="en-US" dirty="0"/>
              <a:t>High power laser ionize the gas and create a plasma bubble</a:t>
            </a:r>
          </a:p>
          <a:p>
            <a:r>
              <a:rPr lang="en-US" dirty="0"/>
              <a:t>Electron are self injected in the back of the bubble</a:t>
            </a:r>
          </a:p>
          <a:p>
            <a:r>
              <a:rPr lang="en-US" dirty="0"/>
              <a:t>These charges are accelerated by intense electric field (&gt;GV/m)</a:t>
            </a:r>
          </a:p>
          <a:p>
            <a:r>
              <a:rPr lang="en-US" dirty="0"/>
              <a:t>The uncontrolled injection produces betatron oscillation</a:t>
            </a:r>
          </a:p>
        </p:txBody>
      </p:sp>
      <p:sp>
        <p:nvSpPr>
          <p:cNvPr id="2" name="Date Placeholder 1">
            <a:extLst>
              <a:ext uri="{FF2B5EF4-FFF2-40B4-BE49-F238E27FC236}">
                <a16:creationId xmlns:a16="http://schemas.microsoft.com/office/drawing/2014/main" id="{C4F087D5-BA14-4388-D4D3-14F224A4340B}"/>
              </a:ext>
            </a:extLst>
          </p:cNvPr>
          <p:cNvSpPr>
            <a:spLocks noGrp="1"/>
          </p:cNvSpPr>
          <p:nvPr>
            <p:ph type="dt" sz="half" idx="10"/>
          </p:nvPr>
        </p:nvSpPr>
        <p:spPr/>
        <p:txBody>
          <a:bodyPr/>
          <a:lstStyle/>
          <a:p>
            <a:r>
              <a:rPr lang="en-US"/>
              <a:t>Andrea Frazzitta</a:t>
            </a:r>
            <a:endParaRPr lang="it-IT"/>
          </a:p>
        </p:txBody>
      </p:sp>
      <p:sp>
        <p:nvSpPr>
          <p:cNvPr id="5" name="Slide Number Placeholder 4">
            <a:extLst>
              <a:ext uri="{FF2B5EF4-FFF2-40B4-BE49-F238E27FC236}">
                <a16:creationId xmlns:a16="http://schemas.microsoft.com/office/drawing/2014/main" id="{71F7822F-266A-FE6B-BB11-88E44F6BBFC7}"/>
              </a:ext>
            </a:extLst>
          </p:cNvPr>
          <p:cNvSpPr>
            <a:spLocks noGrp="1"/>
          </p:cNvSpPr>
          <p:nvPr>
            <p:ph type="sldNum" sz="quarter" idx="12"/>
          </p:nvPr>
        </p:nvSpPr>
        <p:spPr/>
        <p:txBody>
          <a:bodyPr/>
          <a:lstStyle/>
          <a:p>
            <a:fld id="{9B13B172-409A-48BF-92CD-9E808051E234}" type="slidenum">
              <a:rPr lang="it-IT" smtClean="0"/>
              <a:t>22</a:t>
            </a:fld>
            <a:endParaRPr lang="it-IT"/>
          </a:p>
        </p:txBody>
      </p:sp>
    </p:spTree>
    <p:extLst>
      <p:ext uri="{BB962C8B-B14F-4D97-AF65-F5344CB8AC3E}">
        <p14:creationId xmlns:p14="http://schemas.microsoft.com/office/powerpoint/2010/main" val="1141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24C9F3-A620-9C77-4708-B86B03AE0ABF}"/>
              </a:ext>
            </a:extLst>
          </p:cNvPr>
          <p:cNvSpPr>
            <a:spLocks noGrp="1"/>
          </p:cNvSpPr>
          <p:nvPr>
            <p:ph type="title"/>
          </p:nvPr>
        </p:nvSpPr>
        <p:spPr/>
        <p:txBody>
          <a:bodyPr/>
          <a:lstStyle/>
          <a:p>
            <a:pPr algn="ctr"/>
            <a:r>
              <a:rPr lang="it-IT" dirty="0" err="1"/>
              <a:t>Betatron</a:t>
            </a:r>
            <a:r>
              <a:rPr lang="it-IT" dirty="0"/>
              <a:t> </a:t>
            </a:r>
            <a:r>
              <a:rPr lang="it-IT" dirty="0" err="1"/>
              <a:t>radiation</a:t>
            </a:r>
            <a:endParaRPr lang="en-GB" dirty="0"/>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D7247585-8088-A57C-689B-E43D44AE6E14}"/>
                  </a:ext>
                </a:extLst>
              </p:cNvPr>
              <p:cNvSpPr>
                <a:spLocks noGrp="1"/>
              </p:cNvSpPr>
              <p:nvPr>
                <p:ph idx="1"/>
              </p:nvPr>
            </p:nvSpPr>
            <p:spPr>
              <a:xfrm>
                <a:off x="838200" y="1959429"/>
                <a:ext cx="5170714" cy="4217533"/>
              </a:xfrm>
            </p:spPr>
            <p:txBody>
              <a:bodyPr>
                <a:normAutofit fontScale="32500" lnSpcReduction="20000"/>
              </a:bodyPr>
              <a:lstStyle/>
              <a:p>
                <a:pPr marL="0" indent="0" algn="just">
                  <a:buNone/>
                </a:pPr>
                <a:r>
                  <a:rPr lang="en-US" sz="7200" dirty="0">
                    <a:latin typeface="Titillium"/>
                  </a:rPr>
                  <a:t>Betatron radiation is emitted by electrons accelerated in a plasma due to their </a:t>
                </a:r>
                <a:r>
                  <a:rPr lang="en-US" sz="7200" b="1" dirty="0">
                    <a:latin typeface="Titillium"/>
                  </a:rPr>
                  <a:t>wiggling motion</a:t>
                </a:r>
                <a:endParaRPr lang="en-US" sz="6200" dirty="0">
                  <a:latin typeface="Titillium"/>
                </a:endParaRPr>
              </a:p>
              <a:p>
                <a:pPr marL="0" indent="0" algn="just">
                  <a:buNone/>
                </a:pPr>
                <a:endParaRPr lang="it-IT" sz="6200" dirty="0">
                  <a:latin typeface="Titillium"/>
                </a:endParaRPr>
              </a:p>
              <a:p>
                <a:pPr marL="0" indent="0" algn="just">
                  <a:buNone/>
                </a:pPr>
                <a:r>
                  <a:rPr lang="en-US" sz="7200" dirty="0">
                    <a:latin typeface="Titillium"/>
                  </a:rPr>
                  <a:t>There are betatron oscillations in any accelerator, but their contribution is negligible</a:t>
                </a:r>
              </a:p>
              <a:p>
                <a:pPr marL="0" indent="0" algn="just">
                  <a:buNone/>
                </a:pPr>
                <a:endParaRPr lang="it-IT" sz="6200" dirty="0">
                  <a:latin typeface="Titillium"/>
                </a:endParaRPr>
              </a:p>
              <a:p>
                <a:pPr marL="0" indent="0" algn="just">
                  <a:buNone/>
                </a:pPr>
                <a:r>
                  <a:rPr lang="en-US" sz="7200" dirty="0">
                    <a:latin typeface="Titillium"/>
                  </a:rPr>
                  <a:t>In a plasma stage, there are about </a:t>
                </a:r>
                <a:r>
                  <a:rPr lang="en-US" sz="7200" b="1" dirty="0">
                    <a:latin typeface="Titillium"/>
                  </a:rPr>
                  <a:t>tens of oscillations</a:t>
                </a:r>
                <a:r>
                  <a:rPr lang="it-IT" sz="7200" b="1" dirty="0">
                    <a:latin typeface="Titillium"/>
                  </a:rPr>
                  <a:t> in a </a:t>
                </a:r>
                <a:r>
                  <a:rPr lang="it-IT" sz="7200" b="1" dirty="0" err="1">
                    <a:latin typeface="Titillium"/>
                  </a:rPr>
                  <a:t>few</a:t>
                </a:r>
                <a:r>
                  <a:rPr lang="it-IT" sz="7200" b="1" dirty="0">
                    <a:latin typeface="Titillium"/>
                  </a:rPr>
                  <a:t> </a:t>
                </a:r>
                <a:r>
                  <a:rPr lang="it-IT" sz="7200" b="1" dirty="0" err="1">
                    <a:latin typeface="Titillium"/>
                  </a:rPr>
                  <a:t>hundreds</a:t>
                </a:r>
                <a:r>
                  <a:rPr lang="it-IT" sz="7200" b="1" dirty="0">
                    <a:latin typeface="Titillium"/>
                  </a:rPr>
                  <a:t> of  </a:t>
                </a:r>
                <a14:m>
                  <m:oMath xmlns:m="http://schemas.openxmlformats.org/officeDocument/2006/math">
                    <m:r>
                      <a:rPr lang="it-IT" sz="7200" b="1">
                        <a:latin typeface="Cambria Math" panose="02040503050406030204" pitchFamily="18" charset="0"/>
                      </a:rPr>
                      <m:t>𝛍</m:t>
                    </m:r>
                    <m:r>
                      <a:rPr lang="it-IT" sz="7200" b="1">
                        <a:latin typeface="Cambria Math" panose="02040503050406030204" pitchFamily="18" charset="0"/>
                      </a:rPr>
                      <m:t>𝐦</m:t>
                    </m:r>
                    <m:r>
                      <a:rPr lang="it-IT" sz="7200" b="1">
                        <a:latin typeface="Cambria Math" panose="02040503050406030204" pitchFamily="18" charset="0"/>
                      </a:rPr>
                      <m:t> </m:t>
                    </m:r>
                  </m:oMath>
                </a14:m>
                <a:r>
                  <a:rPr lang="en-GB" sz="7200" b="1" dirty="0">
                    <a:latin typeface="Titillium"/>
                  </a:rPr>
                  <a:t>of accelerating length</a:t>
                </a:r>
              </a:p>
              <a:p>
                <a:endParaRPr lang="en-GB" dirty="0"/>
              </a:p>
            </p:txBody>
          </p:sp>
        </mc:Choice>
        <mc:Fallback xmlns="">
          <p:sp>
            <p:nvSpPr>
              <p:cNvPr id="3" name="Segnaposto contenuto 2">
                <a:extLst>
                  <a:ext uri="{FF2B5EF4-FFF2-40B4-BE49-F238E27FC236}">
                    <a16:creationId xmlns:a16="http://schemas.microsoft.com/office/drawing/2014/main" id="{D7247585-8088-A57C-689B-E43D44AE6E14}"/>
                  </a:ext>
                </a:extLst>
              </p:cNvPr>
              <p:cNvSpPr>
                <a:spLocks noGrp="1" noRot="1" noChangeAspect="1" noMove="1" noResize="1" noEditPoints="1" noAdjustHandles="1" noChangeArrowheads="1" noChangeShapeType="1" noTextEdit="1"/>
              </p:cNvSpPr>
              <p:nvPr>
                <p:ph idx="1"/>
              </p:nvPr>
            </p:nvSpPr>
            <p:spPr>
              <a:xfrm>
                <a:off x="838200" y="1959429"/>
                <a:ext cx="5170714" cy="4217533"/>
              </a:xfrm>
              <a:blipFill>
                <a:blip r:embed="rId2"/>
                <a:stretch>
                  <a:fillRect l="-1769" t="-3179" r="-1651"/>
                </a:stretch>
              </a:blipFill>
            </p:spPr>
            <p:txBody>
              <a:bodyPr/>
              <a:lstStyle/>
              <a:p>
                <a:r>
                  <a:rPr lang="en-US">
                    <a:noFill/>
                  </a:rPr>
                  <a:t> </a:t>
                </a:r>
              </a:p>
            </p:txBody>
          </p:sp>
        </mc:Fallback>
      </mc:AlternateContent>
      <p:pic>
        <p:nvPicPr>
          <p:cNvPr id="4" name="Immagine 3" descr="Immagine che contiene testo, luce&#10;&#10;Descrizione generata automaticamente">
            <a:extLst>
              <a:ext uri="{FF2B5EF4-FFF2-40B4-BE49-F238E27FC236}">
                <a16:creationId xmlns:a16="http://schemas.microsoft.com/office/drawing/2014/main" id="{82D3B1BB-A037-CC86-5324-B92579A07205}"/>
              </a:ext>
            </a:extLst>
          </p:cNvPr>
          <p:cNvPicPr>
            <a:picLocks noChangeAspect="1"/>
          </p:cNvPicPr>
          <p:nvPr/>
        </p:nvPicPr>
        <p:blipFill rotWithShape="1">
          <a:blip r:embed="rId3">
            <a:extLst>
              <a:ext uri="{28A0092B-C50C-407E-A947-70E740481C1C}">
                <a14:useLocalDpi xmlns:a14="http://schemas.microsoft.com/office/drawing/2010/main" val="0"/>
              </a:ext>
            </a:extLst>
          </a:blip>
          <a:srcRect l="1613" t="2180" r="1835" b="2180"/>
          <a:stretch/>
        </p:blipFill>
        <p:spPr>
          <a:xfrm>
            <a:off x="6397278" y="2094375"/>
            <a:ext cx="4508653" cy="3981045"/>
          </a:xfrm>
          <a:prstGeom prst="rect">
            <a:avLst/>
          </a:prstGeom>
        </p:spPr>
      </p:pic>
      <p:sp>
        <p:nvSpPr>
          <p:cNvPr id="5" name="Date Placeholder 4">
            <a:extLst>
              <a:ext uri="{FF2B5EF4-FFF2-40B4-BE49-F238E27FC236}">
                <a16:creationId xmlns:a16="http://schemas.microsoft.com/office/drawing/2014/main" id="{A2A86904-7D2C-5FC9-53B0-4B8969B85D5B}"/>
              </a:ext>
            </a:extLst>
          </p:cNvPr>
          <p:cNvSpPr>
            <a:spLocks noGrp="1"/>
          </p:cNvSpPr>
          <p:nvPr>
            <p:ph type="dt" sz="half" idx="10"/>
          </p:nvPr>
        </p:nvSpPr>
        <p:spPr/>
        <p:txBody>
          <a:bodyPr/>
          <a:lstStyle/>
          <a:p>
            <a:r>
              <a:rPr lang="en-US"/>
              <a:t>Andrea Frazzitta</a:t>
            </a:r>
            <a:endParaRPr lang="it-IT"/>
          </a:p>
        </p:txBody>
      </p:sp>
      <p:sp>
        <p:nvSpPr>
          <p:cNvPr id="7" name="Slide Number Placeholder 6">
            <a:extLst>
              <a:ext uri="{FF2B5EF4-FFF2-40B4-BE49-F238E27FC236}">
                <a16:creationId xmlns:a16="http://schemas.microsoft.com/office/drawing/2014/main" id="{F33D06C3-0909-AD5F-851B-4E47F96D087C}"/>
              </a:ext>
            </a:extLst>
          </p:cNvPr>
          <p:cNvSpPr>
            <a:spLocks noGrp="1"/>
          </p:cNvSpPr>
          <p:nvPr>
            <p:ph type="sldNum" sz="quarter" idx="12"/>
          </p:nvPr>
        </p:nvSpPr>
        <p:spPr/>
        <p:txBody>
          <a:bodyPr/>
          <a:lstStyle/>
          <a:p>
            <a:fld id="{9B13B172-409A-48BF-92CD-9E808051E234}" type="slidenum">
              <a:rPr lang="it-IT" smtClean="0"/>
              <a:t>23</a:t>
            </a:fld>
            <a:endParaRPr lang="it-IT"/>
          </a:p>
        </p:txBody>
      </p:sp>
    </p:spTree>
    <p:extLst>
      <p:ext uri="{BB962C8B-B14F-4D97-AF65-F5344CB8AC3E}">
        <p14:creationId xmlns:p14="http://schemas.microsoft.com/office/powerpoint/2010/main" val="3594923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 name="Immagine 59">
            <a:extLst>
              <a:ext uri="{FF2B5EF4-FFF2-40B4-BE49-F238E27FC236}">
                <a16:creationId xmlns:a16="http://schemas.microsoft.com/office/drawing/2014/main" id="{D81DBB4E-2DFF-EEFC-3E7C-F64D8927C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230" y="3545694"/>
            <a:ext cx="3531936" cy="2648952"/>
          </a:xfrm>
          <a:prstGeom prst="rect">
            <a:avLst/>
          </a:prstGeom>
        </p:spPr>
      </p:pic>
      <p:pic>
        <p:nvPicPr>
          <p:cNvPr id="58" name="Immagine 57">
            <a:extLst>
              <a:ext uri="{FF2B5EF4-FFF2-40B4-BE49-F238E27FC236}">
                <a16:creationId xmlns:a16="http://schemas.microsoft.com/office/drawing/2014/main" id="{FA361F05-63BF-AFFA-6651-893301133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876" y="953592"/>
            <a:ext cx="3537291" cy="2652968"/>
          </a:xfrm>
          <a:prstGeom prst="rect">
            <a:avLst/>
          </a:prstGeom>
        </p:spPr>
      </p:pic>
      <p:pic>
        <p:nvPicPr>
          <p:cNvPr id="10" name="Immagine 9">
            <a:extLst>
              <a:ext uri="{FF2B5EF4-FFF2-40B4-BE49-F238E27FC236}">
                <a16:creationId xmlns:a16="http://schemas.microsoft.com/office/drawing/2014/main" id="{5D7C6F9D-8A43-71D4-3B1E-B4CAB35DE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944" y="927793"/>
            <a:ext cx="4508982" cy="2682192"/>
          </a:xfrm>
          <a:prstGeom prst="rect">
            <a:avLst/>
          </a:prstGeom>
        </p:spPr>
      </p:pic>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CFDEFE37-AC6F-C006-168F-B0F92629F744}"/>
                  </a:ext>
                </a:extLst>
              </p:cNvPr>
              <p:cNvSpPr txBox="1"/>
              <p:nvPr/>
            </p:nvSpPr>
            <p:spPr>
              <a:xfrm>
                <a:off x="2788744" y="4515794"/>
                <a:ext cx="1997213" cy="536301"/>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3200" i="1">
                          <a:solidFill>
                            <a:srgbClr val="FF0000"/>
                          </a:solidFill>
                          <a:latin typeface="Cambria Math" panose="02040503050406030204" pitchFamily="18" charset="0"/>
                        </a:rPr>
                        <m:t>𝐾</m:t>
                      </m:r>
                      <m:r>
                        <a:rPr lang="it-IT" sz="3200" i="1">
                          <a:solidFill>
                            <a:srgbClr val="FF0000"/>
                          </a:solidFill>
                          <a:latin typeface="Cambria Math" panose="02040503050406030204" pitchFamily="18" charset="0"/>
                        </a:rPr>
                        <m:t>=</m:t>
                      </m:r>
                      <m:r>
                        <a:rPr lang="it-IT" sz="3200" i="1">
                          <a:solidFill>
                            <a:srgbClr val="FF0000"/>
                          </a:solidFill>
                          <a:latin typeface="Cambria Math" panose="02040503050406030204" pitchFamily="18" charset="0"/>
                        </a:rPr>
                        <m:t>𝛾</m:t>
                      </m:r>
                      <m:sSub>
                        <m:sSubPr>
                          <m:ctrlPr>
                            <a:rPr lang="it-IT" sz="3200" i="1">
                              <a:solidFill>
                                <a:srgbClr val="FF0000"/>
                              </a:solidFill>
                              <a:latin typeface="Cambria Math" panose="02040503050406030204" pitchFamily="18" charset="0"/>
                            </a:rPr>
                          </m:ctrlPr>
                        </m:sSubPr>
                        <m:e>
                          <m:r>
                            <a:rPr lang="it-IT" sz="3200" i="1">
                              <a:solidFill>
                                <a:srgbClr val="FF0000"/>
                              </a:solidFill>
                              <a:latin typeface="Cambria Math" panose="02040503050406030204" pitchFamily="18" charset="0"/>
                            </a:rPr>
                            <m:t>𝑘</m:t>
                          </m:r>
                        </m:e>
                        <m:sub>
                          <m:r>
                            <a:rPr lang="it-IT" sz="3200" i="1">
                              <a:solidFill>
                                <a:srgbClr val="FF0000"/>
                              </a:solidFill>
                              <a:latin typeface="Cambria Math" panose="02040503050406030204" pitchFamily="18" charset="0"/>
                            </a:rPr>
                            <m:t>𝛽</m:t>
                          </m:r>
                        </m:sub>
                      </m:sSub>
                      <m:sSub>
                        <m:sSubPr>
                          <m:ctrlPr>
                            <a:rPr lang="it-IT" sz="3200" i="1">
                              <a:solidFill>
                                <a:srgbClr val="FF0000"/>
                              </a:solidFill>
                              <a:latin typeface="Cambria Math" panose="02040503050406030204" pitchFamily="18" charset="0"/>
                            </a:rPr>
                          </m:ctrlPr>
                        </m:sSubPr>
                        <m:e>
                          <m:r>
                            <a:rPr lang="it-IT" sz="3200" i="1">
                              <a:solidFill>
                                <a:srgbClr val="FF0000"/>
                              </a:solidFill>
                              <a:latin typeface="Cambria Math" panose="02040503050406030204" pitchFamily="18" charset="0"/>
                            </a:rPr>
                            <m:t>𝑟</m:t>
                          </m:r>
                        </m:e>
                        <m:sub>
                          <m:r>
                            <a:rPr lang="it-IT" sz="3200" i="1">
                              <a:solidFill>
                                <a:srgbClr val="FF0000"/>
                              </a:solidFill>
                              <a:latin typeface="Cambria Math" panose="02040503050406030204" pitchFamily="18" charset="0"/>
                            </a:rPr>
                            <m:t>𝛽</m:t>
                          </m:r>
                        </m:sub>
                      </m:sSub>
                    </m:oMath>
                  </m:oMathPara>
                </a14:m>
                <a:endParaRPr lang="it-IT" sz="3200" dirty="0">
                  <a:solidFill>
                    <a:srgbClr val="FF0000"/>
                  </a:solidFill>
                  <a:latin typeface="Calibri"/>
                </a:endParaRPr>
              </a:p>
            </p:txBody>
          </p:sp>
        </mc:Choice>
        <mc:Fallback xmlns="">
          <p:sp>
            <p:nvSpPr>
              <p:cNvPr id="3" name="CasellaDiTesto 2">
                <a:extLst>
                  <a:ext uri="{FF2B5EF4-FFF2-40B4-BE49-F238E27FC236}">
                    <a16:creationId xmlns:a16="http://schemas.microsoft.com/office/drawing/2014/main" id="{CFDEFE37-AC6F-C006-168F-B0F92629F744}"/>
                  </a:ext>
                </a:extLst>
              </p:cNvPr>
              <p:cNvSpPr txBox="1">
                <a:spLocks noRot="1" noChangeAspect="1" noMove="1" noResize="1" noEditPoints="1" noAdjustHandles="1" noChangeArrowheads="1" noChangeShapeType="1" noTextEdit="1"/>
              </p:cNvSpPr>
              <p:nvPr/>
            </p:nvSpPr>
            <p:spPr>
              <a:xfrm>
                <a:off x="2788744" y="4515794"/>
                <a:ext cx="1997213" cy="536301"/>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7763CCC9-4D50-A4A6-45C9-000BB5C40AEC}"/>
                  </a:ext>
                </a:extLst>
              </p:cNvPr>
              <p:cNvSpPr txBox="1"/>
              <p:nvPr/>
            </p:nvSpPr>
            <p:spPr>
              <a:xfrm>
                <a:off x="8789323" y="1252435"/>
                <a:ext cx="1658146" cy="830997"/>
              </a:xfrm>
              <a:prstGeom prst="rect">
                <a:avLst/>
              </a:prstGeom>
              <a:noFill/>
            </p:spPr>
            <p:txBody>
              <a:bodyPr wrap="none" lIns="0" tIns="0" rIns="0" bIns="0" rtlCol="0">
                <a:spAutoFit/>
              </a:bodyPr>
              <a:lstStyle/>
              <a:p>
                <a:pPr marL="285750" indent="-285750">
                  <a:buFont typeface="Arial" panose="020B0604020202020204" pitchFamily="34" charset="0"/>
                  <a:buChar char="•"/>
                </a:pPr>
                <a14:m>
                  <m:oMath xmlns:m="http://schemas.openxmlformats.org/officeDocument/2006/math">
                    <m:r>
                      <a:rPr lang="it-IT" i="1">
                        <a:solidFill>
                          <a:prstClr val="black"/>
                        </a:solidFill>
                        <a:latin typeface="Cambria Math" panose="02040503050406030204" pitchFamily="18" charset="0"/>
                      </a:rPr>
                      <m:t>𝐾</m:t>
                    </m:r>
                    <m:r>
                      <a:rPr lang="it-IT" i="1">
                        <a:solidFill>
                          <a:prstClr val="black"/>
                        </a:solidFill>
                        <a:latin typeface="Cambria Math" panose="02040503050406030204" pitchFamily="18" charset="0"/>
                      </a:rPr>
                      <m:t>&lt;1</m:t>
                    </m:r>
                  </m:oMath>
                </a14:m>
                <a:endParaRPr lang="it-IT" dirty="0">
                  <a:solidFill>
                    <a:prstClr val="black"/>
                  </a:solidFill>
                  <a:latin typeface="Calibri"/>
                </a:endParaRPr>
              </a:p>
              <a:p>
                <a:r>
                  <a:rPr lang="it-IT" dirty="0" err="1">
                    <a:solidFill>
                      <a:prstClr val="black"/>
                    </a:solidFill>
                    <a:latin typeface="Calibri"/>
                  </a:rPr>
                  <a:t>Undulator</a:t>
                </a:r>
                <a:r>
                  <a:rPr lang="it-IT" dirty="0">
                    <a:solidFill>
                      <a:prstClr val="black"/>
                    </a:solidFill>
                    <a:latin typeface="Calibri"/>
                  </a:rPr>
                  <a:t> regime</a:t>
                </a:r>
              </a:p>
              <a:p>
                <a:pPr marL="285750" indent="-285750">
                  <a:buFont typeface="Arial" panose="020B0604020202020204" pitchFamily="34" charset="0"/>
                  <a:buChar char="•"/>
                </a:pPr>
                <a:endParaRPr lang="it-IT" dirty="0">
                  <a:solidFill>
                    <a:prstClr val="black"/>
                  </a:solidFill>
                  <a:latin typeface="Calibri"/>
                </a:endParaRPr>
              </a:p>
            </p:txBody>
          </p:sp>
        </mc:Choice>
        <mc:Fallback xmlns="">
          <p:sp>
            <p:nvSpPr>
              <p:cNvPr id="7" name="CasellaDiTesto 6">
                <a:extLst>
                  <a:ext uri="{FF2B5EF4-FFF2-40B4-BE49-F238E27FC236}">
                    <a16:creationId xmlns:a16="http://schemas.microsoft.com/office/drawing/2014/main" id="{7763CCC9-4D50-A4A6-45C9-000BB5C40AEC}"/>
                  </a:ext>
                </a:extLst>
              </p:cNvPr>
              <p:cNvSpPr txBox="1">
                <a:spLocks noRot="1" noChangeAspect="1" noMove="1" noResize="1" noEditPoints="1" noAdjustHandles="1" noChangeArrowheads="1" noChangeShapeType="1" noTextEdit="1"/>
              </p:cNvSpPr>
              <p:nvPr/>
            </p:nvSpPr>
            <p:spPr>
              <a:xfrm>
                <a:off x="8789323" y="1252435"/>
                <a:ext cx="1658146" cy="830997"/>
              </a:xfrm>
              <a:prstGeom prst="rect">
                <a:avLst/>
              </a:prstGeom>
              <a:blipFill>
                <a:blip r:embed="rId7"/>
                <a:stretch>
                  <a:fillRect l="-8824" t="-7299" r="-80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F98B1C58-AEF7-1FE4-51C0-9CA6E29D4F58}"/>
                  </a:ext>
                </a:extLst>
              </p:cNvPr>
              <p:cNvSpPr txBox="1"/>
              <p:nvPr/>
            </p:nvSpPr>
            <p:spPr>
              <a:xfrm>
                <a:off x="8789323" y="3753317"/>
                <a:ext cx="1433790" cy="830997"/>
              </a:xfrm>
              <a:prstGeom prst="rect">
                <a:avLst/>
              </a:prstGeom>
              <a:noFill/>
            </p:spPr>
            <p:txBody>
              <a:bodyPr wrap="none" lIns="0" tIns="0" rIns="0" bIns="0" rtlCol="0">
                <a:spAutoFit/>
              </a:bodyPr>
              <a:lstStyle/>
              <a:p>
                <a:pPr marL="285750" indent="-285750">
                  <a:buFont typeface="Arial" panose="020B0604020202020204" pitchFamily="34" charset="0"/>
                  <a:buChar char="•"/>
                </a:pPr>
                <a14:m>
                  <m:oMath xmlns:m="http://schemas.openxmlformats.org/officeDocument/2006/math">
                    <m:r>
                      <a:rPr lang="it-IT" i="1">
                        <a:solidFill>
                          <a:prstClr val="black"/>
                        </a:solidFill>
                        <a:latin typeface="Cambria Math" panose="02040503050406030204" pitchFamily="18" charset="0"/>
                      </a:rPr>
                      <m:t>𝐾</m:t>
                    </m:r>
                    <m:r>
                      <a:rPr lang="it-IT" i="1">
                        <a:solidFill>
                          <a:prstClr val="black"/>
                        </a:solidFill>
                        <a:latin typeface="Cambria Math" panose="02040503050406030204" pitchFamily="18" charset="0"/>
                      </a:rPr>
                      <m:t>≫1</m:t>
                    </m:r>
                  </m:oMath>
                </a14:m>
                <a:endParaRPr lang="it-IT" dirty="0">
                  <a:solidFill>
                    <a:prstClr val="black"/>
                  </a:solidFill>
                  <a:latin typeface="Calibri"/>
                </a:endParaRPr>
              </a:p>
              <a:p>
                <a:r>
                  <a:rPr lang="it-IT" dirty="0" err="1">
                    <a:solidFill>
                      <a:prstClr val="black"/>
                    </a:solidFill>
                    <a:latin typeface="Calibri"/>
                  </a:rPr>
                  <a:t>Wiggler</a:t>
                </a:r>
                <a:r>
                  <a:rPr lang="it-IT" dirty="0">
                    <a:solidFill>
                      <a:prstClr val="black"/>
                    </a:solidFill>
                    <a:latin typeface="Calibri"/>
                  </a:rPr>
                  <a:t> regime</a:t>
                </a:r>
              </a:p>
              <a:p>
                <a:endParaRPr lang="it-IT" dirty="0">
                  <a:solidFill>
                    <a:prstClr val="black"/>
                  </a:solidFill>
                  <a:latin typeface="Calibri"/>
                </a:endParaRPr>
              </a:p>
            </p:txBody>
          </p:sp>
        </mc:Choice>
        <mc:Fallback xmlns="">
          <p:sp>
            <p:nvSpPr>
              <p:cNvPr id="8" name="CasellaDiTesto 7">
                <a:extLst>
                  <a:ext uri="{FF2B5EF4-FFF2-40B4-BE49-F238E27FC236}">
                    <a16:creationId xmlns:a16="http://schemas.microsoft.com/office/drawing/2014/main" id="{F98B1C58-AEF7-1FE4-51C0-9CA6E29D4F58}"/>
                  </a:ext>
                </a:extLst>
              </p:cNvPr>
              <p:cNvSpPr txBox="1">
                <a:spLocks noRot="1" noChangeAspect="1" noMove="1" noResize="1" noEditPoints="1" noAdjustHandles="1" noChangeArrowheads="1" noChangeShapeType="1" noTextEdit="1"/>
              </p:cNvSpPr>
              <p:nvPr/>
            </p:nvSpPr>
            <p:spPr>
              <a:xfrm>
                <a:off x="8789323" y="3753317"/>
                <a:ext cx="1433790" cy="830997"/>
              </a:xfrm>
              <a:prstGeom prst="rect">
                <a:avLst/>
              </a:prstGeom>
              <a:blipFill>
                <a:blip r:embed="rId8"/>
                <a:stretch>
                  <a:fillRect l="-10213" t="-7353" r="-9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4058B46B-6113-C8E7-DF5E-AF9D5BFEE42B}"/>
                  </a:ext>
                </a:extLst>
              </p:cNvPr>
              <p:cNvSpPr txBox="1"/>
              <p:nvPr/>
            </p:nvSpPr>
            <p:spPr>
              <a:xfrm>
                <a:off x="3181704" y="5547194"/>
                <a:ext cx="2260170" cy="546240"/>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3200" i="1">
                              <a:solidFill>
                                <a:prstClr val="black"/>
                              </a:solidFill>
                              <a:latin typeface="Cambria Math" panose="02040503050406030204" pitchFamily="18" charset="0"/>
                            </a:rPr>
                          </m:ctrlPr>
                        </m:sSubPr>
                        <m:e>
                          <m:r>
                            <a:rPr lang="it-IT" sz="3200" i="1">
                              <a:solidFill>
                                <a:prstClr val="black"/>
                              </a:solidFill>
                              <a:latin typeface="Cambria Math" panose="02040503050406030204" pitchFamily="18" charset="0"/>
                            </a:rPr>
                            <m:t>𝐸</m:t>
                          </m:r>
                        </m:e>
                        <m:sub>
                          <m:r>
                            <a:rPr lang="it-IT" sz="3200" i="1">
                              <a:solidFill>
                                <a:prstClr val="black"/>
                              </a:solidFill>
                              <a:latin typeface="Cambria Math" panose="02040503050406030204" pitchFamily="18" charset="0"/>
                            </a:rPr>
                            <m:t>𝑐</m:t>
                          </m:r>
                        </m:sub>
                      </m:sSub>
                      <m:r>
                        <a:rPr lang="it-IT" sz="3200" i="1">
                          <a:solidFill>
                            <a:prstClr val="black"/>
                          </a:solidFill>
                          <a:latin typeface="Cambria Math" panose="02040503050406030204" pitchFamily="18" charset="0"/>
                          <a:ea typeface="Cambria Math" panose="02040503050406030204" pitchFamily="18" charset="0"/>
                        </a:rPr>
                        <m:t>∝</m:t>
                      </m:r>
                      <m:sSup>
                        <m:sSupPr>
                          <m:ctrlPr>
                            <a:rPr lang="it-IT" sz="3200" i="1">
                              <a:solidFill>
                                <a:prstClr val="black"/>
                              </a:solidFill>
                              <a:latin typeface="Cambria Math" panose="02040503050406030204" pitchFamily="18" charset="0"/>
                            </a:rPr>
                          </m:ctrlPr>
                        </m:sSupPr>
                        <m:e>
                          <m:r>
                            <a:rPr lang="it-IT" sz="3200" i="1">
                              <a:solidFill>
                                <a:prstClr val="black"/>
                              </a:solidFill>
                              <a:latin typeface="Cambria Math" panose="02040503050406030204" pitchFamily="18" charset="0"/>
                            </a:rPr>
                            <m:t>𝛾</m:t>
                          </m:r>
                        </m:e>
                        <m:sup>
                          <m:r>
                            <a:rPr lang="it-IT" sz="3200" i="1">
                              <a:solidFill>
                                <a:prstClr val="black"/>
                              </a:solidFill>
                              <a:latin typeface="Cambria Math" panose="02040503050406030204" pitchFamily="18" charset="0"/>
                            </a:rPr>
                            <m:t>2</m:t>
                          </m:r>
                        </m:sup>
                      </m:sSup>
                      <m:sSub>
                        <m:sSubPr>
                          <m:ctrlPr>
                            <a:rPr lang="it-IT" sz="3200" i="1">
                              <a:solidFill>
                                <a:prstClr val="black"/>
                              </a:solidFill>
                              <a:latin typeface="Cambria Math" panose="02040503050406030204" pitchFamily="18" charset="0"/>
                            </a:rPr>
                          </m:ctrlPr>
                        </m:sSubPr>
                        <m:e>
                          <m:r>
                            <a:rPr lang="it-IT" sz="3200" i="1">
                              <a:solidFill>
                                <a:prstClr val="black"/>
                              </a:solidFill>
                              <a:latin typeface="Cambria Math" panose="02040503050406030204" pitchFamily="18" charset="0"/>
                            </a:rPr>
                            <m:t>𝜔</m:t>
                          </m:r>
                        </m:e>
                        <m:sub>
                          <m:r>
                            <a:rPr lang="it-IT" sz="3200" i="1">
                              <a:solidFill>
                                <a:prstClr val="black"/>
                              </a:solidFill>
                              <a:latin typeface="Cambria Math" panose="02040503050406030204" pitchFamily="18" charset="0"/>
                            </a:rPr>
                            <m:t>𝛽</m:t>
                          </m:r>
                        </m:sub>
                      </m:sSub>
                      <m:r>
                        <a:rPr lang="it-IT" sz="3200" i="1">
                          <a:solidFill>
                            <a:prstClr val="black"/>
                          </a:solidFill>
                          <a:latin typeface="Cambria Math" panose="02040503050406030204" pitchFamily="18" charset="0"/>
                        </a:rPr>
                        <m:t>𝐾</m:t>
                      </m:r>
                    </m:oMath>
                  </m:oMathPara>
                </a14:m>
                <a:endParaRPr lang="en-GB" sz="2400" dirty="0">
                  <a:solidFill>
                    <a:prstClr val="black"/>
                  </a:solidFill>
                  <a:latin typeface="Calibri"/>
                </a:endParaRPr>
              </a:p>
            </p:txBody>
          </p:sp>
        </mc:Choice>
        <mc:Fallback xmlns="">
          <p:sp>
            <p:nvSpPr>
              <p:cNvPr id="15" name="CasellaDiTesto 14">
                <a:extLst>
                  <a:ext uri="{FF2B5EF4-FFF2-40B4-BE49-F238E27FC236}">
                    <a16:creationId xmlns:a16="http://schemas.microsoft.com/office/drawing/2014/main" id="{4058B46B-6113-C8E7-DF5E-AF9D5BFEE42B}"/>
                  </a:ext>
                </a:extLst>
              </p:cNvPr>
              <p:cNvSpPr txBox="1">
                <a:spLocks noRot="1" noChangeAspect="1" noMove="1" noResize="1" noEditPoints="1" noAdjustHandles="1" noChangeArrowheads="1" noChangeShapeType="1" noTextEdit="1"/>
              </p:cNvSpPr>
              <p:nvPr/>
            </p:nvSpPr>
            <p:spPr>
              <a:xfrm>
                <a:off x="3181704" y="5547194"/>
                <a:ext cx="2260170" cy="546240"/>
              </a:xfrm>
              <a:prstGeom prst="rect">
                <a:avLst/>
              </a:prstGeom>
              <a:blipFill>
                <a:blip r:embed="rId9"/>
                <a:stretch>
                  <a:fillRect/>
                </a:stretch>
              </a:blipFill>
              <a:ln>
                <a:solidFill>
                  <a:srgbClr val="FF0000"/>
                </a:solidFill>
              </a:ln>
            </p:spPr>
            <p:txBody>
              <a:bodyPr/>
              <a:lstStyle/>
              <a:p>
                <a:r>
                  <a:rPr lang="en-US">
                    <a:noFill/>
                  </a:rPr>
                  <a:t> </a:t>
                </a:r>
              </a:p>
            </p:txBody>
          </p:sp>
        </mc:Fallback>
      </mc:AlternateContent>
      <p:cxnSp>
        <p:nvCxnSpPr>
          <p:cNvPr id="11" name="Connettore 2 10">
            <a:extLst>
              <a:ext uri="{FF2B5EF4-FFF2-40B4-BE49-F238E27FC236}">
                <a16:creationId xmlns:a16="http://schemas.microsoft.com/office/drawing/2014/main" id="{D1F9BF4F-064A-9729-418F-94808B63A9CB}"/>
              </a:ext>
            </a:extLst>
          </p:cNvPr>
          <p:cNvCxnSpPr>
            <a:cxnSpLocks/>
          </p:cNvCxnSpPr>
          <p:nvPr/>
        </p:nvCxnSpPr>
        <p:spPr>
          <a:xfrm flipH="1">
            <a:off x="4696938" y="4837892"/>
            <a:ext cx="4800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Connettore 2 16">
            <a:extLst>
              <a:ext uri="{FF2B5EF4-FFF2-40B4-BE49-F238E27FC236}">
                <a16:creationId xmlns:a16="http://schemas.microsoft.com/office/drawing/2014/main" id="{637DA3A4-9C57-9653-B3BE-5DC886CB1038}"/>
              </a:ext>
            </a:extLst>
          </p:cNvPr>
          <p:cNvCxnSpPr>
            <a:cxnSpLocks/>
          </p:cNvCxnSpPr>
          <p:nvPr/>
        </p:nvCxnSpPr>
        <p:spPr>
          <a:xfrm flipH="1" flipV="1">
            <a:off x="5037406" y="5977485"/>
            <a:ext cx="568349" cy="1846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Ovale 23">
            <a:extLst>
              <a:ext uri="{FF2B5EF4-FFF2-40B4-BE49-F238E27FC236}">
                <a16:creationId xmlns:a16="http://schemas.microsoft.com/office/drawing/2014/main" id="{56D611E6-E18C-20F4-FD9A-9D1C85879F43}"/>
              </a:ext>
            </a:extLst>
          </p:cNvPr>
          <p:cNvSpPr/>
          <p:nvPr/>
        </p:nvSpPr>
        <p:spPr>
          <a:xfrm>
            <a:off x="2706162" y="4493204"/>
            <a:ext cx="548640" cy="5456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latin typeface="Calibri"/>
            </a:endParaRPr>
          </a:p>
        </p:txBody>
      </p:sp>
      <p:cxnSp>
        <p:nvCxnSpPr>
          <p:cNvPr id="25" name="Connettore 2 24">
            <a:extLst>
              <a:ext uri="{FF2B5EF4-FFF2-40B4-BE49-F238E27FC236}">
                <a16:creationId xmlns:a16="http://schemas.microsoft.com/office/drawing/2014/main" id="{A02862C7-524C-83E4-6B22-49FAEC9D7608}"/>
              </a:ext>
            </a:extLst>
          </p:cNvPr>
          <p:cNvCxnSpPr>
            <a:cxnSpLocks/>
          </p:cNvCxnSpPr>
          <p:nvPr/>
        </p:nvCxnSpPr>
        <p:spPr>
          <a:xfrm>
            <a:off x="2502760" y="4375693"/>
            <a:ext cx="243199" cy="2086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CasellaDiTesto 29">
            <a:extLst>
              <a:ext uri="{FF2B5EF4-FFF2-40B4-BE49-F238E27FC236}">
                <a16:creationId xmlns:a16="http://schemas.microsoft.com/office/drawing/2014/main" id="{DC39D5E6-408F-9686-D918-9D4F90F2798C}"/>
              </a:ext>
            </a:extLst>
          </p:cNvPr>
          <p:cNvSpPr txBox="1"/>
          <p:nvPr/>
        </p:nvSpPr>
        <p:spPr>
          <a:xfrm>
            <a:off x="5183448" y="4514727"/>
            <a:ext cx="1206231" cy="646331"/>
          </a:xfrm>
          <a:prstGeom prst="rect">
            <a:avLst/>
          </a:prstGeom>
          <a:noFill/>
        </p:spPr>
        <p:txBody>
          <a:bodyPr wrap="square" rtlCol="0">
            <a:spAutoFit/>
          </a:bodyPr>
          <a:lstStyle/>
          <a:p>
            <a:r>
              <a:rPr lang="it-IT" dirty="0" err="1">
                <a:solidFill>
                  <a:prstClr val="black"/>
                </a:solidFill>
                <a:latin typeface="Calibri"/>
              </a:rPr>
              <a:t>Oscillation</a:t>
            </a:r>
            <a:r>
              <a:rPr lang="it-IT" dirty="0">
                <a:solidFill>
                  <a:prstClr val="black"/>
                </a:solidFill>
                <a:latin typeface="Calibri"/>
              </a:rPr>
              <a:t> </a:t>
            </a:r>
            <a:r>
              <a:rPr lang="it-IT" dirty="0" err="1">
                <a:solidFill>
                  <a:prstClr val="black"/>
                </a:solidFill>
                <a:latin typeface="Calibri"/>
              </a:rPr>
              <a:t>amplitude</a:t>
            </a:r>
            <a:endParaRPr lang="it-IT" dirty="0">
              <a:solidFill>
                <a:prstClr val="black"/>
              </a:solidFill>
              <a:latin typeface="Calibri"/>
            </a:endParaRPr>
          </a:p>
        </p:txBody>
      </p:sp>
      <p:sp>
        <p:nvSpPr>
          <p:cNvPr id="32" name="CasellaDiTesto 31">
            <a:extLst>
              <a:ext uri="{FF2B5EF4-FFF2-40B4-BE49-F238E27FC236}">
                <a16:creationId xmlns:a16="http://schemas.microsoft.com/office/drawing/2014/main" id="{CFD03AF6-27A5-7315-C33B-39353A8F272A}"/>
              </a:ext>
            </a:extLst>
          </p:cNvPr>
          <p:cNvSpPr txBox="1"/>
          <p:nvPr/>
        </p:nvSpPr>
        <p:spPr>
          <a:xfrm>
            <a:off x="4259940" y="3954462"/>
            <a:ext cx="2530099" cy="369332"/>
          </a:xfrm>
          <a:prstGeom prst="rect">
            <a:avLst/>
          </a:prstGeom>
          <a:noFill/>
        </p:spPr>
        <p:txBody>
          <a:bodyPr wrap="square" rtlCol="0">
            <a:spAutoFit/>
          </a:bodyPr>
          <a:lstStyle/>
          <a:p>
            <a:r>
              <a:rPr lang="it-IT" dirty="0">
                <a:solidFill>
                  <a:prstClr val="black"/>
                </a:solidFill>
                <a:latin typeface="Calibri"/>
              </a:rPr>
              <a:t>Betatron wavenumber</a:t>
            </a:r>
          </a:p>
        </p:txBody>
      </p:sp>
      <p:cxnSp>
        <p:nvCxnSpPr>
          <p:cNvPr id="33" name="Connettore 2 32">
            <a:extLst>
              <a:ext uri="{FF2B5EF4-FFF2-40B4-BE49-F238E27FC236}">
                <a16:creationId xmlns:a16="http://schemas.microsoft.com/office/drawing/2014/main" id="{3E5EAA6C-58ED-5C50-F3CD-9A574A5EF83C}"/>
              </a:ext>
            </a:extLst>
          </p:cNvPr>
          <p:cNvCxnSpPr>
            <a:cxnSpLocks/>
          </p:cNvCxnSpPr>
          <p:nvPr/>
        </p:nvCxnSpPr>
        <p:spPr>
          <a:xfrm flipH="1">
            <a:off x="4095104" y="4286349"/>
            <a:ext cx="312911" cy="3926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CasellaDiTesto 37">
            <a:extLst>
              <a:ext uri="{FF2B5EF4-FFF2-40B4-BE49-F238E27FC236}">
                <a16:creationId xmlns:a16="http://schemas.microsoft.com/office/drawing/2014/main" id="{1CA755F3-84BA-08F7-7D60-B30020955816}"/>
              </a:ext>
            </a:extLst>
          </p:cNvPr>
          <p:cNvSpPr txBox="1"/>
          <p:nvPr/>
        </p:nvSpPr>
        <p:spPr>
          <a:xfrm>
            <a:off x="1646888" y="4025887"/>
            <a:ext cx="2162625" cy="369332"/>
          </a:xfrm>
          <a:prstGeom prst="rect">
            <a:avLst/>
          </a:prstGeom>
          <a:noFill/>
        </p:spPr>
        <p:txBody>
          <a:bodyPr wrap="square" rtlCol="0">
            <a:spAutoFit/>
          </a:bodyPr>
          <a:lstStyle/>
          <a:p>
            <a:r>
              <a:rPr lang="it-IT" dirty="0" err="1">
                <a:solidFill>
                  <a:prstClr val="black"/>
                </a:solidFill>
                <a:latin typeface="Calibri"/>
              </a:rPr>
              <a:t>Undulator</a:t>
            </a:r>
            <a:r>
              <a:rPr lang="it-IT" dirty="0">
                <a:solidFill>
                  <a:prstClr val="black"/>
                </a:solidFill>
                <a:latin typeface="Calibri"/>
              </a:rPr>
              <a:t> </a:t>
            </a:r>
            <a:r>
              <a:rPr lang="it-IT" dirty="0" err="1">
                <a:solidFill>
                  <a:prstClr val="black"/>
                </a:solidFill>
                <a:latin typeface="Calibri"/>
              </a:rPr>
              <a:t>parameter</a:t>
            </a:r>
            <a:endParaRPr lang="it-IT" dirty="0">
              <a:solidFill>
                <a:prstClr val="black"/>
              </a:solidFill>
              <a:latin typeface="Calibri"/>
            </a:endParaRPr>
          </a:p>
        </p:txBody>
      </p:sp>
      <p:sp>
        <p:nvSpPr>
          <p:cNvPr id="40" name="CasellaDiTesto 39">
            <a:extLst>
              <a:ext uri="{FF2B5EF4-FFF2-40B4-BE49-F238E27FC236}">
                <a16:creationId xmlns:a16="http://schemas.microsoft.com/office/drawing/2014/main" id="{78B22B5D-56DB-F279-F1C4-CE498AEE7C75}"/>
              </a:ext>
            </a:extLst>
          </p:cNvPr>
          <p:cNvSpPr txBox="1"/>
          <p:nvPr/>
        </p:nvSpPr>
        <p:spPr>
          <a:xfrm>
            <a:off x="4687316" y="2974878"/>
            <a:ext cx="2530099" cy="369332"/>
          </a:xfrm>
          <a:prstGeom prst="rect">
            <a:avLst/>
          </a:prstGeom>
          <a:noFill/>
        </p:spPr>
        <p:txBody>
          <a:bodyPr wrap="square" rtlCol="0">
            <a:spAutoFit/>
          </a:bodyPr>
          <a:lstStyle/>
          <a:p>
            <a:r>
              <a:rPr lang="it-IT" dirty="0">
                <a:solidFill>
                  <a:prstClr val="black"/>
                </a:solidFill>
                <a:latin typeface="Calibri"/>
              </a:rPr>
              <a:t>Electron Lorentz </a:t>
            </a:r>
            <a:r>
              <a:rPr lang="it-IT" dirty="0" err="1">
                <a:solidFill>
                  <a:prstClr val="black"/>
                </a:solidFill>
                <a:latin typeface="Calibri"/>
              </a:rPr>
              <a:t>factor</a:t>
            </a:r>
            <a:endParaRPr lang="it-IT" dirty="0">
              <a:solidFill>
                <a:prstClr val="black"/>
              </a:solidFill>
              <a:latin typeface="Calibri"/>
            </a:endParaRPr>
          </a:p>
        </p:txBody>
      </p:sp>
      <p:sp>
        <p:nvSpPr>
          <p:cNvPr id="41" name="CasellaDiTesto 40">
            <a:extLst>
              <a:ext uri="{FF2B5EF4-FFF2-40B4-BE49-F238E27FC236}">
                <a16:creationId xmlns:a16="http://schemas.microsoft.com/office/drawing/2014/main" id="{F9983D51-2C25-E169-AEE5-6041233A76B3}"/>
              </a:ext>
            </a:extLst>
          </p:cNvPr>
          <p:cNvSpPr txBox="1"/>
          <p:nvPr/>
        </p:nvSpPr>
        <p:spPr>
          <a:xfrm>
            <a:off x="1648608" y="5628508"/>
            <a:ext cx="1664575" cy="369332"/>
          </a:xfrm>
          <a:prstGeom prst="rect">
            <a:avLst/>
          </a:prstGeom>
          <a:noFill/>
        </p:spPr>
        <p:txBody>
          <a:bodyPr wrap="square" rtlCol="0">
            <a:spAutoFit/>
          </a:bodyPr>
          <a:lstStyle/>
          <a:p>
            <a:r>
              <a:rPr lang="it-IT" dirty="0">
                <a:solidFill>
                  <a:prstClr val="black"/>
                </a:solidFill>
                <a:latin typeface="Calibri"/>
              </a:rPr>
              <a:t>Critical energy</a:t>
            </a:r>
          </a:p>
        </p:txBody>
      </p:sp>
      <p:sp>
        <p:nvSpPr>
          <p:cNvPr id="47" name="CasellaDiTesto 46">
            <a:extLst>
              <a:ext uri="{FF2B5EF4-FFF2-40B4-BE49-F238E27FC236}">
                <a16:creationId xmlns:a16="http://schemas.microsoft.com/office/drawing/2014/main" id="{641F7FB4-C29C-73C8-056F-E339DC2F3C11}"/>
              </a:ext>
            </a:extLst>
          </p:cNvPr>
          <p:cNvSpPr txBox="1"/>
          <p:nvPr/>
        </p:nvSpPr>
        <p:spPr>
          <a:xfrm>
            <a:off x="5561091" y="5973961"/>
            <a:ext cx="1997213" cy="369332"/>
          </a:xfrm>
          <a:prstGeom prst="rect">
            <a:avLst/>
          </a:prstGeom>
          <a:noFill/>
        </p:spPr>
        <p:txBody>
          <a:bodyPr wrap="square" rtlCol="0">
            <a:spAutoFit/>
          </a:bodyPr>
          <a:lstStyle/>
          <a:p>
            <a:r>
              <a:rPr lang="it-IT" dirty="0" err="1">
                <a:solidFill>
                  <a:prstClr val="black"/>
                </a:solidFill>
                <a:latin typeface="Calibri"/>
              </a:rPr>
              <a:t>Betatron</a:t>
            </a:r>
            <a:r>
              <a:rPr lang="it-IT" dirty="0">
                <a:solidFill>
                  <a:prstClr val="black"/>
                </a:solidFill>
                <a:latin typeface="Calibri"/>
              </a:rPr>
              <a:t> frequency</a:t>
            </a:r>
          </a:p>
        </p:txBody>
      </p:sp>
      <p:cxnSp>
        <p:nvCxnSpPr>
          <p:cNvPr id="51" name="Connettore 2 50">
            <a:extLst>
              <a:ext uri="{FF2B5EF4-FFF2-40B4-BE49-F238E27FC236}">
                <a16:creationId xmlns:a16="http://schemas.microsoft.com/office/drawing/2014/main" id="{2960E0C0-47BF-7F17-C200-21F71E815420}"/>
              </a:ext>
            </a:extLst>
          </p:cNvPr>
          <p:cNvCxnSpPr>
            <a:cxnSpLocks/>
          </p:cNvCxnSpPr>
          <p:nvPr/>
        </p:nvCxnSpPr>
        <p:spPr>
          <a:xfrm flipV="1">
            <a:off x="5849113" y="2615184"/>
            <a:ext cx="103253" cy="3931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1" name="CasellaDiTesto 60">
            <a:extLst>
              <a:ext uri="{FF2B5EF4-FFF2-40B4-BE49-F238E27FC236}">
                <a16:creationId xmlns:a16="http://schemas.microsoft.com/office/drawing/2014/main" id="{A3FA4160-B7D0-CEFA-4976-70E76EE42F8A}"/>
              </a:ext>
            </a:extLst>
          </p:cNvPr>
          <p:cNvSpPr txBox="1"/>
          <p:nvPr/>
        </p:nvSpPr>
        <p:spPr>
          <a:xfrm>
            <a:off x="4723447" y="1298601"/>
            <a:ext cx="1671849" cy="369332"/>
          </a:xfrm>
          <a:prstGeom prst="rect">
            <a:avLst/>
          </a:prstGeom>
          <a:noFill/>
        </p:spPr>
        <p:txBody>
          <a:bodyPr wrap="square" rtlCol="0">
            <a:spAutoFit/>
          </a:bodyPr>
          <a:lstStyle/>
          <a:p>
            <a:r>
              <a:rPr lang="it-IT" dirty="0">
                <a:solidFill>
                  <a:prstClr val="black"/>
                </a:solidFill>
                <a:latin typeface="Calibri"/>
              </a:rPr>
              <a:t>Aperture angle</a:t>
            </a:r>
            <a:endParaRPr lang="en-GB" dirty="0">
              <a:solidFill>
                <a:prstClr val="black"/>
              </a:solidFill>
              <a:latin typeface="Calibri"/>
            </a:endParaRPr>
          </a:p>
        </p:txBody>
      </p:sp>
      <p:cxnSp>
        <p:nvCxnSpPr>
          <p:cNvPr id="64" name="Connettore 2 63">
            <a:extLst>
              <a:ext uri="{FF2B5EF4-FFF2-40B4-BE49-F238E27FC236}">
                <a16:creationId xmlns:a16="http://schemas.microsoft.com/office/drawing/2014/main" id="{8099E6DA-832A-5DF5-2FC9-1A4358FDA0DD}"/>
              </a:ext>
            </a:extLst>
          </p:cNvPr>
          <p:cNvCxnSpPr/>
          <p:nvPr/>
        </p:nvCxnSpPr>
        <p:spPr>
          <a:xfrm>
            <a:off x="5456679" y="1667933"/>
            <a:ext cx="0" cy="6009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Date Placeholder 1">
            <a:extLst>
              <a:ext uri="{FF2B5EF4-FFF2-40B4-BE49-F238E27FC236}">
                <a16:creationId xmlns:a16="http://schemas.microsoft.com/office/drawing/2014/main" id="{AF48ED2F-B3AA-8319-EBA4-DB0CC8EB2B72}"/>
              </a:ext>
            </a:extLst>
          </p:cNvPr>
          <p:cNvSpPr>
            <a:spLocks noGrp="1"/>
          </p:cNvSpPr>
          <p:nvPr>
            <p:ph type="dt" sz="half" idx="10"/>
          </p:nvPr>
        </p:nvSpPr>
        <p:spPr/>
        <p:txBody>
          <a:bodyPr/>
          <a:lstStyle/>
          <a:p>
            <a:r>
              <a:rPr lang="en-US"/>
              <a:t>Andrea Frazzitta</a:t>
            </a:r>
            <a:endParaRPr lang="it-IT"/>
          </a:p>
        </p:txBody>
      </p:sp>
      <p:sp>
        <p:nvSpPr>
          <p:cNvPr id="5" name="Slide Number Placeholder 4">
            <a:extLst>
              <a:ext uri="{FF2B5EF4-FFF2-40B4-BE49-F238E27FC236}">
                <a16:creationId xmlns:a16="http://schemas.microsoft.com/office/drawing/2014/main" id="{C5FC850D-6F9D-A33D-A281-A70EADA5C7F0}"/>
              </a:ext>
            </a:extLst>
          </p:cNvPr>
          <p:cNvSpPr>
            <a:spLocks noGrp="1"/>
          </p:cNvSpPr>
          <p:nvPr>
            <p:ph type="sldNum" sz="quarter" idx="12"/>
          </p:nvPr>
        </p:nvSpPr>
        <p:spPr/>
        <p:txBody>
          <a:bodyPr/>
          <a:lstStyle/>
          <a:p>
            <a:fld id="{9B13B172-409A-48BF-92CD-9E808051E234}" type="slidenum">
              <a:rPr lang="it-IT" smtClean="0"/>
              <a:t>24</a:t>
            </a:fld>
            <a:endParaRPr lang="it-IT"/>
          </a:p>
        </p:txBody>
      </p:sp>
    </p:spTree>
    <p:extLst>
      <p:ext uri="{BB962C8B-B14F-4D97-AF65-F5344CB8AC3E}">
        <p14:creationId xmlns:p14="http://schemas.microsoft.com/office/powerpoint/2010/main" val="1537639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uadroTexto 5"/>
          <p:cNvSpPr txBox="1"/>
          <p:nvPr/>
        </p:nvSpPr>
        <p:spPr>
          <a:xfrm>
            <a:off x="1854926" y="1160532"/>
            <a:ext cx="20158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err="1">
                <a:ln>
                  <a:noFill/>
                </a:ln>
                <a:solidFill>
                  <a:srgbClr val="00B0F0"/>
                </a:solidFill>
                <a:effectLst/>
                <a:uLnTx/>
                <a:uFillTx/>
                <a:latin typeface="Calibri" panose="020F0502020204030204"/>
                <a:ea typeface="+mn-ea"/>
                <a:cs typeface="+mn-cs"/>
              </a:rPr>
              <a:t>Betatron</a:t>
            </a:r>
            <a:r>
              <a:rPr kumimoji="0" lang="es-ES" sz="1800" b="1" i="1"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s-ES" sz="1800" b="1" i="1" u="none" strike="noStrike" kern="1200" cap="none" spc="0" normalizeH="0" baseline="0" noProof="0" dirty="0" err="1">
                <a:ln>
                  <a:noFill/>
                </a:ln>
                <a:solidFill>
                  <a:srgbClr val="00B0F0"/>
                </a:solidFill>
                <a:effectLst/>
                <a:uLnTx/>
                <a:uFillTx/>
                <a:latin typeface="Calibri" panose="020F0502020204030204"/>
                <a:ea typeface="+mn-ea"/>
                <a:cs typeface="+mn-cs"/>
              </a:rPr>
              <a:t>Radiation</a:t>
            </a:r>
            <a:endParaRPr kumimoji="0" lang="es-ES" sz="1800" b="1" i="1"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7" name="CuadroTexto 6"/>
          <p:cNvSpPr txBox="1"/>
          <p:nvPr/>
        </p:nvSpPr>
        <p:spPr>
          <a:xfrm>
            <a:off x="8028857" y="1237931"/>
            <a:ext cx="2329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err="1">
                <a:ln>
                  <a:noFill/>
                </a:ln>
                <a:solidFill>
                  <a:srgbClr val="00B0F0"/>
                </a:solidFill>
                <a:effectLst/>
                <a:uLnTx/>
                <a:uFillTx/>
                <a:latin typeface="Calibri" panose="020F0502020204030204"/>
                <a:ea typeface="+mn-ea"/>
                <a:cs typeface="+mn-cs"/>
              </a:rPr>
              <a:t>Synchrotron</a:t>
            </a:r>
            <a:r>
              <a:rPr kumimoji="0" lang="es-ES" sz="1800" b="1" i="1"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s-ES" sz="1800" b="1" i="1" u="none" strike="noStrike" kern="1200" cap="none" spc="0" normalizeH="0" baseline="0" noProof="0" dirty="0" err="1">
                <a:ln>
                  <a:noFill/>
                </a:ln>
                <a:solidFill>
                  <a:srgbClr val="00B0F0"/>
                </a:solidFill>
                <a:effectLst/>
                <a:uLnTx/>
                <a:uFillTx/>
                <a:latin typeface="Calibri" panose="020F0502020204030204"/>
                <a:ea typeface="+mn-ea"/>
                <a:cs typeface="+mn-cs"/>
              </a:rPr>
              <a:t>Radiation</a:t>
            </a:r>
            <a:endParaRPr kumimoji="0" lang="es-ES" sz="1800" b="1" i="1" u="none" strike="noStrike" kern="1200" cap="none" spc="0" normalizeH="0" baseline="0" noProof="0" dirty="0">
              <a:ln>
                <a:noFill/>
              </a:ln>
              <a:solidFill>
                <a:srgbClr val="00B0F0"/>
              </a:solidFill>
              <a:effectLst/>
              <a:uLnTx/>
              <a:uFillTx/>
              <a:latin typeface="Calibri" panose="020F0502020204030204"/>
              <a:ea typeface="+mn-ea"/>
              <a:cs typeface="+mn-cs"/>
            </a:endParaRPr>
          </a:p>
        </p:txBody>
      </p:sp>
      <p:cxnSp>
        <p:nvCxnSpPr>
          <p:cNvPr id="9" name="Conector recto 8"/>
          <p:cNvCxnSpPr/>
          <p:nvPr/>
        </p:nvCxnSpPr>
        <p:spPr>
          <a:xfrm>
            <a:off x="627017" y="3333842"/>
            <a:ext cx="10345783" cy="0"/>
          </a:xfrm>
          <a:prstGeom prst="line">
            <a:avLst/>
          </a:prstGeom>
        </p:spPr>
        <p:style>
          <a:lnRef idx="3">
            <a:schemeClr val="dk1"/>
          </a:lnRef>
          <a:fillRef idx="0">
            <a:schemeClr val="dk1"/>
          </a:fillRef>
          <a:effectRef idx="2">
            <a:schemeClr val="dk1"/>
          </a:effectRef>
          <a:fontRef idx="minor">
            <a:schemeClr val="tx1"/>
          </a:fontRef>
        </p:style>
      </p:cxnSp>
      <p:pic>
        <p:nvPicPr>
          <p:cNvPr id="11" name="Imagen 10"/>
          <p:cNvPicPr>
            <a:picLocks noChangeAspect="1"/>
          </p:cNvPicPr>
          <p:nvPr/>
        </p:nvPicPr>
        <p:blipFill>
          <a:blip r:embed="rId2"/>
          <a:stretch>
            <a:fillRect/>
          </a:stretch>
        </p:blipFill>
        <p:spPr>
          <a:xfrm>
            <a:off x="838200" y="1601389"/>
            <a:ext cx="4486275" cy="1590675"/>
          </a:xfrm>
          <a:prstGeom prst="rect">
            <a:avLst/>
          </a:prstGeom>
        </p:spPr>
      </p:pic>
      <p:pic>
        <p:nvPicPr>
          <p:cNvPr id="12" name="Imagen 11"/>
          <p:cNvPicPr>
            <a:picLocks noChangeAspect="1"/>
          </p:cNvPicPr>
          <p:nvPr/>
        </p:nvPicPr>
        <p:blipFill>
          <a:blip r:embed="rId3"/>
          <a:stretch>
            <a:fillRect/>
          </a:stretch>
        </p:blipFill>
        <p:spPr>
          <a:xfrm>
            <a:off x="8029497" y="2216076"/>
            <a:ext cx="942975" cy="438150"/>
          </a:xfrm>
          <a:prstGeom prst="rect">
            <a:avLst/>
          </a:prstGeom>
        </p:spPr>
      </p:pic>
      <p:pic>
        <p:nvPicPr>
          <p:cNvPr id="13" name="Imagen 12"/>
          <p:cNvPicPr>
            <a:picLocks noChangeAspect="1"/>
          </p:cNvPicPr>
          <p:nvPr/>
        </p:nvPicPr>
        <p:blipFill>
          <a:blip r:embed="rId4"/>
          <a:stretch>
            <a:fillRect/>
          </a:stretch>
        </p:blipFill>
        <p:spPr>
          <a:xfrm>
            <a:off x="8028857" y="3512341"/>
            <a:ext cx="838200" cy="447675"/>
          </a:xfrm>
          <a:prstGeom prst="rect">
            <a:avLst/>
          </a:prstGeom>
        </p:spPr>
      </p:pic>
      <p:pic>
        <p:nvPicPr>
          <p:cNvPr id="14" name="Imagen 13"/>
          <p:cNvPicPr>
            <a:picLocks noChangeAspect="1"/>
          </p:cNvPicPr>
          <p:nvPr/>
        </p:nvPicPr>
        <p:blipFill>
          <a:blip r:embed="rId5"/>
          <a:stretch>
            <a:fillRect/>
          </a:stretch>
        </p:blipFill>
        <p:spPr>
          <a:xfrm>
            <a:off x="838200" y="3484344"/>
            <a:ext cx="1438275" cy="438150"/>
          </a:xfrm>
          <a:prstGeom prst="rect">
            <a:avLst/>
          </a:prstGeom>
        </p:spPr>
      </p:pic>
      <p:sp>
        <p:nvSpPr>
          <p:cNvPr id="15" name="CuadroTexto 14"/>
          <p:cNvSpPr txBox="1"/>
          <p:nvPr/>
        </p:nvSpPr>
        <p:spPr>
          <a:xfrm>
            <a:off x="2963771" y="3553162"/>
            <a:ext cx="6817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Peak</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6" name="CuadroTexto 15"/>
          <p:cNvSpPr txBox="1"/>
          <p:nvPr/>
        </p:nvSpPr>
        <p:spPr>
          <a:xfrm>
            <a:off x="9252070" y="3484344"/>
            <a:ext cx="729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Mean</a:t>
            </a:r>
          </a:p>
        </p:txBody>
      </p:sp>
      <p:cxnSp>
        <p:nvCxnSpPr>
          <p:cNvPr id="17" name="Conector recto 16"/>
          <p:cNvCxnSpPr/>
          <p:nvPr/>
        </p:nvCxnSpPr>
        <p:spPr>
          <a:xfrm>
            <a:off x="627017" y="4178570"/>
            <a:ext cx="10345783" cy="0"/>
          </a:xfrm>
          <a:prstGeom prst="line">
            <a:avLst/>
          </a:prstGeom>
        </p:spPr>
        <p:style>
          <a:lnRef idx="3">
            <a:schemeClr val="dk1"/>
          </a:lnRef>
          <a:fillRef idx="0">
            <a:schemeClr val="dk1"/>
          </a:fillRef>
          <a:effectRef idx="2">
            <a:schemeClr val="dk1"/>
          </a:effectRef>
          <a:fontRef idx="minor">
            <a:schemeClr val="tx1"/>
          </a:fontRef>
        </p:style>
      </p:cxnSp>
      <p:sp>
        <p:nvSpPr>
          <p:cNvPr id="18" name="CuadroTexto 17"/>
          <p:cNvSpPr txBox="1"/>
          <p:nvPr/>
        </p:nvSpPr>
        <p:spPr>
          <a:xfrm>
            <a:off x="5672632" y="1889882"/>
            <a:ext cx="182921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Critical</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frequency</a:t>
            </a:r>
            <a:endPar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On</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-axis</a:t>
            </a:r>
          </a:p>
        </p:txBody>
      </p:sp>
      <p:pic>
        <p:nvPicPr>
          <p:cNvPr id="20" name="Imagen 19"/>
          <p:cNvPicPr>
            <a:picLocks noChangeAspect="1"/>
          </p:cNvPicPr>
          <p:nvPr/>
        </p:nvPicPr>
        <p:blipFill>
          <a:blip r:embed="rId6"/>
          <a:stretch>
            <a:fillRect/>
          </a:stretch>
        </p:blipFill>
        <p:spPr>
          <a:xfrm>
            <a:off x="7973670" y="5013469"/>
            <a:ext cx="2941242" cy="713361"/>
          </a:xfrm>
          <a:prstGeom prst="rect">
            <a:avLst/>
          </a:prstGeom>
        </p:spPr>
      </p:pic>
      <p:sp>
        <p:nvSpPr>
          <p:cNvPr id="21" name="CuadroTexto 20"/>
          <p:cNvSpPr txBox="1"/>
          <p:nvPr/>
        </p:nvSpPr>
        <p:spPr>
          <a:xfrm>
            <a:off x="838200" y="4286577"/>
            <a:ext cx="464726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Cumbersome</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expression</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where</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Bessel K </a:t>
            </a: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functions</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are </a:t>
            </a: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integrated</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upon</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time</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No </a:t>
            </a: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appearance</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of Bessel K 5/3.</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brings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an</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enhancement</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of </a:t>
            </a: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low-frequency</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photons</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compared</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Synchrotron</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spectrum</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effect</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acceleration</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CuadroTexto 21"/>
          <p:cNvSpPr txBox="1"/>
          <p:nvPr/>
        </p:nvSpPr>
        <p:spPr>
          <a:xfrm>
            <a:off x="6136771" y="3437358"/>
            <a:ext cx="77822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Power</a:t>
            </a:r>
            <a:endPar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CuadroTexto 22"/>
          <p:cNvSpPr txBox="1"/>
          <p:nvPr/>
        </p:nvSpPr>
        <p:spPr>
          <a:xfrm>
            <a:off x="5738265" y="5060422"/>
            <a:ext cx="169796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Spectral</a:t>
            </a:r>
            <a:r>
              <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srgbClr val="C00000"/>
                </a:solidFill>
                <a:effectLst/>
                <a:uLnTx/>
                <a:uFillTx/>
                <a:latin typeface="Calibri" panose="020F0502020204030204"/>
                <a:ea typeface="+mn-ea"/>
                <a:cs typeface="+mn-cs"/>
              </a:rPr>
              <a:t>Density</a:t>
            </a:r>
            <a:endParaRPr kumimoji="0" lang="es-E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06AE0EF9-50DE-F349-9A23-7BA8FE417EE5}"/>
              </a:ext>
            </a:extLst>
          </p:cNvPr>
          <p:cNvSpPr txBox="1"/>
          <p:nvPr/>
        </p:nvSpPr>
        <p:spPr>
          <a:xfrm>
            <a:off x="8867057" y="6040903"/>
            <a:ext cx="2941242" cy="369332"/>
          </a:xfrm>
          <a:prstGeom prst="rect">
            <a:avLst/>
          </a:prstGeom>
          <a:noFill/>
        </p:spPr>
        <p:txBody>
          <a:bodyPr wrap="square" rtlCol="0">
            <a:spAutoFit/>
          </a:bodyPr>
          <a:lstStyle/>
          <a:p>
            <a:r>
              <a:rPr lang="en-US" dirty="0"/>
              <a:t>Courtesy A. Curcio</a:t>
            </a:r>
          </a:p>
        </p:txBody>
      </p:sp>
      <p:sp>
        <p:nvSpPr>
          <p:cNvPr id="2" name="Date Placeholder 1">
            <a:extLst>
              <a:ext uri="{FF2B5EF4-FFF2-40B4-BE49-F238E27FC236}">
                <a16:creationId xmlns:a16="http://schemas.microsoft.com/office/drawing/2014/main" id="{E70E6D66-ADAE-6B0C-F4C4-F3CF6A6D0C18}"/>
              </a:ext>
            </a:extLst>
          </p:cNvPr>
          <p:cNvSpPr>
            <a:spLocks noGrp="1"/>
          </p:cNvSpPr>
          <p:nvPr>
            <p:ph type="dt" sz="half" idx="10"/>
          </p:nvPr>
        </p:nvSpPr>
        <p:spPr/>
        <p:txBody>
          <a:bodyPr/>
          <a:lstStyle/>
          <a:p>
            <a:r>
              <a:rPr lang="en-US"/>
              <a:t>Andrea Frazzitta</a:t>
            </a:r>
            <a:endParaRPr lang="it-IT"/>
          </a:p>
        </p:txBody>
      </p:sp>
      <p:sp>
        <p:nvSpPr>
          <p:cNvPr id="4" name="Slide Number Placeholder 3">
            <a:extLst>
              <a:ext uri="{FF2B5EF4-FFF2-40B4-BE49-F238E27FC236}">
                <a16:creationId xmlns:a16="http://schemas.microsoft.com/office/drawing/2014/main" id="{3243FDDB-05A0-5885-453B-3851D7B211BC}"/>
              </a:ext>
            </a:extLst>
          </p:cNvPr>
          <p:cNvSpPr>
            <a:spLocks noGrp="1"/>
          </p:cNvSpPr>
          <p:nvPr>
            <p:ph type="sldNum" sz="quarter" idx="12"/>
          </p:nvPr>
        </p:nvSpPr>
        <p:spPr/>
        <p:txBody>
          <a:bodyPr/>
          <a:lstStyle/>
          <a:p>
            <a:fld id="{9B13B172-409A-48BF-92CD-9E808051E234}" type="slidenum">
              <a:rPr lang="it-IT" smtClean="0"/>
              <a:t>25</a:t>
            </a:fld>
            <a:endParaRPr lang="it-IT"/>
          </a:p>
        </p:txBody>
      </p:sp>
    </p:spTree>
    <p:extLst>
      <p:ext uri="{BB962C8B-B14F-4D97-AF65-F5344CB8AC3E}">
        <p14:creationId xmlns:p14="http://schemas.microsoft.com/office/powerpoint/2010/main" val="163257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701"/>
        <p:cNvGrpSpPr/>
        <p:nvPr/>
      </p:nvGrpSpPr>
      <p:grpSpPr>
        <a:xfrm>
          <a:off x="0" y="0"/>
          <a:ext cx="0" cy="0"/>
          <a:chOff x="0" y="0"/>
          <a:chExt cx="0" cy="0"/>
        </a:xfrm>
      </p:grpSpPr>
      <p:sp>
        <p:nvSpPr>
          <p:cNvPr id="2" name="Titolo 1">
            <a:extLst>
              <a:ext uri="{FF2B5EF4-FFF2-40B4-BE49-F238E27FC236}">
                <a16:creationId xmlns:a16="http://schemas.microsoft.com/office/drawing/2014/main" id="{2378700A-0AEC-1E35-119E-2DC194C76B07}"/>
              </a:ext>
            </a:extLst>
          </p:cNvPr>
          <p:cNvSpPr>
            <a:spLocks noGrp="1"/>
          </p:cNvSpPr>
          <p:nvPr>
            <p:ph type="title"/>
          </p:nvPr>
        </p:nvSpPr>
        <p:spPr/>
        <p:txBody>
          <a:bodyPr/>
          <a:lstStyle/>
          <a:p>
            <a:r>
              <a:rPr lang="en-US" dirty="0"/>
              <a:t>Betatron radiation emission</a:t>
            </a:r>
          </a:p>
        </p:txBody>
      </p:sp>
      <p:pic>
        <p:nvPicPr>
          <p:cNvPr id="702" name="Google Shape;702;p75"/>
          <p:cNvPicPr preferRelativeResize="0">
            <a:picLocks noGrp="1"/>
          </p:cNvPicPr>
          <p:nvPr>
            <p:ph idx="1"/>
          </p:nvPr>
        </p:nvPicPr>
        <p:blipFill rotWithShape="1">
          <a:blip r:embed="rId3">
            <a:alphaModFix/>
          </a:blip>
          <a:stretch/>
        </p:blipFill>
        <p:spPr>
          <a:xfrm>
            <a:off x="6096000" y="1238250"/>
            <a:ext cx="4657725" cy="2190750"/>
          </a:xfrm>
          <a:prstGeom prst="rect">
            <a:avLst/>
          </a:prstGeom>
          <a:noFill/>
          <a:ln>
            <a:noFill/>
          </a:ln>
        </p:spPr>
      </p:pic>
      <p:grpSp>
        <p:nvGrpSpPr>
          <p:cNvPr id="703" name="Google Shape;703;p75"/>
          <p:cNvGrpSpPr/>
          <p:nvPr/>
        </p:nvGrpSpPr>
        <p:grpSpPr>
          <a:xfrm>
            <a:off x="7081157" y="3644456"/>
            <a:ext cx="2979576" cy="2613157"/>
            <a:chOff x="1509" y="888"/>
            <a:chExt cx="2742" cy="2546"/>
          </a:xfrm>
        </p:grpSpPr>
        <p:sp>
          <p:nvSpPr>
            <p:cNvPr id="704" name="Google Shape;704;p75"/>
            <p:cNvSpPr/>
            <p:nvPr/>
          </p:nvSpPr>
          <p:spPr>
            <a:xfrm>
              <a:off x="1509" y="888"/>
              <a:ext cx="2742" cy="2544"/>
            </a:xfrm>
            <a:prstGeom prst="rect">
              <a:avLst/>
            </a:prstGeom>
            <a:noFill/>
            <a:ln>
              <a:noFill/>
            </a:ln>
          </p:spPr>
          <p:txBody>
            <a:bodyPr spcFirstLastPara="1" wrap="square" lIns="91425" tIns="45700" rIns="91425" bIns="45700" anchor="t" anchorCtr="0">
              <a:noAutofit/>
            </a:bodyPr>
            <a:lstStyle/>
            <a:p>
              <a:pPr>
                <a:buClr>
                  <a:srgbClr val="000000"/>
                </a:buClr>
                <a:buSzPts val="1800"/>
              </a:pPr>
              <a:endParaRPr>
                <a:solidFill>
                  <a:schemeClr val="dk1"/>
                </a:solidFill>
                <a:latin typeface="Calibri"/>
                <a:ea typeface="Calibri"/>
                <a:cs typeface="Calibri"/>
                <a:sym typeface="Calibri"/>
              </a:endParaRPr>
            </a:p>
          </p:txBody>
        </p:sp>
        <p:pic>
          <p:nvPicPr>
            <p:cNvPr id="705" name="Google Shape;705;p75"/>
            <p:cNvPicPr preferRelativeResize="0"/>
            <p:nvPr/>
          </p:nvPicPr>
          <p:blipFill rotWithShape="1">
            <a:blip r:embed="rId4">
              <a:alphaModFix/>
            </a:blip>
            <a:srcRect/>
            <a:stretch/>
          </p:blipFill>
          <p:spPr>
            <a:xfrm>
              <a:off x="1509" y="888"/>
              <a:ext cx="2742" cy="2546"/>
            </a:xfrm>
            <a:prstGeom prst="rect">
              <a:avLst/>
            </a:prstGeom>
            <a:noFill/>
            <a:ln>
              <a:noFill/>
            </a:ln>
          </p:spPr>
        </p:pic>
      </p:grpSp>
      <p:pic>
        <p:nvPicPr>
          <p:cNvPr id="706" name="Google Shape;706;p75" descr="Laser-driven Betatron and Compton Radiation | ELI Beamlines – Dolní Břežany"/>
          <p:cNvPicPr preferRelativeResize="0"/>
          <p:nvPr/>
        </p:nvPicPr>
        <p:blipFill rotWithShape="1">
          <a:blip r:embed="rId5">
            <a:alphaModFix/>
          </a:blip>
          <a:srcRect/>
          <a:stretch/>
        </p:blipFill>
        <p:spPr>
          <a:xfrm>
            <a:off x="663148" y="2213136"/>
            <a:ext cx="4305300" cy="2190750"/>
          </a:xfrm>
          <a:prstGeom prst="rect">
            <a:avLst/>
          </a:prstGeom>
          <a:noFill/>
          <a:ln>
            <a:noFill/>
          </a:ln>
        </p:spPr>
      </p:pic>
      <p:sp>
        <p:nvSpPr>
          <p:cNvPr id="3" name="Segnaposto contenuto 3">
            <a:extLst>
              <a:ext uri="{FF2B5EF4-FFF2-40B4-BE49-F238E27FC236}">
                <a16:creationId xmlns:a16="http://schemas.microsoft.com/office/drawing/2014/main" id="{A5DBF7CF-4C61-9FCB-1D88-B4AE4313F003}"/>
              </a:ext>
            </a:extLst>
          </p:cNvPr>
          <p:cNvSpPr txBox="1">
            <a:spLocks/>
          </p:cNvSpPr>
          <p:nvPr/>
        </p:nvSpPr>
        <p:spPr>
          <a:xfrm>
            <a:off x="526307" y="4619342"/>
            <a:ext cx="6364687" cy="129147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radiation has its own characteristics of both FELs and synchrotrons</a:t>
            </a:r>
          </a:p>
          <a:p>
            <a:pPr lvl="1"/>
            <a:r>
              <a:rPr lang="en-US" dirty="0"/>
              <a:t>Large bandwidth as Synchrotrons</a:t>
            </a:r>
          </a:p>
          <a:p>
            <a:pPr lvl="1"/>
            <a:r>
              <a:rPr lang="en-US" dirty="0"/>
              <a:t>Short pulse duration like a FEL</a:t>
            </a:r>
          </a:p>
        </p:txBody>
      </p:sp>
      <p:sp>
        <p:nvSpPr>
          <p:cNvPr id="4" name="Date Placeholder 3">
            <a:extLst>
              <a:ext uri="{FF2B5EF4-FFF2-40B4-BE49-F238E27FC236}">
                <a16:creationId xmlns:a16="http://schemas.microsoft.com/office/drawing/2014/main" id="{DB4AA20C-7DE3-2BAD-E6BA-26C1451BE460}"/>
              </a:ext>
            </a:extLst>
          </p:cNvPr>
          <p:cNvSpPr>
            <a:spLocks noGrp="1"/>
          </p:cNvSpPr>
          <p:nvPr>
            <p:ph type="dt" sz="half" idx="10"/>
          </p:nvPr>
        </p:nvSpPr>
        <p:spPr/>
        <p:txBody>
          <a:bodyPr/>
          <a:lstStyle/>
          <a:p>
            <a:r>
              <a:rPr lang="en-US"/>
              <a:t>Andrea Frazzitta</a:t>
            </a:r>
            <a:endParaRPr lang="it-IT"/>
          </a:p>
        </p:txBody>
      </p:sp>
      <p:sp>
        <p:nvSpPr>
          <p:cNvPr id="6" name="Slide Number Placeholder 5">
            <a:extLst>
              <a:ext uri="{FF2B5EF4-FFF2-40B4-BE49-F238E27FC236}">
                <a16:creationId xmlns:a16="http://schemas.microsoft.com/office/drawing/2014/main" id="{98E8FC5B-D663-B5B9-F3FE-52253763BAC5}"/>
              </a:ext>
            </a:extLst>
          </p:cNvPr>
          <p:cNvSpPr>
            <a:spLocks noGrp="1"/>
          </p:cNvSpPr>
          <p:nvPr>
            <p:ph type="sldNum" sz="quarter" idx="12"/>
          </p:nvPr>
        </p:nvSpPr>
        <p:spPr/>
        <p:txBody>
          <a:bodyPr/>
          <a:lstStyle/>
          <a:p>
            <a:fld id="{E46192B8-55D9-4942-9C82-0B9DDA21D461}" type="slidenum">
              <a:rPr lang="it-IT" smtClean="0"/>
              <a:t>26</a:t>
            </a:fld>
            <a:endParaRPr lang="it-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A628551-84F5-C443-B935-FACE8EF0E9A0}"/>
              </a:ext>
            </a:extLst>
          </p:cNvPr>
          <p:cNvPicPr>
            <a:picLocks noChangeAspect="1"/>
          </p:cNvPicPr>
          <p:nvPr/>
        </p:nvPicPr>
        <p:blipFill>
          <a:blip r:embed="rId2"/>
          <a:stretch>
            <a:fillRect/>
          </a:stretch>
        </p:blipFill>
        <p:spPr>
          <a:xfrm>
            <a:off x="2388" y="1153749"/>
            <a:ext cx="5265450" cy="5085761"/>
          </a:xfrm>
          <a:prstGeom prst="rect">
            <a:avLst/>
          </a:prstGeom>
        </p:spPr>
      </p:pic>
      <p:grpSp>
        <p:nvGrpSpPr>
          <p:cNvPr id="10" name="Group 4">
            <a:extLst>
              <a:ext uri="{FF2B5EF4-FFF2-40B4-BE49-F238E27FC236}">
                <a16:creationId xmlns:a16="http://schemas.microsoft.com/office/drawing/2014/main" id="{904EA406-CC79-BB8C-7FA6-390EB9D72D48}"/>
              </a:ext>
            </a:extLst>
          </p:cNvPr>
          <p:cNvGrpSpPr>
            <a:grpSpLocks noChangeAspect="1"/>
          </p:cNvGrpSpPr>
          <p:nvPr/>
        </p:nvGrpSpPr>
        <p:grpSpPr bwMode="auto">
          <a:xfrm>
            <a:off x="8747380" y="1168922"/>
            <a:ext cx="3328988" cy="2682875"/>
            <a:chOff x="4726" y="930"/>
            <a:chExt cx="2097" cy="1690"/>
          </a:xfrm>
        </p:grpSpPr>
        <p:sp>
          <p:nvSpPr>
            <p:cNvPr id="11" name="AutoShape 3">
              <a:extLst>
                <a:ext uri="{FF2B5EF4-FFF2-40B4-BE49-F238E27FC236}">
                  <a16:creationId xmlns:a16="http://schemas.microsoft.com/office/drawing/2014/main" id="{87B85A31-34F5-353C-CB1C-E3C88968C6E0}"/>
                </a:ext>
              </a:extLst>
            </p:cNvPr>
            <p:cNvSpPr>
              <a:spLocks noChangeAspect="1" noChangeArrowheads="1" noTextEdit="1"/>
            </p:cNvSpPr>
            <p:nvPr/>
          </p:nvSpPr>
          <p:spPr bwMode="auto">
            <a:xfrm>
              <a:off x="4726" y="930"/>
              <a:ext cx="2097"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492F203B-E9ED-B2CA-0DA5-CDCF3B7D6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 y="930"/>
              <a:ext cx="2095" cy="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8">
            <a:extLst>
              <a:ext uri="{FF2B5EF4-FFF2-40B4-BE49-F238E27FC236}">
                <a16:creationId xmlns:a16="http://schemas.microsoft.com/office/drawing/2014/main" id="{61ED41AD-518F-77B2-53F6-52C30710D0D2}"/>
              </a:ext>
            </a:extLst>
          </p:cNvPr>
          <p:cNvGrpSpPr>
            <a:grpSpLocks noChangeAspect="1"/>
          </p:cNvGrpSpPr>
          <p:nvPr/>
        </p:nvGrpSpPr>
        <p:grpSpPr bwMode="auto">
          <a:xfrm>
            <a:off x="8594187" y="3711802"/>
            <a:ext cx="3635375" cy="2476500"/>
            <a:chOff x="5103" y="2338"/>
            <a:chExt cx="2290" cy="1560"/>
          </a:xfrm>
        </p:grpSpPr>
        <p:sp>
          <p:nvSpPr>
            <p:cNvPr id="17" name="AutoShape 7">
              <a:extLst>
                <a:ext uri="{FF2B5EF4-FFF2-40B4-BE49-F238E27FC236}">
                  <a16:creationId xmlns:a16="http://schemas.microsoft.com/office/drawing/2014/main" id="{5A4832FC-1EB5-E0A7-47E4-271545F0CC74}"/>
                </a:ext>
              </a:extLst>
            </p:cNvPr>
            <p:cNvSpPr>
              <a:spLocks noChangeAspect="1" noChangeArrowheads="1" noTextEdit="1"/>
            </p:cNvSpPr>
            <p:nvPr/>
          </p:nvSpPr>
          <p:spPr bwMode="auto">
            <a:xfrm>
              <a:off x="5103" y="2338"/>
              <a:ext cx="229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33" name="Picture 9">
              <a:extLst>
                <a:ext uri="{FF2B5EF4-FFF2-40B4-BE49-F238E27FC236}">
                  <a16:creationId xmlns:a16="http://schemas.microsoft.com/office/drawing/2014/main" id="{13B00FB7-A2F2-B705-8116-1FFDE769A35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3" y="2338"/>
              <a:ext cx="2291" cy="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asellaDiTesto 1">
            <a:extLst>
              <a:ext uri="{FF2B5EF4-FFF2-40B4-BE49-F238E27FC236}">
                <a16:creationId xmlns:a16="http://schemas.microsoft.com/office/drawing/2014/main" id="{9A0AD516-3A62-CF8B-41BC-06AEA1FC79D2}"/>
              </a:ext>
            </a:extLst>
          </p:cNvPr>
          <p:cNvSpPr txBox="1"/>
          <p:nvPr/>
        </p:nvSpPr>
        <p:spPr>
          <a:xfrm>
            <a:off x="5772230" y="3146198"/>
            <a:ext cx="2971975" cy="369332"/>
          </a:xfrm>
          <a:prstGeom prst="rect">
            <a:avLst/>
          </a:prstGeom>
          <a:noFill/>
        </p:spPr>
        <p:txBody>
          <a:bodyPr wrap="square" rtlCol="0">
            <a:spAutoFit/>
          </a:bodyPr>
          <a:lstStyle/>
          <a:p>
            <a:r>
              <a:rPr lang="it-IT" dirty="0" err="1">
                <a:latin typeface="Titillium"/>
              </a:rPr>
              <a:t>Flame</a:t>
            </a:r>
            <a:r>
              <a:rPr lang="it-IT" dirty="0">
                <a:latin typeface="Titillium"/>
              </a:rPr>
              <a:t> building ground </a:t>
            </a:r>
            <a:r>
              <a:rPr lang="it-IT" dirty="0" err="1">
                <a:latin typeface="Titillium"/>
              </a:rPr>
              <a:t>floor</a:t>
            </a:r>
            <a:r>
              <a:rPr lang="it-IT" dirty="0">
                <a:latin typeface="Titillium"/>
              </a:rPr>
              <a:t> </a:t>
            </a:r>
          </a:p>
        </p:txBody>
      </p:sp>
      <p:sp>
        <p:nvSpPr>
          <p:cNvPr id="3" name="CasellaDiTesto 2">
            <a:extLst>
              <a:ext uri="{FF2B5EF4-FFF2-40B4-BE49-F238E27FC236}">
                <a16:creationId xmlns:a16="http://schemas.microsoft.com/office/drawing/2014/main" id="{8E317B36-46F5-E598-B2FF-6B10AFDAB030}"/>
              </a:ext>
            </a:extLst>
          </p:cNvPr>
          <p:cNvSpPr txBox="1"/>
          <p:nvPr/>
        </p:nvSpPr>
        <p:spPr>
          <a:xfrm>
            <a:off x="5870368" y="4832921"/>
            <a:ext cx="2971975" cy="646331"/>
          </a:xfrm>
          <a:prstGeom prst="rect">
            <a:avLst/>
          </a:prstGeom>
          <a:noFill/>
        </p:spPr>
        <p:txBody>
          <a:bodyPr wrap="square" rtlCol="0">
            <a:spAutoFit/>
          </a:bodyPr>
          <a:lstStyle/>
          <a:p>
            <a:r>
              <a:rPr lang="it-IT" dirty="0" err="1">
                <a:latin typeface="Titillium"/>
              </a:rPr>
              <a:t>Flame</a:t>
            </a:r>
            <a:r>
              <a:rPr lang="it-IT" dirty="0">
                <a:latin typeface="Titillium"/>
              </a:rPr>
              <a:t> building underground  </a:t>
            </a:r>
            <a:r>
              <a:rPr lang="it-IT" dirty="0" err="1">
                <a:latin typeface="Titillium"/>
              </a:rPr>
              <a:t>floor</a:t>
            </a:r>
            <a:r>
              <a:rPr lang="it-IT" dirty="0">
                <a:latin typeface="Titillium"/>
              </a:rPr>
              <a:t> </a:t>
            </a:r>
          </a:p>
        </p:txBody>
      </p:sp>
      <p:sp>
        <p:nvSpPr>
          <p:cNvPr id="4" name="CasellaDiTesto 3">
            <a:extLst>
              <a:ext uri="{FF2B5EF4-FFF2-40B4-BE49-F238E27FC236}">
                <a16:creationId xmlns:a16="http://schemas.microsoft.com/office/drawing/2014/main" id="{96361453-0202-DAA4-BB89-D55576F1F141}"/>
              </a:ext>
            </a:extLst>
          </p:cNvPr>
          <p:cNvSpPr txBox="1"/>
          <p:nvPr/>
        </p:nvSpPr>
        <p:spPr>
          <a:xfrm flipH="1">
            <a:off x="2638288" y="6003636"/>
            <a:ext cx="3062660" cy="369332"/>
          </a:xfrm>
          <a:prstGeom prst="rect">
            <a:avLst/>
          </a:prstGeom>
          <a:noFill/>
        </p:spPr>
        <p:txBody>
          <a:bodyPr wrap="square" rtlCol="0">
            <a:spAutoFit/>
          </a:bodyPr>
          <a:lstStyle/>
          <a:p>
            <a:r>
              <a:rPr lang="it-IT" dirty="0"/>
              <a:t>S. </a:t>
            </a:r>
            <a:r>
              <a:rPr lang="it-IT" dirty="0" err="1"/>
              <a:t>Lauciani</a:t>
            </a:r>
            <a:endParaRPr lang="it-IT" dirty="0"/>
          </a:p>
        </p:txBody>
      </p:sp>
      <p:sp>
        <p:nvSpPr>
          <p:cNvPr id="6" name="Date Placeholder 5">
            <a:extLst>
              <a:ext uri="{FF2B5EF4-FFF2-40B4-BE49-F238E27FC236}">
                <a16:creationId xmlns:a16="http://schemas.microsoft.com/office/drawing/2014/main" id="{94952E9C-1D83-088E-B935-EB78B54578AB}"/>
              </a:ext>
            </a:extLst>
          </p:cNvPr>
          <p:cNvSpPr>
            <a:spLocks noGrp="1"/>
          </p:cNvSpPr>
          <p:nvPr>
            <p:ph type="dt" sz="half" idx="10"/>
          </p:nvPr>
        </p:nvSpPr>
        <p:spPr/>
        <p:txBody>
          <a:bodyPr/>
          <a:lstStyle/>
          <a:p>
            <a:r>
              <a:rPr lang="en-US"/>
              <a:t>Andrea Frazzitta</a:t>
            </a:r>
            <a:endParaRPr lang="it-IT"/>
          </a:p>
        </p:txBody>
      </p:sp>
      <p:sp>
        <p:nvSpPr>
          <p:cNvPr id="8" name="Slide Number Placeholder 7">
            <a:extLst>
              <a:ext uri="{FF2B5EF4-FFF2-40B4-BE49-F238E27FC236}">
                <a16:creationId xmlns:a16="http://schemas.microsoft.com/office/drawing/2014/main" id="{9794383A-3318-3C10-7CBA-B9EEBC26CC96}"/>
              </a:ext>
            </a:extLst>
          </p:cNvPr>
          <p:cNvSpPr>
            <a:spLocks noGrp="1"/>
          </p:cNvSpPr>
          <p:nvPr>
            <p:ph type="sldNum" sz="quarter" idx="12"/>
          </p:nvPr>
        </p:nvSpPr>
        <p:spPr/>
        <p:txBody>
          <a:bodyPr/>
          <a:lstStyle/>
          <a:p>
            <a:fld id="{E46192B8-55D9-4942-9C82-0B9DDA21D461}" type="slidenum">
              <a:rPr lang="it-IT" smtClean="0"/>
              <a:t>27</a:t>
            </a:fld>
            <a:endParaRPr lang="it-IT"/>
          </a:p>
        </p:txBody>
      </p:sp>
    </p:spTree>
    <p:extLst>
      <p:ext uri="{BB962C8B-B14F-4D97-AF65-F5344CB8AC3E}">
        <p14:creationId xmlns:p14="http://schemas.microsoft.com/office/powerpoint/2010/main" val="1385562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CBB9839-CBB9-FDFB-F33E-BAADD2E9A773}"/>
              </a:ext>
            </a:extLst>
          </p:cNvPr>
          <p:cNvPicPr>
            <a:picLocks noChangeAspect="1"/>
          </p:cNvPicPr>
          <p:nvPr/>
        </p:nvPicPr>
        <p:blipFill>
          <a:blip r:embed="rId2"/>
          <a:stretch>
            <a:fillRect/>
          </a:stretch>
        </p:blipFill>
        <p:spPr>
          <a:xfrm>
            <a:off x="650109" y="1585972"/>
            <a:ext cx="4877481" cy="2038635"/>
          </a:xfrm>
          <a:prstGeom prst="rect">
            <a:avLst/>
          </a:prstGeom>
        </p:spPr>
      </p:pic>
      <p:pic>
        <p:nvPicPr>
          <p:cNvPr id="7" name="Immagine 6">
            <a:extLst>
              <a:ext uri="{FF2B5EF4-FFF2-40B4-BE49-F238E27FC236}">
                <a16:creationId xmlns:a16="http://schemas.microsoft.com/office/drawing/2014/main" id="{919DACDE-5F4D-3CEB-2E60-9D22C1D1A451}"/>
              </a:ext>
            </a:extLst>
          </p:cNvPr>
          <p:cNvPicPr>
            <a:picLocks noChangeAspect="1"/>
          </p:cNvPicPr>
          <p:nvPr/>
        </p:nvPicPr>
        <p:blipFill>
          <a:blip r:embed="rId3"/>
          <a:stretch>
            <a:fillRect/>
          </a:stretch>
        </p:blipFill>
        <p:spPr>
          <a:xfrm>
            <a:off x="6478613" y="1338607"/>
            <a:ext cx="4907120" cy="4572000"/>
          </a:xfrm>
          <a:prstGeom prst="rect">
            <a:avLst/>
          </a:prstGeom>
        </p:spPr>
      </p:pic>
      <p:sp>
        <p:nvSpPr>
          <p:cNvPr id="2" name="Titolo 1">
            <a:extLst>
              <a:ext uri="{FF2B5EF4-FFF2-40B4-BE49-F238E27FC236}">
                <a16:creationId xmlns:a16="http://schemas.microsoft.com/office/drawing/2014/main" id="{85847C5D-2956-4D3C-A25B-5B763F728FE4}"/>
              </a:ext>
            </a:extLst>
          </p:cNvPr>
          <p:cNvSpPr>
            <a:spLocks noGrp="1"/>
          </p:cNvSpPr>
          <p:nvPr>
            <p:ph type="title"/>
          </p:nvPr>
        </p:nvSpPr>
        <p:spPr/>
        <p:txBody>
          <a:bodyPr/>
          <a:lstStyle/>
          <a:p>
            <a:r>
              <a:rPr lang="it-IT" dirty="0"/>
              <a:t>SPARC_LAB bunker</a:t>
            </a:r>
          </a:p>
        </p:txBody>
      </p:sp>
      <p:sp>
        <p:nvSpPr>
          <p:cNvPr id="3" name="Segnaposto contenuto 2">
            <a:extLst>
              <a:ext uri="{FF2B5EF4-FFF2-40B4-BE49-F238E27FC236}">
                <a16:creationId xmlns:a16="http://schemas.microsoft.com/office/drawing/2014/main" id="{92378D4D-D0E8-B375-E108-964D0F8312FB}"/>
              </a:ext>
            </a:extLst>
          </p:cNvPr>
          <p:cNvSpPr>
            <a:spLocks noGrp="1"/>
          </p:cNvSpPr>
          <p:nvPr>
            <p:ph idx="1"/>
          </p:nvPr>
        </p:nvSpPr>
        <p:spPr>
          <a:xfrm>
            <a:off x="838200" y="4027251"/>
            <a:ext cx="4907120" cy="1731422"/>
          </a:xfrm>
        </p:spPr>
        <p:txBody>
          <a:bodyPr>
            <a:normAutofit/>
          </a:bodyPr>
          <a:lstStyle/>
          <a:p>
            <a:r>
              <a:rPr lang="it-IT" dirty="0"/>
              <a:t>Layout in the SPARC bunker and connection with FLAME building</a:t>
            </a:r>
          </a:p>
        </p:txBody>
      </p:sp>
      <p:sp>
        <p:nvSpPr>
          <p:cNvPr id="4" name="CasellaDiTesto 3">
            <a:extLst>
              <a:ext uri="{FF2B5EF4-FFF2-40B4-BE49-F238E27FC236}">
                <a16:creationId xmlns:a16="http://schemas.microsoft.com/office/drawing/2014/main" id="{4D6AB0C9-0A85-6705-1C91-D49EA88F32CD}"/>
              </a:ext>
            </a:extLst>
          </p:cNvPr>
          <p:cNvSpPr txBox="1"/>
          <p:nvPr/>
        </p:nvSpPr>
        <p:spPr>
          <a:xfrm flipH="1">
            <a:off x="357797" y="5910607"/>
            <a:ext cx="3062660" cy="369332"/>
          </a:xfrm>
          <a:prstGeom prst="rect">
            <a:avLst/>
          </a:prstGeom>
          <a:noFill/>
        </p:spPr>
        <p:txBody>
          <a:bodyPr wrap="square" rtlCol="0">
            <a:spAutoFit/>
          </a:bodyPr>
          <a:lstStyle/>
          <a:p>
            <a:r>
              <a:rPr lang="it-IT" dirty="0"/>
              <a:t>S. </a:t>
            </a:r>
            <a:r>
              <a:rPr lang="it-IT" dirty="0" err="1"/>
              <a:t>Lauciani</a:t>
            </a:r>
            <a:endParaRPr lang="it-IT" dirty="0"/>
          </a:p>
        </p:txBody>
      </p:sp>
      <p:sp>
        <p:nvSpPr>
          <p:cNvPr id="6" name="Date Placeholder 5">
            <a:extLst>
              <a:ext uri="{FF2B5EF4-FFF2-40B4-BE49-F238E27FC236}">
                <a16:creationId xmlns:a16="http://schemas.microsoft.com/office/drawing/2014/main" id="{7B9B1632-4437-EF52-66B2-F9807B9A194B}"/>
              </a:ext>
            </a:extLst>
          </p:cNvPr>
          <p:cNvSpPr>
            <a:spLocks noGrp="1"/>
          </p:cNvSpPr>
          <p:nvPr>
            <p:ph type="dt" sz="half" idx="10"/>
          </p:nvPr>
        </p:nvSpPr>
        <p:spPr/>
        <p:txBody>
          <a:bodyPr/>
          <a:lstStyle/>
          <a:p>
            <a:r>
              <a:rPr lang="en-US"/>
              <a:t>Andrea Frazzitta</a:t>
            </a:r>
            <a:endParaRPr lang="it-IT"/>
          </a:p>
        </p:txBody>
      </p:sp>
      <p:sp>
        <p:nvSpPr>
          <p:cNvPr id="9" name="Slide Number Placeholder 8">
            <a:extLst>
              <a:ext uri="{FF2B5EF4-FFF2-40B4-BE49-F238E27FC236}">
                <a16:creationId xmlns:a16="http://schemas.microsoft.com/office/drawing/2014/main" id="{17AA13A6-E267-D303-3111-6D41EAF90CEF}"/>
              </a:ext>
            </a:extLst>
          </p:cNvPr>
          <p:cNvSpPr>
            <a:spLocks noGrp="1"/>
          </p:cNvSpPr>
          <p:nvPr>
            <p:ph type="sldNum" sz="quarter" idx="12"/>
          </p:nvPr>
        </p:nvSpPr>
        <p:spPr/>
        <p:txBody>
          <a:bodyPr/>
          <a:lstStyle/>
          <a:p>
            <a:fld id="{9B13B172-409A-48BF-92CD-9E808051E234}" type="slidenum">
              <a:rPr lang="it-IT" smtClean="0"/>
              <a:t>28</a:t>
            </a:fld>
            <a:endParaRPr lang="it-IT"/>
          </a:p>
        </p:txBody>
      </p:sp>
    </p:spTree>
    <p:extLst>
      <p:ext uri="{BB962C8B-B14F-4D97-AF65-F5344CB8AC3E}">
        <p14:creationId xmlns:p14="http://schemas.microsoft.com/office/powerpoint/2010/main" val="2924033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0462F3-E6DB-5C0D-96F6-831068539CA0}"/>
              </a:ext>
            </a:extLst>
          </p:cNvPr>
          <p:cNvSpPr>
            <a:spLocks noGrp="1"/>
          </p:cNvSpPr>
          <p:nvPr>
            <p:ph type="title"/>
          </p:nvPr>
        </p:nvSpPr>
        <p:spPr/>
        <p:txBody>
          <a:bodyPr/>
          <a:lstStyle/>
          <a:p>
            <a:r>
              <a:rPr lang="it-IT" dirty="0"/>
              <a:t>Interaction point and </a:t>
            </a:r>
            <a:r>
              <a:rPr lang="it-IT" dirty="0" err="1"/>
              <a:t>experimental</a:t>
            </a:r>
            <a:r>
              <a:rPr lang="it-IT" dirty="0"/>
              <a:t> </a:t>
            </a:r>
            <a:r>
              <a:rPr lang="it-IT" dirty="0" err="1"/>
              <a:t>chamber</a:t>
            </a:r>
            <a:endParaRPr lang="it-IT" dirty="0"/>
          </a:p>
        </p:txBody>
      </p:sp>
      <p:pic>
        <p:nvPicPr>
          <p:cNvPr id="7" name="Segnaposto contenuto 6">
            <a:extLst>
              <a:ext uri="{FF2B5EF4-FFF2-40B4-BE49-F238E27FC236}">
                <a16:creationId xmlns:a16="http://schemas.microsoft.com/office/drawing/2014/main" id="{E9627B0F-1199-4124-F686-9F696C5113CA}"/>
              </a:ext>
            </a:extLst>
          </p:cNvPr>
          <p:cNvPicPr>
            <a:picLocks noGrp="1" noChangeAspect="1"/>
          </p:cNvPicPr>
          <p:nvPr>
            <p:ph idx="1"/>
          </p:nvPr>
        </p:nvPicPr>
        <p:blipFill>
          <a:blip r:embed="rId2"/>
          <a:stretch>
            <a:fillRect/>
          </a:stretch>
        </p:blipFill>
        <p:spPr>
          <a:xfrm>
            <a:off x="4208633" y="4304689"/>
            <a:ext cx="7983367" cy="2062844"/>
          </a:xfrm>
        </p:spPr>
      </p:pic>
      <p:pic>
        <p:nvPicPr>
          <p:cNvPr id="5" name="Immagine 4">
            <a:extLst>
              <a:ext uri="{FF2B5EF4-FFF2-40B4-BE49-F238E27FC236}">
                <a16:creationId xmlns:a16="http://schemas.microsoft.com/office/drawing/2014/main" id="{8B948881-FE88-0803-0F6E-DA33A38414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3332" y="1571307"/>
            <a:ext cx="7855059" cy="2797804"/>
          </a:xfrm>
          <a:prstGeom prst="rect">
            <a:avLst/>
          </a:prstGeom>
        </p:spPr>
      </p:pic>
      <p:sp>
        <p:nvSpPr>
          <p:cNvPr id="3" name="CasellaDiTesto 2">
            <a:extLst>
              <a:ext uri="{FF2B5EF4-FFF2-40B4-BE49-F238E27FC236}">
                <a16:creationId xmlns:a16="http://schemas.microsoft.com/office/drawing/2014/main" id="{791A49AF-2D5D-39FC-6A63-D47431381E55}"/>
              </a:ext>
            </a:extLst>
          </p:cNvPr>
          <p:cNvSpPr txBox="1"/>
          <p:nvPr/>
        </p:nvSpPr>
        <p:spPr>
          <a:xfrm flipH="1">
            <a:off x="578134" y="5860417"/>
            <a:ext cx="3062660" cy="369332"/>
          </a:xfrm>
          <a:prstGeom prst="rect">
            <a:avLst/>
          </a:prstGeom>
          <a:noFill/>
        </p:spPr>
        <p:txBody>
          <a:bodyPr wrap="square" rtlCol="0">
            <a:spAutoFit/>
          </a:bodyPr>
          <a:lstStyle/>
          <a:p>
            <a:r>
              <a:rPr lang="it-IT" dirty="0"/>
              <a:t>V. Lollo</a:t>
            </a:r>
          </a:p>
        </p:txBody>
      </p:sp>
      <p:sp>
        <p:nvSpPr>
          <p:cNvPr id="6" name="CasellaDiTesto 5">
            <a:extLst>
              <a:ext uri="{FF2B5EF4-FFF2-40B4-BE49-F238E27FC236}">
                <a16:creationId xmlns:a16="http://schemas.microsoft.com/office/drawing/2014/main" id="{6EA479F1-B042-1886-6629-B98311B1D7A7}"/>
              </a:ext>
            </a:extLst>
          </p:cNvPr>
          <p:cNvSpPr txBox="1"/>
          <p:nvPr/>
        </p:nvSpPr>
        <p:spPr>
          <a:xfrm>
            <a:off x="8439346" y="1335636"/>
            <a:ext cx="3629322" cy="923330"/>
          </a:xfrm>
          <a:prstGeom prst="rect">
            <a:avLst/>
          </a:prstGeom>
          <a:noFill/>
        </p:spPr>
        <p:txBody>
          <a:bodyPr wrap="square">
            <a:spAutoFit/>
          </a:bodyPr>
          <a:lstStyle/>
          <a:p>
            <a:r>
              <a:rPr lang="it-IT" b="1" dirty="0" err="1"/>
              <a:t>Drawings</a:t>
            </a:r>
            <a:r>
              <a:rPr lang="it-IT" b="1" dirty="0"/>
              <a:t> </a:t>
            </a:r>
            <a:r>
              <a:rPr lang="it-IT" b="1" dirty="0" err="1"/>
              <a:t>completed</a:t>
            </a:r>
            <a:endParaRPr lang="it-IT" b="1" dirty="0"/>
          </a:p>
          <a:p>
            <a:r>
              <a:rPr lang="it-IT" b="1" dirty="0" err="1"/>
              <a:t>All</a:t>
            </a:r>
            <a:r>
              <a:rPr lang="it-IT" b="1" dirty="0"/>
              <a:t> </a:t>
            </a:r>
            <a:r>
              <a:rPr lang="it-IT" b="1" dirty="0" err="1"/>
              <a:t>purchasing</a:t>
            </a:r>
            <a:r>
              <a:rPr lang="it-IT" b="1" dirty="0"/>
              <a:t> </a:t>
            </a:r>
            <a:r>
              <a:rPr lang="it-IT" b="1" dirty="0" err="1"/>
              <a:t>procedures</a:t>
            </a:r>
            <a:r>
              <a:rPr lang="it-IT" b="1" dirty="0"/>
              <a:t> </a:t>
            </a:r>
            <a:r>
              <a:rPr lang="it-IT" b="1" dirty="0" err="1"/>
              <a:t>completed</a:t>
            </a:r>
            <a:endParaRPr lang="it-IT" b="1" dirty="0"/>
          </a:p>
        </p:txBody>
      </p:sp>
      <p:sp>
        <p:nvSpPr>
          <p:cNvPr id="4" name="Date Placeholder 3">
            <a:extLst>
              <a:ext uri="{FF2B5EF4-FFF2-40B4-BE49-F238E27FC236}">
                <a16:creationId xmlns:a16="http://schemas.microsoft.com/office/drawing/2014/main" id="{F6D098A0-2F15-52A4-3EA9-B8317CA5967E}"/>
              </a:ext>
            </a:extLst>
          </p:cNvPr>
          <p:cNvSpPr>
            <a:spLocks noGrp="1"/>
          </p:cNvSpPr>
          <p:nvPr>
            <p:ph type="dt" sz="half" idx="10"/>
          </p:nvPr>
        </p:nvSpPr>
        <p:spPr/>
        <p:txBody>
          <a:bodyPr/>
          <a:lstStyle/>
          <a:p>
            <a:r>
              <a:rPr lang="en-US"/>
              <a:t>Andrea Frazzitta</a:t>
            </a:r>
            <a:endParaRPr lang="it-IT"/>
          </a:p>
        </p:txBody>
      </p:sp>
      <p:sp>
        <p:nvSpPr>
          <p:cNvPr id="9" name="Slide Number Placeholder 8">
            <a:extLst>
              <a:ext uri="{FF2B5EF4-FFF2-40B4-BE49-F238E27FC236}">
                <a16:creationId xmlns:a16="http://schemas.microsoft.com/office/drawing/2014/main" id="{18EDC707-B3B4-B617-CD9D-13F91B693DD2}"/>
              </a:ext>
            </a:extLst>
          </p:cNvPr>
          <p:cNvSpPr>
            <a:spLocks noGrp="1"/>
          </p:cNvSpPr>
          <p:nvPr>
            <p:ph type="sldNum" sz="quarter" idx="12"/>
          </p:nvPr>
        </p:nvSpPr>
        <p:spPr/>
        <p:txBody>
          <a:bodyPr/>
          <a:lstStyle/>
          <a:p>
            <a:fld id="{E46192B8-55D9-4942-9C82-0B9DDA21D461}" type="slidenum">
              <a:rPr lang="it-IT" smtClean="0"/>
              <a:t>29</a:t>
            </a:fld>
            <a:endParaRPr lang="it-IT"/>
          </a:p>
        </p:txBody>
      </p:sp>
    </p:spTree>
    <p:extLst>
      <p:ext uri="{BB962C8B-B14F-4D97-AF65-F5344CB8AC3E}">
        <p14:creationId xmlns:p14="http://schemas.microsoft.com/office/powerpoint/2010/main" val="1453363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3F508-CBF3-F68F-ACB0-DC6D1A51E82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1783CAF-9ACC-8CB2-03E3-7905280B029D}"/>
              </a:ext>
            </a:extLst>
          </p:cNvPr>
          <p:cNvSpPr>
            <a:spLocks noGrp="1"/>
          </p:cNvSpPr>
          <p:nvPr>
            <p:ph type="title"/>
          </p:nvPr>
        </p:nvSpPr>
        <p:spPr/>
        <p:txBody>
          <a:bodyPr/>
          <a:lstStyle/>
          <a:p>
            <a:r>
              <a:rPr lang="en-US" dirty="0"/>
              <a:t>What is </a:t>
            </a:r>
            <a:r>
              <a:rPr lang="en-US" dirty="0" err="1"/>
              <a:t>betatron</a:t>
            </a:r>
            <a:r>
              <a:rPr lang="en-US" dirty="0"/>
              <a:t> radiation?</a:t>
            </a:r>
          </a:p>
        </p:txBody>
      </p:sp>
      <p:sp>
        <p:nvSpPr>
          <p:cNvPr id="3" name="Segnaposto contenuto 2">
            <a:extLst>
              <a:ext uri="{FF2B5EF4-FFF2-40B4-BE49-F238E27FC236}">
                <a16:creationId xmlns:a16="http://schemas.microsoft.com/office/drawing/2014/main" id="{3666FFAA-DB70-318F-C960-15B5220139D7}"/>
              </a:ext>
            </a:extLst>
          </p:cNvPr>
          <p:cNvSpPr>
            <a:spLocks noGrp="1"/>
          </p:cNvSpPr>
          <p:nvPr>
            <p:ph idx="1"/>
          </p:nvPr>
        </p:nvSpPr>
        <p:spPr>
          <a:xfrm>
            <a:off x="838200" y="2235025"/>
            <a:ext cx="6699422" cy="3783277"/>
          </a:xfrm>
        </p:spPr>
        <p:txBody>
          <a:bodyPr>
            <a:normAutofit/>
          </a:bodyPr>
          <a:lstStyle/>
          <a:p>
            <a:pPr>
              <a:lnSpc>
                <a:spcPct val="100000"/>
              </a:lnSpc>
              <a:spcBef>
                <a:spcPts val="1800"/>
              </a:spcBef>
            </a:pPr>
            <a:r>
              <a:rPr lang="en-US" sz="2200" dirty="0"/>
              <a:t>We refer to a </a:t>
            </a:r>
            <a:r>
              <a:rPr lang="en-US" sz="2200" b="1" dirty="0"/>
              <a:t>compact</a:t>
            </a:r>
            <a:r>
              <a:rPr lang="en-US" sz="2200" dirty="0"/>
              <a:t>, </a:t>
            </a:r>
            <a:r>
              <a:rPr lang="en-US" sz="2200" b="1" dirty="0"/>
              <a:t>soft X-rays</a:t>
            </a:r>
            <a:r>
              <a:rPr lang="en-US" sz="2200" dirty="0"/>
              <a:t>, </a:t>
            </a:r>
            <a:r>
              <a:rPr lang="en-US" sz="2200" b="1" dirty="0"/>
              <a:t>laser </a:t>
            </a:r>
            <a:r>
              <a:rPr lang="en-US" sz="2200" b="1" dirty="0" err="1"/>
              <a:t>wakefield</a:t>
            </a:r>
            <a:r>
              <a:rPr lang="en-US" sz="2200" b="1" dirty="0"/>
              <a:t> based </a:t>
            </a:r>
            <a:r>
              <a:rPr lang="en-US" sz="2200" dirty="0"/>
              <a:t>source</a:t>
            </a:r>
          </a:p>
          <a:p>
            <a:pPr>
              <a:lnSpc>
                <a:spcPct val="100000"/>
              </a:lnSpc>
              <a:spcBef>
                <a:spcPts val="1800"/>
              </a:spcBef>
            </a:pPr>
            <a:r>
              <a:rPr lang="en-US" sz="2200" dirty="0"/>
              <a:t>Not the most stable method, but it’s </a:t>
            </a:r>
            <a:r>
              <a:rPr lang="en-US" sz="2200" b="1" dirty="0"/>
              <a:t>easy to set up</a:t>
            </a:r>
            <a:r>
              <a:rPr lang="en-US" sz="2200" dirty="0"/>
              <a:t>, and gives </a:t>
            </a:r>
            <a:r>
              <a:rPr lang="en-US" sz="2200" b="1" dirty="0"/>
              <a:t>high photon fluxes </a:t>
            </a:r>
            <a:r>
              <a:rPr lang="en-US" sz="2200" dirty="0"/>
              <a:t>and </a:t>
            </a:r>
            <a:r>
              <a:rPr lang="en-US" sz="2200" b="1" dirty="0"/>
              <a:t>ultrashort pulses</a:t>
            </a:r>
            <a:r>
              <a:rPr lang="en-US" sz="2200" dirty="0"/>
              <a:t>, filling a gap between synchrotrons and FELs</a:t>
            </a:r>
          </a:p>
          <a:p>
            <a:pPr>
              <a:lnSpc>
                <a:spcPct val="100000"/>
              </a:lnSpc>
              <a:spcBef>
                <a:spcPts val="1800"/>
              </a:spcBef>
            </a:pPr>
            <a:r>
              <a:rPr lang="en-US" sz="2200" dirty="0"/>
              <a:t>Thanks to the small source size, it features a good level of spatial </a:t>
            </a:r>
            <a:r>
              <a:rPr lang="en-US" sz="2200" b="1" dirty="0"/>
              <a:t>transverse coherence</a:t>
            </a:r>
            <a:r>
              <a:rPr lang="en-US" sz="2200" dirty="0"/>
              <a:t>, that can be exploited for effective imaging</a:t>
            </a:r>
          </a:p>
        </p:txBody>
      </p:sp>
      <p:pic>
        <p:nvPicPr>
          <p:cNvPr id="7" name="Google Shape;706;p75" descr="Laser-driven Betatron and Compton Radiation | ELI Beamlines – Dolní Břežany">
            <a:extLst>
              <a:ext uri="{FF2B5EF4-FFF2-40B4-BE49-F238E27FC236}">
                <a16:creationId xmlns:a16="http://schemas.microsoft.com/office/drawing/2014/main" id="{D1F4C899-A193-1446-F170-A6EDE9E339A1}"/>
              </a:ext>
            </a:extLst>
          </p:cNvPr>
          <p:cNvPicPr preferRelativeResize="0"/>
          <p:nvPr/>
        </p:nvPicPr>
        <p:blipFill rotWithShape="1">
          <a:blip r:embed="rId3">
            <a:alphaModFix/>
          </a:blip>
          <a:srcRect/>
          <a:stretch/>
        </p:blipFill>
        <p:spPr>
          <a:xfrm>
            <a:off x="7801338" y="2089369"/>
            <a:ext cx="4003725" cy="2037294"/>
          </a:xfrm>
          <a:prstGeom prst="rect">
            <a:avLst/>
          </a:prstGeom>
          <a:noFill/>
          <a:ln>
            <a:noFill/>
          </a:ln>
        </p:spPr>
      </p:pic>
      <p:sp>
        <p:nvSpPr>
          <p:cNvPr id="8" name="Segnaposto contenuto 2">
            <a:extLst>
              <a:ext uri="{FF2B5EF4-FFF2-40B4-BE49-F238E27FC236}">
                <a16:creationId xmlns:a16="http://schemas.microsoft.com/office/drawing/2014/main" id="{272F3232-9D35-A2BD-E9FE-4ED45C3B3B17}"/>
              </a:ext>
            </a:extLst>
          </p:cNvPr>
          <p:cNvSpPr txBox="1">
            <a:spLocks/>
          </p:cNvSpPr>
          <p:nvPr/>
        </p:nvSpPr>
        <p:spPr>
          <a:xfrm>
            <a:off x="7736762" y="4335862"/>
            <a:ext cx="4260198" cy="12278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1800"/>
              </a:spcBef>
              <a:buFont typeface="Wingdings" panose="05000000000000000000" pitchFamily="2" charset="2"/>
              <a:buChar char="ü"/>
            </a:pPr>
            <a:r>
              <a:rPr lang="en-US" sz="2200" dirty="0"/>
              <a:t>up to </a:t>
            </a:r>
            <a:r>
              <a:rPr lang="en-US" sz="2200" b="1" dirty="0">
                <a:solidFill>
                  <a:srgbClr val="FF0000"/>
                </a:solidFill>
              </a:rPr>
              <a:t>10</a:t>
            </a:r>
            <a:r>
              <a:rPr lang="en-US" sz="2200" b="1" baseline="30000" dirty="0">
                <a:solidFill>
                  <a:srgbClr val="FF0000"/>
                </a:solidFill>
              </a:rPr>
              <a:t>9</a:t>
            </a:r>
            <a:r>
              <a:rPr lang="en-US" sz="2200" b="1" dirty="0">
                <a:solidFill>
                  <a:srgbClr val="FF0000"/>
                </a:solidFill>
              </a:rPr>
              <a:t> photons/shot</a:t>
            </a:r>
          </a:p>
          <a:p>
            <a:pPr algn="ctr">
              <a:lnSpc>
                <a:spcPct val="100000"/>
              </a:lnSpc>
              <a:spcBef>
                <a:spcPts val="1800"/>
              </a:spcBef>
              <a:buFont typeface="Wingdings" panose="05000000000000000000" pitchFamily="2" charset="2"/>
              <a:buChar char="ü"/>
            </a:pPr>
            <a:r>
              <a:rPr lang="en-US" sz="2200" dirty="0"/>
              <a:t>down to </a:t>
            </a:r>
            <a:r>
              <a:rPr lang="en-US" sz="2200" b="1" i="1" dirty="0">
                <a:solidFill>
                  <a:srgbClr val="FF0000"/>
                </a:solidFill>
              </a:rPr>
              <a:t>O</a:t>
            </a:r>
            <a:r>
              <a:rPr lang="en-US" sz="2200" b="1" dirty="0">
                <a:solidFill>
                  <a:srgbClr val="FF0000"/>
                </a:solidFill>
              </a:rPr>
              <a:t>(10) fs pulse duration</a:t>
            </a:r>
          </a:p>
        </p:txBody>
      </p:sp>
      <p:sp>
        <p:nvSpPr>
          <p:cNvPr id="4" name="Date Placeholder 3">
            <a:extLst>
              <a:ext uri="{FF2B5EF4-FFF2-40B4-BE49-F238E27FC236}">
                <a16:creationId xmlns:a16="http://schemas.microsoft.com/office/drawing/2014/main" id="{541CA69F-DC56-22E5-C2B6-6A1B5C7F4091}"/>
              </a:ext>
            </a:extLst>
          </p:cNvPr>
          <p:cNvSpPr>
            <a:spLocks noGrp="1"/>
          </p:cNvSpPr>
          <p:nvPr>
            <p:ph type="dt" sz="half" idx="10"/>
          </p:nvPr>
        </p:nvSpPr>
        <p:spPr/>
        <p:txBody>
          <a:bodyPr/>
          <a:lstStyle/>
          <a:p>
            <a:r>
              <a:rPr lang="en-US"/>
              <a:t>Andrea Frazzitta</a:t>
            </a:r>
            <a:endParaRPr lang="it-IT"/>
          </a:p>
        </p:txBody>
      </p:sp>
      <p:sp>
        <p:nvSpPr>
          <p:cNvPr id="6" name="Slide Number Placeholder 5">
            <a:extLst>
              <a:ext uri="{FF2B5EF4-FFF2-40B4-BE49-F238E27FC236}">
                <a16:creationId xmlns:a16="http://schemas.microsoft.com/office/drawing/2014/main" id="{FA0BBC01-1C9B-FB11-0447-909EAD17CB5E}"/>
              </a:ext>
            </a:extLst>
          </p:cNvPr>
          <p:cNvSpPr>
            <a:spLocks noGrp="1"/>
          </p:cNvSpPr>
          <p:nvPr>
            <p:ph type="sldNum" sz="quarter" idx="12"/>
          </p:nvPr>
        </p:nvSpPr>
        <p:spPr/>
        <p:txBody>
          <a:bodyPr/>
          <a:lstStyle/>
          <a:p>
            <a:fld id="{9B13B172-409A-48BF-92CD-9E808051E234}" type="slidenum">
              <a:rPr lang="it-IT" smtClean="0"/>
              <a:t>3</a:t>
            </a:fld>
            <a:endParaRPr lang="it-IT"/>
          </a:p>
        </p:txBody>
      </p:sp>
    </p:spTree>
    <p:extLst>
      <p:ext uri="{BB962C8B-B14F-4D97-AF65-F5344CB8AC3E}">
        <p14:creationId xmlns:p14="http://schemas.microsoft.com/office/powerpoint/2010/main" val="465829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FAD46E-2713-33C2-E682-8B00D75B1908}"/>
              </a:ext>
            </a:extLst>
          </p:cNvPr>
          <p:cNvSpPr>
            <a:spLocks noGrp="1"/>
          </p:cNvSpPr>
          <p:nvPr>
            <p:ph type="title"/>
          </p:nvPr>
        </p:nvSpPr>
        <p:spPr/>
        <p:txBody>
          <a:bodyPr/>
          <a:lstStyle/>
          <a:p>
            <a:r>
              <a:rPr lang="en-US" dirty="0"/>
              <a:t>Interaction point</a:t>
            </a:r>
          </a:p>
        </p:txBody>
      </p:sp>
      <p:sp>
        <p:nvSpPr>
          <p:cNvPr id="3" name="Segnaposto contenuto 2">
            <a:extLst>
              <a:ext uri="{FF2B5EF4-FFF2-40B4-BE49-F238E27FC236}">
                <a16:creationId xmlns:a16="http://schemas.microsoft.com/office/drawing/2014/main" id="{C5334B47-D1FA-1CC6-6263-177A1DE7B583}"/>
              </a:ext>
            </a:extLst>
          </p:cNvPr>
          <p:cNvSpPr>
            <a:spLocks noGrp="1"/>
          </p:cNvSpPr>
          <p:nvPr>
            <p:ph idx="1"/>
          </p:nvPr>
        </p:nvSpPr>
        <p:spPr>
          <a:xfrm>
            <a:off x="250371" y="3731878"/>
            <a:ext cx="6160469" cy="2018619"/>
          </a:xfrm>
        </p:spPr>
        <p:txBody>
          <a:bodyPr>
            <a:normAutofit fontScale="92500" lnSpcReduction="10000"/>
          </a:bodyPr>
          <a:lstStyle/>
          <a:p>
            <a:pPr algn="just"/>
            <a:r>
              <a:rPr lang="en-US" dirty="0"/>
              <a:t>Main issue is the pumping of 20-30 bar with repetition rate at least 1 Hz</a:t>
            </a:r>
          </a:p>
          <a:p>
            <a:pPr algn="just"/>
            <a:r>
              <a:rPr lang="en-US" dirty="0"/>
              <a:t>The focusing parabola has to be at least at 10</a:t>
            </a:r>
            <a:r>
              <a:rPr lang="en-US" baseline="30000" dirty="0"/>
              <a:t>-4</a:t>
            </a:r>
            <a:r>
              <a:rPr lang="en-US" dirty="0"/>
              <a:t> mbar</a:t>
            </a:r>
          </a:p>
          <a:p>
            <a:pPr algn="just"/>
            <a:r>
              <a:rPr lang="en-US" dirty="0"/>
              <a:t>Prototype system developed and tested</a:t>
            </a:r>
          </a:p>
        </p:txBody>
      </p:sp>
      <p:pic>
        <p:nvPicPr>
          <p:cNvPr id="6" name="Immagine 5">
            <a:extLst>
              <a:ext uri="{FF2B5EF4-FFF2-40B4-BE49-F238E27FC236}">
                <a16:creationId xmlns:a16="http://schemas.microsoft.com/office/drawing/2014/main" id="{73027781-C697-AB41-AC36-1658443376F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25900" y="940374"/>
            <a:ext cx="9540815" cy="2913169"/>
          </a:xfrm>
          <a:prstGeom prst="rect">
            <a:avLst/>
          </a:prstGeom>
        </p:spPr>
      </p:pic>
      <p:pic>
        <p:nvPicPr>
          <p:cNvPr id="5" name="Immagine 4" descr="Immagine che contiene macchina, Elettrodomestico, cilindro, ingegneria&#10;&#10;Descrizione generata automaticamente">
            <a:extLst>
              <a:ext uri="{FF2B5EF4-FFF2-40B4-BE49-F238E27FC236}">
                <a16:creationId xmlns:a16="http://schemas.microsoft.com/office/drawing/2014/main" id="{F49AE238-8A09-ACE4-AEF0-24AD80427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692" y="3429000"/>
            <a:ext cx="1787979" cy="2383972"/>
          </a:xfrm>
          <a:prstGeom prst="rect">
            <a:avLst/>
          </a:prstGeom>
        </p:spPr>
      </p:pic>
      <p:pic>
        <p:nvPicPr>
          <p:cNvPr id="8" name="Immagine 7" descr="Immagine che contiene testo, diagramma, linea, Carattere&#10;&#10;Descrizione generata automaticamente">
            <a:extLst>
              <a:ext uri="{FF2B5EF4-FFF2-40B4-BE49-F238E27FC236}">
                <a16:creationId xmlns:a16="http://schemas.microsoft.com/office/drawing/2014/main" id="{23F8F023-DE2A-228C-AFAF-BEFA5151C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728" y="3348113"/>
            <a:ext cx="2311621" cy="2569513"/>
          </a:xfrm>
          <a:prstGeom prst="rect">
            <a:avLst/>
          </a:prstGeom>
        </p:spPr>
      </p:pic>
      <p:sp>
        <p:nvSpPr>
          <p:cNvPr id="4" name="CasellaDiTesto 3">
            <a:extLst>
              <a:ext uri="{FF2B5EF4-FFF2-40B4-BE49-F238E27FC236}">
                <a16:creationId xmlns:a16="http://schemas.microsoft.com/office/drawing/2014/main" id="{BAB32B41-7CD6-EEF6-A981-A52742C05380}"/>
              </a:ext>
            </a:extLst>
          </p:cNvPr>
          <p:cNvSpPr txBox="1"/>
          <p:nvPr/>
        </p:nvSpPr>
        <p:spPr>
          <a:xfrm flipH="1">
            <a:off x="2473035" y="3244334"/>
            <a:ext cx="3062660" cy="369332"/>
          </a:xfrm>
          <a:prstGeom prst="rect">
            <a:avLst/>
          </a:prstGeom>
          <a:noFill/>
        </p:spPr>
        <p:txBody>
          <a:bodyPr wrap="square" rtlCol="0">
            <a:spAutoFit/>
          </a:bodyPr>
          <a:lstStyle/>
          <a:p>
            <a:r>
              <a:rPr lang="it-IT" dirty="0"/>
              <a:t>V. Lollo</a:t>
            </a:r>
          </a:p>
        </p:txBody>
      </p:sp>
      <p:sp>
        <p:nvSpPr>
          <p:cNvPr id="7" name="Date Placeholder 6">
            <a:extLst>
              <a:ext uri="{FF2B5EF4-FFF2-40B4-BE49-F238E27FC236}">
                <a16:creationId xmlns:a16="http://schemas.microsoft.com/office/drawing/2014/main" id="{A0CECA9B-76CD-3D03-4237-112AE261D799}"/>
              </a:ext>
            </a:extLst>
          </p:cNvPr>
          <p:cNvSpPr>
            <a:spLocks noGrp="1"/>
          </p:cNvSpPr>
          <p:nvPr>
            <p:ph type="dt" sz="half" idx="10"/>
          </p:nvPr>
        </p:nvSpPr>
        <p:spPr/>
        <p:txBody>
          <a:bodyPr/>
          <a:lstStyle/>
          <a:p>
            <a:r>
              <a:rPr lang="en-US"/>
              <a:t>Andrea Frazzitta</a:t>
            </a:r>
            <a:endParaRPr lang="it-IT"/>
          </a:p>
        </p:txBody>
      </p:sp>
      <p:sp>
        <p:nvSpPr>
          <p:cNvPr id="10" name="Slide Number Placeholder 9">
            <a:extLst>
              <a:ext uri="{FF2B5EF4-FFF2-40B4-BE49-F238E27FC236}">
                <a16:creationId xmlns:a16="http://schemas.microsoft.com/office/drawing/2014/main" id="{85ADC3AB-1106-CC58-7CE6-BE799B94E90B}"/>
              </a:ext>
            </a:extLst>
          </p:cNvPr>
          <p:cNvSpPr>
            <a:spLocks noGrp="1"/>
          </p:cNvSpPr>
          <p:nvPr>
            <p:ph type="sldNum" sz="quarter" idx="12"/>
          </p:nvPr>
        </p:nvSpPr>
        <p:spPr/>
        <p:txBody>
          <a:bodyPr/>
          <a:lstStyle/>
          <a:p>
            <a:fld id="{9B13B172-409A-48BF-92CD-9E808051E234}" type="slidenum">
              <a:rPr lang="it-IT" smtClean="0"/>
              <a:t>30</a:t>
            </a:fld>
            <a:endParaRPr lang="it-IT"/>
          </a:p>
        </p:txBody>
      </p:sp>
    </p:spTree>
    <p:extLst>
      <p:ext uri="{BB962C8B-B14F-4D97-AF65-F5344CB8AC3E}">
        <p14:creationId xmlns:p14="http://schemas.microsoft.com/office/powerpoint/2010/main" val="1666751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820CF1-5B6F-E0EE-02D7-B2BF6FC2424D}"/>
              </a:ext>
            </a:extLst>
          </p:cNvPr>
          <p:cNvSpPr>
            <a:spLocks noGrp="1"/>
          </p:cNvSpPr>
          <p:nvPr>
            <p:ph type="title"/>
          </p:nvPr>
        </p:nvSpPr>
        <p:spPr/>
        <p:txBody>
          <a:bodyPr/>
          <a:lstStyle/>
          <a:p>
            <a:r>
              <a:rPr lang="it-IT" dirty="0"/>
              <a:t>Timeline</a:t>
            </a:r>
          </a:p>
        </p:txBody>
      </p:sp>
      <p:sp>
        <p:nvSpPr>
          <p:cNvPr id="3" name="Segnaposto contenuto 2">
            <a:extLst>
              <a:ext uri="{FF2B5EF4-FFF2-40B4-BE49-F238E27FC236}">
                <a16:creationId xmlns:a16="http://schemas.microsoft.com/office/drawing/2014/main" id="{3F1E3F63-1B8E-322F-F92D-B48A4BB2E388}"/>
              </a:ext>
            </a:extLst>
          </p:cNvPr>
          <p:cNvSpPr>
            <a:spLocks noGrp="1"/>
          </p:cNvSpPr>
          <p:nvPr>
            <p:ph idx="1"/>
          </p:nvPr>
        </p:nvSpPr>
        <p:spPr/>
        <p:txBody>
          <a:bodyPr>
            <a:normAutofit/>
          </a:bodyPr>
          <a:lstStyle/>
          <a:p>
            <a:r>
              <a:rPr lang="it-IT" dirty="0"/>
              <a:t>Installation in FLAME in progress </a:t>
            </a:r>
            <a:r>
              <a:rPr lang="it-IT" dirty="0" err="1"/>
              <a:t>until</a:t>
            </a:r>
            <a:r>
              <a:rPr lang="it-IT" dirty="0"/>
              <a:t> 15/2/2025</a:t>
            </a:r>
          </a:p>
          <a:p>
            <a:r>
              <a:rPr lang="it-IT" dirty="0"/>
              <a:t>Upgrade laser FLAME up to March 2025</a:t>
            </a:r>
          </a:p>
          <a:p>
            <a:r>
              <a:rPr lang="it-IT" dirty="0"/>
              <a:t>Installation in SPARC up to </a:t>
            </a:r>
            <a:r>
              <a:rPr lang="it-IT" dirty="0" err="1"/>
              <a:t>May</a:t>
            </a:r>
            <a:r>
              <a:rPr lang="it-IT" dirty="0"/>
              <a:t> 2025</a:t>
            </a:r>
          </a:p>
          <a:p>
            <a:r>
              <a:rPr lang="it-IT" dirty="0"/>
              <a:t>Setup and startup </a:t>
            </a:r>
            <a:r>
              <a:rPr lang="it-IT" dirty="0" err="1"/>
              <a:t>May</a:t>
            </a:r>
            <a:r>
              <a:rPr lang="it-IT" dirty="0"/>
              <a:t>/</a:t>
            </a:r>
            <a:r>
              <a:rPr lang="it-IT" dirty="0" err="1"/>
              <a:t>July</a:t>
            </a:r>
            <a:r>
              <a:rPr lang="it-IT" dirty="0"/>
              <a:t> 2025</a:t>
            </a:r>
          </a:p>
          <a:p>
            <a:r>
              <a:rPr lang="it-IT" dirty="0" err="1"/>
              <a:t>Beam</a:t>
            </a:r>
            <a:r>
              <a:rPr lang="it-IT" dirty="0"/>
              <a:t> to users </a:t>
            </a:r>
            <a:r>
              <a:rPr lang="it-IT" dirty="0" err="1"/>
              <a:t>September</a:t>
            </a:r>
            <a:r>
              <a:rPr lang="it-IT" dirty="0"/>
              <a:t>/November 2025</a:t>
            </a:r>
          </a:p>
        </p:txBody>
      </p:sp>
      <p:sp>
        <p:nvSpPr>
          <p:cNvPr id="4" name="Date Placeholder 3">
            <a:extLst>
              <a:ext uri="{FF2B5EF4-FFF2-40B4-BE49-F238E27FC236}">
                <a16:creationId xmlns:a16="http://schemas.microsoft.com/office/drawing/2014/main" id="{022E3F7B-A247-C29C-7EB5-5D7C1A99EEE3}"/>
              </a:ext>
            </a:extLst>
          </p:cNvPr>
          <p:cNvSpPr>
            <a:spLocks noGrp="1"/>
          </p:cNvSpPr>
          <p:nvPr>
            <p:ph type="dt" sz="half" idx="10"/>
          </p:nvPr>
        </p:nvSpPr>
        <p:spPr/>
        <p:txBody>
          <a:bodyPr/>
          <a:lstStyle/>
          <a:p>
            <a:r>
              <a:rPr lang="en-US"/>
              <a:t>Andrea Frazzitta</a:t>
            </a:r>
            <a:endParaRPr lang="it-IT"/>
          </a:p>
        </p:txBody>
      </p:sp>
      <p:sp>
        <p:nvSpPr>
          <p:cNvPr id="6" name="Slide Number Placeholder 5">
            <a:extLst>
              <a:ext uri="{FF2B5EF4-FFF2-40B4-BE49-F238E27FC236}">
                <a16:creationId xmlns:a16="http://schemas.microsoft.com/office/drawing/2014/main" id="{F5E10CFB-52DC-3607-272C-5E9E345646F2}"/>
              </a:ext>
            </a:extLst>
          </p:cNvPr>
          <p:cNvSpPr>
            <a:spLocks noGrp="1"/>
          </p:cNvSpPr>
          <p:nvPr>
            <p:ph type="sldNum" sz="quarter" idx="12"/>
          </p:nvPr>
        </p:nvSpPr>
        <p:spPr/>
        <p:txBody>
          <a:bodyPr/>
          <a:lstStyle/>
          <a:p>
            <a:fld id="{E46192B8-55D9-4942-9C82-0B9DDA21D461}" type="slidenum">
              <a:rPr lang="it-IT" smtClean="0"/>
              <a:t>31</a:t>
            </a:fld>
            <a:endParaRPr lang="it-IT"/>
          </a:p>
        </p:txBody>
      </p:sp>
    </p:spTree>
    <p:extLst>
      <p:ext uri="{BB962C8B-B14F-4D97-AF65-F5344CB8AC3E}">
        <p14:creationId xmlns:p14="http://schemas.microsoft.com/office/powerpoint/2010/main" val="377956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73F0CA-1485-A2C1-006D-F150BADA5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BD832B-F83B-EF42-D3C5-6446C051F5AF}"/>
              </a:ext>
            </a:extLst>
          </p:cNvPr>
          <p:cNvSpPr>
            <a:spLocks noGrp="1"/>
          </p:cNvSpPr>
          <p:nvPr>
            <p:ph type="title"/>
          </p:nvPr>
        </p:nvSpPr>
        <p:spPr/>
        <p:txBody>
          <a:bodyPr/>
          <a:lstStyle/>
          <a:p>
            <a:r>
              <a:rPr lang="en-US" dirty="0"/>
              <a:t>Spectral features</a:t>
            </a:r>
          </a:p>
        </p:txBody>
      </p:sp>
      <p:sp>
        <p:nvSpPr>
          <p:cNvPr id="4" name="Segnaposto contenuto 3">
            <a:extLst>
              <a:ext uri="{FF2B5EF4-FFF2-40B4-BE49-F238E27FC236}">
                <a16:creationId xmlns:a16="http://schemas.microsoft.com/office/drawing/2014/main" id="{2C1CC6F2-6E7D-608C-A59D-C034ECC1077B}"/>
              </a:ext>
            </a:extLst>
          </p:cNvPr>
          <p:cNvSpPr txBox="1">
            <a:spLocks/>
          </p:cNvSpPr>
          <p:nvPr/>
        </p:nvSpPr>
        <p:spPr>
          <a:xfrm>
            <a:off x="838200" y="2345729"/>
            <a:ext cx="6558023" cy="30917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US" sz="2000" b="1" dirty="0"/>
              <a:t>Broadband synchrotron-like </a:t>
            </a:r>
            <a:r>
              <a:rPr lang="en-US" sz="2000" dirty="0"/>
              <a:t>spectrum with enhanced low energy intensity: detailed features depend on beam evolution inside the </a:t>
            </a:r>
            <a:r>
              <a:rPr lang="en-US" sz="2000" dirty="0" err="1"/>
              <a:t>wakefield</a:t>
            </a:r>
            <a:endParaRPr lang="en-US" sz="2000" dirty="0"/>
          </a:p>
          <a:p>
            <a:pPr>
              <a:spcBef>
                <a:spcPts val="2400"/>
              </a:spcBef>
            </a:pPr>
            <a:r>
              <a:rPr lang="en-US" sz="2000" dirty="0"/>
              <a:t>In general, </a:t>
            </a:r>
            <a:r>
              <a:rPr lang="en-US" sz="2000" b="1" dirty="0"/>
              <a:t>beam energy evolution increases spectral broadening</a:t>
            </a:r>
          </a:p>
          <a:p>
            <a:pPr>
              <a:spcBef>
                <a:spcPts val="2400"/>
              </a:spcBef>
            </a:pPr>
            <a:r>
              <a:rPr lang="en-US" sz="2000" dirty="0"/>
              <a:t>Detailed numerical analysis show that for ionization injection, the </a:t>
            </a:r>
            <a:r>
              <a:rPr lang="en-US" sz="2000" b="1" dirty="0"/>
              <a:t>beam core emits with higher spatial coherence</a:t>
            </a:r>
          </a:p>
        </p:txBody>
      </p:sp>
      <p:pic>
        <p:nvPicPr>
          <p:cNvPr id="6" name="Picture 5" descr="A graph of a line&#10;&#10;Description automatically generated with medium confidence">
            <a:extLst>
              <a:ext uri="{FF2B5EF4-FFF2-40B4-BE49-F238E27FC236}">
                <a16:creationId xmlns:a16="http://schemas.microsoft.com/office/drawing/2014/main" id="{A1406E8D-EF61-77DE-2293-6B8A2168E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800" y="1216403"/>
            <a:ext cx="4050146" cy="2980542"/>
          </a:xfrm>
          <a:prstGeom prst="rect">
            <a:avLst/>
          </a:prstGeom>
        </p:spPr>
      </p:pic>
      <p:sp>
        <p:nvSpPr>
          <p:cNvPr id="24" name="TextBox 23">
            <a:extLst>
              <a:ext uri="{FF2B5EF4-FFF2-40B4-BE49-F238E27FC236}">
                <a16:creationId xmlns:a16="http://schemas.microsoft.com/office/drawing/2014/main" id="{BF9206F0-9FED-A24E-0B09-18F51CEC1C79}"/>
              </a:ext>
            </a:extLst>
          </p:cNvPr>
          <p:cNvSpPr txBox="1"/>
          <p:nvPr/>
        </p:nvSpPr>
        <p:spPr>
          <a:xfrm>
            <a:off x="10405783" y="4242511"/>
            <a:ext cx="1002144" cy="338554"/>
          </a:xfrm>
          <a:prstGeom prst="rect">
            <a:avLst/>
          </a:prstGeom>
          <a:noFill/>
        </p:spPr>
        <p:txBody>
          <a:bodyPr wrap="square" rtlCol="0">
            <a:spAutoFit/>
          </a:bodyPr>
          <a:lstStyle/>
          <a:p>
            <a:pPr algn="ctr"/>
            <a:r>
              <a:rPr lang="en-US" sz="1600" dirty="0"/>
              <a:t>beam</a:t>
            </a:r>
            <a:endParaRPr lang="en-US" dirty="0"/>
          </a:p>
        </p:txBody>
      </p:sp>
      <p:pic>
        <p:nvPicPr>
          <p:cNvPr id="35" name="Picture 34" descr="A graph of a line&#10;&#10;Description automatically generated with medium confidence">
            <a:extLst>
              <a:ext uri="{FF2B5EF4-FFF2-40B4-BE49-F238E27FC236}">
                <a16:creationId xmlns:a16="http://schemas.microsoft.com/office/drawing/2014/main" id="{44C504A4-7966-D2C1-FFD2-B4EC4F3CC5A1}"/>
              </a:ext>
            </a:extLst>
          </p:cNvPr>
          <p:cNvPicPr>
            <a:picLocks noChangeAspect="1"/>
          </p:cNvPicPr>
          <p:nvPr/>
        </p:nvPicPr>
        <p:blipFill>
          <a:blip r:embed="rId3">
            <a:extLst>
              <a:ext uri="{28A0092B-C50C-407E-A947-70E740481C1C}">
                <a14:useLocalDpi xmlns:a14="http://schemas.microsoft.com/office/drawing/2010/main" val="0"/>
              </a:ext>
            </a:extLst>
          </a:blip>
          <a:srcRect l="6746" t="62647" r="85127" b="31627"/>
          <a:stretch/>
        </p:blipFill>
        <p:spPr>
          <a:xfrm>
            <a:off x="7936311" y="5126300"/>
            <a:ext cx="329184" cy="170687"/>
          </a:xfrm>
          <a:prstGeom prst="rect">
            <a:avLst/>
          </a:prstGeom>
        </p:spPr>
      </p:pic>
      <p:grpSp>
        <p:nvGrpSpPr>
          <p:cNvPr id="41" name="Group 40">
            <a:extLst>
              <a:ext uri="{FF2B5EF4-FFF2-40B4-BE49-F238E27FC236}">
                <a16:creationId xmlns:a16="http://schemas.microsoft.com/office/drawing/2014/main" id="{58CA9327-B8F9-AD3D-2DC6-F3FDE721C857}"/>
              </a:ext>
            </a:extLst>
          </p:cNvPr>
          <p:cNvGrpSpPr/>
          <p:nvPr/>
        </p:nvGrpSpPr>
        <p:grpSpPr>
          <a:xfrm>
            <a:off x="7670799" y="3754285"/>
            <a:ext cx="4050145" cy="2481415"/>
            <a:chOff x="7670799" y="3754285"/>
            <a:chExt cx="4050145" cy="2481415"/>
          </a:xfrm>
        </p:grpSpPr>
        <p:grpSp>
          <p:nvGrpSpPr>
            <p:cNvPr id="23" name="Group 22">
              <a:extLst>
                <a:ext uri="{FF2B5EF4-FFF2-40B4-BE49-F238E27FC236}">
                  <a16:creationId xmlns:a16="http://schemas.microsoft.com/office/drawing/2014/main" id="{80ADB0C0-0D23-0E3E-E8A4-9219D4A68A36}"/>
                </a:ext>
              </a:extLst>
            </p:cNvPr>
            <p:cNvGrpSpPr/>
            <p:nvPr/>
          </p:nvGrpSpPr>
          <p:grpSpPr>
            <a:xfrm>
              <a:off x="7670799" y="3754285"/>
              <a:ext cx="4050145" cy="2481415"/>
              <a:chOff x="7956820" y="3632835"/>
              <a:chExt cx="3764125" cy="2306178"/>
            </a:xfrm>
          </p:grpSpPr>
          <p:pic>
            <p:nvPicPr>
              <p:cNvPr id="7" name="Picture 6" descr="A graph of a line&#10;&#10;Description automatically generated with medium confidence">
                <a:extLst>
                  <a:ext uri="{FF2B5EF4-FFF2-40B4-BE49-F238E27FC236}">
                    <a16:creationId xmlns:a16="http://schemas.microsoft.com/office/drawing/2014/main" id="{7EB24C27-C1B7-9989-8A83-CF0EF4E23683}"/>
                  </a:ext>
                </a:extLst>
              </p:cNvPr>
              <p:cNvPicPr>
                <a:picLocks noChangeAspect="1"/>
              </p:cNvPicPr>
              <p:nvPr/>
            </p:nvPicPr>
            <p:blipFill>
              <a:blip r:embed="rId3">
                <a:extLst>
                  <a:ext uri="{28A0092B-C50C-407E-A947-70E740481C1C}">
                    <a14:useLocalDpi xmlns:a14="http://schemas.microsoft.com/office/drawing/2010/main" val="0"/>
                  </a:ext>
                </a:extLst>
              </a:blip>
              <a:srcRect t="16746"/>
              <a:stretch/>
            </p:blipFill>
            <p:spPr>
              <a:xfrm>
                <a:off x="7956820" y="3632835"/>
                <a:ext cx="3764125" cy="2306178"/>
              </a:xfrm>
              <a:prstGeom prst="rect">
                <a:avLst/>
              </a:prstGeom>
            </p:spPr>
          </p:pic>
          <p:sp>
            <p:nvSpPr>
              <p:cNvPr id="8" name="Rectangle 7">
                <a:extLst>
                  <a:ext uri="{FF2B5EF4-FFF2-40B4-BE49-F238E27FC236}">
                    <a16:creationId xmlns:a16="http://schemas.microsoft.com/office/drawing/2014/main" id="{1C526567-051C-4A2A-A79B-D60D82CC61DD}"/>
                  </a:ext>
                </a:extLst>
              </p:cNvPr>
              <p:cNvSpPr/>
              <p:nvPr/>
            </p:nvSpPr>
            <p:spPr>
              <a:xfrm>
                <a:off x="8607552" y="3654044"/>
                <a:ext cx="2978482" cy="17774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EDF3049-3645-7937-1A1A-7F654891C144}"/>
                  </a:ext>
                </a:extLst>
              </p:cNvPr>
              <p:cNvGrpSpPr/>
              <p:nvPr/>
            </p:nvGrpSpPr>
            <p:grpSpPr>
              <a:xfrm>
                <a:off x="8676132" y="3707893"/>
                <a:ext cx="2892784" cy="1716023"/>
                <a:chOff x="8676132" y="3707893"/>
                <a:chExt cx="2892784" cy="1716023"/>
              </a:xfrm>
            </p:grpSpPr>
            <p:grpSp>
              <p:nvGrpSpPr>
                <p:cNvPr id="18" name="Group 17">
                  <a:extLst>
                    <a:ext uri="{FF2B5EF4-FFF2-40B4-BE49-F238E27FC236}">
                      <a16:creationId xmlns:a16="http://schemas.microsoft.com/office/drawing/2014/main" id="{29556851-A2A4-0955-659E-9F4A2D2FB350}"/>
                    </a:ext>
                  </a:extLst>
                </p:cNvPr>
                <p:cNvGrpSpPr/>
                <p:nvPr/>
              </p:nvGrpSpPr>
              <p:grpSpPr>
                <a:xfrm>
                  <a:off x="8676132" y="3760470"/>
                  <a:ext cx="2826004" cy="1663446"/>
                  <a:chOff x="2886191" y="3008513"/>
                  <a:chExt cx="4705452" cy="3515160"/>
                </a:xfrm>
              </p:grpSpPr>
              <p:pic>
                <p:nvPicPr>
                  <p:cNvPr id="11" name="Picture 10" descr="A picture containing diagram, plot, line, text&#10;&#10;Description automatically generated">
                    <a:extLst>
                      <a:ext uri="{FF2B5EF4-FFF2-40B4-BE49-F238E27FC236}">
                        <a16:creationId xmlns:a16="http://schemas.microsoft.com/office/drawing/2014/main" id="{7D0A1809-C549-4942-ED95-ED0A862DD672}"/>
                      </a:ext>
                    </a:extLst>
                  </p:cNvPr>
                  <p:cNvPicPr>
                    <a:picLocks noChangeAspect="1"/>
                  </p:cNvPicPr>
                  <p:nvPr/>
                </p:nvPicPr>
                <p:blipFill rotWithShape="1">
                  <a:blip r:embed="rId4">
                    <a:extLst>
                      <a:ext uri="{28A0092B-C50C-407E-A947-70E740481C1C}">
                        <a14:useLocalDpi xmlns:a14="http://schemas.microsoft.com/office/drawing/2010/main" val="0"/>
                      </a:ext>
                    </a:extLst>
                  </a:blip>
                  <a:srcRect l="16922" t="12589" r="10978" b="12657"/>
                  <a:stretch/>
                </p:blipFill>
                <p:spPr>
                  <a:xfrm>
                    <a:off x="2886191" y="3033147"/>
                    <a:ext cx="4705452" cy="3415036"/>
                  </a:xfrm>
                  <a:prstGeom prst="rect">
                    <a:avLst/>
                  </a:prstGeom>
                  <a:solidFill>
                    <a:srgbClr val="FFFFFF">
                      <a:shade val="85000"/>
                    </a:srgbClr>
                  </a:solidFill>
                  <a:ln w="88900" cap="sq">
                    <a:solidFill>
                      <a:srgbClr val="FFFFFF"/>
                    </a:solidFill>
                    <a:miter lim="800000"/>
                  </a:ln>
                  <a:effectLst/>
                </p:spPr>
              </p:pic>
              <p:sp>
                <p:nvSpPr>
                  <p:cNvPr id="12" name="Freeform: Shape 11">
                    <a:extLst>
                      <a:ext uri="{FF2B5EF4-FFF2-40B4-BE49-F238E27FC236}">
                        <a16:creationId xmlns:a16="http://schemas.microsoft.com/office/drawing/2014/main" id="{E1AD2F0F-DD3A-2F2C-BF38-1A1B5DB0546D}"/>
                      </a:ext>
                    </a:extLst>
                  </p:cNvPr>
                  <p:cNvSpPr/>
                  <p:nvPr/>
                </p:nvSpPr>
                <p:spPr>
                  <a:xfrm>
                    <a:off x="2899540" y="3008515"/>
                    <a:ext cx="4547898" cy="3514817"/>
                  </a:xfrm>
                  <a:custGeom>
                    <a:avLst/>
                    <a:gdLst>
                      <a:gd name="connsiteX0" fmla="*/ 717578 w 6372097"/>
                      <a:gd name="connsiteY0" fmla="*/ 0 h 4924638"/>
                      <a:gd name="connsiteX1" fmla="*/ 0 w 6372097"/>
                      <a:gd name="connsiteY1" fmla="*/ 0 h 4924638"/>
                      <a:gd name="connsiteX2" fmla="*/ 0 w 6372097"/>
                      <a:gd name="connsiteY2" fmla="*/ 4924638 h 4924638"/>
                      <a:gd name="connsiteX3" fmla="*/ 6372097 w 6372097"/>
                      <a:gd name="connsiteY3" fmla="*/ 4924638 h 4924638"/>
                      <a:gd name="connsiteX4" fmla="*/ 6372097 w 6372097"/>
                      <a:gd name="connsiteY4" fmla="*/ 4588402 h 4924638"/>
                      <a:gd name="connsiteX5" fmla="*/ 5408491 w 6372097"/>
                      <a:gd name="connsiteY5" fmla="*/ 4584301 h 4924638"/>
                      <a:gd name="connsiteX6" fmla="*/ 5125560 w 6372097"/>
                      <a:gd name="connsiteY6" fmla="*/ 4535096 h 4924638"/>
                      <a:gd name="connsiteX7" fmla="*/ 4977944 w 6372097"/>
                      <a:gd name="connsiteY7" fmla="*/ 4448986 h 4924638"/>
                      <a:gd name="connsiteX8" fmla="*/ 4879533 w 6372097"/>
                      <a:gd name="connsiteY8" fmla="*/ 4358776 h 4924638"/>
                      <a:gd name="connsiteX9" fmla="*/ 4719616 w 6372097"/>
                      <a:gd name="connsiteY9" fmla="*/ 4120950 h 4924638"/>
                      <a:gd name="connsiteX10" fmla="*/ 4588402 w 6372097"/>
                      <a:gd name="connsiteY10" fmla="*/ 3895426 h 4924638"/>
                      <a:gd name="connsiteX11" fmla="*/ 4407982 w 6372097"/>
                      <a:gd name="connsiteY11" fmla="*/ 3620696 h 4924638"/>
                      <a:gd name="connsiteX12" fmla="*/ 4305471 w 6372097"/>
                      <a:gd name="connsiteY12" fmla="*/ 3456678 h 4924638"/>
                      <a:gd name="connsiteX13" fmla="*/ 4231663 w 6372097"/>
                      <a:gd name="connsiteY13" fmla="*/ 3247555 h 4924638"/>
                      <a:gd name="connsiteX14" fmla="*/ 4141453 w 6372097"/>
                      <a:gd name="connsiteY14" fmla="*/ 2899017 h 4924638"/>
                      <a:gd name="connsiteX15" fmla="*/ 4059444 w 6372097"/>
                      <a:gd name="connsiteY15" fmla="*/ 2607885 h 4924638"/>
                      <a:gd name="connsiteX16" fmla="*/ 3985636 w 6372097"/>
                      <a:gd name="connsiteY16" fmla="*/ 2456168 h 4924638"/>
                      <a:gd name="connsiteX17" fmla="*/ 3813417 w 6372097"/>
                      <a:gd name="connsiteY17" fmla="*/ 2329054 h 4924638"/>
                      <a:gd name="connsiteX18" fmla="*/ 3649399 w 6372097"/>
                      <a:gd name="connsiteY18" fmla="*/ 2247045 h 4924638"/>
                      <a:gd name="connsiteX19" fmla="*/ 3583792 w 6372097"/>
                      <a:gd name="connsiteY19" fmla="*/ 2234744 h 4924638"/>
                      <a:gd name="connsiteX20" fmla="*/ 3501783 w 6372097"/>
                      <a:gd name="connsiteY20" fmla="*/ 2267548 h 4924638"/>
                      <a:gd name="connsiteX21" fmla="*/ 3419774 w 6372097"/>
                      <a:gd name="connsiteY21" fmla="*/ 2337255 h 4924638"/>
                      <a:gd name="connsiteX22" fmla="*/ 3370568 w 6372097"/>
                      <a:gd name="connsiteY22" fmla="*/ 2382360 h 4924638"/>
                      <a:gd name="connsiteX23" fmla="*/ 3296760 w 6372097"/>
                      <a:gd name="connsiteY23" fmla="*/ 2386461 h 4924638"/>
                      <a:gd name="connsiteX24" fmla="*/ 3231153 w 6372097"/>
                      <a:gd name="connsiteY24" fmla="*/ 2337255 h 4924638"/>
                      <a:gd name="connsiteX25" fmla="*/ 3145044 w 6372097"/>
                      <a:gd name="connsiteY25" fmla="*/ 2308552 h 4924638"/>
                      <a:gd name="connsiteX26" fmla="*/ 3099939 w 6372097"/>
                      <a:gd name="connsiteY26" fmla="*/ 2324954 h 4924638"/>
                      <a:gd name="connsiteX27" fmla="*/ 3034332 w 6372097"/>
                      <a:gd name="connsiteY27" fmla="*/ 2415164 h 4924638"/>
                      <a:gd name="connsiteX28" fmla="*/ 2985126 w 6372097"/>
                      <a:gd name="connsiteY28" fmla="*/ 2476671 h 4924638"/>
                      <a:gd name="connsiteX29" fmla="*/ 2944122 w 6372097"/>
                      <a:gd name="connsiteY29" fmla="*/ 2509474 h 4924638"/>
                      <a:gd name="connsiteX30" fmla="*/ 2903117 w 6372097"/>
                      <a:gd name="connsiteY30" fmla="*/ 2529976 h 4924638"/>
                      <a:gd name="connsiteX31" fmla="*/ 2862113 w 6372097"/>
                      <a:gd name="connsiteY31" fmla="*/ 2550479 h 4924638"/>
                      <a:gd name="connsiteX32" fmla="*/ 2792405 w 6372097"/>
                      <a:gd name="connsiteY32" fmla="*/ 2562780 h 4924638"/>
                      <a:gd name="connsiteX33" fmla="*/ 2714497 w 6372097"/>
                      <a:gd name="connsiteY33" fmla="*/ 2521776 h 4924638"/>
                      <a:gd name="connsiteX34" fmla="*/ 2648889 w 6372097"/>
                      <a:gd name="connsiteY34" fmla="*/ 2447967 h 4924638"/>
                      <a:gd name="connsiteX35" fmla="*/ 2607885 w 6372097"/>
                      <a:gd name="connsiteY35" fmla="*/ 2382360 h 4924638"/>
                      <a:gd name="connsiteX36" fmla="*/ 2575081 w 6372097"/>
                      <a:gd name="connsiteY36" fmla="*/ 2349557 h 4924638"/>
                      <a:gd name="connsiteX37" fmla="*/ 2529976 w 6372097"/>
                      <a:gd name="connsiteY37" fmla="*/ 2324954 h 4924638"/>
                      <a:gd name="connsiteX38" fmla="*/ 2484872 w 6372097"/>
                      <a:gd name="connsiteY38" fmla="*/ 2357758 h 4924638"/>
                      <a:gd name="connsiteX39" fmla="*/ 2419264 w 6372097"/>
                      <a:gd name="connsiteY39" fmla="*/ 2419264 h 4924638"/>
                      <a:gd name="connsiteX40" fmla="*/ 2370059 w 6372097"/>
                      <a:gd name="connsiteY40" fmla="*/ 2476671 h 4924638"/>
                      <a:gd name="connsiteX41" fmla="*/ 2333155 w 6372097"/>
                      <a:gd name="connsiteY41" fmla="*/ 2521776 h 4924638"/>
                      <a:gd name="connsiteX42" fmla="*/ 2247046 w 6372097"/>
                      <a:gd name="connsiteY42" fmla="*/ 2546378 h 4924638"/>
                      <a:gd name="connsiteX43" fmla="*/ 2165037 w 6372097"/>
                      <a:gd name="connsiteY43" fmla="*/ 2583282 h 4924638"/>
                      <a:gd name="connsiteX44" fmla="*/ 2111731 w 6372097"/>
                      <a:gd name="connsiteY44" fmla="*/ 2661191 h 4924638"/>
                      <a:gd name="connsiteX45" fmla="*/ 2046124 w 6372097"/>
                      <a:gd name="connsiteY45" fmla="*/ 2771903 h 4924638"/>
                      <a:gd name="connsiteX46" fmla="*/ 1964115 w 6372097"/>
                      <a:gd name="connsiteY46" fmla="*/ 2907218 h 4924638"/>
                      <a:gd name="connsiteX47" fmla="*/ 1886206 w 6372097"/>
                      <a:gd name="connsiteY47" fmla="*/ 2976925 h 4924638"/>
                      <a:gd name="connsiteX48" fmla="*/ 1734489 w 6372097"/>
                      <a:gd name="connsiteY48" fmla="*/ 2960524 h 4924638"/>
                      <a:gd name="connsiteX49" fmla="*/ 1631978 w 6372097"/>
                      <a:gd name="connsiteY49" fmla="*/ 2964624 h 4924638"/>
                      <a:gd name="connsiteX50" fmla="*/ 1537668 w 6372097"/>
                      <a:gd name="connsiteY50" fmla="*/ 3022030 h 4924638"/>
                      <a:gd name="connsiteX51" fmla="*/ 1443358 w 6372097"/>
                      <a:gd name="connsiteY51" fmla="*/ 3054834 h 4924638"/>
                      <a:gd name="connsiteX52" fmla="*/ 1406454 w 6372097"/>
                      <a:gd name="connsiteY52" fmla="*/ 3067135 h 4924638"/>
                      <a:gd name="connsiteX53" fmla="*/ 1324445 w 6372097"/>
                      <a:gd name="connsiteY53" fmla="*/ 3038432 h 4924638"/>
                      <a:gd name="connsiteX54" fmla="*/ 1230134 w 6372097"/>
                      <a:gd name="connsiteY54" fmla="*/ 2890816 h 4924638"/>
                      <a:gd name="connsiteX55" fmla="*/ 1156326 w 6372097"/>
                      <a:gd name="connsiteY55" fmla="*/ 2673492 h 4924638"/>
                      <a:gd name="connsiteX56" fmla="*/ 1066116 w 6372097"/>
                      <a:gd name="connsiteY56" fmla="*/ 2390561 h 4924638"/>
                      <a:gd name="connsiteX57" fmla="*/ 996409 w 6372097"/>
                      <a:gd name="connsiteY57" fmla="*/ 2181438 h 4924638"/>
                      <a:gd name="connsiteX58" fmla="*/ 926701 w 6372097"/>
                      <a:gd name="connsiteY58" fmla="*/ 1791896 h 4924638"/>
                      <a:gd name="connsiteX59" fmla="*/ 885697 w 6372097"/>
                      <a:gd name="connsiteY59" fmla="*/ 1500764 h 4924638"/>
                      <a:gd name="connsiteX60" fmla="*/ 815989 w 6372097"/>
                      <a:gd name="connsiteY60" fmla="*/ 1041514 h 4924638"/>
                      <a:gd name="connsiteX61" fmla="*/ 750382 w 6372097"/>
                      <a:gd name="connsiteY61" fmla="*/ 397743 h 4924638"/>
                      <a:gd name="connsiteX62" fmla="*/ 717578 w 6372097"/>
                      <a:gd name="connsiteY62" fmla="*/ 0 h 492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372097" h="4924638">
                        <a:moveTo>
                          <a:pt x="717578" y="0"/>
                        </a:moveTo>
                        <a:lnTo>
                          <a:pt x="0" y="0"/>
                        </a:lnTo>
                        <a:lnTo>
                          <a:pt x="0" y="4924638"/>
                        </a:lnTo>
                        <a:lnTo>
                          <a:pt x="6372097" y="4924638"/>
                        </a:lnTo>
                        <a:lnTo>
                          <a:pt x="6372097" y="4588402"/>
                        </a:lnTo>
                        <a:lnTo>
                          <a:pt x="5408491" y="4584301"/>
                        </a:lnTo>
                        <a:lnTo>
                          <a:pt x="5125560" y="4535096"/>
                        </a:lnTo>
                        <a:lnTo>
                          <a:pt x="4977944" y="4448986"/>
                        </a:lnTo>
                        <a:lnTo>
                          <a:pt x="4879533" y="4358776"/>
                        </a:lnTo>
                        <a:lnTo>
                          <a:pt x="4719616" y="4120950"/>
                        </a:lnTo>
                        <a:lnTo>
                          <a:pt x="4588402" y="3895426"/>
                        </a:lnTo>
                        <a:lnTo>
                          <a:pt x="4407982" y="3620696"/>
                        </a:lnTo>
                        <a:lnTo>
                          <a:pt x="4305471" y="3456678"/>
                        </a:lnTo>
                        <a:lnTo>
                          <a:pt x="4231663" y="3247555"/>
                        </a:lnTo>
                        <a:lnTo>
                          <a:pt x="4141453" y="2899017"/>
                        </a:lnTo>
                        <a:lnTo>
                          <a:pt x="4059444" y="2607885"/>
                        </a:lnTo>
                        <a:lnTo>
                          <a:pt x="3985636" y="2456168"/>
                        </a:lnTo>
                        <a:lnTo>
                          <a:pt x="3813417" y="2329054"/>
                        </a:lnTo>
                        <a:lnTo>
                          <a:pt x="3649399" y="2247045"/>
                        </a:lnTo>
                        <a:lnTo>
                          <a:pt x="3583792" y="2234744"/>
                        </a:lnTo>
                        <a:lnTo>
                          <a:pt x="3501783" y="2267548"/>
                        </a:lnTo>
                        <a:lnTo>
                          <a:pt x="3419774" y="2337255"/>
                        </a:lnTo>
                        <a:lnTo>
                          <a:pt x="3370568" y="2382360"/>
                        </a:lnTo>
                        <a:lnTo>
                          <a:pt x="3296760" y="2386461"/>
                        </a:lnTo>
                        <a:lnTo>
                          <a:pt x="3231153" y="2337255"/>
                        </a:lnTo>
                        <a:lnTo>
                          <a:pt x="3145044" y="2308552"/>
                        </a:lnTo>
                        <a:lnTo>
                          <a:pt x="3099939" y="2324954"/>
                        </a:lnTo>
                        <a:lnTo>
                          <a:pt x="3034332" y="2415164"/>
                        </a:lnTo>
                        <a:lnTo>
                          <a:pt x="2985126" y="2476671"/>
                        </a:lnTo>
                        <a:lnTo>
                          <a:pt x="2944122" y="2509474"/>
                        </a:lnTo>
                        <a:lnTo>
                          <a:pt x="2903117" y="2529976"/>
                        </a:lnTo>
                        <a:lnTo>
                          <a:pt x="2862113" y="2550479"/>
                        </a:lnTo>
                        <a:lnTo>
                          <a:pt x="2792405" y="2562780"/>
                        </a:lnTo>
                        <a:lnTo>
                          <a:pt x="2714497" y="2521776"/>
                        </a:lnTo>
                        <a:lnTo>
                          <a:pt x="2648889" y="2447967"/>
                        </a:lnTo>
                        <a:lnTo>
                          <a:pt x="2607885" y="2382360"/>
                        </a:lnTo>
                        <a:lnTo>
                          <a:pt x="2575081" y="2349557"/>
                        </a:lnTo>
                        <a:lnTo>
                          <a:pt x="2529976" y="2324954"/>
                        </a:lnTo>
                        <a:lnTo>
                          <a:pt x="2484872" y="2357758"/>
                        </a:lnTo>
                        <a:lnTo>
                          <a:pt x="2419264" y="2419264"/>
                        </a:lnTo>
                        <a:lnTo>
                          <a:pt x="2370059" y="2476671"/>
                        </a:lnTo>
                        <a:lnTo>
                          <a:pt x="2333155" y="2521776"/>
                        </a:lnTo>
                        <a:lnTo>
                          <a:pt x="2247046" y="2546378"/>
                        </a:lnTo>
                        <a:lnTo>
                          <a:pt x="2165037" y="2583282"/>
                        </a:lnTo>
                        <a:lnTo>
                          <a:pt x="2111731" y="2661191"/>
                        </a:lnTo>
                        <a:lnTo>
                          <a:pt x="2046124" y="2771903"/>
                        </a:lnTo>
                        <a:lnTo>
                          <a:pt x="1964115" y="2907218"/>
                        </a:lnTo>
                        <a:lnTo>
                          <a:pt x="1886206" y="2976925"/>
                        </a:lnTo>
                        <a:lnTo>
                          <a:pt x="1734489" y="2960524"/>
                        </a:lnTo>
                        <a:lnTo>
                          <a:pt x="1631978" y="2964624"/>
                        </a:lnTo>
                        <a:lnTo>
                          <a:pt x="1537668" y="3022030"/>
                        </a:lnTo>
                        <a:lnTo>
                          <a:pt x="1443358" y="3054834"/>
                        </a:lnTo>
                        <a:lnTo>
                          <a:pt x="1406454" y="3067135"/>
                        </a:lnTo>
                        <a:lnTo>
                          <a:pt x="1324445" y="3038432"/>
                        </a:lnTo>
                        <a:lnTo>
                          <a:pt x="1230134" y="2890816"/>
                        </a:lnTo>
                        <a:lnTo>
                          <a:pt x="1156326" y="2673492"/>
                        </a:lnTo>
                        <a:lnTo>
                          <a:pt x="1066116" y="2390561"/>
                        </a:lnTo>
                        <a:lnTo>
                          <a:pt x="996409" y="2181438"/>
                        </a:lnTo>
                        <a:lnTo>
                          <a:pt x="926701" y="1791896"/>
                        </a:lnTo>
                        <a:lnTo>
                          <a:pt x="885697" y="1500764"/>
                        </a:lnTo>
                        <a:lnTo>
                          <a:pt x="815989" y="1041514"/>
                        </a:lnTo>
                        <a:lnTo>
                          <a:pt x="750382" y="397743"/>
                        </a:lnTo>
                        <a:lnTo>
                          <a:pt x="717578" y="0"/>
                        </a:lnTo>
                        <a:close/>
                      </a:path>
                    </a:pathLst>
                  </a:custGeom>
                  <a:gradFill flip="none" rotWithShape="1">
                    <a:gsLst>
                      <a:gs pos="0">
                        <a:schemeClr val="bg1">
                          <a:alpha val="0"/>
                        </a:schemeClr>
                      </a:gs>
                      <a:gs pos="90000">
                        <a:srgbClr val="77CBC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eform: Shape 12">
                    <a:extLst>
                      <a:ext uri="{FF2B5EF4-FFF2-40B4-BE49-F238E27FC236}">
                        <a16:creationId xmlns:a16="http://schemas.microsoft.com/office/drawing/2014/main" id="{68CC8AD0-6A72-62D8-C47C-485A2CBE4318}"/>
                      </a:ext>
                    </a:extLst>
                  </p:cNvPr>
                  <p:cNvSpPr/>
                  <p:nvPr/>
                </p:nvSpPr>
                <p:spPr>
                  <a:xfrm>
                    <a:off x="2896082" y="3008513"/>
                    <a:ext cx="4553551" cy="3515160"/>
                  </a:xfrm>
                  <a:custGeom>
                    <a:avLst/>
                    <a:gdLst>
                      <a:gd name="connsiteX0" fmla="*/ 0 w 6380018"/>
                      <a:gd name="connsiteY0" fmla="*/ 4932218 h 4932218"/>
                      <a:gd name="connsiteX1" fmla="*/ 0 w 6380018"/>
                      <a:gd name="connsiteY1" fmla="*/ 0 h 4932218"/>
                      <a:gd name="connsiteX2" fmla="*/ 280554 w 6380018"/>
                      <a:gd name="connsiteY2" fmla="*/ 0 h 4932218"/>
                      <a:gd name="connsiteX3" fmla="*/ 325582 w 6380018"/>
                      <a:gd name="connsiteY3" fmla="*/ 374073 h 4932218"/>
                      <a:gd name="connsiteX4" fmla="*/ 370609 w 6380018"/>
                      <a:gd name="connsiteY4" fmla="*/ 786245 h 4932218"/>
                      <a:gd name="connsiteX5" fmla="*/ 471054 w 6380018"/>
                      <a:gd name="connsiteY5" fmla="*/ 1489364 h 4932218"/>
                      <a:gd name="connsiteX6" fmla="*/ 533400 w 6380018"/>
                      <a:gd name="connsiteY6" fmla="*/ 1905000 h 4932218"/>
                      <a:gd name="connsiteX7" fmla="*/ 585354 w 6380018"/>
                      <a:gd name="connsiteY7" fmla="*/ 2161309 h 4932218"/>
                      <a:gd name="connsiteX8" fmla="*/ 685800 w 6380018"/>
                      <a:gd name="connsiteY8" fmla="*/ 2452254 h 4932218"/>
                      <a:gd name="connsiteX9" fmla="*/ 800100 w 6380018"/>
                      <a:gd name="connsiteY9" fmla="*/ 2653145 h 4932218"/>
                      <a:gd name="connsiteX10" fmla="*/ 879763 w 6380018"/>
                      <a:gd name="connsiteY10" fmla="*/ 2760518 h 4932218"/>
                      <a:gd name="connsiteX11" fmla="*/ 949036 w 6380018"/>
                      <a:gd name="connsiteY11" fmla="*/ 2774373 h 4932218"/>
                      <a:gd name="connsiteX12" fmla="*/ 1007918 w 6380018"/>
                      <a:gd name="connsiteY12" fmla="*/ 2718954 h 4932218"/>
                      <a:gd name="connsiteX13" fmla="*/ 1059873 w 6380018"/>
                      <a:gd name="connsiteY13" fmla="*/ 2642754 h 4932218"/>
                      <a:gd name="connsiteX14" fmla="*/ 1129145 w 6380018"/>
                      <a:gd name="connsiteY14" fmla="*/ 2514600 h 4932218"/>
                      <a:gd name="connsiteX15" fmla="*/ 1198418 w 6380018"/>
                      <a:gd name="connsiteY15" fmla="*/ 2445327 h 4932218"/>
                      <a:gd name="connsiteX16" fmla="*/ 1246909 w 6380018"/>
                      <a:gd name="connsiteY16" fmla="*/ 2462645 h 4932218"/>
                      <a:gd name="connsiteX17" fmla="*/ 1291936 w 6380018"/>
                      <a:gd name="connsiteY17" fmla="*/ 2528454 h 4932218"/>
                      <a:gd name="connsiteX18" fmla="*/ 1336963 w 6380018"/>
                      <a:gd name="connsiteY18" fmla="*/ 2601191 h 4932218"/>
                      <a:gd name="connsiteX19" fmla="*/ 1381991 w 6380018"/>
                      <a:gd name="connsiteY19" fmla="*/ 2670464 h 4932218"/>
                      <a:gd name="connsiteX20" fmla="*/ 1420091 w 6380018"/>
                      <a:gd name="connsiteY20" fmla="*/ 2722418 h 4932218"/>
                      <a:gd name="connsiteX21" fmla="*/ 1454727 w 6380018"/>
                      <a:gd name="connsiteY21" fmla="*/ 2746664 h 4932218"/>
                      <a:gd name="connsiteX22" fmla="*/ 1482436 w 6380018"/>
                      <a:gd name="connsiteY22" fmla="*/ 2715491 h 4932218"/>
                      <a:gd name="connsiteX23" fmla="*/ 1510145 w 6380018"/>
                      <a:gd name="connsiteY23" fmla="*/ 2653145 h 4932218"/>
                      <a:gd name="connsiteX24" fmla="*/ 1569027 w 6380018"/>
                      <a:gd name="connsiteY24" fmla="*/ 2500745 h 4932218"/>
                      <a:gd name="connsiteX25" fmla="*/ 1627909 w 6380018"/>
                      <a:gd name="connsiteY25" fmla="*/ 2244436 h 4932218"/>
                      <a:gd name="connsiteX26" fmla="*/ 1697182 w 6380018"/>
                      <a:gd name="connsiteY26" fmla="*/ 2033154 h 4932218"/>
                      <a:gd name="connsiteX27" fmla="*/ 1731818 w 6380018"/>
                      <a:gd name="connsiteY27" fmla="*/ 1963882 h 4932218"/>
                      <a:gd name="connsiteX28" fmla="*/ 1769918 w 6380018"/>
                      <a:gd name="connsiteY28" fmla="*/ 1939636 h 4932218"/>
                      <a:gd name="connsiteX29" fmla="*/ 1814945 w 6380018"/>
                      <a:gd name="connsiteY29" fmla="*/ 1922318 h 4932218"/>
                      <a:gd name="connsiteX30" fmla="*/ 1859973 w 6380018"/>
                      <a:gd name="connsiteY30" fmla="*/ 1939636 h 4932218"/>
                      <a:gd name="connsiteX31" fmla="*/ 1891145 w 6380018"/>
                      <a:gd name="connsiteY31" fmla="*/ 1960418 h 4932218"/>
                      <a:gd name="connsiteX32" fmla="*/ 1936173 w 6380018"/>
                      <a:gd name="connsiteY32" fmla="*/ 1995054 h 4932218"/>
                      <a:gd name="connsiteX33" fmla="*/ 1988127 w 6380018"/>
                      <a:gd name="connsiteY33" fmla="*/ 2012373 h 4932218"/>
                      <a:gd name="connsiteX34" fmla="*/ 2036618 w 6380018"/>
                      <a:gd name="connsiteY34" fmla="*/ 2033154 h 4932218"/>
                      <a:gd name="connsiteX35" fmla="*/ 2092036 w 6380018"/>
                      <a:gd name="connsiteY35" fmla="*/ 2050473 h 4932218"/>
                      <a:gd name="connsiteX36" fmla="*/ 2154382 w 6380018"/>
                      <a:gd name="connsiteY36" fmla="*/ 2078182 h 4932218"/>
                      <a:gd name="connsiteX37" fmla="*/ 2192482 w 6380018"/>
                      <a:gd name="connsiteY37" fmla="*/ 2105891 h 4932218"/>
                      <a:gd name="connsiteX38" fmla="*/ 2227118 w 6380018"/>
                      <a:gd name="connsiteY38" fmla="*/ 2133600 h 4932218"/>
                      <a:gd name="connsiteX39" fmla="*/ 2282536 w 6380018"/>
                      <a:gd name="connsiteY39" fmla="*/ 2154382 h 4932218"/>
                      <a:gd name="connsiteX40" fmla="*/ 2344882 w 6380018"/>
                      <a:gd name="connsiteY40" fmla="*/ 2133600 h 4932218"/>
                      <a:gd name="connsiteX41" fmla="*/ 2452254 w 6380018"/>
                      <a:gd name="connsiteY41" fmla="*/ 2012373 h 4932218"/>
                      <a:gd name="connsiteX42" fmla="*/ 2573482 w 6380018"/>
                      <a:gd name="connsiteY42" fmla="*/ 1804554 h 4932218"/>
                      <a:gd name="connsiteX43" fmla="*/ 2615045 w 6380018"/>
                      <a:gd name="connsiteY43" fmla="*/ 1652154 h 4932218"/>
                      <a:gd name="connsiteX44" fmla="*/ 2725882 w 6380018"/>
                      <a:gd name="connsiteY44" fmla="*/ 1174173 h 4932218"/>
                      <a:gd name="connsiteX45" fmla="*/ 2774373 w 6380018"/>
                      <a:gd name="connsiteY45" fmla="*/ 1035627 h 4932218"/>
                      <a:gd name="connsiteX46" fmla="*/ 2812473 w 6380018"/>
                      <a:gd name="connsiteY46" fmla="*/ 983673 h 4932218"/>
                      <a:gd name="connsiteX47" fmla="*/ 2840182 w 6380018"/>
                      <a:gd name="connsiteY47" fmla="*/ 997527 h 4932218"/>
                      <a:gd name="connsiteX48" fmla="*/ 2867891 w 6380018"/>
                      <a:gd name="connsiteY48" fmla="*/ 1011382 h 4932218"/>
                      <a:gd name="connsiteX49" fmla="*/ 2916382 w 6380018"/>
                      <a:gd name="connsiteY49" fmla="*/ 1104900 h 4932218"/>
                      <a:gd name="connsiteX50" fmla="*/ 2944091 w 6380018"/>
                      <a:gd name="connsiteY50" fmla="*/ 1146464 h 4932218"/>
                      <a:gd name="connsiteX51" fmla="*/ 2985654 w 6380018"/>
                      <a:gd name="connsiteY51" fmla="*/ 1253836 h 4932218"/>
                      <a:gd name="connsiteX52" fmla="*/ 3016827 w 6380018"/>
                      <a:gd name="connsiteY52" fmla="*/ 1291936 h 4932218"/>
                      <a:gd name="connsiteX53" fmla="*/ 3072245 w 6380018"/>
                      <a:gd name="connsiteY53" fmla="*/ 1333500 h 4932218"/>
                      <a:gd name="connsiteX54" fmla="*/ 3131127 w 6380018"/>
                      <a:gd name="connsiteY54" fmla="*/ 1347354 h 4932218"/>
                      <a:gd name="connsiteX55" fmla="*/ 3276600 w 6380018"/>
                      <a:gd name="connsiteY55" fmla="*/ 1392382 h 4932218"/>
                      <a:gd name="connsiteX56" fmla="*/ 3377045 w 6380018"/>
                      <a:gd name="connsiteY56" fmla="*/ 1447800 h 4932218"/>
                      <a:gd name="connsiteX57" fmla="*/ 3439391 w 6380018"/>
                      <a:gd name="connsiteY57" fmla="*/ 1499754 h 4932218"/>
                      <a:gd name="connsiteX58" fmla="*/ 3505200 w 6380018"/>
                      <a:gd name="connsiteY58" fmla="*/ 1634836 h 4932218"/>
                      <a:gd name="connsiteX59" fmla="*/ 3598718 w 6380018"/>
                      <a:gd name="connsiteY59" fmla="*/ 1970809 h 4932218"/>
                      <a:gd name="connsiteX60" fmla="*/ 3699163 w 6380018"/>
                      <a:gd name="connsiteY60" fmla="*/ 2400300 h 4932218"/>
                      <a:gd name="connsiteX61" fmla="*/ 3803073 w 6380018"/>
                      <a:gd name="connsiteY61" fmla="*/ 2805545 h 4932218"/>
                      <a:gd name="connsiteX62" fmla="*/ 3886200 w 6380018"/>
                      <a:gd name="connsiteY62" fmla="*/ 3030682 h 4932218"/>
                      <a:gd name="connsiteX63" fmla="*/ 3972791 w 6380018"/>
                      <a:gd name="connsiteY63" fmla="*/ 3086100 h 4932218"/>
                      <a:gd name="connsiteX64" fmla="*/ 4045527 w 6380018"/>
                      <a:gd name="connsiteY64" fmla="*/ 3144982 h 4932218"/>
                      <a:gd name="connsiteX65" fmla="*/ 4104409 w 6380018"/>
                      <a:gd name="connsiteY65" fmla="*/ 3210791 h 4932218"/>
                      <a:gd name="connsiteX66" fmla="*/ 4201391 w 6380018"/>
                      <a:gd name="connsiteY66" fmla="*/ 3477491 h 4932218"/>
                      <a:gd name="connsiteX67" fmla="*/ 4294909 w 6380018"/>
                      <a:gd name="connsiteY67" fmla="*/ 3806536 h 4932218"/>
                      <a:gd name="connsiteX68" fmla="*/ 4384963 w 6380018"/>
                      <a:gd name="connsiteY68" fmla="*/ 4035136 h 4932218"/>
                      <a:gd name="connsiteX69" fmla="*/ 4426527 w 6380018"/>
                      <a:gd name="connsiteY69" fmla="*/ 4107873 h 4932218"/>
                      <a:gd name="connsiteX70" fmla="*/ 4630882 w 6380018"/>
                      <a:gd name="connsiteY70" fmla="*/ 4346864 h 4932218"/>
                      <a:gd name="connsiteX71" fmla="*/ 4783282 w 6380018"/>
                      <a:gd name="connsiteY71" fmla="*/ 4488873 h 4932218"/>
                      <a:gd name="connsiteX72" fmla="*/ 4880263 w 6380018"/>
                      <a:gd name="connsiteY72" fmla="*/ 4537364 h 4932218"/>
                      <a:gd name="connsiteX73" fmla="*/ 5022273 w 6380018"/>
                      <a:gd name="connsiteY73" fmla="*/ 4572000 h 4932218"/>
                      <a:gd name="connsiteX74" fmla="*/ 5264727 w 6380018"/>
                      <a:gd name="connsiteY74" fmla="*/ 4603173 h 4932218"/>
                      <a:gd name="connsiteX75" fmla="*/ 5649191 w 6380018"/>
                      <a:gd name="connsiteY75" fmla="*/ 4603173 h 4932218"/>
                      <a:gd name="connsiteX76" fmla="*/ 6380018 w 6380018"/>
                      <a:gd name="connsiteY76" fmla="*/ 4603173 h 4932218"/>
                      <a:gd name="connsiteX77" fmla="*/ 6380018 w 6380018"/>
                      <a:gd name="connsiteY77" fmla="*/ 4928754 h 4932218"/>
                      <a:gd name="connsiteX78" fmla="*/ 0 w 6380018"/>
                      <a:gd name="connsiteY78" fmla="*/ 4932218 h 493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380018" h="4932218">
                        <a:moveTo>
                          <a:pt x="0" y="4932218"/>
                        </a:moveTo>
                        <a:lnTo>
                          <a:pt x="0" y="0"/>
                        </a:lnTo>
                        <a:lnTo>
                          <a:pt x="280554" y="0"/>
                        </a:lnTo>
                        <a:lnTo>
                          <a:pt x="325582" y="374073"/>
                        </a:lnTo>
                        <a:lnTo>
                          <a:pt x="370609" y="786245"/>
                        </a:lnTo>
                        <a:lnTo>
                          <a:pt x="471054" y="1489364"/>
                        </a:lnTo>
                        <a:lnTo>
                          <a:pt x="533400" y="1905000"/>
                        </a:lnTo>
                        <a:lnTo>
                          <a:pt x="585354" y="2161309"/>
                        </a:lnTo>
                        <a:lnTo>
                          <a:pt x="685800" y="2452254"/>
                        </a:lnTo>
                        <a:lnTo>
                          <a:pt x="800100" y="2653145"/>
                        </a:lnTo>
                        <a:lnTo>
                          <a:pt x="879763" y="2760518"/>
                        </a:lnTo>
                        <a:lnTo>
                          <a:pt x="949036" y="2774373"/>
                        </a:lnTo>
                        <a:lnTo>
                          <a:pt x="1007918" y="2718954"/>
                        </a:lnTo>
                        <a:lnTo>
                          <a:pt x="1059873" y="2642754"/>
                        </a:lnTo>
                        <a:lnTo>
                          <a:pt x="1129145" y="2514600"/>
                        </a:lnTo>
                        <a:lnTo>
                          <a:pt x="1198418" y="2445327"/>
                        </a:lnTo>
                        <a:lnTo>
                          <a:pt x="1246909" y="2462645"/>
                        </a:lnTo>
                        <a:lnTo>
                          <a:pt x="1291936" y="2528454"/>
                        </a:lnTo>
                        <a:lnTo>
                          <a:pt x="1336963" y="2601191"/>
                        </a:lnTo>
                        <a:lnTo>
                          <a:pt x="1381991" y="2670464"/>
                        </a:lnTo>
                        <a:lnTo>
                          <a:pt x="1420091" y="2722418"/>
                        </a:lnTo>
                        <a:lnTo>
                          <a:pt x="1454727" y="2746664"/>
                        </a:lnTo>
                        <a:lnTo>
                          <a:pt x="1482436" y="2715491"/>
                        </a:lnTo>
                        <a:lnTo>
                          <a:pt x="1510145" y="2653145"/>
                        </a:lnTo>
                        <a:lnTo>
                          <a:pt x="1569027" y="2500745"/>
                        </a:lnTo>
                        <a:lnTo>
                          <a:pt x="1627909" y="2244436"/>
                        </a:lnTo>
                        <a:lnTo>
                          <a:pt x="1697182" y="2033154"/>
                        </a:lnTo>
                        <a:lnTo>
                          <a:pt x="1731818" y="1963882"/>
                        </a:lnTo>
                        <a:lnTo>
                          <a:pt x="1769918" y="1939636"/>
                        </a:lnTo>
                        <a:lnTo>
                          <a:pt x="1814945" y="1922318"/>
                        </a:lnTo>
                        <a:lnTo>
                          <a:pt x="1859973" y="1939636"/>
                        </a:lnTo>
                        <a:lnTo>
                          <a:pt x="1891145" y="1960418"/>
                        </a:lnTo>
                        <a:lnTo>
                          <a:pt x="1936173" y="1995054"/>
                        </a:lnTo>
                        <a:lnTo>
                          <a:pt x="1988127" y="2012373"/>
                        </a:lnTo>
                        <a:lnTo>
                          <a:pt x="2036618" y="2033154"/>
                        </a:lnTo>
                        <a:lnTo>
                          <a:pt x="2092036" y="2050473"/>
                        </a:lnTo>
                        <a:lnTo>
                          <a:pt x="2154382" y="2078182"/>
                        </a:lnTo>
                        <a:lnTo>
                          <a:pt x="2192482" y="2105891"/>
                        </a:lnTo>
                        <a:lnTo>
                          <a:pt x="2227118" y="2133600"/>
                        </a:lnTo>
                        <a:lnTo>
                          <a:pt x="2282536" y="2154382"/>
                        </a:lnTo>
                        <a:lnTo>
                          <a:pt x="2344882" y="2133600"/>
                        </a:lnTo>
                        <a:lnTo>
                          <a:pt x="2452254" y="2012373"/>
                        </a:lnTo>
                        <a:lnTo>
                          <a:pt x="2573482" y="1804554"/>
                        </a:lnTo>
                        <a:lnTo>
                          <a:pt x="2615045" y="1652154"/>
                        </a:lnTo>
                        <a:lnTo>
                          <a:pt x="2725882" y="1174173"/>
                        </a:lnTo>
                        <a:lnTo>
                          <a:pt x="2774373" y="1035627"/>
                        </a:lnTo>
                        <a:lnTo>
                          <a:pt x="2812473" y="983673"/>
                        </a:lnTo>
                        <a:lnTo>
                          <a:pt x="2840182" y="997527"/>
                        </a:lnTo>
                        <a:lnTo>
                          <a:pt x="2867891" y="1011382"/>
                        </a:lnTo>
                        <a:lnTo>
                          <a:pt x="2916382" y="1104900"/>
                        </a:lnTo>
                        <a:lnTo>
                          <a:pt x="2944091" y="1146464"/>
                        </a:lnTo>
                        <a:lnTo>
                          <a:pt x="2985654" y="1253836"/>
                        </a:lnTo>
                        <a:lnTo>
                          <a:pt x="3016827" y="1291936"/>
                        </a:lnTo>
                        <a:lnTo>
                          <a:pt x="3072245" y="1333500"/>
                        </a:lnTo>
                        <a:lnTo>
                          <a:pt x="3131127" y="1347354"/>
                        </a:lnTo>
                        <a:lnTo>
                          <a:pt x="3276600" y="1392382"/>
                        </a:lnTo>
                        <a:lnTo>
                          <a:pt x="3377045" y="1447800"/>
                        </a:lnTo>
                        <a:lnTo>
                          <a:pt x="3439391" y="1499754"/>
                        </a:lnTo>
                        <a:lnTo>
                          <a:pt x="3505200" y="1634836"/>
                        </a:lnTo>
                        <a:lnTo>
                          <a:pt x="3598718" y="1970809"/>
                        </a:lnTo>
                        <a:lnTo>
                          <a:pt x="3699163" y="2400300"/>
                        </a:lnTo>
                        <a:lnTo>
                          <a:pt x="3803073" y="2805545"/>
                        </a:lnTo>
                        <a:lnTo>
                          <a:pt x="3886200" y="3030682"/>
                        </a:lnTo>
                        <a:lnTo>
                          <a:pt x="3972791" y="3086100"/>
                        </a:lnTo>
                        <a:lnTo>
                          <a:pt x="4045527" y="3144982"/>
                        </a:lnTo>
                        <a:lnTo>
                          <a:pt x="4104409" y="3210791"/>
                        </a:lnTo>
                        <a:lnTo>
                          <a:pt x="4201391" y="3477491"/>
                        </a:lnTo>
                        <a:lnTo>
                          <a:pt x="4294909" y="3806536"/>
                        </a:lnTo>
                        <a:lnTo>
                          <a:pt x="4384963" y="4035136"/>
                        </a:lnTo>
                        <a:lnTo>
                          <a:pt x="4426527" y="4107873"/>
                        </a:lnTo>
                        <a:lnTo>
                          <a:pt x="4630882" y="4346864"/>
                        </a:lnTo>
                        <a:lnTo>
                          <a:pt x="4783282" y="4488873"/>
                        </a:lnTo>
                        <a:lnTo>
                          <a:pt x="4880263" y="4537364"/>
                        </a:lnTo>
                        <a:lnTo>
                          <a:pt x="5022273" y="4572000"/>
                        </a:lnTo>
                        <a:lnTo>
                          <a:pt x="5264727" y="4603173"/>
                        </a:lnTo>
                        <a:lnTo>
                          <a:pt x="5649191" y="4603173"/>
                        </a:lnTo>
                        <a:lnTo>
                          <a:pt x="6380018" y="4603173"/>
                        </a:lnTo>
                        <a:lnTo>
                          <a:pt x="6380018" y="4928754"/>
                        </a:lnTo>
                        <a:lnTo>
                          <a:pt x="0" y="4932218"/>
                        </a:lnTo>
                        <a:close/>
                      </a:path>
                    </a:pathLst>
                  </a:custGeom>
                  <a:gradFill flip="none" rotWithShape="1">
                    <a:gsLst>
                      <a:gs pos="0">
                        <a:schemeClr val="bg1">
                          <a:alpha val="0"/>
                        </a:schemeClr>
                      </a:gs>
                      <a:gs pos="93000">
                        <a:srgbClr val="389BC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eform: Shape 13">
                    <a:extLst>
                      <a:ext uri="{FF2B5EF4-FFF2-40B4-BE49-F238E27FC236}">
                        <a16:creationId xmlns:a16="http://schemas.microsoft.com/office/drawing/2014/main" id="{523A9710-249E-F51E-512B-CACE93403D93}"/>
                      </a:ext>
                    </a:extLst>
                  </p:cNvPr>
                  <p:cNvSpPr/>
                  <p:nvPr/>
                </p:nvSpPr>
                <p:spPr>
                  <a:xfrm>
                    <a:off x="2892998" y="3392840"/>
                    <a:ext cx="4560500" cy="3130131"/>
                  </a:xfrm>
                  <a:custGeom>
                    <a:avLst/>
                    <a:gdLst>
                      <a:gd name="connsiteX0" fmla="*/ 0 w 6370464"/>
                      <a:gd name="connsiteY0" fmla="*/ 888398 h 4385653"/>
                      <a:gd name="connsiteX1" fmla="*/ 0 w 6370464"/>
                      <a:gd name="connsiteY1" fmla="*/ 4385653 h 4385653"/>
                      <a:gd name="connsiteX2" fmla="*/ 6370464 w 6370464"/>
                      <a:gd name="connsiteY2" fmla="*/ 4385653 h 4385653"/>
                      <a:gd name="connsiteX3" fmla="*/ 6370464 w 6370464"/>
                      <a:gd name="connsiteY3" fmla="*/ 4064963 h 4385653"/>
                      <a:gd name="connsiteX4" fmla="*/ 5880762 w 6370464"/>
                      <a:gd name="connsiteY4" fmla="*/ 4060629 h 4385653"/>
                      <a:gd name="connsiteX5" fmla="*/ 5425729 w 6370464"/>
                      <a:gd name="connsiteY5" fmla="*/ 4060629 h 4385653"/>
                      <a:gd name="connsiteX6" fmla="*/ 4975029 w 6370464"/>
                      <a:gd name="connsiteY6" fmla="*/ 4043295 h 4385653"/>
                      <a:gd name="connsiteX7" fmla="*/ 4576333 w 6370464"/>
                      <a:gd name="connsiteY7" fmla="*/ 3982624 h 4385653"/>
                      <a:gd name="connsiteX8" fmla="*/ 4433323 w 6370464"/>
                      <a:gd name="connsiteY8" fmla="*/ 3943621 h 4385653"/>
                      <a:gd name="connsiteX9" fmla="*/ 4285979 w 6370464"/>
                      <a:gd name="connsiteY9" fmla="*/ 3839613 h 4385653"/>
                      <a:gd name="connsiteX10" fmla="*/ 4082297 w 6370464"/>
                      <a:gd name="connsiteY10" fmla="*/ 3627265 h 4385653"/>
                      <a:gd name="connsiteX11" fmla="*/ 3978290 w 6370464"/>
                      <a:gd name="connsiteY11" fmla="*/ 3471253 h 4385653"/>
                      <a:gd name="connsiteX12" fmla="*/ 3869948 w 6370464"/>
                      <a:gd name="connsiteY12" fmla="*/ 3237236 h 4385653"/>
                      <a:gd name="connsiteX13" fmla="*/ 3774608 w 6370464"/>
                      <a:gd name="connsiteY13" fmla="*/ 2946882 h 4385653"/>
                      <a:gd name="connsiteX14" fmla="*/ 3687935 w 6370464"/>
                      <a:gd name="connsiteY14" fmla="*/ 2682529 h 4385653"/>
                      <a:gd name="connsiteX15" fmla="*/ 3618597 w 6370464"/>
                      <a:gd name="connsiteY15" fmla="*/ 2461513 h 4385653"/>
                      <a:gd name="connsiteX16" fmla="*/ 3497255 w 6370464"/>
                      <a:gd name="connsiteY16" fmla="*/ 2062817 h 4385653"/>
                      <a:gd name="connsiteX17" fmla="*/ 3380246 w 6370464"/>
                      <a:gd name="connsiteY17" fmla="*/ 1711792 h 4385653"/>
                      <a:gd name="connsiteX18" fmla="*/ 3336910 w 6370464"/>
                      <a:gd name="connsiteY18" fmla="*/ 1629452 h 4385653"/>
                      <a:gd name="connsiteX19" fmla="*/ 3271905 w 6370464"/>
                      <a:gd name="connsiteY19" fmla="*/ 1555780 h 4385653"/>
                      <a:gd name="connsiteX20" fmla="*/ 3180898 w 6370464"/>
                      <a:gd name="connsiteY20" fmla="*/ 1512444 h 4385653"/>
                      <a:gd name="connsiteX21" fmla="*/ 3111560 w 6370464"/>
                      <a:gd name="connsiteY21" fmla="*/ 1438772 h 4385653"/>
                      <a:gd name="connsiteX22" fmla="*/ 3063890 w 6370464"/>
                      <a:gd name="connsiteY22" fmla="*/ 1339098 h 4385653"/>
                      <a:gd name="connsiteX23" fmla="*/ 3024887 w 6370464"/>
                      <a:gd name="connsiteY23" fmla="*/ 1217756 h 4385653"/>
                      <a:gd name="connsiteX24" fmla="*/ 2946881 w 6370464"/>
                      <a:gd name="connsiteY24" fmla="*/ 953403 h 4385653"/>
                      <a:gd name="connsiteX25" fmla="*/ 2890544 w 6370464"/>
                      <a:gd name="connsiteY25" fmla="*/ 741054 h 4385653"/>
                      <a:gd name="connsiteX26" fmla="*/ 2851541 w 6370464"/>
                      <a:gd name="connsiteY26" fmla="*/ 650047 h 4385653"/>
                      <a:gd name="connsiteX27" fmla="*/ 2790870 w 6370464"/>
                      <a:gd name="connsiteY27" fmla="*/ 550374 h 4385653"/>
                      <a:gd name="connsiteX28" fmla="*/ 2730199 w 6370464"/>
                      <a:gd name="connsiteY28" fmla="*/ 533039 h 4385653"/>
                      <a:gd name="connsiteX29" fmla="*/ 2652193 w 6370464"/>
                      <a:gd name="connsiteY29" fmla="*/ 559041 h 4385653"/>
                      <a:gd name="connsiteX30" fmla="*/ 2578521 w 6370464"/>
                      <a:gd name="connsiteY30" fmla="*/ 554707 h 4385653"/>
                      <a:gd name="connsiteX31" fmla="*/ 2530851 w 6370464"/>
                      <a:gd name="connsiteY31" fmla="*/ 481035 h 4385653"/>
                      <a:gd name="connsiteX32" fmla="*/ 2465846 w 6370464"/>
                      <a:gd name="connsiteY32" fmla="*/ 351026 h 4385653"/>
                      <a:gd name="connsiteX33" fmla="*/ 2418176 w 6370464"/>
                      <a:gd name="connsiteY33" fmla="*/ 221016 h 4385653"/>
                      <a:gd name="connsiteX34" fmla="*/ 2370506 w 6370464"/>
                      <a:gd name="connsiteY34" fmla="*/ 147344 h 4385653"/>
                      <a:gd name="connsiteX35" fmla="*/ 2309835 w 6370464"/>
                      <a:gd name="connsiteY35" fmla="*/ 56338 h 4385653"/>
                      <a:gd name="connsiteX36" fmla="*/ 2244830 w 6370464"/>
                      <a:gd name="connsiteY36" fmla="*/ 0 h 4385653"/>
                      <a:gd name="connsiteX37" fmla="*/ 2158157 w 6370464"/>
                      <a:gd name="connsiteY37" fmla="*/ 0 h 4385653"/>
                      <a:gd name="connsiteX38" fmla="*/ 2071484 w 6370464"/>
                      <a:gd name="connsiteY38" fmla="*/ 47670 h 4385653"/>
                      <a:gd name="connsiteX39" fmla="*/ 1976144 w 6370464"/>
                      <a:gd name="connsiteY39" fmla="*/ 91007 h 4385653"/>
                      <a:gd name="connsiteX40" fmla="*/ 1906805 w 6370464"/>
                      <a:gd name="connsiteY40" fmla="*/ 117009 h 4385653"/>
                      <a:gd name="connsiteX41" fmla="*/ 1828800 w 6370464"/>
                      <a:gd name="connsiteY41" fmla="*/ 242684 h 4385653"/>
                      <a:gd name="connsiteX42" fmla="*/ 1781129 w 6370464"/>
                      <a:gd name="connsiteY42" fmla="*/ 316356 h 4385653"/>
                      <a:gd name="connsiteX43" fmla="*/ 1707457 w 6370464"/>
                      <a:gd name="connsiteY43" fmla="*/ 377028 h 4385653"/>
                      <a:gd name="connsiteX44" fmla="*/ 1629452 w 6370464"/>
                      <a:gd name="connsiteY44" fmla="*/ 390029 h 4385653"/>
                      <a:gd name="connsiteX45" fmla="*/ 1547112 w 6370464"/>
                      <a:gd name="connsiteY45" fmla="*/ 368360 h 4385653"/>
                      <a:gd name="connsiteX46" fmla="*/ 1495109 w 6370464"/>
                      <a:gd name="connsiteY46" fmla="*/ 411697 h 4385653"/>
                      <a:gd name="connsiteX47" fmla="*/ 1451772 w 6370464"/>
                      <a:gd name="connsiteY47" fmla="*/ 498370 h 4385653"/>
                      <a:gd name="connsiteX48" fmla="*/ 1417103 w 6370464"/>
                      <a:gd name="connsiteY48" fmla="*/ 667382 h 4385653"/>
                      <a:gd name="connsiteX49" fmla="*/ 1330430 w 6370464"/>
                      <a:gd name="connsiteY49" fmla="*/ 936068 h 4385653"/>
                      <a:gd name="connsiteX50" fmla="*/ 1265425 w 6370464"/>
                      <a:gd name="connsiteY50" fmla="*/ 1187420 h 4385653"/>
                      <a:gd name="connsiteX51" fmla="*/ 1230756 w 6370464"/>
                      <a:gd name="connsiteY51" fmla="*/ 1408436 h 4385653"/>
                      <a:gd name="connsiteX52" fmla="*/ 1187420 w 6370464"/>
                      <a:gd name="connsiteY52" fmla="*/ 1638120 h 4385653"/>
                      <a:gd name="connsiteX53" fmla="*/ 1157084 w 6370464"/>
                      <a:gd name="connsiteY53" fmla="*/ 1785464 h 4385653"/>
                      <a:gd name="connsiteX54" fmla="*/ 1113747 w 6370464"/>
                      <a:gd name="connsiteY54" fmla="*/ 1989145 h 4385653"/>
                      <a:gd name="connsiteX55" fmla="*/ 1070411 w 6370464"/>
                      <a:gd name="connsiteY55" fmla="*/ 2205828 h 4385653"/>
                      <a:gd name="connsiteX56" fmla="*/ 1035742 w 6370464"/>
                      <a:gd name="connsiteY56" fmla="*/ 2305502 h 4385653"/>
                      <a:gd name="connsiteX57" fmla="*/ 996739 w 6370464"/>
                      <a:gd name="connsiteY57" fmla="*/ 2422510 h 4385653"/>
                      <a:gd name="connsiteX58" fmla="*/ 949069 w 6370464"/>
                      <a:gd name="connsiteY58" fmla="*/ 2530851 h 4385653"/>
                      <a:gd name="connsiteX59" fmla="*/ 905732 w 6370464"/>
                      <a:gd name="connsiteY59" fmla="*/ 2608857 h 4385653"/>
                      <a:gd name="connsiteX60" fmla="*/ 840728 w 6370464"/>
                      <a:gd name="connsiteY60" fmla="*/ 2695530 h 4385653"/>
                      <a:gd name="connsiteX61" fmla="*/ 749721 w 6370464"/>
                      <a:gd name="connsiteY61" fmla="*/ 2734533 h 4385653"/>
                      <a:gd name="connsiteX62" fmla="*/ 654381 w 6370464"/>
                      <a:gd name="connsiteY62" fmla="*/ 2760535 h 4385653"/>
                      <a:gd name="connsiteX63" fmla="*/ 576375 w 6370464"/>
                      <a:gd name="connsiteY63" fmla="*/ 2756201 h 4385653"/>
                      <a:gd name="connsiteX64" fmla="*/ 502703 w 6370464"/>
                      <a:gd name="connsiteY64" fmla="*/ 2682529 h 4385653"/>
                      <a:gd name="connsiteX65" fmla="*/ 437698 w 6370464"/>
                      <a:gd name="connsiteY65" fmla="*/ 2561187 h 4385653"/>
                      <a:gd name="connsiteX66" fmla="*/ 385694 w 6370464"/>
                      <a:gd name="connsiteY66" fmla="*/ 2431177 h 4385653"/>
                      <a:gd name="connsiteX67" fmla="*/ 342358 w 6370464"/>
                      <a:gd name="connsiteY67" fmla="*/ 2279500 h 4385653"/>
                      <a:gd name="connsiteX68" fmla="*/ 286020 w 6370464"/>
                      <a:gd name="connsiteY68" fmla="*/ 2071484 h 4385653"/>
                      <a:gd name="connsiteX69" fmla="*/ 251351 w 6370464"/>
                      <a:gd name="connsiteY69" fmla="*/ 1876470 h 4385653"/>
                      <a:gd name="connsiteX70" fmla="*/ 212348 w 6370464"/>
                      <a:gd name="connsiteY70" fmla="*/ 1668455 h 4385653"/>
                      <a:gd name="connsiteX71" fmla="*/ 164678 w 6370464"/>
                      <a:gd name="connsiteY71" fmla="*/ 1378101 h 4385653"/>
                      <a:gd name="connsiteX72" fmla="*/ 108341 w 6370464"/>
                      <a:gd name="connsiteY72" fmla="*/ 1139750 h 4385653"/>
                      <a:gd name="connsiteX73" fmla="*/ 69338 w 6370464"/>
                      <a:gd name="connsiteY73" fmla="*/ 975071 h 4385653"/>
                      <a:gd name="connsiteX74" fmla="*/ 0 w 6370464"/>
                      <a:gd name="connsiteY74" fmla="*/ 888398 h 4385653"/>
                      <a:gd name="connsiteX0" fmla="*/ 0 w 6370464"/>
                      <a:gd name="connsiteY0" fmla="*/ 888398 h 4385653"/>
                      <a:gd name="connsiteX1" fmla="*/ 0 w 6370464"/>
                      <a:gd name="connsiteY1" fmla="*/ 4385653 h 4385653"/>
                      <a:gd name="connsiteX2" fmla="*/ 6370464 w 6370464"/>
                      <a:gd name="connsiteY2" fmla="*/ 4385653 h 4385653"/>
                      <a:gd name="connsiteX3" fmla="*/ 6370464 w 6370464"/>
                      <a:gd name="connsiteY3" fmla="*/ 4064963 h 4385653"/>
                      <a:gd name="connsiteX4" fmla="*/ 5880762 w 6370464"/>
                      <a:gd name="connsiteY4" fmla="*/ 4060629 h 4385653"/>
                      <a:gd name="connsiteX5" fmla="*/ 5425729 w 6370464"/>
                      <a:gd name="connsiteY5" fmla="*/ 4060629 h 4385653"/>
                      <a:gd name="connsiteX6" fmla="*/ 4975029 w 6370464"/>
                      <a:gd name="connsiteY6" fmla="*/ 4043295 h 4385653"/>
                      <a:gd name="connsiteX7" fmla="*/ 4576333 w 6370464"/>
                      <a:gd name="connsiteY7" fmla="*/ 3982624 h 4385653"/>
                      <a:gd name="connsiteX8" fmla="*/ 4433323 w 6370464"/>
                      <a:gd name="connsiteY8" fmla="*/ 3943621 h 4385653"/>
                      <a:gd name="connsiteX9" fmla="*/ 4285979 w 6370464"/>
                      <a:gd name="connsiteY9" fmla="*/ 3839613 h 4385653"/>
                      <a:gd name="connsiteX10" fmla="*/ 4082297 w 6370464"/>
                      <a:gd name="connsiteY10" fmla="*/ 3627265 h 4385653"/>
                      <a:gd name="connsiteX11" fmla="*/ 3978290 w 6370464"/>
                      <a:gd name="connsiteY11" fmla="*/ 3471253 h 4385653"/>
                      <a:gd name="connsiteX12" fmla="*/ 3869948 w 6370464"/>
                      <a:gd name="connsiteY12" fmla="*/ 3237236 h 4385653"/>
                      <a:gd name="connsiteX13" fmla="*/ 3774608 w 6370464"/>
                      <a:gd name="connsiteY13" fmla="*/ 2946882 h 4385653"/>
                      <a:gd name="connsiteX14" fmla="*/ 3687935 w 6370464"/>
                      <a:gd name="connsiteY14" fmla="*/ 2682529 h 4385653"/>
                      <a:gd name="connsiteX15" fmla="*/ 3618597 w 6370464"/>
                      <a:gd name="connsiteY15" fmla="*/ 2461513 h 4385653"/>
                      <a:gd name="connsiteX16" fmla="*/ 3497255 w 6370464"/>
                      <a:gd name="connsiteY16" fmla="*/ 2062817 h 4385653"/>
                      <a:gd name="connsiteX17" fmla="*/ 3380246 w 6370464"/>
                      <a:gd name="connsiteY17" fmla="*/ 1711792 h 4385653"/>
                      <a:gd name="connsiteX18" fmla="*/ 3336910 w 6370464"/>
                      <a:gd name="connsiteY18" fmla="*/ 1629452 h 4385653"/>
                      <a:gd name="connsiteX19" fmla="*/ 3271905 w 6370464"/>
                      <a:gd name="connsiteY19" fmla="*/ 1555780 h 4385653"/>
                      <a:gd name="connsiteX20" fmla="*/ 3180898 w 6370464"/>
                      <a:gd name="connsiteY20" fmla="*/ 1512444 h 4385653"/>
                      <a:gd name="connsiteX21" fmla="*/ 3111560 w 6370464"/>
                      <a:gd name="connsiteY21" fmla="*/ 1438772 h 4385653"/>
                      <a:gd name="connsiteX22" fmla="*/ 3063890 w 6370464"/>
                      <a:gd name="connsiteY22" fmla="*/ 1339098 h 4385653"/>
                      <a:gd name="connsiteX23" fmla="*/ 3024887 w 6370464"/>
                      <a:gd name="connsiteY23" fmla="*/ 1217756 h 4385653"/>
                      <a:gd name="connsiteX24" fmla="*/ 2946881 w 6370464"/>
                      <a:gd name="connsiteY24" fmla="*/ 953403 h 4385653"/>
                      <a:gd name="connsiteX25" fmla="*/ 2890544 w 6370464"/>
                      <a:gd name="connsiteY25" fmla="*/ 741054 h 4385653"/>
                      <a:gd name="connsiteX26" fmla="*/ 2851541 w 6370464"/>
                      <a:gd name="connsiteY26" fmla="*/ 650047 h 4385653"/>
                      <a:gd name="connsiteX27" fmla="*/ 2790870 w 6370464"/>
                      <a:gd name="connsiteY27" fmla="*/ 550374 h 4385653"/>
                      <a:gd name="connsiteX28" fmla="*/ 2730199 w 6370464"/>
                      <a:gd name="connsiteY28" fmla="*/ 533039 h 4385653"/>
                      <a:gd name="connsiteX29" fmla="*/ 2652193 w 6370464"/>
                      <a:gd name="connsiteY29" fmla="*/ 559041 h 4385653"/>
                      <a:gd name="connsiteX30" fmla="*/ 2578521 w 6370464"/>
                      <a:gd name="connsiteY30" fmla="*/ 554707 h 4385653"/>
                      <a:gd name="connsiteX31" fmla="*/ 2530851 w 6370464"/>
                      <a:gd name="connsiteY31" fmla="*/ 481035 h 4385653"/>
                      <a:gd name="connsiteX32" fmla="*/ 2465846 w 6370464"/>
                      <a:gd name="connsiteY32" fmla="*/ 351026 h 4385653"/>
                      <a:gd name="connsiteX33" fmla="*/ 2418176 w 6370464"/>
                      <a:gd name="connsiteY33" fmla="*/ 221016 h 4385653"/>
                      <a:gd name="connsiteX34" fmla="*/ 2370506 w 6370464"/>
                      <a:gd name="connsiteY34" fmla="*/ 147344 h 4385653"/>
                      <a:gd name="connsiteX35" fmla="*/ 2309835 w 6370464"/>
                      <a:gd name="connsiteY35" fmla="*/ 56338 h 4385653"/>
                      <a:gd name="connsiteX36" fmla="*/ 2244830 w 6370464"/>
                      <a:gd name="connsiteY36" fmla="*/ 0 h 4385653"/>
                      <a:gd name="connsiteX37" fmla="*/ 2158157 w 6370464"/>
                      <a:gd name="connsiteY37" fmla="*/ 0 h 4385653"/>
                      <a:gd name="connsiteX38" fmla="*/ 2071484 w 6370464"/>
                      <a:gd name="connsiteY38" fmla="*/ 47670 h 4385653"/>
                      <a:gd name="connsiteX39" fmla="*/ 1976144 w 6370464"/>
                      <a:gd name="connsiteY39" fmla="*/ 91007 h 4385653"/>
                      <a:gd name="connsiteX40" fmla="*/ 1906805 w 6370464"/>
                      <a:gd name="connsiteY40" fmla="*/ 117009 h 4385653"/>
                      <a:gd name="connsiteX41" fmla="*/ 1828800 w 6370464"/>
                      <a:gd name="connsiteY41" fmla="*/ 242684 h 4385653"/>
                      <a:gd name="connsiteX42" fmla="*/ 1781129 w 6370464"/>
                      <a:gd name="connsiteY42" fmla="*/ 316356 h 4385653"/>
                      <a:gd name="connsiteX43" fmla="*/ 1707457 w 6370464"/>
                      <a:gd name="connsiteY43" fmla="*/ 377028 h 4385653"/>
                      <a:gd name="connsiteX44" fmla="*/ 1629452 w 6370464"/>
                      <a:gd name="connsiteY44" fmla="*/ 390029 h 4385653"/>
                      <a:gd name="connsiteX45" fmla="*/ 1547112 w 6370464"/>
                      <a:gd name="connsiteY45" fmla="*/ 368360 h 4385653"/>
                      <a:gd name="connsiteX46" fmla="*/ 1495109 w 6370464"/>
                      <a:gd name="connsiteY46" fmla="*/ 411697 h 4385653"/>
                      <a:gd name="connsiteX47" fmla="*/ 1451772 w 6370464"/>
                      <a:gd name="connsiteY47" fmla="*/ 498370 h 4385653"/>
                      <a:gd name="connsiteX48" fmla="*/ 1378100 w 6370464"/>
                      <a:gd name="connsiteY48" fmla="*/ 667382 h 4385653"/>
                      <a:gd name="connsiteX49" fmla="*/ 1330430 w 6370464"/>
                      <a:gd name="connsiteY49" fmla="*/ 936068 h 4385653"/>
                      <a:gd name="connsiteX50" fmla="*/ 1265425 w 6370464"/>
                      <a:gd name="connsiteY50" fmla="*/ 1187420 h 4385653"/>
                      <a:gd name="connsiteX51" fmla="*/ 1230756 w 6370464"/>
                      <a:gd name="connsiteY51" fmla="*/ 1408436 h 4385653"/>
                      <a:gd name="connsiteX52" fmla="*/ 1187420 w 6370464"/>
                      <a:gd name="connsiteY52" fmla="*/ 1638120 h 4385653"/>
                      <a:gd name="connsiteX53" fmla="*/ 1157084 w 6370464"/>
                      <a:gd name="connsiteY53" fmla="*/ 1785464 h 4385653"/>
                      <a:gd name="connsiteX54" fmla="*/ 1113747 w 6370464"/>
                      <a:gd name="connsiteY54" fmla="*/ 1989145 h 4385653"/>
                      <a:gd name="connsiteX55" fmla="*/ 1070411 w 6370464"/>
                      <a:gd name="connsiteY55" fmla="*/ 2205828 h 4385653"/>
                      <a:gd name="connsiteX56" fmla="*/ 1035742 w 6370464"/>
                      <a:gd name="connsiteY56" fmla="*/ 2305502 h 4385653"/>
                      <a:gd name="connsiteX57" fmla="*/ 996739 w 6370464"/>
                      <a:gd name="connsiteY57" fmla="*/ 2422510 h 4385653"/>
                      <a:gd name="connsiteX58" fmla="*/ 949069 w 6370464"/>
                      <a:gd name="connsiteY58" fmla="*/ 2530851 h 4385653"/>
                      <a:gd name="connsiteX59" fmla="*/ 905732 w 6370464"/>
                      <a:gd name="connsiteY59" fmla="*/ 2608857 h 4385653"/>
                      <a:gd name="connsiteX60" fmla="*/ 840728 w 6370464"/>
                      <a:gd name="connsiteY60" fmla="*/ 2695530 h 4385653"/>
                      <a:gd name="connsiteX61" fmla="*/ 749721 w 6370464"/>
                      <a:gd name="connsiteY61" fmla="*/ 2734533 h 4385653"/>
                      <a:gd name="connsiteX62" fmla="*/ 654381 w 6370464"/>
                      <a:gd name="connsiteY62" fmla="*/ 2760535 h 4385653"/>
                      <a:gd name="connsiteX63" fmla="*/ 576375 w 6370464"/>
                      <a:gd name="connsiteY63" fmla="*/ 2756201 h 4385653"/>
                      <a:gd name="connsiteX64" fmla="*/ 502703 w 6370464"/>
                      <a:gd name="connsiteY64" fmla="*/ 2682529 h 4385653"/>
                      <a:gd name="connsiteX65" fmla="*/ 437698 w 6370464"/>
                      <a:gd name="connsiteY65" fmla="*/ 2561187 h 4385653"/>
                      <a:gd name="connsiteX66" fmla="*/ 385694 w 6370464"/>
                      <a:gd name="connsiteY66" fmla="*/ 2431177 h 4385653"/>
                      <a:gd name="connsiteX67" fmla="*/ 342358 w 6370464"/>
                      <a:gd name="connsiteY67" fmla="*/ 2279500 h 4385653"/>
                      <a:gd name="connsiteX68" fmla="*/ 286020 w 6370464"/>
                      <a:gd name="connsiteY68" fmla="*/ 2071484 h 4385653"/>
                      <a:gd name="connsiteX69" fmla="*/ 251351 w 6370464"/>
                      <a:gd name="connsiteY69" fmla="*/ 1876470 h 4385653"/>
                      <a:gd name="connsiteX70" fmla="*/ 212348 w 6370464"/>
                      <a:gd name="connsiteY70" fmla="*/ 1668455 h 4385653"/>
                      <a:gd name="connsiteX71" fmla="*/ 164678 w 6370464"/>
                      <a:gd name="connsiteY71" fmla="*/ 1378101 h 4385653"/>
                      <a:gd name="connsiteX72" fmla="*/ 108341 w 6370464"/>
                      <a:gd name="connsiteY72" fmla="*/ 1139750 h 4385653"/>
                      <a:gd name="connsiteX73" fmla="*/ 69338 w 6370464"/>
                      <a:gd name="connsiteY73" fmla="*/ 975071 h 4385653"/>
                      <a:gd name="connsiteX74" fmla="*/ 0 w 6370464"/>
                      <a:gd name="connsiteY74" fmla="*/ 888398 h 4385653"/>
                      <a:gd name="connsiteX0" fmla="*/ 0 w 6370464"/>
                      <a:gd name="connsiteY0" fmla="*/ 888398 h 4385653"/>
                      <a:gd name="connsiteX1" fmla="*/ 0 w 6370464"/>
                      <a:gd name="connsiteY1" fmla="*/ 4385653 h 4385653"/>
                      <a:gd name="connsiteX2" fmla="*/ 6370464 w 6370464"/>
                      <a:gd name="connsiteY2" fmla="*/ 4385653 h 4385653"/>
                      <a:gd name="connsiteX3" fmla="*/ 6370464 w 6370464"/>
                      <a:gd name="connsiteY3" fmla="*/ 4064963 h 4385653"/>
                      <a:gd name="connsiteX4" fmla="*/ 5880762 w 6370464"/>
                      <a:gd name="connsiteY4" fmla="*/ 4060629 h 4385653"/>
                      <a:gd name="connsiteX5" fmla="*/ 5425729 w 6370464"/>
                      <a:gd name="connsiteY5" fmla="*/ 4060629 h 4385653"/>
                      <a:gd name="connsiteX6" fmla="*/ 4975029 w 6370464"/>
                      <a:gd name="connsiteY6" fmla="*/ 4043295 h 4385653"/>
                      <a:gd name="connsiteX7" fmla="*/ 4576333 w 6370464"/>
                      <a:gd name="connsiteY7" fmla="*/ 3982624 h 4385653"/>
                      <a:gd name="connsiteX8" fmla="*/ 4433323 w 6370464"/>
                      <a:gd name="connsiteY8" fmla="*/ 3943621 h 4385653"/>
                      <a:gd name="connsiteX9" fmla="*/ 4285979 w 6370464"/>
                      <a:gd name="connsiteY9" fmla="*/ 3839613 h 4385653"/>
                      <a:gd name="connsiteX10" fmla="*/ 4082297 w 6370464"/>
                      <a:gd name="connsiteY10" fmla="*/ 3627265 h 4385653"/>
                      <a:gd name="connsiteX11" fmla="*/ 3978290 w 6370464"/>
                      <a:gd name="connsiteY11" fmla="*/ 3471253 h 4385653"/>
                      <a:gd name="connsiteX12" fmla="*/ 3869948 w 6370464"/>
                      <a:gd name="connsiteY12" fmla="*/ 3237236 h 4385653"/>
                      <a:gd name="connsiteX13" fmla="*/ 3774608 w 6370464"/>
                      <a:gd name="connsiteY13" fmla="*/ 2946882 h 4385653"/>
                      <a:gd name="connsiteX14" fmla="*/ 3687935 w 6370464"/>
                      <a:gd name="connsiteY14" fmla="*/ 2682529 h 4385653"/>
                      <a:gd name="connsiteX15" fmla="*/ 3618597 w 6370464"/>
                      <a:gd name="connsiteY15" fmla="*/ 2461513 h 4385653"/>
                      <a:gd name="connsiteX16" fmla="*/ 3497255 w 6370464"/>
                      <a:gd name="connsiteY16" fmla="*/ 2062817 h 4385653"/>
                      <a:gd name="connsiteX17" fmla="*/ 3380246 w 6370464"/>
                      <a:gd name="connsiteY17" fmla="*/ 1711792 h 4385653"/>
                      <a:gd name="connsiteX18" fmla="*/ 3336910 w 6370464"/>
                      <a:gd name="connsiteY18" fmla="*/ 1629452 h 4385653"/>
                      <a:gd name="connsiteX19" fmla="*/ 3271905 w 6370464"/>
                      <a:gd name="connsiteY19" fmla="*/ 1555780 h 4385653"/>
                      <a:gd name="connsiteX20" fmla="*/ 3180898 w 6370464"/>
                      <a:gd name="connsiteY20" fmla="*/ 1512444 h 4385653"/>
                      <a:gd name="connsiteX21" fmla="*/ 3111560 w 6370464"/>
                      <a:gd name="connsiteY21" fmla="*/ 1438772 h 4385653"/>
                      <a:gd name="connsiteX22" fmla="*/ 3063890 w 6370464"/>
                      <a:gd name="connsiteY22" fmla="*/ 1339098 h 4385653"/>
                      <a:gd name="connsiteX23" fmla="*/ 3024887 w 6370464"/>
                      <a:gd name="connsiteY23" fmla="*/ 1217756 h 4385653"/>
                      <a:gd name="connsiteX24" fmla="*/ 2946881 w 6370464"/>
                      <a:gd name="connsiteY24" fmla="*/ 953403 h 4385653"/>
                      <a:gd name="connsiteX25" fmla="*/ 2890544 w 6370464"/>
                      <a:gd name="connsiteY25" fmla="*/ 741054 h 4385653"/>
                      <a:gd name="connsiteX26" fmla="*/ 2851541 w 6370464"/>
                      <a:gd name="connsiteY26" fmla="*/ 650047 h 4385653"/>
                      <a:gd name="connsiteX27" fmla="*/ 2790870 w 6370464"/>
                      <a:gd name="connsiteY27" fmla="*/ 550374 h 4385653"/>
                      <a:gd name="connsiteX28" fmla="*/ 2730199 w 6370464"/>
                      <a:gd name="connsiteY28" fmla="*/ 533039 h 4385653"/>
                      <a:gd name="connsiteX29" fmla="*/ 2652193 w 6370464"/>
                      <a:gd name="connsiteY29" fmla="*/ 559041 h 4385653"/>
                      <a:gd name="connsiteX30" fmla="*/ 2578521 w 6370464"/>
                      <a:gd name="connsiteY30" fmla="*/ 554707 h 4385653"/>
                      <a:gd name="connsiteX31" fmla="*/ 2530851 w 6370464"/>
                      <a:gd name="connsiteY31" fmla="*/ 481035 h 4385653"/>
                      <a:gd name="connsiteX32" fmla="*/ 2465846 w 6370464"/>
                      <a:gd name="connsiteY32" fmla="*/ 351026 h 4385653"/>
                      <a:gd name="connsiteX33" fmla="*/ 2418176 w 6370464"/>
                      <a:gd name="connsiteY33" fmla="*/ 221016 h 4385653"/>
                      <a:gd name="connsiteX34" fmla="*/ 2370506 w 6370464"/>
                      <a:gd name="connsiteY34" fmla="*/ 147344 h 4385653"/>
                      <a:gd name="connsiteX35" fmla="*/ 2309835 w 6370464"/>
                      <a:gd name="connsiteY35" fmla="*/ 56338 h 4385653"/>
                      <a:gd name="connsiteX36" fmla="*/ 2244830 w 6370464"/>
                      <a:gd name="connsiteY36" fmla="*/ 0 h 4385653"/>
                      <a:gd name="connsiteX37" fmla="*/ 2158157 w 6370464"/>
                      <a:gd name="connsiteY37" fmla="*/ 0 h 4385653"/>
                      <a:gd name="connsiteX38" fmla="*/ 2071484 w 6370464"/>
                      <a:gd name="connsiteY38" fmla="*/ 47670 h 4385653"/>
                      <a:gd name="connsiteX39" fmla="*/ 1976144 w 6370464"/>
                      <a:gd name="connsiteY39" fmla="*/ 91007 h 4385653"/>
                      <a:gd name="connsiteX40" fmla="*/ 1889471 w 6370464"/>
                      <a:gd name="connsiteY40" fmla="*/ 156012 h 4385653"/>
                      <a:gd name="connsiteX41" fmla="*/ 1828800 w 6370464"/>
                      <a:gd name="connsiteY41" fmla="*/ 242684 h 4385653"/>
                      <a:gd name="connsiteX42" fmla="*/ 1781129 w 6370464"/>
                      <a:gd name="connsiteY42" fmla="*/ 316356 h 4385653"/>
                      <a:gd name="connsiteX43" fmla="*/ 1707457 w 6370464"/>
                      <a:gd name="connsiteY43" fmla="*/ 377028 h 4385653"/>
                      <a:gd name="connsiteX44" fmla="*/ 1629452 w 6370464"/>
                      <a:gd name="connsiteY44" fmla="*/ 390029 h 4385653"/>
                      <a:gd name="connsiteX45" fmla="*/ 1547112 w 6370464"/>
                      <a:gd name="connsiteY45" fmla="*/ 368360 h 4385653"/>
                      <a:gd name="connsiteX46" fmla="*/ 1495109 w 6370464"/>
                      <a:gd name="connsiteY46" fmla="*/ 411697 h 4385653"/>
                      <a:gd name="connsiteX47" fmla="*/ 1451772 w 6370464"/>
                      <a:gd name="connsiteY47" fmla="*/ 498370 h 4385653"/>
                      <a:gd name="connsiteX48" fmla="*/ 1378100 w 6370464"/>
                      <a:gd name="connsiteY48" fmla="*/ 667382 h 4385653"/>
                      <a:gd name="connsiteX49" fmla="*/ 1330430 w 6370464"/>
                      <a:gd name="connsiteY49" fmla="*/ 936068 h 4385653"/>
                      <a:gd name="connsiteX50" fmla="*/ 1265425 w 6370464"/>
                      <a:gd name="connsiteY50" fmla="*/ 1187420 h 4385653"/>
                      <a:gd name="connsiteX51" fmla="*/ 1230756 w 6370464"/>
                      <a:gd name="connsiteY51" fmla="*/ 1408436 h 4385653"/>
                      <a:gd name="connsiteX52" fmla="*/ 1187420 w 6370464"/>
                      <a:gd name="connsiteY52" fmla="*/ 1638120 h 4385653"/>
                      <a:gd name="connsiteX53" fmla="*/ 1157084 w 6370464"/>
                      <a:gd name="connsiteY53" fmla="*/ 1785464 h 4385653"/>
                      <a:gd name="connsiteX54" fmla="*/ 1113747 w 6370464"/>
                      <a:gd name="connsiteY54" fmla="*/ 1989145 h 4385653"/>
                      <a:gd name="connsiteX55" fmla="*/ 1070411 w 6370464"/>
                      <a:gd name="connsiteY55" fmla="*/ 2205828 h 4385653"/>
                      <a:gd name="connsiteX56" fmla="*/ 1035742 w 6370464"/>
                      <a:gd name="connsiteY56" fmla="*/ 2305502 h 4385653"/>
                      <a:gd name="connsiteX57" fmla="*/ 996739 w 6370464"/>
                      <a:gd name="connsiteY57" fmla="*/ 2422510 h 4385653"/>
                      <a:gd name="connsiteX58" fmla="*/ 949069 w 6370464"/>
                      <a:gd name="connsiteY58" fmla="*/ 2530851 h 4385653"/>
                      <a:gd name="connsiteX59" fmla="*/ 905732 w 6370464"/>
                      <a:gd name="connsiteY59" fmla="*/ 2608857 h 4385653"/>
                      <a:gd name="connsiteX60" fmla="*/ 840728 w 6370464"/>
                      <a:gd name="connsiteY60" fmla="*/ 2695530 h 4385653"/>
                      <a:gd name="connsiteX61" fmla="*/ 749721 w 6370464"/>
                      <a:gd name="connsiteY61" fmla="*/ 2734533 h 4385653"/>
                      <a:gd name="connsiteX62" fmla="*/ 654381 w 6370464"/>
                      <a:gd name="connsiteY62" fmla="*/ 2760535 h 4385653"/>
                      <a:gd name="connsiteX63" fmla="*/ 576375 w 6370464"/>
                      <a:gd name="connsiteY63" fmla="*/ 2756201 h 4385653"/>
                      <a:gd name="connsiteX64" fmla="*/ 502703 w 6370464"/>
                      <a:gd name="connsiteY64" fmla="*/ 2682529 h 4385653"/>
                      <a:gd name="connsiteX65" fmla="*/ 437698 w 6370464"/>
                      <a:gd name="connsiteY65" fmla="*/ 2561187 h 4385653"/>
                      <a:gd name="connsiteX66" fmla="*/ 385694 w 6370464"/>
                      <a:gd name="connsiteY66" fmla="*/ 2431177 h 4385653"/>
                      <a:gd name="connsiteX67" fmla="*/ 342358 w 6370464"/>
                      <a:gd name="connsiteY67" fmla="*/ 2279500 h 4385653"/>
                      <a:gd name="connsiteX68" fmla="*/ 286020 w 6370464"/>
                      <a:gd name="connsiteY68" fmla="*/ 2071484 h 4385653"/>
                      <a:gd name="connsiteX69" fmla="*/ 251351 w 6370464"/>
                      <a:gd name="connsiteY69" fmla="*/ 1876470 h 4385653"/>
                      <a:gd name="connsiteX70" fmla="*/ 212348 w 6370464"/>
                      <a:gd name="connsiteY70" fmla="*/ 1668455 h 4385653"/>
                      <a:gd name="connsiteX71" fmla="*/ 164678 w 6370464"/>
                      <a:gd name="connsiteY71" fmla="*/ 1378101 h 4385653"/>
                      <a:gd name="connsiteX72" fmla="*/ 108341 w 6370464"/>
                      <a:gd name="connsiteY72" fmla="*/ 1139750 h 4385653"/>
                      <a:gd name="connsiteX73" fmla="*/ 69338 w 6370464"/>
                      <a:gd name="connsiteY73" fmla="*/ 975071 h 4385653"/>
                      <a:gd name="connsiteX74" fmla="*/ 0 w 6370464"/>
                      <a:gd name="connsiteY74" fmla="*/ 888398 h 4385653"/>
                      <a:gd name="connsiteX0" fmla="*/ 0 w 6370464"/>
                      <a:gd name="connsiteY0" fmla="*/ 888398 h 4385653"/>
                      <a:gd name="connsiteX1" fmla="*/ 0 w 6370464"/>
                      <a:gd name="connsiteY1" fmla="*/ 4385653 h 4385653"/>
                      <a:gd name="connsiteX2" fmla="*/ 6370464 w 6370464"/>
                      <a:gd name="connsiteY2" fmla="*/ 4385653 h 4385653"/>
                      <a:gd name="connsiteX3" fmla="*/ 6370464 w 6370464"/>
                      <a:gd name="connsiteY3" fmla="*/ 4064963 h 4385653"/>
                      <a:gd name="connsiteX4" fmla="*/ 5880762 w 6370464"/>
                      <a:gd name="connsiteY4" fmla="*/ 4060629 h 4385653"/>
                      <a:gd name="connsiteX5" fmla="*/ 5425729 w 6370464"/>
                      <a:gd name="connsiteY5" fmla="*/ 4060629 h 4385653"/>
                      <a:gd name="connsiteX6" fmla="*/ 4975029 w 6370464"/>
                      <a:gd name="connsiteY6" fmla="*/ 4043295 h 4385653"/>
                      <a:gd name="connsiteX7" fmla="*/ 4576333 w 6370464"/>
                      <a:gd name="connsiteY7" fmla="*/ 3982624 h 4385653"/>
                      <a:gd name="connsiteX8" fmla="*/ 4433323 w 6370464"/>
                      <a:gd name="connsiteY8" fmla="*/ 3943621 h 4385653"/>
                      <a:gd name="connsiteX9" fmla="*/ 4285979 w 6370464"/>
                      <a:gd name="connsiteY9" fmla="*/ 3839613 h 4385653"/>
                      <a:gd name="connsiteX10" fmla="*/ 4082297 w 6370464"/>
                      <a:gd name="connsiteY10" fmla="*/ 3627265 h 4385653"/>
                      <a:gd name="connsiteX11" fmla="*/ 3978290 w 6370464"/>
                      <a:gd name="connsiteY11" fmla="*/ 3471253 h 4385653"/>
                      <a:gd name="connsiteX12" fmla="*/ 3869948 w 6370464"/>
                      <a:gd name="connsiteY12" fmla="*/ 3237236 h 4385653"/>
                      <a:gd name="connsiteX13" fmla="*/ 3774608 w 6370464"/>
                      <a:gd name="connsiteY13" fmla="*/ 2946882 h 4385653"/>
                      <a:gd name="connsiteX14" fmla="*/ 3687935 w 6370464"/>
                      <a:gd name="connsiteY14" fmla="*/ 2682529 h 4385653"/>
                      <a:gd name="connsiteX15" fmla="*/ 3618597 w 6370464"/>
                      <a:gd name="connsiteY15" fmla="*/ 2461513 h 4385653"/>
                      <a:gd name="connsiteX16" fmla="*/ 3497255 w 6370464"/>
                      <a:gd name="connsiteY16" fmla="*/ 2062817 h 4385653"/>
                      <a:gd name="connsiteX17" fmla="*/ 3380246 w 6370464"/>
                      <a:gd name="connsiteY17" fmla="*/ 1711792 h 4385653"/>
                      <a:gd name="connsiteX18" fmla="*/ 3336910 w 6370464"/>
                      <a:gd name="connsiteY18" fmla="*/ 1629452 h 4385653"/>
                      <a:gd name="connsiteX19" fmla="*/ 3271905 w 6370464"/>
                      <a:gd name="connsiteY19" fmla="*/ 1555780 h 4385653"/>
                      <a:gd name="connsiteX20" fmla="*/ 3180898 w 6370464"/>
                      <a:gd name="connsiteY20" fmla="*/ 1512444 h 4385653"/>
                      <a:gd name="connsiteX21" fmla="*/ 3111560 w 6370464"/>
                      <a:gd name="connsiteY21" fmla="*/ 1438772 h 4385653"/>
                      <a:gd name="connsiteX22" fmla="*/ 3063890 w 6370464"/>
                      <a:gd name="connsiteY22" fmla="*/ 1339098 h 4385653"/>
                      <a:gd name="connsiteX23" fmla="*/ 3024887 w 6370464"/>
                      <a:gd name="connsiteY23" fmla="*/ 1217756 h 4385653"/>
                      <a:gd name="connsiteX24" fmla="*/ 2946881 w 6370464"/>
                      <a:gd name="connsiteY24" fmla="*/ 953403 h 4385653"/>
                      <a:gd name="connsiteX25" fmla="*/ 2890544 w 6370464"/>
                      <a:gd name="connsiteY25" fmla="*/ 741054 h 4385653"/>
                      <a:gd name="connsiteX26" fmla="*/ 2851541 w 6370464"/>
                      <a:gd name="connsiteY26" fmla="*/ 650047 h 4385653"/>
                      <a:gd name="connsiteX27" fmla="*/ 2790870 w 6370464"/>
                      <a:gd name="connsiteY27" fmla="*/ 550374 h 4385653"/>
                      <a:gd name="connsiteX28" fmla="*/ 2730199 w 6370464"/>
                      <a:gd name="connsiteY28" fmla="*/ 533039 h 4385653"/>
                      <a:gd name="connsiteX29" fmla="*/ 2652193 w 6370464"/>
                      <a:gd name="connsiteY29" fmla="*/ 559041 h 4385653"/>
                      <a:gd name="connsiteX30" fmla="*/ 2578521 w 6370464"/>
                      <a:gd name="connsiteY30" fmla="*/ 554707 h 4385653"/>
                      <a:gd name="connsiteX31" fmla="*/ 2530851 w 6370464"/>
                      <a:gd name="connsiteY31" fmla="*/ 481035 h 4385653"/>
                      <a:gd name="connsiteX32" fmla="*/ 2465846 w 6370464"/>
                      <a:gd name="connsiteY32" fmla="*/ 351026 h 4385653"/>
                      <a:gd name="connsiteX33" fmla="*/ 2418176 w 6370464"/>
                      <a:gd name="connsiteY33" fmla="*/ 221016 h 4385653"/>
                      <a:gd name="connsiteX34" fmla="*/ 2370506 w 6370464"/>
                      <a:gd name="connsiteY34" fmla="*/ 147344 h 4385653"/>
                      <a:gd name="connsiteX35" fmla="*/ 2309835 w 6370464"/>
                      <a:gd name="connsiteY35" fmla="*/ 56338 h 4385653"/>
                      <a:gd name="connsiteX36" fmla="*/ 2244830 w 6370464"/>
                      <a:gd name="connsiteY36" fmla="*/ 0 h 4385653"/>
                      <a:gd name="connsiteX37" fmla="*/ 2158157 w 6370464"/>
                      <a:gd name="connsiteY37" fmla="*/ 0 h 4385653"/>
                      <a:gd name="connsiteX38" fmla="*/ 2071484 w 6370464"/>
                      <a:gd name="connsiteY38" fmla="*/ 47670 h 4385653"/>
                      <a:gd name="connsiteX39" fmla="*/ 1976144 w 6370464"/>
                      <a:gd name="connsiteY39" fmla="*/ 91007 h 4385653"/>
                      <a:gd name="connsiteX40" fmla="*/ 1889471 w 6370464"/>
                      <a:gd name="connsiteY40" fmla="*/ 156012 h 4385653"/>
                      <a:gd name="connsiteX41" fmla="*/ 1828800 w 6370464"/>
                      <a:gd name="connsiteY41" fmla="*/ 242684 h 4385653"/>
                      <a:gd name="connsiteX42" fmla="*/ 1781129 w 6370464"/>
                      <a:gd name="connsiteY42" fmla="*/ 316356 h 4385653"/>
                      <a:gd name="connsiteX43" fmla="*/ 1707457 w 6370464"/>
                      <a:gd name="connsiteY43" fmla="*/ 377028 h 4385653"/>
                      <a:gd name="connsiteX44" fmla="*/ 1629452 w 6370464"/>
                      <a:gd name="connsiteY44" fmla="*/ 390029 h 4385653"/>
                      <a:gd name="connsiteX45" fmla="*/ 1547112 w 6370464"/>
                      <a:gd name="connsiteY45" fmla="*/ 368360 h 4385653"/>
                      <a:gd name="connsiteX46" fmla="*/ 1495109 w 6370464"/>
                      <a:gd name="connsiteY46" fmla="*/ 411697 h 4385653"/>
                      <a:gd name="connsiteX47" fmla="*/ 1451772 w 6370464"/>
                      <a:gd name="connsiteY47" fmla="*/ 498370 h 4385653"/>
                      <a:gd name="connsiteX48" fmla="*/ 1378100 w 6370464"/>
                      <a:gd name="connsiteY48" fmla="*/ 667382 h 4385653"/>
                      <a:gd name="connsiteX49" fmla="*/ 1330430 w 6370464"/>
                      <a:gd name="connsiteY49" fmla="*/ 936068 h 4385653"/>
                      <a:gd name="connsiteX50" fmla="*/ 1265425 w 6370464"/>
                      <a:gd name="connsiteY50" fmla="*/ 1187420 h 4385653"/>
                      <a:gd name="connsiteX51" fmla="*/ 1230756 w 6370464"/>
                      <a:gd name="connsiteY51" fmla="*/ 1408436 h 4385653"/>
                      <a:gd name="connsiteX52" fmla="*/ 1187420 w 6370464"/>
                      <a:gd name="connsiteY52" fmla="*/ 1638120 h 4385653"/>
                      <a:gd name="connsiteX53" fmla="*/ 1157084 w 6370464"/>
                      <a:gd name="connsiteY53" fmla="*/ 1785464 h 4385653"/>
                      <a:gd name="connsiteX54" fmla="*/ 1113747 w 6370464"/>
                      <a:gd name="connsiteY54" fmla="*/ 1989145 h 4385653"/>
                      <a:gd name="connsiteX55" fmla="*/ 1070411 w 6370464"/>
                      <a:gd name="connsiteY55" fmla="*/ 2205828 h 4385653"/>
                      <a:gd name="connsiteX56" fmla="*/ 1035742 w 6370464"/>
                      <a:gd name="connsiteY56" fmla="*/ 2305502 h 4385653"/>
                      <a:gd name="connsiteX57" fmla="*/ 996739 w 6370464"/>
                      <a:gd name="connsiteY57" fmla="*/ 2422510 h 4385653"/>
                      <a:gd name="connsiteX58" fmla="*/ 949069 w 6370464"/>
                      <a:gd name="connsiteY58" fmla="*/ 2530851 h 4385653"/>
                      <a:gd name="connsiteX59" fmla="*/ 905732 w 6370464"/>
                      <a:gd name="connsiteY59" fmla="*/ 2608857 h 4385653"/>
                      <a:gd name="connsiteX60" fmla="*/ 840728 w 6370464"/>
                      <a:gd name="connsiteY60" fmla="*/ 2695530 h 4385653"/>
                      <a:gd name="connsiteX61" fmla="*/ 749721 w 6370464"/>
                      <a:gd name="connsiteY61" fmla="*/ 2734533 h 4385653"/>
                      <a:gd name="connsiteX62" fmla="*/ 654381 w 6370464"/>
                      <a:gd name="connsiteY62" fmla="*/ 2760535 h 4385653"/>
                      <a:gd name="connsiteX63" fmla="*/ 576375 w 6370464"/>
                      <a:gd name="connsiteY63" fmla="*/ 2756201 h 4385653"/>
                      <a:gd name="connsiteX64" fmla="*/ 502703 w 6370464"/>
                      <a:gd name="connsiteY64" fmla="*/ 2682529 h 4385653"/>
                      <a:gd name="connsiteX65" fmla="*/ 437698 w 6370464"/>
                      <a:gd name="connsiteY65" fmla="*/ 2561187 h 4385653"/>
                      <a:gd name="connsiteX66" fmla="*/ 385694 w 6370464"/>
                      <a:gd name="connsiteY66" fmla="*/ 2431177 h 4385653"/>
                      <a:gd name="connsiteX67" fmla="*/ 342358 w 6370464"/>
                      <a:gd name="connsiteY67" fmla="*/ 2279500 h 4385653"/>
                      <a:gd name="connsiteX68" fmla="*/ 286020 w 6370464"/>
                      <a:gd name="connsiteY68" fmla="*/ 2071484 h 4385653"/>
                      <a:gd name="connsiteX69" fmla="*/ 251351 w 6370464"/>
                      <a:gd name="connsiteY69" fmla="*/ 1876470 h 4385653"/>
                      <a:gd name="connsiteX70" fmla="*/ 212348 w 6370464"/>
                      <a:gd name="connsiteY70" fmla="*/ 1668455 h 4385653"/>
                      <a:gd name="connsiteX71" fmla="*/ 164678 w 6370464"/>
                      <a:gd name="connsiteY71" fmla="*/ 1378101 h 4385653"/>
                      <a:gd name="connsiteX72" fmla="*/ 108341 w 6370464"/>
                      <a:gd name="connsiteY72" fmla="*/ 1139750 h 4385653"/>
                      <a:gd name="connsiteX73" fmla="*/ 69338 w 6370464"/>
                      <a:gd name="connsiteY73" fmla="*/ 975071 h 4385653"/>
                      <a:gd name="connsiteX74" fmla="*/ 0 w 6370464"/>
                      <a:gd name="connsiteY74" fmla="*/ 888398 h 4385653"/>
                      <a:gd name="connsiteX0" fmla="*/ 0 w 6393614"/>
                      <a:gd name="connsiteY0" fmla="*/ 876823 h 4385653"/>
                      <a:gd name="connsiteX1" fmla="*/ 23150 w 6393614"/>
                      <a:gd name="connsiteY1" fmla="*/ 4385653 h 4385653"/>
                      <a:gd name="connsiteX2" fmla="*/ 6393614 w 6393614"/>
                      <a:gd name="connsiteY2" fmla="*/ 4385653 h 4385653"/>
                      <a:gd name="connsiteX3" fmla="*/ 6393614 w 6393614"/>
                      <a:gd name="connsiteY3" fmla="*/ 4064963 h 4385653"/>
                      <a:gd name="connsiteX4" fmla="*/ 5903912 w 6393614"/>
                      <a:gd name="connsiteY4" fmla="*/ 4060629 h 4385653"/>
                      <a:gd name="connsiteX5" fmla="*/ 5448879 w 6393614"/>
                      <a:gd name="connsiteY5" fmla="*/ 4060629 h 4385653"/>
                      <a:gd name="connsiteX6" fmla="*/ 4998179 w 6393614"/>
                      <a:gd name="connsiteY6" fmla="*/ 4043295 h 4385653"/>
                      <a:gd name="connsiteX7" fmla="*/ 4599483 w 6393614"/>
                      <a:gd name="connsiteY7" fmla="*/ 3982624 h 4385653"/>
                      <a:gd name="connsiteX8" fmla="*/ 4456473 w 6393614"/>
                      <a:gd name="connsiteY8" fmla="*/ 3943621 h 4385653"/>
                      <a:gd name="connsiteX9" fmla="*/ 4309129 w 6393614"/>
                      <a:gd name="connsiteY9" fmla="*/ 3839613 h 4385653"/>
                      <a:gd name="connsiteX10" fmla="*/ 4105447 w 6393614"/>
                      <a:gd name="connsiteY10" fmla="*/ 3627265 h 4385653"/>
                      <a:gd name="connsiteX11" fmla="*/ 4001440 w 6393614"/>
                      <a:gd name="connsiteY11" fmla="*/ 3471253 h 4385653"/>
                      <a:gd name="connsiteX12" fmla="*/ 3893098 w 6393614"/>
                      <a:gd name="connsiteY12" fmla="*/ 3237236 h 4385653"/>
                      <a:gd name="connsiteX13" fmla="*/ 3797758 w 6393614"/>
                      <a:gd name="connsiteY13" fmla="*/ 2946882 h 4385653"/>
                      <a:gd name="connsiteX14" fmla="*/ 3711085 w 6393614"/>
                      <a:gd name="connsiteY14" fmla="*/ 2682529 h 4385653"/>
                      <a:gd name="connsiteX15" fmla="*/ 3641747 w 6393614"/>
                      <a:gd name="connsiteY15" fmla="*/ 2461513 h 4385653"/>
                      <a:gd name="connsiteX16" fmla="*/ 3520405 w 6393614"/>
                      <a:gd name="connsiteY16" fmla="*/ 2062817 h 4385653"/>
                      <a:gd name="connsiteX17" fmla="*/ 3403396 w 6393614"/>
                      <a:gd name="connsiteY17" fmla="*/ 1711792 h 4385653"/>
                      <a:gd name="connsiteX18" fmla="*/ 3360060 w 6393614"/>
                      <a:gd name="connsiteY18" fmla="*/ 1629452 h 4385653"/>
                      <a:gd name="connsiteX19" fmla="*/ 3295055 w 6393614"/>
                      <a:gd name="connsiteY19" fmla="*/ 1555780 h 4385653"/>
                      <a:gd name="connsiteX20" fmla="*/ 3204048 w 6393614"/>
                      <a:gd name="connsiteY20" fmla="*/ 1512444 h 4385653"/>
                      <a:gd name="connsiteX21" fmla="*/ 3134710 w 6393614"/>
                      <a:gd name="connsiteY21" fmla="*/ 1438772 h 4385653"/>
                      <a:gd name="connsiteX22" fmla="*/ 3087040 w 6393614"/>
                      <a:gd name="connsiteY22" fmla="*/ 1339098 h 4385653"/>
                      <a:gd name="connsiteX23" fmla="*/ 3048037 w 6393614"/>
                      <a:gd name="connsiteY23" fmla="*/ 1217756 h 4385653"/>
                      <a:gd name="connsiteX24" fmla="*/ 2970031 w 6393614"/>
                      <a:gd name="connsiteY24" fmla="*/ 953403 h 4385653"/>
                      <a:gd name="connsiteX25" fmla="*/ 2913694 w 6393614"/>
                      <a:gd name="connsiteY25" fmla="*/ 741054 h 4385653"/>
                      <a:gd name="connsiteX26" fmla="*/ 2874691 w 6393614"/>
                      <a:gd name="connsiteY26" fmla="*/ 650047 h 4385653"/>
                      <a:gd name="connsiteX27" fmla="*/ 2814020 w 6393614"/>
                      <a:gd name="connsiteY27" fmla="*/ 550374 h 4385653"/>
                      <a:gd name="connsiteX28" fmla="*/ 2753349 w 6393614"/>
                      <a:gd name="connsiteY28" fmla="*/ 533039 h 4385653"/>
                      <a:gd name="connsiteX29" fmla="*/ 2675343 w 6393614"/>
                      <a:gd name="connsiteY29" fmla="*/ 559041 h 4385653"/>
                      <a:gd name="connsiteX30" fmla="*/ 2601671 w 6393614"/>
                      <a:gd name="connsiteY30" fmla="*/ 554707 h 4385653"/>
                      <a:gd name="connsiteX31" fmla="*/ 2554001 w 6393614"/>
                      <a:gd name="connsiteY31" fmla="*/ 481035 h 4385653"/>
                      <a:gd name="connsiteX32" fmla="*/ 2488996 w 6393614"/>
                      <a:gd name="connsiteY32" fmla="*/ 351026 h 4385653"/>
                      <a:gd name="connsiteX33" fmla="*/ 2441326 w 6393614"/>
                      <a:gd name="connsiteY33" fmla="*/ 221016 h 4385653"/>
                      <a:gd name="connsiteX34" fmla="*/ 2393656 w 6393614"/>
                      <a:gd name="connsiteY34" fmla="*/ 147344 h 4385653"/>
                      <a:gd name="connsiteX35" fmla="*/ 2332985 w 6393614"/>
                      <a:gd name="connsiteY35" fmla="*/ 56338 h 4385653"/>
                      <a:gd name="connsiteX36" fmla="*/ 2267980 w 6393614"/>
                      <a:gd name="connsiteY36" fmla="*/ 0 h 4385653"/>
                      <a:gd name="connsiteX37" fmla="*/ 2181307 w 6393614"/>
                      <a:gd name="connsiteY37" fmla="*/ 0 h 4385653"/>
                      <a:gd name="connsiteX38" fmla="*/ 2094634 w 6393614"/>
                      <a:gd name="connsiteY38" fmla="*/ 47670 h 4385653"/>
                      <a:gd name="connsiteX39" fmla="*/ 1999294 w 6393614"/>
                      <a:gd name="connsiteY39" fmla="*/ 91007 h 4385653"/>
                      <a:gd name="connsiteX40" fmla="*/ 1912621 w 6393614"/>
                      <a:gd name="connsiteY40" fmla="*/ 156012 h 4385653"/>
                      <a:gd name="connsiteX41" fmla="*/ 1851950 w 6393614"/>
                      <a:gd name="connsiteY41" fmla="*/ 242684 h 4385653"/>
                      <a:gd name="connsiteX42" fmla="*/ 1804279 w 6393614"/>
                      <a:gd name="connsiteY42" fmla="*/ 316356 h 4385653"/>
                      <a:gd name="connsiteX43" fmla="*/ 1730607 w 6393614"/>
                      <a:gd name="connsiteY43" fmla="*/ 377028 h 4385653"/>
                      <a:gd name="connsiteX44" fmla="*/ 1652602 w 6393614"/>
                      <a:gd name="connsiteY44" fmla="*/ 390029 h 4385653"/>
                      <a:gd name="connsiteX45" fmla="*/ 1570262 w 6393614"/>
                      <a:gd name="connsiteY45" fmla="*/ 368360 h 4385653"/>
                      <a:gd name="connsiteX46" fmla="*/ 1518259 w 6393614"/>
                      <a:gd name="connsiteY46" fmla="*/ 411697 h 4385653"/>
                      <a:gd name="connsiteX47" fmla="*/ 1474922 w 6393614"/>
                      <a:gd name="connsiteY47" fmla="*/ 498370 h 4385653"/>
                      <a:gd name="connsiteX48" fmla="*/ 1401250 w 6393614"/>
                      <a:gd name="connsiteY48" fmla="*/ 667382 h 4385653"/>
                      <a:gd name="connsiteX49" fmla="*/ 1353580 w 6393614"/>
                      <a:gd name="connsiteY49" fmla="*/ 936068 h 4385653"/>
                      <a:gd name="connsiteX50" fmla="*/ 1288575 w 6393614"/>
                      <a:gd name="connsiteY50" fmla="*/ 1187420 h 4385653"/>
                      <a:gd name="connsiteX51" fmla="*/ 1253906 w 6393614"/>
                      <a:gd name="connsiteY51" fmla="*/ 1408436 h 4385653"/>
                      <a:gd name="connsiteX52" fmla="*/ 1210570 w 6393614"/>
                      <a:gd name="connsiteY52" fmla="*/ 1638120 h 4385653"/>
                      <a:gd name="connsiteX53" fmla="*/ 1180234 w 6393614"/>
                      <a:gd name="connsiteY53" fmla="*/ 1785464 h 4385653"/>
                      <a:gd name="connsiteX54" fmla="*/ 1136897 w 6393614"/>
                      <a:gd name="connsiteY54" fmla="*/ 1989145 h 4385653"/>
                      <a:gd name="connsiteX55" fmla="*/ 1093561 w 6393614"/>
                      <a:gd name="connsiteY55" fmla="*/ 2205828 h 4385653"/>
                      <a:gd name="connsiteX56" fmla="*/ 1058892 w 6393614"/>
                      <a:gd name="connsiteY56" fmla="*/ 2305502 h 4385653"/>
                      <a:gd name="connsiteX57" fmla="*/ 1019889 w 6393614"/>
                      <a:gd name="connsiteY57" fmla="*/ 2422510 h 4385653"/>
                      <a:gd name="connsiteX58" fmla="*/ 972219 w 6393614"/>
                      <a:gd name="connsiteY58" fmla="*/ 2530851 h 4385653"/>
                      <a:gd name="connsiteX59" fmla="*/ 928882 w 6393614"/>
                      <a:gd name="connsiteY59" fmla="*/ 2608857 h 4385653"/>
                      <a:gd name="connsiteX60" fmla="*/ 863878 w 6393614"/>
                      <a:gd name="connsiteY60" fmla="*/ 2695530 h 4385653"/>
                      <a:gd name="connsiteX61" fmla="*/ 772871 w 6393614"/>
                      <a:gd name="connsiteY61" fmla="*/ 2734533 h 4385653"/>
                      <a:gd name="connsiteX62" fmla="*/ 677531 w 6393614"/>
                      <a:gd name="connsiteY62" fmla="*/ 2760535 h 4385653"/>
                      <a:gd name="connsiteX63" fmla="*/ 599525 w 6393614"/>
                      <a:gd name="connsiteY63" fmla="*/ 2756201 h 4385653"/>
                      <a:gd name="connsiteX64" fmla="*/ 525853 w 6393614"/>
                      <a:gd name="connsiteY64" fmla="*/ 2682529 h 4385653"/>
                      <a:gd name="connsiteX65" fmla="*/ 460848 w 6393614"/>
                      <a:gd name="connsiteY65" fmla="*/ 2561187 h 4385653"/>
                      <a:gd name="connsiteX66" fmla="*/ 408844 w 6393614"/>
                      <a:gd name="connsiteY66" fmla="*/ 2431177 h 4385653"/>
                      <a:gd name="connsiteX67" fmla="*/ 365508 w 6393614"/>
                      <a:gd name="connsiteY67" fmla="*/ 2279500 h 4385653"/>
                      <a:gd name="connsiteX68" fmla="*/ 309170 w 6393614"/>
                      <a:gd name="connsiteY68" fmla="*/ 2071484 h 4385653"/>
                      <a:gd name="connsiteX69" fmla="*/ 274501 w 6393614"/>
                      <a:gd name="connsiteY69" fmla="*/ 1876470 h 4385653"/>
                      <a:gd name="connsiteX70" fmla="*/ 235498 w 6393614"/>
                      <a:gd name="connsiteY70" fmla="*/ 1668455 h 4385653"/>
                      <a:gd name="connsiteX71" fmla="*/ 187828 w 6393614"/>
                      <a:gd name="connsiteY71" fmla="*/ 1378101 h 4385653"/>
                      <a:gd name="connsiteX72" fmla="*/ 131491 w 6393614"/>
                      <a:gd name="connsiteY72" fmla="*/ 1139750 h 4385653"/>
                      <a:gd name="connsiteX73" fmla="*/ 92488 w 6393614"/>
                      <a:gd name="connsiteY73" fmla="*/ 975071 h 4385653"/>
                      <a:gd name="connsiteX74" fmla="*/ 0 w 6393614"/>
                      <a:gd name="connsiteY74" fmla="*/ 876823 h 4385653"/>
                      <a:gd name="connsiteX0" fmla="*/ 0 w 6393614"/>
                      <a:gd name="connsiteY0" fmla="*/ 876823 h 4385653"/>
                      <a:gd name="connsiteX1" fmla="*/ 23150 w 6393614"/>
                      <a:gd name="connsiteY1" fmla="*/ 4385653 h 4385653"/>
                      <a:gd name="connsiteX2" fmla="*/ 6393614 w 6393614"/>
                      <a:gd name="connsiteY2" fmla="*/ 4385653 h 4385653"/>
                      <a:gd name="connsiteX3" fmla="*/ 6393614 w 6393614"/>
                      <a:gd name="connsiteY3" fmla="*/ 4064963 h 4385653"/>
                      <a:gd name="connsiteX4" fmla="*/ 5903912 w 6393614"/>
                      <a:gd name="connsiteY4" fmla="*/ 4060629 h 4385653"/>
                      <a:gd name="connsiteX5" fmla="*/ 5448879 w 6393614"/>
                      <a:gd name="connsiteY5" fmla="*/ 4060629 h 4385653"/>
                      <a:gd name="connsiteX6" fmla="*/ 4998179 w 6393614"/>
                      <a:gd name="connsiteY6" fmla="*/ 4043295 h 4385653"/>
                      <a:gd name="connsiteX7" fmla="*/ 4599483 w 6393614"/>
                      <a:gd name="connsiteY7" fmla="*/ 3982624 h 4385653"/>
                      <a:gd name="connsiteX8" fmla="*/ 4456473 w 6393614"/>
                      <a:gd name="connsiteY8" fmla="*/ 3943621 h 4385653"/>
                      <a:gd name="connsiteX9" fmla="*/ 4309129 w 6393614"/>
                      <a:gd name="connsiteY9" fmla="*/ 3839613 h 4385653"/>
                      <a:gd name="connsiteX10" fmla="*/ 4105447 w 6393614"/>
                      <a:gd name="connsiteY10" fmla="*/ 3627265 h 4385653"/>
                      <a:gd name="connsiteX11" fmla="*/ 4001440 w 6393614"/>
                      <a:gd name="connsiteY11" fmla="*/ 3471253 h 4385653"/>
                      <a:gd name="connsiteX12" fmla="*/ 3893098 w 6393614"/>
                      <a:gd name="connsiteY12" fmla="*/ 3237236 h 4385653"/>
                      <a:gd name="connsiteX13" fmla="*/ 3797758 w 6393614"/>
                      <a:gd name="connsiteY13" fmla="*/ 2946882 h 4385653"/>
                      <a:gd name="connsiteX14" fmla="*/ 3711085 w 6393614"/>
                      <a:gd name="connsiteY14" fmla="*/ 2682529 h 4385653"/>
                      <a:gd name="connsiteX15" fmla="*/ 3641747 w 6393614"/>
                      <a:gd name="connsiteY15" fmla="*/ 2461513 h 4385653"/>
                      <a:gd name="connsiteX16" fmla="*/ 3520405 w 6393614"/>
                      <a:gd name="connsiteY16" fmla="*/ 2062817 h 4385653"/>
                      <a:gd name="connsiteX17" fmla="*/ 3403396 w 6393614"/>
                      <a:gd name="connsiteY17" fmla="*/ 1711792 h 4385653"/>
                      <a:gd name="connsiteX18" fmla="*/ 3360060 w 6393614"/>
                      <a:gd name="connsiteY18" fmla="*/ 1629452 h 4385653"/>
                      <a:gd name="connsiteX19" fmla="*/ 3295055 w 6393614"/>
                      <a:gd name="connsiteY19" fmla="*/ 1555780 h 4385653"/>
                      <a:gd name="connsiteX20" fmla="*/ 3204048 w 6393614"/>
                      <a:gd name="connsiteY20" fmla="*/ 1512444 h 4385653"/>
                      <a:gd name="connsiteX21" fmla="*/ 3134710 w 6393614"/>
                      <a:gd name="connsiteY21" fmla="*/ 1438772 h 4385653"/>
                      <a:gd name="connsiteX22" fmla="*/ 3087040 w 6393614"/>
                      <a:gd name="connsiteY22" fmla="*/ 1339098 h 4385653"/>
                      <a:gd name="connsiteX23" fmla="*/ 3048037 w 6393614"/>
                      <a:gd name="connsiteY23" fmla="*/ 1217756 h 4385653"/>
                      <a:gd name="connsiteX24" fmla="*/ 2970031 w 6393614"/>
                      <a:gd name="connsiteY24" fmla="*/ 953403 h 4385653"/>
                      <a:gd name="connsiteX25" fmla="*/ 2913694 w 6393614"/>
                      <a:gd name="connsiteY25" fmla="*/ 741054 h 4385653"/>
                      <a:gd name="connsiteX26" fmla="*/ 2874691 w 6393614"/>
                      <a:gd name="connsiteY26" fmla="*/ 650047 h 4385653"/>
                      <a:gd name="connsiteX27" fmla="*/ 2814020 w 6393614"/>
                      <a:gd name="connsiteY27" fmla="*/ 550374 h 4385653"/>
                      <a:gd name="connsiteX28" fmla="*/ 2753349 w 6393614"/>
                      <a:gd name="connsiteY28" fmla="*/ 533039 h 4385653"/>
                      <a:gd name="connsiteX29" fmla="*/ 2675343 w 6393614"/>
                      <a:gd name="connsiteY29" fmla="*/ 559041 h 4385653"/>
                      <a:gd name="connsiteX30" fmla="*/ 2601671 w 6393614"/>
                      <a:gd name="connsiteY30" fmla="*/ 554707 h 4385653"/>
                      <a:gd name="connsiteX31" fmla="*/ 2554001 w 6393614"/>
                      <a:gd name="connsiteY31" fmla="*/ 481035 h 4385653"/>
                      <a:gd name="connsiteX32" fmla="*/ 2488996 w 6393614"/>
                      <a:gd name="connsiteY32" fmla="*/ 351026 h 4385653"/>
                      <a:gd name="connsiteX33" fmla="*/ 2441326 w 6393614"/>
                      <a:gd name="connsiteY33" fmla="*/ 221016 h 4385653"/>
                      <a:gd name="connsiteX34" fmla="*/ 2393656 w 6393614"/>
                      <a:gd name="connsiteY34" fmla="*/ 147344 h 4385653"/>
                      <a:gd name="connsiteX35" fmla="*/ 2332985 w 6393614"/>
                      <a:gd name="connsiteY35" fmla="*/ 56338 h 4385653"/>
                      <a:gd name="connsiteX36" fmla="*/ 2267980 w 6393614"/>
                      <a:gd name="connsiteY36" fmla="*/ 0 h 4385653"/>
                      <a:gd name="connsiteX37" fmla="*/ 2181307 w 6393614"/>
                      <a:gd name="connsiteY37" fmla="*/ 0 h 4385653"/>
                      <a:gd name="connsiteX38" fmla="*/ 2094634 w 6393614"/>
                      <a:gd name="connsiteY38" fmla="*/ 47670 h 4385653"/>
                      <a:gd name="connsiteX39" fmla="*/ 1999294 w 6393614"/>
                      <a:gd name="connsiteY39" fmla="*/ 91007 h 4385653"/>
                      <a:gd name="connsiteX40" fmla="*/ 1912621 w 6393614"/>
                      <a:gd name="connsiteY40" fmla="*/ 156012 h 4385653"/>
                      <a:gd name="connsiteX41" fmla="*/ 1851950 w 6393614"/>
                      <a:gd name="connsiteY41" fmla="*/ 242684 h 4385653"/>
                      <a:gd name="connsiteX42" fmla="*/ 1804279 w 6393614"/>
                      <a:gd name="connsiteY42" fmla="*/ 316356 h 4385653"/>
                      <a:gd name="connsiteX43" fmla="*/ 1730607 w 6393614"/>
                      <a:gd name="connsiteY43" fmla="*/ 377028 h 4385653"/>
                      <a:gd name="connsiteX44" fmla="*/ 1652602 w 6393614"/>
                      <a:gd name="connsiteY44" fmla="*/ 390029 h 4385653"/>
                      <a:gd name="connsiteX45" fmla="*/ 1570262 w 6393614"/>
                      <a:gd name="connsiteY45" fmla="*/ 368360 h 4385653"/>
                      <a:gd name="connsiteX46" fmla="*/ 1518259 w 6393614"/>
                      <a:gd name="connsiteY46" fmla="*/ 411697 h 4385653"/>
                      <a:gd name="connsiteX47" fmla="*/ 1474922 w 6393614"/>
                      <a:gd name="connsiteY47" fmla="*/ 498370 h 4385653"/>
                      <a:gd name="connsiteX48" fmla="*/ 1401250 w 6393614"/>
                      <a:gd name="connsiteY48" fmla="*/ 667382 h 4385653"/>
                      <a:gd name="connsiteX49" fmla="*/ 1353580 w 6393614"/>
                      <a:gd name="connsiteY49" fmla="*/ 936068 h 4385653"/>
                      <a:gd name="connsiteX50" fmla="*/ 1288575 w 6393614"/>
                      <a:gd name="connsiteY50" fmla="*/ 1187420 h 4385653"/>
                      <a:gd name="connsiteX51" fmla="*/ 1253906 w 6393614"/>
                      <a:gd name="connsiteY51" fmla="*/ 1408436 h 4385653"/>
                      <a:gd name="connsiteX52" fmla="*/ 1210570 w 6393614"/>
                      <a:gd name="connsiteY52" fmla="*/ 1638120 h 4385653"/>
                      <a:gd name="connsiteX53" fmla="*/ 1180234 w 6393614"/>
                      <a:gd name="connsiteY53" fmla="*/ 1785464 h 4385653"/>
                      <a:gd name="connsiteX54" fmla="*/ 1136897 w 6393614"/>
                      <a:gd name="connsiteY54" fmla="*/ 1989145 h 4385653"/>
                      <a:gd name="connsiteX55" fmla="*/ 1093561 w 6393614"/>
                      <a:gd name="connsiteY55" fmla="*/ 2205828 h 4385653"/>
                      <a:gd name="connsiteX56" fmla="*/ 1058892 w 6393614"/>
                      <a:gd name="connsiteY56" fmla="*/ 2305502 h 4385653"/>
                      <a:gd name="connsiteX57" fmla="*/ 1019889 w 6393614"/>
                      <a:gd name="connsiteY57" fmla="*/ 2422510 h 4385653"/>
                      <a:gd name="connsiteX58" fmla="*/ 972219 w 6393614"/>
                      <a:gd name="connsiteY58" fmla="*/ 2530851 h 4385653"/>
                      <a:gd name="connsiteX59" fmla="*/ 928882 w 6393614"/>
                      <a:gd name="connsiteY59" fmla="*/ 2608857 h 4385653"/>
                      <a:gd name="connsiteX60" fmla="*/ 863878 w 6393614"/>
                      <a:gd name="connsiteY60" fmla="*/ 2695530 h 4385653"/>
                      <a:gd name="connsiteX61" fmla="*/ 772871 w 6393614"/>
                      <a:gd name="connsiteY61" fmla="*/ 2734533 h 4385653"/>
                      <a:gd name="connsiteX62" fmla="*/ 677531 w 6393614"/>
                      <a:gd name="connsiteY62" fmla="*/ 2760535 h 4385653"/>
                      <a:gd name="connsiteX63" fmla="*/ 599525 w 6393614"/>
                      <a:gd name="connsiteY63" fmla="*/ 2756201 h 4385653"/>
                      <a:gd name="connsiteX64" fmla="*/ 525853 w 6393614"/>
                      <a:gd name="connsiteY64" fmla="*/ 2682529 h 4385653"/>
                      <a:gd name="connsiteX65" fmla="*/ 460848 w 6393614"/>
                      <a:gd name="connsiteY65" fmla="*/ 2561187 h 4385653"/>
                      <a:gd name="connsiteX66" fmla="*/ 408844 w 6393614"/>
                      <a:gd name="connsiteY66" fmla="*/ 2431177 h 4385653"/>
                      <a:gd name="connsiteX67" fmla="*/ 365508 w 6393614"/>
                      <a:gd name="connsiteY67" fmla="*/ 2279500 h 4385653"/>
                      <a:gd name="connsiteX68" fmla="*/ 309170 w 6393614"/>
                      <a:gd name="connsiteY68" fmla="*/ 2071484 h 4385653"/>
                      <a:gd name="connsiteX69" fmla="*/ 274501 w 6393614"/>
                      <a:gd name="connsiteY69" fmla="*/ 1876470 h 4385653"/>
                      <a:gd name="connsiteX70" fmla="*/ 235498 w 6393614"/>
                      <a:gd name="connsiteY70" fmla="*/ 1668455 h 4385653"/>
                      <a:gd name="connsiteX71" fmla="*/ 187828 w 6393614"/>
                      <a:gd name="connsiteY71" fmla="*/ 1378101 h 4385653"/>
                      <a:gd name="connsiteX72" fmla="*/ 131491 w 6393614"/>
                      <a:gd name="connsiteY72" fmla="*/ 1139750 h 4385653"/>
                      <a:gd name="connsiteX73" fmla="*/ 92488 w 6393614"/>
                      <a:gd name="connsiteY73" fmla="*/ 944205 h 4385653"/>
                      <a:gd name="connsiteX74" fmla="*/ 0 w 6393614"/>
                      <a:gd name="connsiteY74" fmla="*/ 876823 h 4385653"/>
                      <a:gd name="connsiteX0" fmla="*/ 0 w 6389756"/>
                      <a:gd name="connsiteY0" fmla="*/ 857532 h 4385653"/>
                      <a:gd name="connsiteX1" fmla="*/ 19292 w 6389756"/>
                      <a:gd name="connsiteY1" fmla="*/ 4385653 h 4385653"/>
                      <a:gd name="connsiteX2" fmla="*/ 6389756 w 6389756"/>
                      <a:gd name="connsiteY2" fmla="*/ 4385653 h 4385653"/>
                      <a:gd name="connsiteX3" fmla="*/ 6389756 w 6389756"/>
                      <a:gd name="connsiteY3" fmla="*/ 4064963 h 4385653"/>
                      <a:gd name="connsiteX4" fmla="*/ 5900054 w 6389756"/>
                      <a:gd name="connsiteY4" fmla="*/ 4060629 h 4385653"/>
                      <a:gd name="connsiteX5" fmla="*/ 5445021 w 6389756"/>
                      <a:gd name="connsiteY5" fmla="*/ 4060629 h 4385653"/>
                      <a:gd name="connsiteX6" fmla="*/ 4994321 w 6389756"/>
                      <a:gd name="connsiteY6" fmla="*/ 4043295 h 4385653"/>
                      <a:gd name="connsiteX7" fmla="*/ 4595625 w 6389756"/>
                      <a:gd name="connsiteY7" fmla="*/ 3982624 h 4385653"/>
                      <a:gd name="connsiteX8" fmla="*/ 4452615 w 6389756"/>
                      <a:gd name="connsiteY8" fmla="*/ 3943621 h 4385653"/>
                      <a:gd name="connsiteX9" fmla="*/ 4305271 w 6389756"/>
                      <a:gd name="connsiteY9" fmla="*/ 3839613 h 4385653"/>
                      <a:gd name="connsiteX10" fmla="*/ 4101589 w 6389756"/>
                      <a:gd name="connsiteY10" fmla="*/ 3627265 h 4385653"/>
                      <a:gd name="connsiteX11" fmla="*/ 3997582 w 6389756"/>
                      <a:gd name="connsiteY11" fmla="*/ 3471253 h 4385653"/>
                      <a:gd name="connsiteX12" fmla="*/ 3889240 w 6389756"/>
                      <a:gd name="connsiteY12" fmla="*/ 3237236 h 4385653"/>
                      <a:gd name="connsiteX13" fmla="*/ 3793900 w 6389756"/>
                      <a:gd name="connsiteY13" fmla="*/ 2946882 h 4385653"/>
                      <a:gd name="connsiteX14" fmla="*/ 3707227 w 6389756"/>
                      <a:gd name="connsiteY14" fmla="*/ 2682529 h 4385653"/>
                      <a:gd name="connsiteX15" fmla="*/ 3637889 w 6389756"/>
                      <a:gd name="connsiteY15" fmla="*/ 2461513 h 4385653"/>
                      <a:gd name="connsiteX16" fmla="*/ 3516547 w 6389756"/>
                      <a:gd name="connsiteY16" fmla="*/ 2062817 h 4385653"/>
                      <a:gd name="connsiteX17" fmla="*/ 3399538 w 6389756"/>
                      <a:gd name="connsiteY17" fmla="*/ 1711792 h 4385653"/>
                      <a:gd name="connsiteX18" fmla="*/ 3356202 w 6389756"/>
                      <a:gd name="connsiteY18" fmla="*/ 1629452 h 4385653"/>
                      <a:gd name="connsiteX19" fmla="*/ 3291197 w 6389756"/>
                      <a:gd name="connsiteY19" fmla="*/ 1555780 h 4385653"/>
                      <a:gd name="connsiteX20" fmla="*/ 3200190 w 6389756"/>
                      <a:gd name="connsiteY20" fmla="*/ 1512444 h 4385653"/>
                      <a:gd name="connsiteX21" fmla="*/ 3130852 w 6389756"/>
                      <a:gd name="connsiteY21" fmla="*/ 1438772 h 4385653"/>
                      <a:gd name="connsiteX22" fmla="*/ 3083182 w 6389756"/>
                      <a:gd name="connsiteY22" fmla="*/ 1339098 h 4385653"/>
                      <a:gd name="connsiteX23" fmla="*/ 3044179 w 6389756"/>
                      <a:gd name="connsiteY23" fmla="*/ 1217756 h 4385653"/>
                      <a:gd name="connsiteX24" fmla="*/ 2966173 w 6389756"/>
                      <a:gd name="connsiteY24" fmla="*/ 953403 h 4385653"/>
                      <a:gd name="connsiteX25" fmla="*/ 2909836 w 6389756"/>
                      <a:gd name="connsiteY25" fmla="*/ 741054 h 4385653"/>
                      <a:gd name="connsiteX26" fmla="*/ 2870833 w 6389756"/>
                      <a:gd name="connsiteY26" fmla="*/ 650047 h 4385653"/>
                      <a:gd name="connsiteX27" fmla="*/ 2810162 w 6389756"/>
                      <a:gd name="connsiteY27" fmla="*/ 550374 h 4385653"/>
                      <a:gd name="connsiteX28" fmla="*/ 2749491 w 6389756"/>
                      <a:gd name="connsiteY28" fmla="*/ 533039 h 4385653"/>
                      <a:gd name="connsiteX29" fmla="*/ 2671485 w 6389756"/>
                      <a:gd name="connsiteY29" fmla="*/ 559041 h 4385653"/>
                      <a:gd name="connsiteX30" fmla="*/ 2597813 w 6389756"/>
                      <a:gd name="connsiteY30" fmla="*/ 554707 h 4385653"/>
                      <a:gd name="connsiteX31" fmla="*/ 2550143 w 6389756"/>
                      <a:gd name="connsiteY31" fmla="*/ 481035 h 4385653"/>
                      <a:gd name="connsiteX32" fmla="*/ 2485138 w 6389756"/>
                      <a:gd name="connsiteY32" fmla="*/ 351026 h 4385653"/>
                      <a:gd name="connsiteX33" fmla="*/ 2437468 w 6389756"/>
                      <a:gd name="connsiteY33" fmla="*/ 221016 h 4385653"/>
                      <a:gd name="connsiteX34" fmla="*/ 2389798 w 6389756"/>
                      <a:gd name="connsiteY34" fmla="*/ 147344 h 4385653"/>
                      <a:gd name="connsiteX35" fmla="*/ 2329127 w 6389756"/>
                      <a:gd name="connsiteY35" fmla="*/ 56338 h 4385653"/>
                      <a:gd name="connsiteX36" fmla="*/ 2264122 w 6389756"/>
                      <a:gd name="connsiteY36" fmla="*/ 0 h 4385653"/>
                      <a:gd name="connsiteX37" fmla="*/ 2177449 w 6389756"/>
                      <a:gd name="connsiteY37" fmla="*/ 0 h 4385653"/>
                      <a:gd name="connsiteX38" fmla="*/ 2090776 w 6389756"/>
                      <a:gd name="connsiteY38" fmla="*/ 47670 h 4385653"/>
                      <a:gd name="connsiteX39" fmla="*/ 1995436 w 6389756"/>
                      <a:gd name="connsiteY39" fmla="*/ 91007 h 4385653"/>
                      <a:gd name="connsiteX40" fmla="*/ 1908763 w 6389756"/>
                      <a:gd name="connsiteY40" fmla="*/ 156012 h 4385653"/>
                      <a:gd name="connsiteX41" fmla="*/ 1848092 w 6389756"/>
                      <a:gd name="connsiteY41" fmla="*/ 242684 h 4385653"/>
                      <a:gd name="connsiteX42" fmla="*/ 1800421 w 6389756"/>
                      <a:gd name="connsiteY42" fmla="*/ 316356 h 4385653"/>
                      <a:gd name="connsiteX43" fmla="*/ 1726749 w 6389756"/>
                      <a:gd name="connsiteY43" fmla="*/ 377028 h 4385653"/>
                      <a:gd name="connsiteX44" fmla="*/ 1648744 w 6389756"/>
                      <a:gd name="connsiteY44" fmla="*/ 390029 h 4385653"/>
                      <a:gd name="connsiteX45" fmla="*/ 1566404 w 6389756"/>
                      <a:gd name="connsiteY45" fmla="*/ 368360 h 4385653"/>
                      <a:gd name="connsiteX46" fmla="*/ 1514401 w 6389756"/>
                      <a:gd name="connsiteY46" fmla="*/ 411697 h 4385653"/>
                      <a:gd name="connsiteX47" fmla="*/ 1471064 w 6389756"/>
                      <a:gd name="connsiteY47" fmla="*/ 498370 h 4385653"/>
                      <a:gd name="connsiteX48" fmla="*/ 1397392 w 6389756"/>
                      <a:gd name="connsiteY48" fmla="*/ 667382 h 4385653"/>
                      <a:gd name="connsiteX49" fmla="*/ 1349722 w 6389756"/>
                      <a:gd name="connsiteY49" fmla="*/ 936068 h 4385653"/>
                      <a:gd name="connsiteX50" fmla="*/ 1284717 w 6389756"/>
                      <a:gd name="connsiteY50" fmla="*/ 1187420 h 4385653"/>
                      <a:gd name="connsiteX51" fmla="*/ 1250048 w 6389756"/>
                      <a:gd name="connsiteY51" fmla="*/ 1408436 h 4385653"/>
                      <a:gd name="connsiteX52" fmla="*/ 1206712 w 6389756"/>
                      <a:gd name="connsiteY52" fmla="*/ 1638120 h 4385653"/>
                      <a:gd name="connsiteX53" fmla="*/ 1176376 w 6389756"/>
                      <a:gd name="connsiteY53" fmla="*/ 1785464 h 4385653"/>
                      <a:gd name="connsiteX54" fmla="*/ 1133039 w 6389756"/>
                      <a:gd name="connsiteY54" fmla="*/ 1989145 h 4385653"/>
                      <a:gd name="connsiteX55" fmla="*/ 1089703 w 6389756"/>
                      <a:gd name="connsiteY55" fmla="*/ 2205828 h 4385653"/>
                      <a:gd name="connsiteX56" fmla="*/ 1055034 w 6389756"/>
                      <a:gd name="connsiteY56" fmla="*/ 2305502 h 4385653"/>
                      <a:gd name="connsiteX57" fmla="*/ 1016031 w 6389756"/>
                      <a:gd name="connsiteY57" fmla="*/ 2422510 h 4385653"/>
                      <a:gd name="connsiteX58" fmla="*/ 968361 w 6389756"/>
                      <a:gd name="connsiteY58" fmla="*/ 2530851 h 4385653"/>
                      <a:gd name="connsiteX59" fmla="*/ 925024 w 6389756"/>
                      <a:gd name="connsiteY59" fmla="*/ 2608857 h 4385653"/>
                      <a:gd name="connsiteX60" fmla="*/ 860020 w 6389756"/>
                      <a:gd name="connsiteY60" fmla="*/ 2695530 h 4385653"/>
                      <a:gd name="connsiteX61" fmla="*/ 769013 w 6389756"/>
                      <a:gd name="connsiteY61" fmla="*/ 2734533 h 4385653"/>
                      <a:gd name="connsiteX62" fmla="*/ 673673 w 6389756"/>
                      <a:gd name="connsiteY62" fmla="*/ 2760535 h 4385653"/>
                      <a:gd name="connsiteX63" fmla="*/ 595667 w 6389756"/>
                      <a:gd name="connsiteY63" fmla="*/ 2756201 h 4385653"/>
                      <a:gd name="connsiteX64" fmla="*/ 521995 w 6389756"/>
                      <a:gd name="connsiteY64" fmla="*/ 2682529 h 4385653"/>
                      <a:gd name="connsiteX65" fmla="*/ 456990 w 6389756"/>
                      <a:gd name="connsiteY65" fmla="*/ 2561187 h 4385653"/>
                      <a:gd name="connsiteX66" fmla="*/ 404986 w 6389756"/>
                      <a:gd name="connsiteY66" fmla="*/ 2431177 h 4385653"/>
                      <a:gd name="connsiteX67" fmla="*/ 361650 w 6389756"/>
                      <a:gd name="connsiteY67" fmla="*/ 2279500 h 4385653"/>
                      <a:gd name="connsiteX68" fmla="*/ 305312 w 6389756"/>
                      <a:gd name="connsiteY68" fmla="*/ 2071484 h 4385653"/>
                      <a:gd name="connsiteX69" fmla="*/ 270643 w 6389756"/>
                      <a:gd name="connsiteY69" fmla="*/ 1876470 h 4385653"/>
                      <a:gd name="connsiteX70" fmla="*/ 231640 w 6389756"/>
                      <a:gd name="connsiteY70" fmla="*/ 1668455 h 4385653"/>
                      <a:gd name="connsiteX71" fmla="*/ 183970 w 6389756"/>
                      <a:gd name="connsiteY71" fmla="*/ 1378101 h 4385653"/>
                      <a:gd name="connsiteX72" fmla="*/ 127633 w 6389756"/>
                      <a:gd name="connsiteY72" fmla="*/ 1139750 h 4385653"/>
                      <a:gd name="connsiteX73" fmla="*/ 88630 w 6389756"/>
                      <a:gd name="connsiteY73" fmla="*/ 944205 h 4385653"/>
                      <a:gd name="connsiteX74" fmla="*/ 0 w 6389756"/>
                      <a:gd name="connsiteY74" fmla="*/ 857532 h 438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389756" h="4385653">
                        <a:moveTo>
                          <a:pt x="0" y="857532"/>
                        </a:moveTo>
                        <a:lnTo>
                          <a:pt x="19292" y="4385653"/>
                        </a:lnTo>
                        <a:lnTo>
                          <a:pt x="6389756" y="4385653"/>
                        </a:lnTo>
                        <a:lnTo>
                          <a:pt x="6389756" y="4064963"/>
                        </a:lnTo>
                        <a:lnTo>
                          <a:pt x="5900054" y="4060629"/>
                        </a:lnTo>
                        <a:lnTo>
                          <a:pt x="5445021" y="4060629"/>
                        </a:lnTo>
                        <a:lnTo>
                          <a:pt x="4994321" y="4043295"/>
                        </a:lnTo>
                        <a:lnTo>
                          <a:pt x="4595625" y="3982624"/>
                        </a:lnTo>
                        <a:lnTo>
                          <a:pt x="4452615" y="3943621"/>
                        </a:lnTo>
                        <a:lnTo>
                          <a:pt x="4305271" y="3839613"/>
                        </a:lnTo>
                        <a:lnTo>
                          <a:pt x="4101589" y="3627265"/>
                        </a:lnTo>
                        <a:lnTo>
                          <a:pt x="3997582" y="3471253"/>
                        </a:lnTo>
                        <a:lnTo>
                          <a:pt x="3889240" y="3237236"/>
                        </a:lnTo>
                        <a:lnTo>
                          <a:pt x="3793900" y="2946882"/>
                        </a:lnTo>
                        <a:lnTo>
                          <a:pt x="3707227" y="2682529"/>
                        </a:lnTo>
                        <a:lnTo>
                          <a:pt x="3637889" y="2461513"/>
                        </a:lnTo>
                        <a:lnTo>
                          <a:pt x="3516547" y="2062817"/>
                        </a:lnTo>
                        <a:lnTo>
                          <a:pt x="3399538" y="1711792"/>
                        </a:lnTo>
                        <a:lnTo>
                          <a:pt x="3356202" y="1629452"/>
                        </a:lnTo>
                        <a:lnTo>
                          <a:pt x="3291197" y="1555780"/>
                        </a:lnTo>
                        <a:lnTo>
                          <a:pt x="3200190" y="1512444"/>
                        </a:lnTo>
                        <a:lnTo>
                          <a:pt x="3130852" y="1438772"/>
                        </a:lnTo>
                        <a:lnTo>
                          <a:pt x="3083182" y="1339098"/>
                        </a:lnTo>
                        <a:lnTo>
                          <a:pt x="3044179" y="1217756"/>
                        </a:lnTo>
                        <a:lnTo>
                          <a:pt x="2966173" y="953403"/>
                        </a:lnTo>
                        <a:lnTo>
                          <a:pt x="2909836" y="741054"/>
                        </a:lnTo>
                        <a:lnTo>
                          <a:pt x="2870833" y="650047"/>
                        </a:lnTo>
                        <a:lnTo>
                          <a:pt x="2810162" y="550374"/>
                        </a:lnTo>
                        <a:lnTo>
                          <a:pt x="2749491" y="533039"/>
                        </a:lnTo>
                        <a:lnTo>
                          <a:pt x="2671485" y="559041"/>
                        </a:lnTo>
                        <a:lnTo>
                          <a:pt x="2597813" y="554707"/>
                        </a:lnTo>
                        <a:lnTo>
                          <a:pt x="2550143" y="481035"/>
                        </a:lnTo>
                        <a:lnTo>
                          <a:pt x="2485138" y="351026"/>
                        </a:lnTo>
                        <a:lnTo>
                          <a:pt x="2437468" y="221016"/>
                        </a:lnTo>
                        <a:lnTo>
                          <a:pt x="2389798" y="147344"/>
                        </a:lnTo>
                        <a:lnTo>
                          <a:pt x="2329127" y="56338"/>
                        </a:lnTo>
                        <a:lnTo>
                          <a:pt x="2264122" y="0"/>
                        </a:lnTo>
                        <a:lnTo>
                          <a:pt x="2177449" y="0"/>
                        </a:lnTo>
                        <a:lnTo>
                          <a:pt x="2090776" y="47670"/>
                        </a:lnTo>
                        <a:lnTo>
                          <a:pt x="1995436" y="91007"/>
                        </a:lnTo>
                        <a:lnTo>
                          <a:pt x="1908763" y="156012"/>
                        </a:lnTo>
                        <a:lnTo>
                          <a:pt x="1848092" y="242684"/>
                        </a:lnTo>
                        <a:lnTo>
                          <a:pt x="1800421" y="316356"/>
                        </a:lnTo>
                        <a:lnTo>
                          <a:pt x="1726749" y="377028"/>
                        </a:lnTo>
                        <a:lnTo>
                          <a:pt x="1648744" y="390029"/>
                        </a:lnTo>
                        <a:lnTo>
                          <a:pt x="1566404" y="368360"/>
                        </a:lnTo>
                        <a:lnTo>
                          <a:pt x="1514401" y="411697"/>
                        </a:lnTo>
                        <a:lnTo>
                          <a:pt x="1471064" y="498370"/>
                        </a:lnTo>
                        <a:lnTo>
                          <a:pt x="1397392" y="667382"/>
                        </a:lnTo>
                        <a:lnTo>
                          <a:pt x="1349722" y="936068"/>
                        </a:lnTo>
                        <a:lnTo>
                          <a:pt x="1284717" y="1187420"/>
                        </a:lnTo>
                        <a:lnTo>
                          <a:pt x="1250048" y="1408436"/>
                        </a:lnTo>
                        <a:lnTo>
                          <a:pt x="1206712" y="1638120"/>
                        </a:lnTo>
                        <a:lnTo>
                          <a:pt x="1176376" y="1785464"/>
                        </a:lnTo>
                        <a:lnTo>
                          <a:pt x="1133039" y="1989145"/>
                        </a:lnTo>
                        <a:lnTo>
                          <a:pt x="1089703" y="2205828"/>
                        </a:lnTo>
                        <a:lnTo>
                          <a:pt x="1055034" y="2305502"/>
                        </a:lnTo>
                        <a:lnTo>
                          <a:pt x="1016031" y="2422510"/>
                        </a:lnTo>
                        <a:lnTo>
                          <a:pt x="968361" y="2530851"/>
                        </a:lnTo>
                        <a:lnTo>
                          <a:pt x="925024" y="2608857"/>
                        </a:lnTo>
                        <a:lnTo>
                          <a:pt x="860020" y="2695530"/>
                        </a:lnTo>
                        <a:lnTo>
                          <a:pt x="769013" y="2734533"/>
                        </a:lnTo>
                        <a:lnTo>
                          <a:pt x="673673" y="2760535"/>
                        </a:lnTo>
                        <a:lnTo>
                          <a:pt x="595667" y="2756201"/>
                        </a:lnTo>
                        <a:lnTo>
                          <a:pt x="521995" y="2682529"/>
                        </a:lnTo>
                        <a:lnTo>
                          <a:pt x="456990" y="2561187"/>
                        </a:lnTo>
                        <a:lnTo>
                          <a:pt x="404986" y="2431177"/>
                        </a:lnTo>
                        <a:lnTo>
                          <a:pt x="361650" y="2279500"/>
                        </a:lnTo>
                        <a:lnTo>
                          <a:pt x="305312" y="2071484"/>
                        </a:lnTo>
                        <a:lnTo>
                          <a:pt x="270643" y="1876470"/>
                        </a:lnTo>
                        <a:lnTo>
                          <a:pt x="231640" y="1668455"/>
                        </a:lnTo>
                        <a:lnTo>
                          <a:pt x="183970" y="1378101"/>
                        </a:lnTo>
                        <a:lnTo>
                          <a:pt x="127633" y="1139750"/>
                        </a:lnTo>
                        <a:lnTo>
                          <a:pt x="88630" y="944205"/>
                        </a:lnTo>
                        <a:lnTo>
                          <a:pt x="0" y="857532"/>
                        </a:lnTo>
                        <a:close/>
                      </a:path>
                    </a:pathLst>
                  </a:custGeom>
                  <a:gradFill flip="none" rotWithShape="1">
                    <a:gsLst>
                      <a:gs pos="0">
                        <a:schemeClr val="bg1">
                          <a:alpha val="0"/>
                        </a:schemeClr>
                      </a:gs>
                      <a:gs pos="95000">
                        <a:srgbClr val="085FA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4" descr="A picture containing screenshot, art, design&#10;&#10;Description automatically generated">
                    <a:extLst>
                      <a:ext uri="{FF2B5EF4-FFF2-40B4-BE49-F238E27FC236}">
                        <a16:creationId xmlns:a16="http://schemas.microsoft.com/office/drawing/2014/main" id="{C734CC46-3C16-1BD4-ACBA-0ABBD00B53F5}"/>
                      </a:ext>
                    </a:extLst>
                  </p:cNvPr>
                  <p:cNvPicPr>
                    <a:picLocks noChangeAspect="1"/>
                  </p:cNvPicPr>
                  <p:nvPr/>
                </p:nvPicPr>
                <p:blipFill rotWithShape="1">
                  <a:blip r:embed="rId5">
                    <a:extLst>
                      <a:ext uri="{28A0092B-C50C-407E-A947-70E740481C1C}">
                        <a14:useLocalDpi xmlns:a14="http://schemas.microsoft.com/office/drawing/2010/main" val="0"/>
                      </a:ext>
                    </a:extLst>
                  </a:blip>
                  <a:srcRect l="16882" t="12234" r="11144" b="13460"/>
                  <a:stretch/>
                </p:blipFill>
                <p:spPr>
                  <a:xfrm>
                    <a:off x="2886193" y="3014698"/>
                    <a:ext cx="4698645" cy="3396451"/>
                  </a:xfrm>
                  <a:prstGeom prst="rect">
                    <a:avLst/>
                  </a:prstGeom>
                </p:spPr>
              </p:pic>
              <p:pic>
                <p:nvPicPr>
                  <p:cNvPr id="16" name="Picture 15" descr="A picture containing screenshot, art, design&#10;&#10;Description automatically generated">
                    <a:extLst>
                      <a:ext uri="{FF2B5EF4-FFF2-40B4-BE49-F238E27FC236}">
                        <a16:creationId xmlns:a16="http://schemas.microsoft.com/office/drawing/2014/main" id="{10F85362-4E4F-EA02-F79C-E391A429F9D9}"/>
                      </a:ext>
                    </a:extLst>
                  </p:cNvPr>
                  <p:cNvPicPr>
                    <a:picLocks noChangeAspect="1"/>
                  </p:cNvPicPr>
                  <p:nvPr/>
                </p:nvPicPr>
                <p:blipFill rotWithShape="1">
                  <a:blip r:embed="rId5">
                    <a:extLst>
                      <a:ext uri="{28A0092B-C50C-407E-A947-70E740481C1C}">
                        <a14:useLocalDpi xmlns:a14="http://schemas.microsoft.com/office/drawing/2010/main" val="0"/>
                      </a:ext>
                    </a:extLst>
                  </a:blip>
                  <a:srcRect l="16882" t="12234" r="11144" b="13460"/>
                  <a:stretch/>
                </p:blipFill>
                <p:spPr>
                  <a:xfrm>
                    <a:off x="2886193" y="3033147"/>
                    <a:ext cx="4698644" cy="3396451"/>
                  </a:xfrm>
                  <a:prstGeom prst="rect">
                    <a:avLst/>
                  </a:prstGeom>
                </p:spPr>
              </p:pic>
              <p:pic>
                <p:nvPicPr>
                  <p:cNvPr id="17" name="Picture 16" descr="A picture containing screenshot, art, design&#10;&#10;Description automatically generated">
                    <a:extLst>
                      <a:ext uri="{FF2B5EF4-FFF2-40B4-BE49-F238E27FC236}">
                        <a16:creationId xmlns:a16="http://schemas.microsoft.com/office/drawing/2014/main" id="{81F468E0-C365-EDE8-D7F2-AA4C8D8221DC}"/>
                      </a:ext>
                    </a:extLst>
                  </p:cNvPr>
                  <p:cNvPicPr>
                    <a:picLocks noChangeAspect="1"/>
                  </p:cNvPicPr>
                  <p:nvPr/>
                </p:nvPicPr>
                <p:blipFill rotWithShape="1">
                  <a:blip r:embed="rId5">
                    <a:extLst>
                      <a:ext uri="{28A0092B-C50C-407E-A947-70E740481C1C}">
                        <a14:useLocalDpi xmlns:a14="http://schemas.microsoft.com/office/drawing/2010/main" val="0"/>
                      </a:ext>
                    </a:extLst>
                  </a:blip>
                  <a:srcRect l="16987" t="12234" r="11144" b="13460"/>
                  <a:stretch/>
                </p:blipFill>
                <p:spPr>
                  <a:xfrm>
                    <a:off x="2892998" y="3051732"/>
                    <a:ext cx="4691844" cy="3396451"/>
                  </a:xfrm>
                  <a:prstGeom prst="rect">
                    <a:avLst/>
                  </a:prstGeom>
                </p:spPr>
              </p:pic>
            </p:grpSp>
            <p:sp>
              <p:nvSpPr>
                <p:cNvPr id="19" name="Rectangle 18">
                  <a:extLst>
                    <a:ext uri="{FF2B5EF4-FFF2-40B4-BE49-F238E27FC236}">
                      <a16:creationId xmlns:a16="http://schemas.microsoft.com/office/drawing/2014/main" id="{0468F901-D891-5F9C-3017-2C6D84C2BE23}"/>
                    </a:ext>
                  </a:extLst>
                </p:cNvPr>
                <p:cNvSpPr/>
                <p:nvPr/>
              </p:nvSpPr>
              <p:spPr>
                <a:xfrm>
                  <a:off x="9012174" y="3707893"/>
                  <a:ext cx="2556742" cy="1249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descr="A blue and white graph&#10;&#10;Description automatically generated">
                <a:extLst>
                  <a:ext uri="{FF2B5EF4-FFF2-40B4-BE49-F238E27FC236}">
                    <a16:creationId xmlns:a16="http://schemas.microsoft.com/office/drawing/2014/main" id="{7F347534-B808-FA12-C95E-EDC6B1127E2D}"/>
                  </a:ext>
                </a:extLst>
              </p:cNvPr>
              <p:cNvPicPr>
                <a:picLocks noChangeAspect="1"/>
              </p:cNvPicPr>
              <p:nvPr/>
            </p:nvPicPr>
            <p:blipFill>
              <a:blip r:embed="rId6">
                <a:extLst>
                  <a:ext uri="{28A0092B-C50C-407E-A947-70E740481C1C}">
                    <a14:useLocalDpi xmlns:a14="http://schemas.microsoft.com/office/drawing/2010/main" val="0"/>
                  </a:ext>
                </a:extLst>
              </a:blip>
              <a:srcRect l="13994" t="12936" r="11112" b="11984"/>
              <a:stretch/>
            </p:blipFill>
            <p:spPr>
              <a:xfrm>
                <a:off x="10317446" y="3736403"/>
                <a:ext cx="1277146" cy="609599"/>
              </a:xfrm>
              <a:prstGeom prst="rect">
                <a:avLst/>
              </a:prstGeom>
              <a:ln>
                <a:solidFill>
                  <a:schemeClr val="bg1">
                    <a:lumMod val="75000"/>
                  </a:schemeClr>
                </a:solidFill>
              </a:ln>
            </p:spPr>
          </p:pic>
        </p:grpSp>
        <p:pic>
          <p:nvPicPr>
            <p:cNvPr id="34" name="Picture 33" descr="A graph of a line&#10;&#10;Description automatically generated with medium confidence">
              <a:extLst>
                <a:ext uri="{FF2B5EF4-FFF2-40B4-BE49-F238E27FC236}">
                  <a16:creationId xmlns:a16="http://schemas.microsoft.com/office/drawing/2014/main" id="{BCBB7D80-D8F4-B45E-57D5-56E5C28B1C93}"/>
                </a:ext>
              </a:extLst>
            </p:cNvPr>
            <p:cNvPicPr>
              <a:picLocks noChangeAspect="1"/>
            </p:cNvPicPr>
            <p:nvPr/>
          </p:nvPicPr>
          <p:blipFill>
            <a:blip r:embed="rId3">
              <a:extLst>
                <a:ext uri="{28A0092B-C50C-407E-A947-70E740481C1C}">
                  <a14:useLocalDpi xmlns:a14="http://schemas.microsoft.com/office/drawing/2010/main" val="0"/>
                </a:ext>
              </a:extLst>
            </a:blip>
            <a:srcRect l="6746" t="52771" r="84729" b="41707"/>
            <a:stretch/>
          </p:blipFill>
          <p:spPr>
            <a:xfrm>
              <a:off x="7936311" y="4193683"/>
              <a:ext cx="345304" cy="164592"/>
            </a:xfrm>
            <a:prstGeom prst="rect">
              <a:avLst/>
            </a:prstGeom>
          </p:spPr>
        </p:pic>
        <p:sp>
          <p:nvSpPr>
            <p:cNvPr id="37" name="Rectangle 36">
              <a:extLst>
                <a:ext uri="{FF2B5EF4-FFF2-40B4-BE49-F238E27FC236}">
                  <a16:creationId xmlns:a16="http://schemas.microsoft.com/office/drawing/2014/main" id="{BDCFF7CB-70F9-206E-3091-E77378B45212}"/>
                </a:ext>
              </a:extLst>
            </p:cNvPr>
            <p:cNvSpPr/>
            <p:nvPr/>
          </p:nvSpPr>
          <p:spPr>
            <a:xfrm>
              <a:off x="7962628" y="5148538"/>
              <a:ext cx="291928" cy="140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5F153AD-7364-C0D3-DB7C-8FF15667DCFC}"/>
                </a:ext>
              </a:extLst>
            </p:cNvPr>
            <p:cNvSpPr/>
            <p:nvPr/>
          </p:nvSpPr>
          <p:spPr>
            <a:xfrm>
              <a:off x="7962628" y="4506241"/>
              <a:ext cx="291928" cy="140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4533AC9-C127-088B-CBBD-D086547CDD5A}"/>
                </a:ext>
              </a:extLst>
            </p:cNvPr>
            <p:cNvSpPr/>
            <p:nvPr/>
          </p:nvSpPr>
          <p:spPr>
            <a:xfrm>
              <a:off x="7962628" y="3899406"/>
              <a:ext cx="291928" cy="140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graph of a line&#10;&#10;Description automatically generated with medium confidence">
              <a:extLst>
                <a:ext uri="{FF2B5EF4-FFF2-40B4-BE49-F238E27FC236}">
                  <a16:creationId xmlns:a16="http://schemas.microsoft.com/office/drawing/2014/main" id="{4A462694-E41A-33BE-5150-35364D45FEC9}"/>
                </a:ext>
              </a:extLst>
            </p:cNvPr>
            <p:cNvPicPr>
              <a:picLocks noChangeAspect="1"/>
            </p:cNvPicPr>
            <p:nvPr/>
          </p:nvPicPr>
          <p:blipFill>
            <a:blip r:embed="rId3">
              <a:extLst>
                <a:ext uri="{28A0092B-C50C-407E-A947-70E740481C1C}">
                  <a14:useLocalDpi xmlns:a14="http://schemas.microsoft.com/office/drawing/2010/main" val="0"/>
                </a:ext>
              </a:extLst>
            </a:blip>
            <a:srcRect l="6746" t="62647" r="85127" b="31627"/>
            <a:stretch/>
          </p:blipFill>
          <p:spPr>
            <a:xfrm>
              <a:off x="7936311" y="4807639"/>
              <a:ext cx="329184" cy="170687"/>
            </a:xfrm>
            <a:prstGeom prst="rect">
              <a:avLst/>
            </a:prstGeom>
          </p:spPr>
        </p:pic>
      </p:grpSp>
      <p:sp>
        <p:nvSpPr>
          <p:cNvPr id="3" name="Date Placeholder 2">
            <a:extLst>
              <a:ext uri="{FF2B5EF4-FFF2-40B4-BE49-F238E27FC236}">
                <a16:creationId xmlns:a16="http://schemas.microsoft.com/office/drawing/2014/main" id="{3525914D-BFCC-94F8-2AEF-4374F6F8AAF8}"/>
              </a:ext>
            </a:extLst>
          </p:cNvPr>
          <p:cNvSpPr>
            <a:spLocks noGrp="1"/>
          </p:cNvSpPr>
          <p:nvPr>
            <p:ph type="dt" sz="half" idx="10"/>
          </p:nvPr>
        </p:nvSpPr>
        <p:spPr/>
        <p:txBody>
          <a:bodyPr/>
          <a:lstStyle/>
          <a:p>
            <a:r>
              <a:rPr lang="en-US"/>
              <a:t>Andrea Frazzitta</a:t>
            </a:r>
            <a:endParaRPr lang="it-IT"/>
          </a:p>
        </p:txBody>
      </p:sp>
      <p:sp>
        <p:nvSpPr>
          <p:cNvPr id="9" name="Slide Number Placeholder 8">
            <a:extLst>
              <a:ext uri="{FF2B5EF4-FFF2-40B4-BE49-F238E27FC236}">
                <a16:creationId xmlns:a16="http://schemas.microsoft.com/office/drawing/2014/main" id="{9247DD93-4CCC-6E18-9D23-DAE561B6A9FD}"/>
              </a:ext>
            </a:extLst>
          </p:cNvPr>
          <p:cNvSpPr>
            <a:spLocks noGrp="1"/>
          </p:cNvSpPr>
          <p:nvPr>
            <p:ph type="sldNum" sz="quarter" idx="12"/>
          </p:nvPr>
        </p:nvSpPr>
        <p:spPr/>
        <p:txBody>
          <a:bodyPr/>
          <a:lstStyle/>
          <a:p>
            <a:fld id="{9B13B172-409A-48BF-92CD-9E808051E234}" type="slidenum">
              <a:rPr lang="it-IT" smtClean="0"/>
              <a:t>32</a:t>
            </a:fld>
            <a:endParaRPr lang="it-IT"/>
          </a:p>
        </p:txBody>
      </p:sp>
    </p:spTree>
    <p:extLst>
      <p:ext uri="{BB962C8B-B14F-4D97-AF65-F5344CB8AC3E}">
        <p14:creationId xmlns:p14="http://schemas.microsoft.com/office/powerpoint/2010/main" val="136796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188AFAB-F011-2657-DC55-903D9C41687A}"/>
              </a:ext>
            </a:extLst>
          </p:cNvPr>
          <p:cNvSpPr/>
          <p:nvPr/>
        </p:nvSpPr>
        <p:spPr>
          <a:xfrm>
            <a:off x="1396641" y="3891516"/>
            <a:ext cx="3058401" cy="2111936"/>
          </a:xfrm>
          <a:prstGeom prst="roundRect">
            <a:avLst/>
          </a:prstGeom>
          <a:solidFill>
            <a:srgbClr val="FDF6F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A900E-32AE-0F04-3B1B-6E2A1FF17CE0}"/>
              </a:ext>
            </a:extLst>
          </p:cNvPr>
          <p:cNvSpPr>
            <a:spLocks noGrp="1"/>
          </p:cNvSpPr>
          <p:nvPr>
            <p:ph type="title"/>
          </p:nvPr>
        </p:nvSpPr>
        <p:spPr>
          <a:xfrm>
            <a:off x="838200" y="1335636"/>
            <a:ext cx="5257800" cy="780114"/>
          </a:xfrm>
        </p:spPr>
        <p:txBody>
          <a:bodyPr>
            <a:normAutofit/>
          </a:bodyPr>
          <a:lstStyle/>
          <a:p>
            <a:r>
              <a:rPr lang="en-US" dirty="0"/>
              <a:t>Providing radiators: self-injection</a:t>
            </a:r>
          </a:p>
        </p:txBody>
      </p:sp>
      <p:pic>
        <p:nvPicPr>
          <p:cNvPr id="3" name="Picture 2" descr="A diagram of a red sphere in a cube&#10;&#10;Description automatically generated">
            <a:extLst>
              <a:ext uri="{FF2B5EF4-FFF2-40B4-BE49-F238E27FC236}">
                <a16:creationId xmlns:a16="http://schemas.microsoft.com/office/drawing/2014/main" id="{90D74BCB-D45C-6082-DB0D-61359B3F704B}"/>
              </a:ext>
            </a:extLst>
          </p:cNvPr>
          <p:cNvPicPr>
            <a:picLocks noChangeAspect="1"/>
          </p:cNvPicPr>
          <p:nvPr/>
        </p:nvPicPr>
        <p:blipFill>
          <a:blip r:embed="rId3"/>
          <a:stretch>
            <a:fillRect/>
          </a:stretch>
        </p:blipFill>
        <p:spPr>
          <a:xfrm>
            <a:off x="6551323" y="1584906"/>
            <a:ext cx="5154682" cy="3866010"/>
          </a:xfrm>
          <a:prstGeom prst="rect">
            <a:avLst/>
          </a:prstGeom>
        </p:spPr>
      </p:pic>
      <p:sp>
        <p:nvSpPr>
          <p:cNvPr id="4" name="TextBox 3">
            <a:extLst>
              <a:ext uri="{FF2B5EF4-FFF2-40B4-BE49-F238E27FC236}">
                <a16:creationId xmlns:a16="http://schemas.microsoft.com/office/drawing/2014/main" id="{44C10C64-1461-9163-A5D6-BFD3528C2760}"/>
              </a:ext>
            </a:extLst>
          </p:cNvPr>
          <p:cNvSpPr txBox="1"/>
          <p:nvPr/>
        </p:nvSpPr>
        <p:spPr>
          <a:xfrm>
            <a:off x="6551323" y="5603342"/>
            <a:ext cx="5431163" cy="400110"/>
          </a:xfrm>
          <a:prstGeom prst="rect">
            <a:avLst/>
          </a:prstGeom>
          <a:noFill/>
        </p:spPr>
        <p:txBody>
          <a:bodyPr wrap="square">
            <a:spAutoFit/>
          </a:bodyPr>
          <a:lstStyle/>
          <a:p>
            <a:r>
              <a:rPr lang="en-US" sz="1000" dirty="0"/>
              <a:t>Plasma waves (blue) excited by a petawatt laser pulse (red) at Berkeley Lab’s BELLA Center as it propagates in a plasma channel. Caption and credit: Carlo Benedetti/Berkeley Lab</a:t>
            </a:r>
          </a:p>
        </p:txBody>
      </p:sp>
      <p:pic>
        <p:nvPicPr>
          <p:cNvPr id="5" name="Google Shape;706;p75" descr="Laser-driven Betatron and Compton Radiation | ELI Beamlines – Dolní Břežany">
            <a:extLst>
              <a:ext uri="{FF2B5EF4-FFF2-40B4-BE49-F238E27FC236}">
                <a16:creationId xmlns:a16="http://schemas.microsoft.com/office/drawing/2014/main" id="{73035A5B-DFFC-0656-F1D5-CA626DA86898}"/>
              </a:ext>
            </a:extLst>
          </p:cNvPr>
          <p:cNvPicPr preferRelativeResize="0"/>
          <p:nvPr/>
        </p:nvPicPr>
        <p:blipFill rotWithShape="1">
          <a:blip r:embed="rId4">
            <a:alphaModFix/>
          </a:blip>
          <a:srcRect/>
          <a:stretch/>
        </p:blipFill>
        <p:spPr>
          <a:xfrm>
            <a:off x="1396641" y="4008607"/>
            <a:ext cx="3768283" cy="1917489"/>
          </a:xfrm>
          <a:prstGeom prst="rect">
            <a:avLst/>
          </a:prstGeom>
          <a:noFill/>
          <a:ln>
            <a:noFill/>
          </a:ln>
        </p:spPr>
      </p:pic>
      <p:sp>
        <p:nvSpPr>
          <p:cNvPr id="6" name="Segnaposto contenuto 3">
            <a:extLst>
              <a:ext uri="{FF2B5EF4-FFF2-40B4-BE49-F238E27FC236}">
                <a16:creationId xmlns:a16="http://schemas.microsoft.com/office/drawing/2014/main" id="{55175CA3-30C5-63A6-B9CA-C6D15F4FA3E3}"/>
              </a:ext>
            </a:extLst>
          </p:cNvPr>
          <p:cNvSpPr txBox="1">
            <a:spLocks/>
          </p:cNvSpPr>
          <p:nvPr/>
        </p:nvSpPr>
        <p:spPr>
          <a:xfrm>
            <a:off x="838200" y="1871021"/>
            <a:ext cx="4885167" cy="2190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High power laser pulse </a:t>
            </a:r>
            <a:r>
              <a:rPr lang="en-US" sz="2000" dirty="0"/>
              <a:t>ionizes neutral gas and creates a </a:t>
            </a:r>
            <a:r>
              <a:rPr lang="en-US" sz="2000" b="1" dirty="0"/>
              <a:t>plasma wake </a:t>
            </a:r>
            <a:r>
              <a:rPr lang="en-US" sz="2000" dirty="0"/>
              <a:t>(bubble regime)</a:t>
            </a:r>
          </a:p>
          <a:p>
            <a:r>
              <a:rPr lang="en-US" sz="2000" b="1" dirty="0"/>
              <a:t>Electrons get injected</a:t>
            </a:r>
            <a:r>
              <a:rPr lang="en-US" sz="2000" dirty="0"/>
              <a:t> </a:t>
            </a:r>
            <a:r>
              <a:rPr lang="en-US" sz="2000" b="1" dirty="0"/>
              <a:t>in the wake, </a:t>
            </a:r>
            <a:r>
              <a:rPr lang="en-US" sz="2000" dirty="0"/>
              <a:t>undergoing relativistic accelerations in a few millimeters</a:t>
            </a:r>
          </a:p>
        </p:txBody>
      </p:sp>
      <p:sp>
        <p:nvSpPr>
          <p:cNvPr id="8" name="Date Placeholder 7">
            <a:extLst>
              <a:ext uri="{FF2B5EF4-FFF2-40B4-BE49-F238E27FC236}">
                <a16:creationId xmlns:a16="http://schemas.microsoft.com/office/drawing/2014/main" id="{CA1DC922-4D72-4EDF-3957-815D6CB02759}"/>
              </a:ext>
            </a:extLst>
          </p:cNvPr>
          <p:cNvSpPr>
            <a:spLocks noGrp="1"/>
          </p:cNvSpPr>
          <p:nvPr>
            <p:ph type="dt" sz="half" idx="10"/>
          </p:nvPr>
        </p:nvSpPr>
        <p:spPr/>
        <p:txBody>
          <a:bodyPr/>
          <a:lstStyle/>
          <a:p>
            <a:r>
              <a:rPr lang="en-US"/>
              <a:t>Andrea Frazzitta</a:t>
            </a:r>
            <a:endParaRPr lang="it-IT"/>
          </a:p>
        </p:txBody>
      </p:sp>
      <p:sp>
        <p:nvSpPr>
          <p:cNvPr id="10" name="Slide Number Placeholder 9">
            <a:extLst>
              <a:ext uri="{FF2B5EF4-FFF2-40B4-BE49-F238E27FC236}">
                <a16:creationId xmlns:a16="http://schemas.microsoft.com/office/drawing/2014/main" id="{E8D87B1B-4241-59B6-C3EA-2D16FAF5E389}"/>
              </a:ext>
            </a:extLst>
          </p:cNvPr>
          <p:cNvSpPr>
            <a:spLocks noGrp="1"/>
          </p:cNvSpPr>
          <p:nvPr>
            <p:ph type="sldNum" sz="quarter" idx="12"/>
          </p:nvPr>
        </p:nvSpPr>
        <p:spPr/>
        <p:txBody>
          <a:bodyPr/>
          <a:lstStyle/>
          <a:p>
            <a:fld id="{9B13B172-409A-48BF-92CD-9E808051E234}" type="slidenum">
              <a:rPr lang="it-IT" smtClean="0"/>
              <a:t>4</a:t>
            </a:fld>
            <a:endParaRPr lang="it-IT"/>
          </a:p>
        </p:txBody>
      </p:sp>
    </p:spTree>
    <p:extLst>
      <p:ext uri="{BB962C8B-B14F-4D97-AF65-F5344CB8AC3E}">
        <p14:creationId xmlns:p14="http://schemas.microsoft.com/office/powerpoint/2010/main" val="47727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EDDB41-0635-AE15-BFD3-D8C5BCE267A1}"/>
              </a:ext>
            </a:extLst>
          </p:cNvPr>
          <p:cNvPicPr>
            <a:picLocks noChangeAspect="1"/>
          </p:cNvPicPr>
          <p:nvPr/>
        </p:nvPicPr>
        <p:blipFill>
          <a:blip r:embed="rId3"/>
          <a:stretch>
            <a:fillRect/>
          </a:stretch>
        </p:blipFill>
        <p:spPr>
          <a:xfrm>
            <a:off x="8131842" y="1361440"/>
            <a:ext cx="3221958" cy="4691433"/>
          </a:xfrm>
          <a:prstGeom prst="rect">
            <a:avLst/>
          </a:prstGeom>
        </p:spPr>
      </p:pic>
      <p:sp>
        <p:nvSpPr>
          <p:cNvPr id="2" name="Title 1">
            <a:extLst>
              <a:ext uri="{FF2B5EF4-FFF2-40B4-BE49-F238E27FC236}">
                <a16:creationId xmlns:a16="http://schemas.microsoft.com/office/drawing/2014/main" id="{573BA1E6-663A-9DAE-02FD-4DE4584CE1F0}"/>
              </a:ext>
            </a:extLst>
          </p:cNvPr>
          <p:cNvSpPr>
            <a:spLocks noGrp="1"/>
          </p:cNvSpPr>
          <p:nvPr>
            <p:ph type="title"/>
          </p:nvPr>
        </p:nvSpPr>
        <p:spPr/>
        <p:txBody>
          <a:bodyPr/>
          <a:lstStyle/>
          <a:p>
            <a:r>
              <a:rPr lang="en-US" dirty="0"/>
              <a:t>Self-injection VS Ionization injection</a:t>
            </a:r>
          </a:p>
        </p:txBody>
      </p:sp>
      <p:sp>
        <p:nvSpPr>
          <p:cNvPr id="5" name="Segnaposto contenuto 3">
            <a:extLst>
              <a:ext uri="{FF2B5EF4-FFF2-40B4-BE49-F238E27FC236}">
                <a16:creationId xmlns:a16="http://schemas.microsoft.com/office/drawing/2014/main" id="{1563BFDA-2880-9A27-7CEC-86507EA47A1A}"/>
              </a:ext>
            </a:extLst>
          </p:cNvPr>
          <p:cNvSpPr txBox="1">
            <a:spLocks/>
          </p:cNvSpPr>
          <p:nvPr/>
        </p:nvSpPr>
        <p:spPr>
          <a:xfrm>
            <a:off x="838199" y="1971166"/>
            <a:ext cx="7039709" cy="42081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FF0000"/>
                </a:solidFill>
              </a:rPr>
              <a:t>A – Self-injection</a:t>
            </a:r>
            <a:r>
              <a:rPr lang="en-US" sz="2000" b="1" dirty="0"/>
              <a:t>: </a:t>
            </a:r>
            <a:r>
              <a:rPr lang="en-US" sz="2000" dirty="0"/>
              <a:t>some of the main gas component ionized electrons oscillate around the bubble and get </a:t>
            </a:r>
            <a:r>
              <a:rPr lang="en-US" sz="2000" b="1" dirty="0"/>
              <a:t>trapped inside the </a:t>
            </a:r>
            <a:r>
              <a:rPr lang="en-US" sz="2000" dirty="0"/>
              <a:t>wake, with a typically </a:t>
            </a:r>
            <a:r>
              <a:rPr lang="en-US" sz="2000" b="1" dirty="0"/>
              <a:t>unstable </a:t>
            </a:r>
            <a:r>
              <a:rPr lang="en-US" sz="2000" b="1" i="1" dirty="0"/>
              <a:t>transverse injection</a:t>
            </a:r>
            <a:r>
              <a:rPr lang="en-US" sz="2000" b="1" dirty="0"/>
              <a:t>.</a:t>
            </a:r>
          </a:p>
          <a:p>
            <a:pPr>
              <a:spcBef>
                <a:spcPts val="2400"/>
              </a:spcBef>
            </a:pPr>
            <a:r>
              <a:rPr lang="en-US" sz="2000" b="1" dirty="0">
                <a:solidFill>
                  <a:srgbClr val="FF0000"/>
                </a:solidFill>
              </a:rPr>
              <a:t>B – Ionization injection</a:t>
            </a:r>
            <a:r>
              <a:rPr lang="en-US" sz="2000" b="1" dirty="0"/>
              <a:t>: </a:t>
            </a:r>
            <a:r>
              <a:rPr lang="en-US" sz="2000" dirty="0"/>
              <a:t>adding a </a:t>
            </a:r>
            <a:r>
              <a:rPr lang="en-US" sz="2000" b="1" dirty="0"/>
              <a:t>doping gas </a:t>
            </a:r>
            <a:r>
              <a:rPr lang="en-US" sz="2000" dirty="0"/>
              <a:t>with higher atomic number (e.g. nitrogen) some of the dopant electrons are </a:t>
            </a:r>
            <a:r>
              <a:rPr lang="en-US" sz="2000" b="1" dirty="0"/>
              <a:t>ionized directly inside the bubble</a:t>
            </a:r>
            <a:r>
              <a:rPr lang="en-US" sz="2000" dirty="0"/>
              <a:t>. This gives an intrinsically </a:t>
            </a:r>
            <a:r>
              <a:rPr lang="en-US" sz="2000" b="1" dirty="0"/>
              <a:t>more stable </a:t>
            </a:r>
            <a:r>
              <a:rPr lang="en-US" sz="2000" b="1" i="1" dirty="0"/>
              <a:t>longitudinal injection</a:t>
            </a:r>
            <a:r>
              <a:rPr lang="en-US" sz="2000" dirty="0"/>
              <a:t>.</a:t>
            </a:r>
            <a:endParaRPr lang="en-US" sz="2000" b="1" dirty="0"/>
          </a:p>
        </p:txBody>
      </p:sp>
      <p:sp>
        <p:nvSpPr>
          <p:cNvPr id="6" name="TextBox 5">
            <a:extLst>
              <a:ext uri="{FF2B5EF4-FFF2-40B4-BE49-F238E27FC236}">
                <a16:creationId xmlns:a16="http://schemas.microsoft.com/office/drawing/2014/main" id="{218FE7BA-322C-6132-B720-C0018B4F313D}"/>
              </a:ext>
            </a:extLst>
          </p:cNvPr>
          <p:cNvSpPr txBox="1"/>
          <p:nvPr/>
        </p:nvSpPr>
        <p:spPr>
          <a:xfrm>
            <a:off x="8148320" y="1335636"/>
            <a:ext cx="324128" cy="369332"/>
          </a:xfrm>
          <a:prstGeom prst="rect">
            <a:avLst/>
          </a:prstGeom>
          <a:solidFill>
            <a:schemeClr val="bg1"/>
          </a:solidFill>
          <a:ln>
            <a:solidFill>
              <a:schemeClr val="tx1"/>
            </a:solidFill>
          </a:ln>
        </p:spPr>
        <p:txBody>
          <a:bodyPr wrap="none" rtlCol="0">
            <a:spAutoFit/>
          </a:bodyPr>
          <a:lstStyle/>
          <a:p>
            <a:r>
              <a:rPr lang="en-US" b="1" dirty="0"/>
              <a:t>A</a:t>
            </a:r>
          </a:p>
        </p:txBody>
      </p:sp>
      <p:sp>
        <p:nvSpPr>
          <p:cNvPr id="7" name="TextBox 6">
            <a:extLst>
              <a:ext uri="{FF2B5EF4-FFF2-40B4-BE49-F238E27FC236}">
                <a16:creationId xmlns:a16="http://schemas.microsoft.com/office/drawing/2014/main" id="{D92671F3-426C-242F-6363-F8CA9B2F0508}"/>
              </a:ext>
            </a:extLst>
          </p:cNvPr>
          <p:cNvSpPr txBox="1"/>
          <p:nvPr/>
        </p:nvSpPr>
        <p:spPr>
          <a:xfrm>
            <a:off x="8148320" y="3773613"/>
            <a:ext cx="314510" cy="369332"/>
          </a:xfrm>
          <a:prstGeom prst="rect">
            <a:avLst/>
          </a:prstGeom>
          <a:solidFill>
            <a:schemeClr val="bg1"/>
          </a:solidFill>
          <a:ln>
            <a:solidFill>
              <a:schemeClr val="tx1"/>
            </a:solidFill>
          </a:ln>
        </p:spPr>
        <p:txBody>
          <a:bodyPr wrap="none" rtlCol="0">
            <a:spAutoFit/>
          </a:bodyPr>
          <a:lstStyle/>
          <a:p>
            <a:r>
              <a:rPr lang="en-US" b="1" dirty="0"/>
              <a:t>B</a:t>
            </a:r>
          </a:p>
        </p:txBody>
      </p:sp>
      <p:grpSp>
        <p:nvGrpSpPr>
          <p:cNvPr id="16" name="Group 15">
            <a:extLst>
              <a:ext uri="{FF2B5EF4-FFF2-40B4-BE49-F238E27FC236}">
                <a16:creationId xmlns:a16="http://schemas.microsoft.com/office/drawing/2014/main" id="{368A4DA1-A794-FE03-9154-6599536F6DAF}"/>
              </a:ext>
            </a:extLst>
          </p:cNvPr>
          <p:cNvGrpSpPr/>
          <p:nvPr/>
        </p:nvGrpSpPr>
        <p:grpSpPr>
          <a:xfrm>
            <a:off x="1319706" y="4350080"/>
            <a:ext cx="5846638" cy="1754520"/>
            <a:chOff x="1319706" y="4350080"/>
            <a:chExt cx="5846638" cy="1754520"/>
          </a:xfrm>
        </p:grpSpPr>
        <p:pic>
          <p:nvPicPr>
            <p:cNvPr id="11" name="Picture 10">
              <a:extLst>
                <a:ext uri="{FF2B5EF4-FFF2-40B4-BE49-F238E27FC236}">
                  <a16:creationId xmlns:a16="http://schemas.microsoft.com/office/drawing/2014/main" id="{D2BDE902-26E7-D4F4-5203-E6219F43F75D}"/>
                </a:ext>
              </a:extLst>
            </p:cNvPr>
            <p:cNvPicPr>
              <a:picLocks noChangeAspect="1"/>
            </p:cNvPicPr>
            <p:nvPr/>
          </p:nvPicPr>
          <p:blipFill>
            <a:blip r:embed="rId4"/>
            <a:stretch>
              <a:fillRect/>
            </a:stretch>
          </p:blipFill>
          <p:spPr>
            <a:xfrm>
              <a:off x="1658678" y="4350080"/>
              <a:ext cx="5507666" cy="1754520"/>
            </a:xfrm>
            <a:prstGeom prst="rect">
              <a:avLst/>
            </a:prstGeom>
          </p:spPr>
        </p:pic>
        <p:sp>
          <p:nvSpPr>
            <p:cNvPr id="12" name="Rectangle 11">
              <a:extLst>
                <a:ext uri="{FF2B5EF4-FFF2-40B4-BE49-F238E27FC236}">
                  <a16:creationId xmlns:a16="http://schemas.microsoft.com/office/drawing/2014/main" id="{7FFD7943-2D47-3661-162A-5EF70A912F39}"/>
                </a:ext>
              </a:extLst>
            </p:cNvPr>
            <p:cNvSpPr/>
            <p:nvPr/>
          </p:nvSpPr>
          <p:spPr>
            <a:xfrm>
              <a:off x="1711842" y="4433775"/>
              <a:ext cx="287079" cy="2659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CF40AC-5EE5-FB70-070F-7318778DD719}"/>
                </a:ext>
              </a:extLst>
            </p:cNvPr>
            <p:cNvSpPr txBox="1"/>
            <p:nvPr/>
          </p:nvSpPr>
          <p:spPr>
            <a:xfrm>
              <a:off x="1319706" y="4689086"/>
              <a:ext cx="324128" cy="369332"/>
            </a:xfrm>
            <a:prstGeom prst="rect">
              <a:avLst/>
            </a:prstGeom>
            <a:solidFill>
              <a:schemeClr val="bg1"/>
            </a:solidFill>
            <a:ln>
              <a:solidFill>
                <a:schemeClr val="tx1"/>
              </a:solidFill>
            </a:ln>
          </p:spPr>
          <p:txBody>
            <a:bodyPr wrap="none" rtlCol="0">
              <a:spAutoFit/>
            </a:bodyPr>
            <a:lstStyle/>
            <a:p>
              <a:r>
                <a:rPr lang="en-US" b="1" dirty="0"/>
                <a:t>A</a:t>
              </a:r>
            </a:p>
          </p:txBody>
        </p:sp>
        <p:sp>
          <p:nvSpPr>
            <p:cNvPr id="14" name="TextBox 13">
              <a:extLst>
                <a:ext uri="{FF2B5EF4-FFF2-40B4-BE49-F238E27FC236}">
                  <a16:creationId xmlns:a16="http://schemas.microsoft.com/office/drawing/2014/main" id="{28728B62-2A1E-26C1-3619-E0C37F0F5BB5}"/>
                </a:ext>
              </a:extLst>
            </p:cNvPr>
            <p:cNvSpPr txBox="1"/>
            <p:nvPr/>
          </p:nvSpPr>
          <p:spPr>
            <a:xfrm>
              <a:off x="1319706" y="5440511"/>
              <a:ext cx="314510" cy="369332"/>
            </a:xfrm>
            <a:prstGeom prst="rect">
              <a:avLst/>
            </a:prstGeom>
            <a:solidFill>
              <a:schemeClr val="bg1"/>
            </a:solidFill>
            <a:ln>
              <a:solidFill>
                <a:schemeClr val="tx1"/>
              </a:solidFill>
            </a:ln>
          </p:spPr>
          <p:txBody>
            <a:bodyPr wrap="none" rtlCol="0">
              <a:spAutoFit/>
            </a:bodyPr>
            <a:lstStyle/>
            <a:p>
              <a:r>
                <a:rPr lang="en-US" b="1" dirty="0"/>
                <a:t>B</a:t>
              </a:r>
            </a:p>
          </p:txBody>
        </p:sp>
      </p:grpSp>
      <p:sp>
        <p:nvSpPr>
          <p:cNvPr id="3" name="Date Placeholder 2">
            <a:extLst>
              <a:ext uri="{FF2B5EF4-FFF2-40B4-BE49-F238E27FC236}">
                <a16:creationId xmlns:a16="http://schemas.microsoft.com/office/drawing/2014/main" id="{2907D94E-EE2A-EF9C-2C05-931EEFD88C49}"/>
              </a:ext>
            </a:extLst>
          </p:cNvPr>
          <p:cNvSpPr>
            <a:spLocks noGrp="1"/>
          </p:cNvSpPr>
          <p:nvPr>
            <p:ph type="dt" sz="half" idx="10"/>
          </p:nvPr>
        </p:nvSpPr>
        <p:spPr/>
        <p:txBody>
          <a:bodyPr/>
          <a:lstStyle/>
          <a:p>
            <a:r>
              <a:rPr lang="en-US"/>
              <a:t>Andrea Frazzitta</a:t>
            </a:r>
            <a:endParaRPr lang="it-IT"/>
          </a:p>
        </p:txBody>
      </p:sp>
      <p:sp>
        <p:nvSpPr>
          <p:cNvPr id="8" name="Slide Number Placeholder 7">
            <a:extLst>
              <a:ext uri="{FF2B5EF4-FFF2-40B4-BE49-F238E27FC236}">
                <a16:creationId xmlns:a16="http://schemas.microsoft.com/office/drawing/2014/main" id="{CEC3AE6C-1F69-DF1E-55C7-D666D33ABBF5}"/>
              </a:ext>
            </a:extLst>
          </p:cNvPr>
          <p:cNvSpPr>
            <a:spLocks noGrp="1"/>
          </p:cNvSpPr>
          <p:nvPr>
            <p:ph type="sldNum" sz="quarter" idx="12"/>
          </p:nvPr>
        </p:nvSpPr>
        <p:spPr/>
        <p:txBody>
          <a:bodyPr/>
          <a:lstStyle/>
          <a:p>
            <a:fld id="{9B13B172-409A-48BF-92CD-9E808051E234}" type="slidenum">
              <a:rPr lang="it-IT" smtClean="0"/>
              <a:t>5</a:t>
            </a:fld>
            <a:endParaRPr lang="it-IT"/>
          </a:p>
        </p:txBody>
      </p:sp>
      <p:sp>
        <p:nvSpPr>
          <p:cNvPr id="4" name="TextBox 3">
            <a:extLst>
              <a:ext uri="{FF2B5EF4-FFF2-40B4-BE49-F238E27FC236}">
                <a16:creationId xmlns:a16="http://schemas.microsoft.com/office/drawing/2014/main" id="{58180020-BB4B-D288-95C5-350992538DDA}"/>
              </a:ext>
            </a:extLst>
          </p:cNvPr>
          <p:cNvSpPr txBox="1"/>
          <p:nvPr/>
        </p:nvSpPr>
        <p:spPr>
          <a:xfrm>
            <a:off x="7470326" y="6390275"/>
            <a:ext cx="4721674" cy="415498"/>
          </a:xfrm>
          <a:prstGeom prst="rect">
            <a:avLst/>
          </a:prstGeom>
          <a:noFill/>
        </p:spPr>
        <p:txBody>
          <a:bodyPr wrap="square" rtlCol="0">
            <a:spAutoFit/>
          </a:bodyPr>
          <a:lstStyle/>
          <a:p>
            <a:r>
              <a:rPr lang="en-US" sz="1050" dirty="0"/>
              <a:t>Image credits: A. </a:t>
            </a:r>
            <a:r>
              <a:rPr lang="en-US" sz="1050" dirty="0" err="1"/>
              <a:t>Döpp</a:t>
            </a:r>
            <a:r>
              <a:rPr lang="en-US" sz="1050" dirty="0"/>
              <a:t> et al. “Stable femtosecond X-rays with tunable polarization from a laser-driven accelerator” https://doi.org/10.1038/lsa.2017.86</a:t>
            </a:r>
          </a:p>
        </p:txBody>
      </p:sp>
    </p:spTree>
    <p:extLst>
      <p:ext uri="{BB962C8B-B14F-4D97-AF65-F5344CB8AC3E}">
        <p14:creationId xmlns:p14="http://schemas.microsoft.com/office/powerpoint/2010/main" val="345678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38569-0EF4-42DC-B26E-F4837C5C93F7}"/>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19E29D9-FC16-A566-9843-A0ACEA25D70D}"/>
              </a:ext>
            </a:extLst>
          </p:cNvPr>
          <p:cNvSpPr/>
          <p:nvPr/>
        </p:nvSpPr>
        <p:spPr>
          <a:xfrm>
            <a:off x="2114164" y="3891516"/>
            <a:ext cx="3175359" cy="2111936"/>
          </a:xfrm>
          <a:prstGeom prst="roundRect">
            <a:avLst/>
          </a:prstGeom>
          <a:solidFill>
            <a:srgbClr val="EFF5FB"/>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E1D753-835E-6E7B-DC96-DCA65A96EA9C}"/>
              </a:ext>
            </a:extLst>
          </p:cNvPr>
          <p:cNvSpPr>
            <a:spLocks noGrp="1"/>
          </p:cNvSpPr>
          <p:nvPr>
            <p:ph type="title"/>
          </p:nvPr>
        </p:nvSpPr>
        <p:spPr>
          <a:xfrm>
            <a:off x="838199" y="1335636"/>
            <a:ext cx="5881577" cy="780114"/>
          </a:xfrm>
        </p:spPr>
        <p:txBody>
          <a:bodyPr>
            <a:normAutofit/>
          </a:bodyPr>
          <a:lstStyle/>
          <a:p>
            <a:r>
              <a:rPr lang="en-US" dirty="0"/>
              <a:t>Providing radiation: betatron motion</a:t>
            </a:r>
          </a:p>
        </p:txBody>
      </p:sp>
      <p:pic>
        <p:nvPicPr>
          <p:cNvPr id="5" name="Google Shape;706;p75" descr="Laser-driven Betatron and Compton Radiation | ELI Beamlines – Dolní Břežany">
            <a:extLst>
              <a:ext uri="{FF2B5EF4-FFF2-40B4-BE49-F238E27FC236}">
                <a16:creationId xmlns:a16="http://schemas.microsoft.com/office/drawing/2014/main" id="{639C18A6-C276-1BBF-89D3-313D603847E6}"/>
              </a:ext>
            </a:extLst>
          </p:cNvPr>
          <p:cNvPicPr preferRelativeResize="0"/>
          <p:nvPr/>
        </p:nvPicPr>
        <p:blipFill rotWithShape="1">
          <a:blip r:embed="rId3">
            <a:alphaModFix/>
          </a:blip>
          <a:srcRect/>
          <a:stretch/>
        </p:blipFill>
        <p:spPr>
          <a:xfrm>
            <a:off x="1396641" y="4008607"/>
            <a:ext cx="3768283" cy="1917489"/>
          </a:xfrm>
          <a:prstGeom prst="rect">
            <a:avLst/>
          </a:prstGeom>
          <a:noFill/>
          <a:ln>
            <a:noFill/>
          </a:ln>
        </p:spPr>
      </p:pic>
      <p:sp>
        <p:nvSpPr>
          <p:cNvPr id="6" name="Segnaposto contenuto 3">
            <a:extLst>
              <a:ext uri="{FF2B5EF4-FFF2-40B4-BE49-F238E27FC236}">
                <a16:creationId xmlns:a16="http://schemas.microsoft.com/office/drawing/2014/main" id="{492FE401-3F87-447E-75BA-EFF902201A86}"/>
              </a:ext>
            </a:extLst>
          </p:cNvPr>
          <p:cNvSpPr txBox="1">
            <a:spLocks/>
          </p:cNvSpPr>
          <p:nvPr/>
        </p:nvSpPr>
        <p:spPr>
          <a:xfrm>
            <a:off x="838199" y="1945448"/>
            <a:ext cx="5643624" cy="2190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2000" dirty="0"/>
              <a:t>The randomized injection results in </a:t>
            </a:r>
            <a:r>
              <a:rPr lang="en-US" sz="2000" b="1" dirty="0"/>
              <a:t>transverse</a:t>
            </a:r>
            <a:r>
              <a:rPr lang="en-US" sz="2000" dirty="0"/>
              <a:t> </a:t>
            </a:r>
            <a:r>
              <a:rPr lang="en-US" sz="2000" b="1" dirty="0" err="1"/>
              <a:t>betatron</a:t>
            </a:r>
            <a:r>
              <a:rPr lang="en-US" sz="2000" b="1" dirty="0"/>
              <a:t> oscillations</a:t>
            </a:r>
            <a:r>
              <a:rPr lang="en-US" sz="2000" dirty="0"/>
              <a:t>, driven by the intense </a:t>
            </a:r>
            <a:r>
              <a:rPr lang="en-US" sz="2000" b="1" dirty="0"/>
              <a:t>plasma focusing</a:t>
            </a:r>
          </a:p>
          <a:p>
            <a:pPr>
              <a:spcBef>
                <a:spcPts val="1800"/>
              </a:spcBef>
            </a:pPr>
            <a:r>
              <a:rPr lang="en-US" sz="2000" b="1" dirty="0"/>
              <a:t>Acting as an undulator</a:t>
            </a:r>
            <a:r>
              <a:rPr lang="en-US" sz="2000" dirty="0"/>
              <a:t>, this gives </a:t>
            </a:r>
            <a:r>
              <a:rPr lang="en-US" sz="2000" b="1" dirty="0"/>
              <a:t>ultrashort</a:t>
            </a:r>
            <a:r>
              <a:rPr lang="en-US" sz="2000" dirty="0"/>
              <a:t> </a:t>
            </a:r>
            <a:r>
              <a:rPr lang="en-US" sz="2000" b="1" dirty="0"/>
              <a:t>x-rays emission</a:t>
            </a:r>
            <a:r>
              <a:rPr lang="en-US" sz="2000" dirty="0"/>
              <a:t> in a wide broadband spectrum</a:t>
            </a:r>
          </a:p>
        </p:txBody>
      </p:sp>
      <p:pic>
        <p:nvPicPr>
          <p:cNvPr id="8" name="Immagine 3" descr="Immagine che contiene testo, luce&#10;&#10;Descrizione generata automaticamente">
            <a:extLst>
              <a:ext uri="{FF2B5EF4-FFF2-40B4-BE49-F238E27FC236}">
                <a16:creationId xmlns:a16="http://schemas.microsoft.com/office/drawing/2014/main" id="{CBA68D58-F945-7575-0234-05F056CD3251}"/>
              </a:ext>
            </a:extLst>
          </p:cNvPr>
          <p:cNvPicPr>
            <a:picLocks noChangeAspect="1"/>
          </p:cNvPicPr>
          <p:nvPr/>
        </p:nvPicPr>
        <p:blipFill rotWithShape="1">
          <a:blip r:embed="rId4">
            <a:extLst>
              <a:ext uri="{28A0092B-C50C-407E-A947-70E740481C1C}">
                <a14:useLocalDpi xmlns:a14="http://schemas.microsoft.com/office/drawing/2010/main" val="0"/>
              </a:ext>
            </a:extLst>
          </a:blip>
          <a:srcRect l="1613" t="17301" r="1835" b="16797"/>
          <a:stretch/>
        </p:blipFill>
        <p:spPr>
          <a:xfrm>
            <a:off x="7323819" y="1303737"/>
            <a:ext cx="3755691" cy="2285075"/>
          </a:xfrm>
          <a:prstGeom prst="rect">
            <a:avLst/>
          </a:prstGeom>
        </p:spPr>
      </p:pic>
      <p:pic>
        <p:nvPicPr>
          <p:cNvPr id="10" name="Picture 9">
            <a:extLst>
              <a:ext uri="{FF2B5EF4-FFF2-40B4-BE49-F238E27FC236}">
                <a16:creationId xmlns:a16="http://schemas.microsoft.com/office/drawing/2014/main" id="{51203F10-17F8-8301-4817-E3A7C78571B8}"/>
              </a:ext>
            </a:extLst>
          </p:cNvPr>
          <p:cNvPicPr>
            <a:picLocks noChangeAspect="1"/>
          </p:cNvPicPr>
          <p:nvPr/>
        </p:nvPicPr>
        <p:blipFill>
          <a:blip r:embed="rId5"/>
          <a:stretch>
            <a:fillRect/>
          </a:stretch>
        </p:blipFill>
        <p:spPr>
          <a:xfrm>
            <a:off x="6343677" y="3716950"/>
            <a:ext cx="5340377" cy="2582779"/>
          </a:xfrm>
          <a:prstGeom prst="rect">
            <a:avLst/>
          </a:prstGeom>
          <a:ln>
            <a:solidFill>
              <a:schemeClr val="bg1"/>
            </a:solidFill>
          </a:ln>
        </p:spPr>
      </p:pic>
      <p:sp>
        <p:nvSpPr>
          <p:cNvPr id="3" name="Partial Circle 2">
            <a:extLst>
              <a:ext uri="{FF2B5EF4-FFF2-40B4-BE49-F238E27FC236}">
                <a16:creationId xmlns:a16="http://schemas.microsoft.com/office/drawing/2014/main" id="{DF1D7832-4F38-8228-D82F-1BFCDDE99DB8}"/>
              </a:ext>
            </a:extLst>
          </p:cNvPr>
          <p:cNvSpPr/>
          <p:nvPr/>
        </p:nvSpPr>
        <p:spPr>
          <a:xfrm rot="5073107">
            <a:off x="7323819" y="4181367"/>
            <a:ext cx="1238784" cy="1238784"/>
          </a:xfrm>
          <a:prstGeom prst="pie">
            <a:avLst>
              <a:gd name="adj1" fmla="val 15673739"/>
              <a:gd name="adj2" fmla="val 16767697"/>
            </a:avLst>
          </a:prstGeom>
          <a:gradFill>
            <a:gsLst>
              <a:gs pos="0">
                <a:schemeClr val="accent1">
                  <a:lumMod val="5000"/>
                  <a:lumOff val="95000"/>
                  <a:alpha val="0"/>
                </a:schemeClr>
              </a:gs>
              <a:gs pos="50000">
                <a:srgbClr val="E36B54">
                  <a:alpha val="9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artial Circle 3">
            <a:extLst>
              <a:ext uri="{FF2B5EF4-FFF2-40B4-BE49-F238E27FC236}">
                <a16:creationId xmlns:a16="http://schemas.microsoft.com/office/drawing/2014/main" id="{B57BEB1C-50A1-E1D2-84C9-2E01CB31A27A}"/>
              </a:ext>
            </a:extLst>
          </p:cNvPr>
          <p:cNvSpPr/>
          <p:nvPr/>
        </p:nvSpPr>
        <p:spPr>
          <a:xfrm rot="5724728">
            <a:off x="7775081" y="4928897"/>
            <a:ext cx="1238784" cy="1238784"/>
          </a:xfrm>
          <a:prstGeom prst="pie">
            <a:avLst>
              <a:gd name="adj1" fmla="val 15673739"/>
              <a:gd name="adj2" fmla="val 16767697"/>
            </a:avLst>
          </a:prstGeom>
          <a:gradFill>
            <a:gsLst>
              <a:gs pos="0">
                <a:schemeClr val="accent1">
                  <a:lumMod val="5000"/>
                  <a:lumOff val="95000"/>
                  <a:alpha val="0"/>
                </a:schemeClr>
              </a:gs>
              <a:gs pos="50000">
                <a:srgbClr val="E36B5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Partial Circle 8">
            <a:extLst>
              <a:ext uri="{FF2B5EF4-FFF2-40B4-BE49-F238E27FC236}">
                <a16:creationId xmlns:a16="http://schemas.microsoft.com/office/drawing/2014/main" id="{86DBC35E-EACA-4431-5EC5-48A40883682C}"/>
              </a:ext>
            </a:extLst>
          </p:cNvPr>
          <p:cNvSpPr/>
          <p:nvPr/>
        </p:nvSpPr>
        <p:spPr>
          <a:xfrm rot="5053489">
            <a:off x="8246191" y="4154487"/>
            <a:ext cx="1238784" cy="1238784"/>
          </a:xfrm>
          <a:prstGeom prst="pie">
            <a:avLst>
              <a:gd name="adj1" fmla="val 15673739"/>
              <a:gd name="adj2" fmla="val 16767697"/>
            </a:avLst>
          </a:prstGeom>
          <a:gradFill>
            <a:gsLst>
              <a:gs pos="0">
                <a:schemeClr val="accent1">
                  <a:lumMod val="5000"/>
                  <a:lumOff val="95000"/>
                  <a:alpha val="0"/>
                </a:schemeClr>
              </a:gs>
              <a:gs pos="50000">
                <a:srgbClr val="E36B5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Partial Circle 10">
            <a:extLst>
              <a:ext uri="{FF2B5EF4-FFF2-40B4-BE49-F238E27FC236}">
                <a16:creationId xmlns:a16="http://schemas.microsoft.com/office/drawing/2014/main" id="{84CC3DB8-9434-1F12-6246-BEEF93FA9897}"/>
              </a:ext>
            </a:extLst>
          </p:cNvPr>
          <p:cNvSpPr/>
          <p:nvPr/>
        </p:nvSpPr>
        <p:spPr>
          <a:xfrm rot="5700595">
            <a:off x="8658913" y="4915677"/>
            <a:ext cx="1238784" cy="1238784"/>
          </a:xfrm>
          <a:prstGeom prst="pie">
            <a:avLst>
              <a:gd name="adj1" fmla="val 15673739"/>
              <a:gd name="adj2" fmla="val 16767697"/>
            </a:avLst>
          </a:prstGeom>
          <a:gradFill>
            <a:gsLst>
              <a:gs pos="0">
                <a:schemeClr val="accent1">
                  <a:lumMod val="5000"/>
                  <a:lumOff val="95000"/>
                  <a:alpha val="0"/>
                </a:schemeClr>
              </a:gs>
              <a:gs pos="50000">
                <a:srgbClr val="E36B5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Partial Circle 11">
            <a:extLst>
              <a:ext uri="{FF2B5EF4-FFF2-40B4-BE49-F238E27FC236}">
                <a16:creationId xmlns:a16="http://schemas.microsoft.com/office/drawing/2014/main" id="{0A2B8F4B-633F-712B-FD54-4A2FD2D516C2}"/>
              </a:ext>
            </a:extLst>
          </p:cNvPr>
          <p:cNvSpPr/>
          <p:nvPr/>
        </p:nvSpPr>
        <p:spPr>
          <a:xfrm rot="5053489">
            <a:off x="8992416" y="4215447"/>
            <a:ext cx="1238784" cy="1238784"/>
          </a:xfrm>
          <a:prstGeom prst="pie">
            <a:avLst>
              <a:gd name="adj1" fmla="val 15673739"/>
              <a:gd name="adj2" fmla="val 16767697"/>
            </a:avLst>
          </a:prstGeom>
          <a:gradFill>
            <a:gsLst>
              <a:gs pos="0">
                <a:schemeClr val="accent1">
                  <a:lumMod val="5000"/>
                  <a:lumOff val="95000"/>
                  <a:alpha val="0"/>
                </a:schemeClr>
              </a:gs>
              <a:gs pos="50000">
                <a:srgbClr val="E36B5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Partial Circle 12">
            <a:extLst>
              <a:ext uri="{FF2B5EF4-FFF2-40B4-BE49-F238E27FC236}">
                <a16:creationId xmlns:a16="http://schemas.microsoft.com/office/drawing/2014/main" id="{FA0F3E49-F0EC-0D3D-8DB1-3967271390E3}"/>
              </a:ext>
            </a:extLst>
          </p:cNvPr>
          <p:cNvSpPr/>
          <p:nvPr/>
        </p:nvSpPr>
        <p:spPr>
          <a:xfrm rot="5700595">
            <a:off x="9447294" y="4940792"/>
            <a:ext cx="1238784" cy="1238784"/>
          </a:xfrm>
          <a:prstGeom prst="pie">
            <a:avLst>
              <a:gd name="adj1" fmla="val 15673739"/>
              <a:gd name="adj2" fmla="val 16767697"/>
            </a:avLst>
          </a:prstGeom>
          <a:gradFill>
            <a:gsLst>
              <a:gs pos="0">
                <a:schemeClr val="accent1">
                  <a:lumMod val="5000"/>
                  <a:lumOff val="95000"/>
                  <a:alpha val="0"/>
                </a:schemeClr>
              </a:gs>
              <a:gs pos="50000">
                <a:srgbClr val="E36B5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Partial Circle 13">
            <a:extLst>
              <a:ext uri="{FF2B5EF4-FFF2-40B4-BE49-F238E27FC236}">
                <a16:creationId xmlns:a16="http://schemas.microsoft.com/office/drawing/2014/main" id="{EF63BA22-3B3E-8FDC-FC21-BC4D6556B86B}"/>
              </a:ext>
            </a:extLst>
          </p:cNvPr>
          <p:cNvSpPr/>
          <p:nvPr/>
        </p:nvSpPr>
        <p:spPr>
          <a:xfrm rot="5995567">
            <a:off x="7107685" y="5069832"/>
            <a:ext cx="980702" cy="980702"/>
          </a:xfrm>
          <a:prstGeom prst="pie">
            <a:avLst>
              <a:gd name="adj1" fmla="val 15673739"/>
              <a:gd name="adj2" fmla="val 16767697"/>
            </a:avLst>
          </a:prstGeom>
          <a:gradFill>
            <a:gsLst>
              <a:gs pos="0">
                <a:schemeClr val="accent1">
                  <a:lumMod val="5000"/>
                  <a:lumOff val="95000"/>
                  <a:alpha val="0"/>
                </a:schemeClr>
              </a:gs>
              <a:gs pos="50000">
                <a:srgbClr val="E36B54">
                  <a:alpha val="7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artial Circle 14">
            <a:extLst>
              <a:ext uri="{FF2B5EF4-FFF2-40B4-BE49-F238E27FC236}">
                <a16:creationId xmlns:a16="http://schemas.microsoft.com/office/drawing/2014/main" id="{D5F0C7D3-434C-D5C0-3E5B-CF742614F023}"/>
              </a:ext>
            </a:extLst>
          </p:cNvPr>
          <p:cNvSpPr/>
          <p:nvPr/>
        </p:nvSpPr>
        <p:spPr>
          <a:xfrm rot="4647050">
            <a:off x="9778500" y="4244841"/>
            <a:ext cx="1145686" cy="1145686"/>
          </a:xfrm>
          <a:prstGeom prst="pie">
            <a:avLst>
              <a:gd name="adj1" fmla="val 15673739"/>
              <a:gd name="adj2" fmla="val 16767697"/>
            </a:avLst>
          </a:prstGeom>
          <a:gradFill>
            <a:gsLst>
              <a:gs pos="0">
                <a:schemeClr val="accent1">
                  <a:lumMod val="5000"/>
                  <a:lumOff val="95000"/>
                  <a:alpha val="0"/>
                </a:schemeClr>
              </a:gs>
              <a:gs pos="50000">
                <a:srgbClr val="E36B54">
                  <a:alpha val="86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Partial Circle 15">
            <a:extLst>
              <a:ext uri="{FF2B5EF4-FFF2-40B4-BE49-F238E27FC236}">
                <a16:creationId xmlns:a16="http://schemas.microsoft.com/office/drawing/2014/main" id="{D98AD699-D656-C23B-28C6-4D031D9D8204}"/>
              </a:ext>
            </a:extLst>
          </p:cNvPr>
          <p:cNvSpPr/>
          <p:nvPr/>
        </p:nvSpPr>
        <p:spPr>
          <a:xfrm rot="6304220">
            <a:off x="10296198" y="5137694"/>
            <a:ext cx="906952" cy="906952"/>
          </a:xfrm>
          <a:prstGeom prst="pie">
            <a:avLst>
              <a:gd name="adj1" fmla="val 15673739"/>
              <a:gd name="adj2" fmla="val 16767697"/>
            </a:avLst>
          </a:prstGeom>
          <a:gradFill>
            <a:gsLst>
              <a:gs pos="0">
                <a:schemeClr val="accent1">
                  <a:lumMod val="5000"/>
                  <a:lumOff val="95000"/>
                  <a:alpha val="0"/>
                </a:schemeClr>
              </a:gs>
              <a:gs pos="50000">
                <a:srgbClr val="E36B54">
                  <a:alpha val="7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Partial Circle 16">
            <a:extLst>
              <a:ext uri="{FF2B5EF4-FFF2-40B4-BE49-F238E27FC236}">
                <a16:creationId xmlns:a16="http://schemas.microsoft.com/office/drawing/2014/main" id="{F4637F48-CDC0-403D-9137-8744F5DF3979}"/>
              </a:ext>
            </a:extLst>
          </p:cNvPr>
          <p:cNvSpPr/>
          <p:nvPr/>
        </p:nvSpPr>
        <p:spPr>
          <a:xfrm rot="4188387">
            <a:off x="10409426" y="4201664"/>
            <a:ext cx="1145686" cy="1145686"/>
          </a:xfrm>
          <a:prstGeom prst="pie">
            <a:avLst>
              <a:gd name="adj1" fmla="val 15673739"/>
              <a:gd name="adj2" fmla="val 16767697"/>
            </a:avLst>
          </a:prstGeom>
          <a:gradFill>
            <a:gsLst>
              <a:gs pos="0">
                <a:schemeClr val="accent1">
                  <a:lumMod val="5000"/>
                  <a:lumOff val="95000"/>
                  <a:alpha val="0"/>
                </a:schemeClr>
              </a:gs>
              <a:gs pos="50000">
                <a:srgbClr val="E36B54">
                  <a:alpha val="5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Date Placeholder 17">
            <a:extLst>
              <a:ext uri="{FF2B5EF4-FFF2-40B4-BE49-F238E27FC236}">
                <a16:creationId xmlns:a16="http://schemas.microsoft.com/office/drawing/2014/main" id="{EB8891B0-F40E-79E3-01E6-F37A5AE61DE9}"/>
              </a:ext>
            </a:extLst>
          </p:cNvPr>
          <p:cNvSpPr>
            <a:spLocks noGrp="1"/>
          </p:cNvSpPr>
          <p:nvPr>
            <p:ph type="dt" sz="half" idx="10"/>
          </p:nvPr>
        </p:nvSpPr>
        <p:spPr/>
        <p:txBody>
          <a:bodyPr/>
          <a:lstStyle/>
          <a:p>
            <a:r>
              <a:rPr lang="en-US"/>
              <a:t>Andrea Frazzitta</a:t>
            </a:r>
            <a:endParaRPr lang="it-IT"/>
          </a:p>
        </p:txBody>
      </p:sp>
      <p:sp>
        <p:nvSpPr>
          <p:cNvPr id="20" name="Slide Number Placeholder 19">
            <a:extLst>
              <a:ext uri="{FF2B5EF4-FFF2-40B4-BE49-F238E27FC236}">
                <a16:creationId xmlns:a16="http://schemas.microsoft.com/office/drawing/2014/main" id="{13599466-487D-2AC9-AC33-CE53FF1834DA}"/>
              </a:ext>
            </a:extLst>
          </p:cNvPr>
          <p:cNvSpPr>
            <a:spLocks noGrp="1"/>
          </p:cNvSpPr>
          <p:nvPr>
            <p:ph type="sldNum" sz="quarter" idx="12"/>
          </p:nvPr>
        </p:nvSpPr>
        <p:spPr/>
        <p:txBody>
          <a:bodyPr/>
          <a:lstStyle/>
          <a:p>
            <a:fld id="{9B13B172-409A-48BF-92CD-9E808051E234}" type="slidenum">
              <a:rPr lang="it-IT" smtClean="0"/>
              <a:t>6</a:t>
            </a:fld>
            <a:endParaRPr lang="it-IT"/>
          </a:p>
        </p:txBody>
      </p:sp>
    </p:spTree>
    <p:extLst>
      <p:ext uri="{BB962C8B-B14F-4D97-AF65-F5344CB8AC3E}">
        <p14:creationId xmlns:p14="http://schemas.microsoft.com/office/powerpoint/2010/main" val="127171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9AE95-D7CD-0B3D-DC68-957E6FA3B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11318-31D3-80E3-E32A-0DFBCACDE200}"/>
              </a:ext>
            </a:extLst>
          </p:cNvPr>
          <p:cNvSpPr>
            <a:spLocks noGrp="1"/>
          </p:cNvSpPr>
          <p:nvPr>
            <p:ph type="title"/>
          </p:nvPr>
        </p:nvSpPr>
        <p:spPr>
          <a:xfrm>
            <a:off x="838199" y="1335636"/>
            <a:ext cx="5881577" cy="780114"/>
          </a:xfrm>
        </p:spPr>
        <p:txBody>
          <a:bodyPr>
            <a:normAutofit/>
          </a:bodyPr>
          <a:lstStyle/>
          <a:p>
            <a:r>
              <a:rPr lang="en-US" dirty="0" err="1"/>
              <a:t>Betatron</a:t>
            </a:r>
            <a:r>
              <a:rPr lang="en-US" dirty="0"/>
              <a:t> motion: trajectory crossing</a:t>
            </a:r>
          </a:p>
        </p:txBody>
      </p:sp>
      <p:sp>
        <p:nvSpPr>
          <p:cNvPr id="6" name="Segnaposto contenuto 3">
            <a:extLst>
              <a:ext uri="{FF2B5EF4-FFF2-40B4-BE49-F238E27FC236}">
                <a16:creationId xmlns:a16="http://schemas.microsoft.com/office/drawing/2014/main" id="{C8A9A508-D2AC-F151-9094-38585662D140}"/>
              </a:ext>
            </a:extLst>
          </p:cNvPr>
          <p:cNvSpPr txBox="1">
            <a:spLocks/>
          </p:cNvSpPr>
          <p:nvPr/>
        </p:nvSpPr>
        <p:spPr>
          <a:xfrm>
            <a:off x="838200" y="1945448"/>
            <a:ext cx="5770944" cy="2190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While in a magnetic undulator the oscillation amplitude is given by particle energy and </a:t>
            </a:r>
            <a:r>
              <a:rPr lang="en-US" sz="2000" b="1" dirty="0"/>
              <a:t>undulator strength </a:t>
            </a:r>
            <a:r>
              <a:rPr lang="en-US" sz="2000" b="1" i="1" dirty="0"/>
              <a:t>K</a:t>
            </a:r>
            <a:r>
              <a:rPr lang="en-US" sz="2000" dirty="0"/>
              <a:t>, inside the bubble it’s given by the axial offset</a:t>
            </a:r>
          </a:p>
          <a:p>
            <a:pPr>
              <a:spcBef>
                <a:spcPts val="1800"/>
              </a:spcBef>
            </a:pPr>
            <a:r>
              <a:rPr lang="en-US" sz="2000" dirty="0"/>
              <a:t>This gives an</a:t>
            </a:r>
            <a:r>
              <a:rPr lang="en-US" sz="2000" b="1" dirty="0"/>
              <a:t> intrinsic </a:t>
            </a:r>
            <a:r>
              <a:rPr lang="en-US" sz="2000" b="1" i="1" dirty="0"/>
              <a:t>K</a:t>
            </a:r>
            <a:r>
              <a:rPr lang="en-US" sz="2000" b="1" dirty="0"/>
              <a:t>-spread </a:t>
            </a:r>
            <a:r>
              <a:rPr lang="en-US" sz="2000" dirty="0"/>
              <a:t>due to the source size (beam spot), greater in case of on axis injection </a:t>
            </a:r>
            <a:endParaRPr lang="en-US" sz="2000" b="1" dirty="0"/>
          </a:p>
        </p:txBody>
      </p:sp>
      <p:pic>
        <p:nvPicPr>
          <p:cNvPr id="19" name="Picture 18" descr="A diagram of a waveform&#10;&#10;Description automatically generated with medium confidence">
            <a:extLst>
              <a:ext uri="{FF2B5EF4-FFF2-40B4-BE49-F238E27FC236}">
                <a16:creationId xmlns:a16="http://schemas.microsoft.com/office/drawing/2014/main" id="{2C43BE03-8BC7-36EF-9251-D52A54971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538" y="4004214"/>
            <a:ext cx="4369698" cy="2239470"/>
          </a:xfrm>
          <a:prstGeom prst="rect">
            <a:avLst/>
          </a:prstGeom>
        </p:spPr>
      </p:pic>
      <p:pic>
        <p:nvPicPr>
          <p:cNvPr id="21" name="Picture 20" descr="A graph of a wave&#10;&#10;Description automatically generated">
            <a:extLst>
              <a:ext uri="{FF2B5EF4-FFF2-40B4-BE49-F238E27FC236}">
                <a16:creationId xmlns:a16="http://schemas.microsoft.com/office/drawing/2014/main" id="{0AA2E2E9-93F9-4ABC-266C-AD0774256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272" y="1548288"/>
            <a:ext cx="4369697" cy="2232642"/>
          </a:xfrm>
          <a:prstGeom prst="rect">
            <a:avLst/>
          </a:prstGeom>
        </p:spPr>
      </p:pic>
      <p:sp>
        <p:nvSpPr>
          <p:cNvPr id="22" name="TextBox 21">
            <a:extLst>
              <a:ext uri="{FF2B5EF4-FFF2-40B4-BE49-F238E27FC236}">
                <a16:creationId xmlns:a16="http://schemas.microsoft.com/office/drawing/2014/main" id="{4B9D6E04-5097-5ED9-D9FF-E6670A259DCA}"/>
              </a:ext>
            </a:extLst>
          </p:cNvPr>
          <p:cNvSpPr txBox="1"/>
          <p:nvPr/>
        </p:nvSpPr>
        <p:spPr>
          <a:xfrm>
            <a:off x="7747280" y="1335636"/>
            <a:ext cx="3576377" cy="369332"/>
          </a:xfrm>
          <a:prstGeom prst="rect">
            <a:avLst/>
          </a:prstGeom>
          <a:noFill/>
        </p:spPr>
        <p:txBody>
          <a:bodyPr wrap="square" rtlCol="0">
            <a:spAutoFit/>
          </a:bodyPr>
          <a:lstStyle/>
          <a:p>
            <a:pPr algn="ctr"/>
            <a:r>
              <a:rPr lang="en-US" b="1" dirty="0">
                <a:solidFill>
                  <a:srgbClr val="FF0000"/>
                </a:solidFill>
              </a:rPr>
              <a:t>undulator trajectories</a:t>
            </a:r>
          </a:p>
        </p:txBody>
      </p:sp>
      <p:sp>
        <p:nvSpPr>
          <p:cNvPr id="23" name="TextBox 22">
            <a:extLst>
              <a:ext uri="{FF2B5EF4-FFF2-40B4-BE49-F238E27FC236}">
                <a16:creationId xmlns:a16="http://schemas.microsoft.com/office/drawing/2014/main" id="{1DE08562-12A4-C4DD-85FE-2DEF3901E299}"/>
              </a:ext>
            </a:extLst>
          </p:cNvPr>
          <p:cNvSpPr txBox="1"/>
          <p:nvPr/>
        </p:nvSpPr>
        <p:spPr>
          <a:xfrm>
            <a:off x="7747280" y="3801401"/>
            <a:ext cx="3576377" cy="369332"/>
          </a:xfrm>
          <a:prstGeom prst="rect">
            <a:avLst/>
          </a:prstGeom>
          <a:noFill/>
        </p:spPr>
        <p:txBody>
          <a:bodyPr wrap="square" rtlCol="0">
            <a:spAutoFit/>
          </a:bodyPr>
          <a:lstStyle/>
          <a:p>
            <a:pPr algn="ctr"/>
            <a:r>
              <a:rPr lang="en-US" b="1" dirty="0">
                <a:solidFill>
                  <a:srgbClr val="FF0000"/>
                </a:solidFill>
              </a:rPr>
              <a:t>plasma bubble trajectories</a:t>
            </a:r>
          </a:p>
        </p:txBody>
      </p:sp>
      <p:grpSp>
        <p:nvGrpSpPr>
          <p:cNvPr id="39" name="Group 38">
            <a:extLst>
              <a:ext uri="{FF2B5EF4-FFF2-40B4-BE49-F238E27FC236}">
                <a16:creationId xmlns:a16="http://schemas.microsoft.com/office/drawing/2014/main" id="{CF7334F2-1466-55CD-5700-8D0BAE090B04}"/>
              </a:ext>
            </a:extLst>
          </p:cNvPr>
          <p:cNvGrpSpPr/>
          <p:nvPr/>
        </p:nvGrpSpPr>
        <p:grpSpPr>
          <a:xfrm>
            <a:off x="8249284" y="2292982"/>
            <a:ext cx="1687830" cy="1006477"/>
            <a:chOff x="8249284" y="2292982"/>
            <a:chExt cx="1687830" cy="1006477"/>
          </a:xfrm>
          <a:effectLst>
            <a:outerShdw blurRad="63500" sx="102000" sy="102000" algn="ctr" rotWithShape="0">
              <a:prstClr val="black">
                <a:alpha val="40000"/>
              </a:prstClr>
            </a:outerShdw>
          </a:effectLst>
        </p:grpSpPr>
        <p:sp>
          <p:nvSpPr>
            <p:cNvPr id="30" name="Freeform: Shape 29">
              <a:extLst>
                <a:ext uri="{FF2B5EF4-FFF2-40B4-BE49-F238E27FC236}">
                  <a16:creationId xmlns:a16="http://schemas.microsoft.com/office/drawing/2014/main" id="{5A834888-9269-5FC8-E2A3-01BDA99AA19A}"/>
                </a:ext>
              </a:extLst>
            </p:cNvPr>
            <p:cNvSpPr/>
            <p:nvPr/>
          </p:nvSpPr>
          <p:spPr>
            <a:xfrm>
              <a:off x="8249284" y="2292982"/>
              <a:ext cx="843915" cy="508433"/>
            </a:xfrm>
            <a:custGeom>
              <a:avLst/>
              <a:gdLst>
                <a:gd name="connsiteX0" fmla="*/ 0 w 825500"/>
                <a:gd name="connsiteY0" fmla="*/ 490222 h 490222"/>
                <a:gd name="connsiteX1" fmla="*/ 411480 w 825500"/>
                <a:gd name="connsiteY1" fmla="*/ 2 h 490222"/>
                <a:gd name="connsiteX2" fmla="*/ 825500 w 825500"/>
                <a:gd name="connsiteY2" fmla="*/ 485142 h 490222"/>
              </a:gdLst>
              <a:ahLst/>
              <a:cxnLst>
                <a:cxn ang="0">
                  <a:pos x="connsiteX0" y="connsiteY0"/>
                </a:cxn>
                <a:cxn ang="0">
                  <a:pos x="connsiteX1" y="connsiteY1"/>
                </a:cxn>
                <a:cxn ang="0">
                  <a:pos x="connsiteX2" y="connsiteY2"/>
                </a:cxn>
              </a:cxnLst>
              <a:rect l="l" t="t" r="r" b="b"/>
              <a:pathLst>
                <a:path w="825500" h="490222">
                  <a:moveTo>
                    <a:pt x="0" y="490222"/>
                  </a:moveTo>
                  <a:cubicBezTo>
                    <a:pt x="136948" y="245535"/>
                    <a:pt x="273897" y="849"/>
                    <a:pt x="411480" y="2"/>
                  </a:cubicBezTo>
                  <a:cubicBezTo>
                    <a:pt x="549063" y="-845"/>
                    <a:pt x="687281" y="242148"/>
                    <a:pt x="825500" y="485142"/>
                  </a:cubicBezTo>
                </a:path>
              </a:pathLst>
            </a:cu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89CD145-B914-7507-55F0-BBAE73480C46}"/>
                </a:ext>
              </a:extLst>
            </p:cNvPr>
            <p:cNvSpPr/>
            <p:nvPr/>
          </p:nvSpPr>
          <p:spPr>
            <a:xfrm rot="10800000">
              <a:off x="9093199" y="2791026"/>
              <a:ext cx="843915" cy="508433"/>
            </a:xfrm>
            <a:custGeom>
              <a:avLst/>
              <a:gdLst>
                <a:gd name="connsiteX0" fmla="*/ 0 w 825500"/>
                <a:gd name="connsiteY0" fmla="*/ 490222 h 490222"/>
                <a:gd name="connsiteX1" fmla="*/ 411480 w 825500"/>
                <a:gd name="connsiteY1" fmla="*/ 2 h 490222"/>
                <a:gd name="connsiteX2" fmla="*/ 825500 w 825500"/>
                <a:gd name="connsiteY2" fmla="*/ 485142 h 490222"/>
              </a:gdLst>
              <a:ahLst/>
              <a:cxnLst>
                <a:cxn ang="0">
                  <a:pos x="connsiteX0" y="connsiteY0"/>
                </a:cxn>
                <a:cxn ang="0">
                  <a:pos x="connsiteX1" y="connsiteY1"/>
                </a:cxn>
                <a:cxn ang="0">
                  <a:pos x="connsiteX2" y="connsiteY2"/>
                </a:cxn>
              </a:cxnLst>
              <a:rect l="l" t="t" r="r" b="b"/>
              <a:pathLst>
                <a:path w="825500" h="490222">
                  <a:moveTo>
                    <a:pt x="0" y="490222"/>
                  </a:moveTo>
                  <a:cubicBezTo>
                    <a:pt x="136948" y="245535"/>
                    <a:pt x="273897" y="849"/>
                    <a:pt x="411480" y="2"/>
                  </a:cubicBezTo>
                  <a:cubicBezTo>
                    <a:pt x="549063" y="-845"/>
                    <a:pt x="687281" y="242148"/>
                    <a:pt x="825500" y="485142"/>
                  </a:cubicBezTo>
                </a:path>
              </a:pathLst>
            </a:cu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3" name="Straight Connector 32">
            <a:extLst>
              <a:ext uri="{FF2B5EF4-FFF2-40B4-BE49-F238E27FC236}">
                <a16:creationId xmlns:a16="http://schemas.microsoft.com/office/drawing/2014/main" id="{5F0538D0-28D3-B7F2-DA52-CA600F8BEFDE}"/>
              </a:ext>
            </a:extLst>
          </p:cNvPr>
          <p:cNvCxnSpPr/>
          <p:nvPr/>
        </p:nvCxnSpPr>
        <p:spPr>
          <a:xfrm>
            <a:off x="9084945" y="2265045"/>
            <a:ext cx="18415" cy="43815"/>
          </a:xfrm>
          <a:prstGeom prst="line">
            <a:avLst/>
          </a:prstGeom>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5839AA23-FA32-4A8C-BE89-37868545A212}"/>
              </a:ext>
            </a:extLst>
          </p:cNvPr>
          <p:cNvGrpSpPr/>
          <p:nvPr/>
        </p:nvGrpSpPr>
        <p:grpSpPr>
          <a:xfrm>
            <a:off x="8249284" y="2034346"/>
            <a:ext cx="1687830" cy="1006477"/>
            <a:chOff x="8249284" y="2292982"/>
            <a:chExt cx="1687830" cy="1006477"/>
          </a:xfrm>
          <a:effectLst>
            <a:outerShdw blurRad="63500" sx="102000" sy="102000" algn="ctr" rotWithShape="0">
              <a:prstClr val="black">
                <a:alpha val="40000"/>
              </a:prstClr>
            </a:outerShdw>
          </a:effectLst>
        </p:grpSpPr>
        <p:sp>
          <p:nvSpPr>
            <p:cNvPr id="41" name="Freeform: Shape 40">
              <a:extLst>
                <a:ext uri="{FF2B5EF4-FFF2-40B4-BE49-F238E27FC236}">
                  <a16:creationId xmlns:a16="http://schemas.microsoft.com/office/drawing/2014/main" id="{51C7E8B7-5FED-F9C9-CE13-CEA845E795D0}"/>
                </a:ext>
              </a:extLst>
            </p:cNvPr>
            <p:cNvSpPr/>
            <p:nvPr/>
          </p:nvSpPr>
          <p:spPr>
            <a:xfrm>
              <a:off x="8249284" y="2292982"/>
              <a:ext cx="843915" cy="508433"/>
            </a:xfrm>
            <a:custGeom>
              <a:avLst/>
              <a:gdLst>
                <a:gd name="connsiteX0" fmla="*/ 0 w 825500"/>
                <a:gd name="connsiteY0" fmla="*/ 490222 h 490222"/>
                <a:gd name="connsiteX1" fmla="*/ 411480 w 825500"/>
                <a:gd name="connsiteY1" fmla="*/ 2 h 490222"/>
                <a:gd name="connsiteX2" fmla="*/ 825500 w 825500"/>
                <a:gd name="connsiteY2" fmla="*/ 485142 h 490222"/>
              </a:gdLst>
              <a:ahLst/>
              <a:cxnLst>
                <a:cxn ang="0">
                  <a:pos x="connsiteX0" y="connsiteY0"/>
                </a:cxn>
                <a:cxn ang="0">
                  <a:pos x="connsiteX1" y="connsiteY1"/>
                </a:cxn>
                <a:cxn ang="0">
                  <a:pos x="connsiteX2" y="connsiteY2"/>
                </a:cxn>
              </a:cxnLst>
              <a:rect l="l" t="t" r="r" b="b"/>
              <a:pathLst>
                <a:path w="825500" h="490222">
                  <a:moveTo>
                    <a:pt x="0" y="490222"/>
                  </a:moveTo>
                  <a:cubicBezTo>
                    <a:pt x="136948" y="245535"/>
                    <a:pt x="273897" y="849"/>
                    <a:pt x="411480" y="2"/>
                  </a:cubicBezTo>
                  <a:cubicBezTo>
                    <a:pt x="549063" y="-845"/>
                    <a:pt x="687281" y="242148"/>
                    <a:pt x="825500" y="485142"/>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112F9BD8-9F7E-AFDF-0E39-42292E8125C9}"/>
                </a:ext>
              </a:extLst>
            </p:cNvPr>
            <p:cNvSpPr/>
            <p:nvPr/>
          </p:nvSpPr>
          <p:spPr>
            <a:xfrm rot="10800000">
              <a:off x="9093199" y="2791026"/>
              <a:ext cx="843915" cy="508433"/>
            </a:xfrm>
            <a:custGeom>
              <a:avLst/>
              <a:gdLst>
                <a:gd name="connsiteX0" fmla="*/ 0 w 825500"/>
                <a:gd name="connsiteY0" fmla="*/ 490222 h 490222"/>
                <a:gd name="connsiteX1" fmla="*/ 411480 w 825500"/>
                <a:gd name="connsiteY1" fmla="*/ 2 h 490222"/>
                <a:gd name="connsiteX2" fmla="*/ 825500 w 825500"/>
                <a:gd name="connsiteY2" fmla="*/ 485142 h 490222"/>
              </a:gdLst>
              <a:ahLst/>
              <a:cxnLst>
                <a:cxn ang="0">
                  <a:pos x="connsiteX0" y="connsiteY0"/>
                </a:cxn>
                <a:cxn ang="0">
                  <a:pos x="connsiteX1" y="connsiteY1"/>
                </a:cxn>
                <a:cxn ang="0">
                  <a:pos x="connsiteX2" y="connsiteY2"/>
                </a:cxn>
              </a:cxnLst>
              <a:rect l="l" t="t" r="r" b="b"/>
              <a:pathLst>
                <a:path w="825500" h="490222">
                  <a:moveTo>
                    <a:pt x="0" y="490222"/>
                  </a:moveTo>
                  <a:cubicBezTo>
                    <a:pt x="136948" y="245535"/>
                    <a:pt x="273897" y="849"/>
                    <a:pt x="411480" y="2"/>
                  </a:cubicBezTo>
                  <a:cubicBezTo>
                    <a:pt x="549063" y="-845"/>
                    <a:pt x="687281" y="242148"/>
                    <a:pt x="825500" y="485142"/>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5FE87CA7-CECD-0F36-67EB-6DFF244AE7DA}"/>
              </a:ext>
            </a:extLst>
          </p:cNvPr>
          <p:cNvGrpSpPr/>
          <p:nvPr/>
        </p:nvGrpSpPr>
        <p:grpSpPr>
          <a:xfrm>
            <a:off x="8264524" y="4224344"/>
            <a:ext cx="1687830" cy="1523748"/>
            <a:chOff x="8249284" y="2292982"/>
            <a:chExt cx="1687830" cy="1006477"/>
          </a:xfrm>
          <a:effectLst>
            <a:outerShdw blurRad="63500" sx="102000" sy="102000" algn="ctr" rotWithShape="0">
              <a:prstClr val="black">
                <a:alpha val="40000"/>
              </a:prstClr>
            </a:outerShdw>
          </a:effectLst>
        </p:grpSpPr>
        <p:sp>
          <p:nvSpPr>
            <p:cNvPr id="44" name="Freeform: Shape 43">
              <a:extLst>
                <a:ext uri="{FF2B5EF4-FFF2-40B4-BE49-F238E27FC236}">
                  <a16:creationId xmlns:a16="http://schemas.microsoft.com/office/drawing/2014/main" id="{A90EDACD-4BBB-7FF6-F1F1-D6648C99AB67}"/>
                </a:ext>
              </a:extLst>
            </p:cNvPr>
            <p:cNvSpPr/>
            <p:nvPr/>
          </p:nvSpPr>
          <p:spPr>
            <a:xfrm>
              <a:off x="8249284" y="2292982"/>
              <a:ext cx="843915" cy="508433"/>
            </a:xfrm>
            <a:custGeom>
              <a:avLst/>
              <a:gdLst>
                <a:gd name="connsiteX0" fmla="*/ 0 w 825500"/>
                <a:gd name="connsiteY0" fmla="*/ 490222 h 490222"/>
                <a:gd name="connsiteX1" fmla="*/ 411480 w 825500"/>
                <a:gd name="connsiteY1" fmla="*/ 2 h 490222"/>
                <a:gd name="connsiteX2" fmla="*/ 825500 w 825500"/>
                <a:gd name="connsiteY2" fmla="*/ 485142 h 490222"/>
              </a:gdLst>
              <a:ahLst/>
              <a:cxnLst>
                <a:cxn ang="0">
                  <a:pos x="connsiteX0" y="connsiteY0"/>
                </a:cxn>
                <a:cxn ang="0">
                  <a:pos x="connsiteX1" y="connsiteY1"/>
                </a:cxn>
                <a:cxn ang="0">
                  <a:pos x="connsiteX2" y="connsiteY2"/>
                </a:cxn>
              </a:cxnLst>
              <a:rect l="l" t="t" r="r" b="b"/>
              <a:pathLst>
                <a:path w="825500" h="490222">
                  <a:moveTo>
                    <a:pt x="0" y="490222"/>
                  </a:moveTo>
                  <a:cubicBezTo>
                    <a:pt x="136948" y="245535"/>
                    <a:pt x="273897" y="849"/>
                    <a:pt x="411480" y="2"/>
                  </a:cubicBezTo>
                  <a:cubicBezTo>
                    <a:pt x="549063" y="-845"/>
                    <a:pt x="687281" y="242148"/>
                    <a:pt x="825500" y="485142"/>
                  </a:cubicBezTo>
                </a:path>
              </a:pathLst>
            </a:cu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9426F749-2D74-4222-03EF-449CFB90F7EC}"/>
                </a:ext>
              </a:extLst>
            </p:cNvPr>
            <p:cNvSpPr/>
            <p:nvPr/>
          </p:nvSpPr>
          <p:spPr>
            <a:xfrm rot="10800000">
              <a:off x="9093199" y="2791026"/>
              <a:ext cx="843915" cy="508433"/>
            </a:xfrm>
            <a:custGeom>
              <a:avLst/>
              <a:gdLst>
                <a:gd name="connsiteX0" fmla="*/ 0 w 825500"/>
                <a:gd name="connsiteY0" fmla="*/ 490222 h 490222"/>
                <a:gd name="connsiteX1" fmla="*/ 411480 w 825500"/>
                <a:gd name="connsiteY1" fmla="*/ 2 h 490222"/>
                <a:gd name="connsiteX2" fmla="*/ 825500 w 825500"/>
                <a:gd name="connsiteY2" fmla="*/ 485142 h 490222"/>
              </a:gdLst>
              <a:ahLst/>
              <a:cxnLst>
                <a:cxn ang="0">
                  <a:pos x="connsiteX0" y="connsiteY0"/>
                </a:cxn>
                <a:cxn ang="0">
                  <a:pos x="connsiteX1" y="connsiteY1"/>
                </a:cxn>
                <a:cxn ang="0">
                  <a:pos x="connsiteX2" y="connsiteY2"/>
                </a:cxn>
              </a:cxnLst>
              <a:rect l="l" t="t" r="r" b="b"/>
              <a:pathLst>
                <a:path w="825500" h="490222">
                  <a:moveTo>
                    <a:pt x="0" y="490222"/>
                  </a:moveTo>
                  <a:cubicBezTo>
                    <a:pt x="136948" y="245535"/>
                    <a:pt x="273897" y="849"/>
                    <a:pt x="411480" y="2"/>
                  </a:cubicBezTo>
                  <a:cubicBezTo>
                    <a:pt x="549063" y="-845"/>
                    <a:pt x="687281" y="242148"/>
                    <a:pt x="825500" y="485142"/>
                  </a:cubicBezTo>
                </a:path>
              </a:pathLst>
            </a:cu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966CC9EF-B954-6FA4-629A-8A63AD80BDD4}"/>
              </a:ext>
            </a:extLst>
          </p:cNvPr>
          <p:cNvGrpSpPr/>
          <p:nvPr/>
        </p:nvGrpSpPr>
        <p:grpSpPr>
          <a:xfrm>
            <a:off x="8268334" y="4486173"/>
            <a:ext cx="1687830" cy="1006477"/>
            <a:chOff x="8249284" y="2292982"/>
            <a:chExt cx="1687830" cy="1006477"/>
          </a:xfrm>
          <a:effectLst>
            <a:outerShdw blurRad="63500" sx="102000" sy="102000" algn="ctr" rotWithShape="0">
              <a:prstClr val="black">
                <a:alpha val="40000"/>
              </a:prstClr>
            </a:outerShdw>
          </a:effectLst>
        </p:grpSpPr>
        <p:sp>
          <p:nvSpPr>
            <p:cNvPr id="47" name="Freeform: Shape 46">
              <a:extLst>
                <a:ext uri="{FF2B5EF4-FFF2-40B4-BE49-F238E27FC236}">
                  <a16:creationId xmlns:a16="http://schemas.microsoft.com/office/drawing/2014/main" id="{4C848CAC-2990-173B-0F49-F1C5575D8F5D}"/>
                </a:ext>
              </a:extLst>
            </p:cNvPr>
            <p:cNvSpPr/>
            <p:nvPr/>
          </p:nvSpPr>
          <p:spPr>
            <a:xfrm>
              <a:off x="8249284" y="2292982"/>
              <a:ext cx="843915" cy="508433"/>
            </a:xfrm>
            <a:custGeom>
              <a:avLst/>
              <a:gdLst>
                <a:gd name="connsiteX0" fmla="*/ 0 w 825500"/>
                <a:gd name="connsiteY0" fmla="*/ 490222 h 490222"/>
                <a:gd name="connsiteX1" fmla="*/ 411480 w 825500"/>
                <a:gd name="connsiteY1" fmla="*/ 2 h 490222"/>
                <a:gd name="connsiteX2" fmla="*/ 825500 w 825500"/>
                <a:gd name="connsiteY2" fmla="*/ 485142 h 490222"/>
              </a:gdLst>
              <a:ahLst/>
              <a:cxnLst>
                <a:cxn ang="0">
                  <a:pos x="connsiteX0" y="connsiteY0"/>
                </a:cxn>
                <a:cxn ang="0">
                  <a:pos x="connsiteX1" y="connsiteY1"/>
                </a:cxn>
                <a:cxn ang="0">
                  <a:pos x="connsiteX2" y="connsiteY2"/>
                </a:cxn>
              </a:cxnLst>
              <a:rect l="l" t="t" r="r" b="b"/>
              <a:pathLst>
                <a:path w="825500" h="490222">
                  <a:moveTo>
                    <a:pt x="0" y="490222"/>
                  </a:moveTo>
                  <a:cubicBezTo>
                    <a:pt x="136948" y="245535"/>
                    <a:pt x="273897" y="849"/>
                    <a:pt x="411480" y="2"/>
                  </a:cubicBezTo>
                  <a:cubicBezTo>
                    <a:pt x="549063" y="-845"/>
                    <a:pt x="687281" y="242148"/>
                    <a:pt x="825500" y="485142"/>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88D93D02-9CA7-E857-FFDA-256FAB02AC5B}"/>
                </a:ext>
              </a:extLst>
            </p:cNvPr>
            <p:cNvSpPr/>
            <p:nvPr/>
          </p:nvSpPr>
          <p:spPr>
            <a:xfrm rot="10800000">
              <a:off x="9093199" y="2791026"/>
              <a:ext cx="843915" cy="508433"/>
            </a:xfrm>
            <a:custGeom>
              <a:avLst/>
              <a:gdLst>
                <a:gd name="connsiteX0" fmla="*/ 0 w 825500"/>
                <a:gd name="connsiteY0" fmla="*/ 490222 h 490222"/>
                <a:gd name="connsiteX1" fmla="*/ 411480 w 825500"/>
                <a:gd name="connsiteY1" fmla="*/ 2 h 490222"/>
                <a:gd name="connsiteX2" fmla="*/ 825500 w 825500"/>
                <a:gd name="connsiteY2" fmla="*/ 485142 h 490222"/>
              </a:gdLst>
              <a:ahLst/>
              <a:cxnLst>
                <a:cxn ang="0">
                  <a:pos x="connsiteX0" y="connsiteY0"/>
                </a:cxn>
                <a:cxn ang="0">
                  <a:pos x="connsiteX1" y="connsiteY1"/>
                </a:cxn>
                <a:cxn ang="0">
                  <a:pos x="connsiteX2" y="connsiteY2"/>
                </a:cxn>
              </a:cxnLst>
              <a:rect l="l" t="t" r="r" b="b"/>
              <a:pathLst>
                <a:path w="825500" h="490222">
                  <a:moveTo>
                    <a:pt x="0" y="490222"/>
                  </a:moveTo>
                  <a:cubicBezTo>
                    <a:pt x="136948" y="245535"/>
                    <a:pt x="273897" y="849"/>
                    <a:pt x="411480" y="2"/>
                  </a:cubicBezTo>
                  <a:cubicBezTo>
                    <a:pt x="549063" y="-845"/>
                    <a:pt x="687281" y="242148"/>
                    <a:pt x="825500" y="485142"/>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Box 48">
            <a:extLst>
              <a:ext uri="{FF2B5EF4-FFF2-40B4-BE49-F238E27FC236}">
                <a16:creationId xmlns:a16="http://schemas.microsoft.com/office/drawing/2014/main" id="{1C60B0D4-D9E2-D09A-8BB0-9A33E3716085}"/>
              </a:ext>
            </a:extLst>
          </p:cNvPr>
          <p:cNvSpPr txBox="1"/>
          <p:nvPr/>
        </p:nvSpPr>
        <p:spPr>
          <a:xfrm>
            <a:off x="8323464" y="2729256"/>
            <a:ext cx="726033" cy="307777"/>
          </a:xfrm>
          <a:prstGeom prst="rect">
            <a:avLst/>
          </a:prstGeom>
          <a:noFill/>
        </p:spPr>
        <p:txBody>
          <a:bodyPr wrap="none" rtlCol="0">
            <a:spAutoFit/>
          </a:bodyPr>
          <a:lstStyle/>
          <a:p>
            <a:r>
              <a:rPr lang="en-US" sz="1400" dirty="0"/>
              <a:t>parallel</a:t>
            </a:r>
          </a:p>
        </p:txBody>
      </p:sp>
      <p:sp>
        <p:nvSpPr>
          <p:cNvPr id="50" name="TextBox 49">
            <a:extLst>
              <a:ext uri="{FF2B5EF4-FFF2-40B4-BE49-F238E27FC236}">
                <a16:creationId xmlns:a16="http://schemas.microsoft.com/office/drawing/2014/main" id="{83E5F06B-3D0D-CEFF-3566-7411B51011C1}"/>
              </a:ext>
            </a:extLst>
          </p:cNvPr>
          <p:cNvSpPr txBox="1"/>
          <p:nvPr/>
        </p:nvSpPr>
        <p:spPr>
          <a:xfrm>
            <a:off x="8282993" y="5533291"/>
            <a:ext cx="776495" cy="307777"/>
          </a:xfrm>
          <a:prstGeom prst="rect">
            <a:avLst/>
          </a:prstGeom>
          <a:noFill/>
        </p:spPr>
        <p:txBody>
          <a:bodyPr wrap="none" rtlCol="0">
            <a:spAutoFit/>
          </a:bodyPr>
          <a:lstStyle/>
          <a:p>
            <a:r>
              <a:rPr lang="en-US" sz="1400" dirty="0"/>
              <a:t>crossing</a:t>
            </a:r>
          </a:p>
        </p:txBody>
      </p:sp>
      <mc:AlternateContent xmlns:mc="http://schemas.openxmlformats.org/markup-compatibility/2006" xmlns:a14="http://schemas.microsoft.com/office/drawing/2010/main">
        <mc:Choice Requires="a14">
          <p:sp>
            <p:nvSpPr>
              <p:cNvPr id="51" name="CasellaDiTesto 2">
                <a:extLst>
                  <a:ext uri="{FF2B5EF4-FFF2-40B4-BE49-F238E27FC236}">
                    <a16:creationId xmlns:a16="http://schemas.microsoft.com/office/drawing/2014/main" id="{3F263708-7A75-F51F-FBDE-9F072C3A4339}"/>
                  </a:ext>
                </a:extLst>
              </p:cNvPr>
              <p:cNvSpPr txBox="1"/>
              <p:nvPr/>
            </p:nvSpPr>
            <p:spPr>
              <a:xfrm>
                <a:off x="4037189" y="4363394"/>
                <a:ext cx="1697388" cy="402226"/>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i="1" smtClean="0">
                          <a:solidFill>
                            <a:srgbClr val="FF0000"/>
                          </a:solidFill>
                          <a:latin typeface="Cambria Math" panose="02040503050406030204" pitchFamily="18" charset="0"/>
                        </a:rPr>
                        <m:t>𝐾</m:t>
                      </m:r>
                      <m:r>
                        <a:rPr lang="en-US" sz="2400" b="0" i="1" smtClean="0">
                          <a:solidFill>
                            <a:srgbClr val="FF0000"/>
                          </a:solidFill>
                          <a:latin typeface="Cambria Math" panose="02040503050406030204" pitchFamily="18" charset="0"/>
                        </a:rPr>
                        <m:t> </m:t>
                      </m:r>
                      <m:r>
                        <a:rPr lang="it-IT" sz="2400" i="1">
                          <a:solidFill>
                            <a:srgbClr val="FF0000"/>
                          </a:solidFill>
                          <a:latin typeface="Cambria Math" panose="02040503050406030204" pitchFamily="18" charset="0"/>
                        </a:rPr>
                        <m:t>=</m:t>
                      </m:r>
                      <m:r>
                        <a:rPr lang="it-IT" sz="2400" i="1">
                          <a:solidFill>
                            <a:srgbClr val="FF0000"/>
                          </a:solidFill>
                          <a:latin typeface="Cambria Math" panose="02040503050406030204" pitchFamily="18" charset="0"/>
                        </a:rPr>
                        <m:t>𝛾</m:t>
                      </m:r>
                      <m:r>
                        <a:rPr lang="en-US" sz="2400" b="0" i="1" smtClean="0">
                          <a:solidFill>
                            <a:srgbClr val="FF0000"/>
                          </a:solidFill>
                          <a:latin typeface="Cambria Math" panose="02040503050406030204" pitchFamily="18" charset="0"/>
                        </a:rPr>
                        <m:t> </m:t>
                      </m:r>
                      <m:sSub>
                        <m:sSubPr>
                          <m:ctrlPr>
                            <a:rPr lang="it-IT" sz="2400" i="1">
                              <a:solidFill>
                                <a:srgbClr val="FF0000"/>
                              </a:solidFill>
                              <a:latin typeface="Cambria Math" panose="02040503050406030204" pitchFamily="18" charset="0"/>
                            </a:rPr>
                          </m:ctrlPr>
                        </m:sSubPr>
                        <m:e>
                          <m:r>
                            <a:rPr lang="it-IT" sz="2400" i="1">
                              <a:solidFill>
                                <a:srgbClr val="FF0000"/>
                              </a:solidFill>
                              <a:latin typeface="Cambria Math" panose="02040503050406030204" pitchFamily="18" charset="0"/>
                            </a:rPr>
                            <m:t>𝑘</m:t>
                          </m:r>
                        </m:e>
                        <m:sub>
                          <m:r>
                            <a:rPr lang="it-IT" sz="2400" i="1">
                              <a:solidFill>
                                <a:srgbClr val="FF0000"/>
                              </a:solidFill>
                              <a:latin typeface="Cambria Math" panose="02040503050406030204" pitchFamily="18" charset="0"/>
                            </a:rPr>
                            <m:t>𝛽</m:t>
                          </m:r>
                        </m:sub>
                      </m:sSub>
                      <m:r>
                        <a:rPr lang="en-US" sz="2400" b="0" i="1" smtClean="0">
                          <a:solidFill>
                            <a:srgbClr val="FF0000"/>
                          </a:solidFill>
                          <a:latin typeface="Cambria Math" panose="02040503050406030204" pitchFamily="18" charset="0"/>
                        </a:rPr>
                        <m:t> </m:t>
                      </m:r>
                      <m:sSub>
                        <m:sSubPr>
                          <m:ctrlPr>
                            <a:rPr lang="it-IT" sz="2400" i="1">
                              <a:solidFill>
                                <a:srgbClr val="FF0000"/>
                              </a:solidFill>
                              <a:latin typeface="Cambria Math" panose="02040503050406030204" pitchFamily="18" charset="0"/>
                            </a:rPr>
                          </m:ctrlPr>
                        </m:sSubPr>
                        <m:e>
                          <m:r>
                            <a:rPr lang="it-IT" sz="2400" i="1">
                              <a:solidFill>
                                <a:srgbClr val="FF0000"/>
                              </a:solidFill>
                              <a:latin typeface="Cambria Math" panose="02040503050406030204" pitchFamily="18" charset="0"/>
                            </a:rPr>
                            <m:t>𝑟</m:t>
                          </m:r>
                        </m:e>
                        <m:sub>
                          <m:r>
                            <a:rPr lang="it-IT" sz="2400" i="1">
                              <a:solidFill>
                                <a:srgbClr val="FF0000"/>
                              </a:solidFill>
                              <a:latin typeface="Cambria Math" panose="02040503050406030204" pitchFamily="18" charset="0"/>
                            </a:rPr>
                            <m:t>𝛽</m:t>
                          </m:r>
                        </m:sub>
                      </m:sSub>
                    </m:oMath>
                  </m:oMathPara>
                </a14:m>
                <a:endParaRPr lang="it-IT" sz="2400" dirty="0">
                  <a:solidFill>
                    <a:srgbClr val="FF0000"/>
                  </a:solidFill>
                  <a:latin typeface="Calibri"/>
                </a:endParaRPr>
              </a:p>
            </p:txBody>
          </p:sp>
        </mc:Choice>
        <mc:Fallback xmlns="">
          <p:sp>
            <p:nvSpPr>
              <p:cNvPr id="51" name="CasellaDiTesto 2">
                <a:extLst>
                  <a:ext uri="{FF2B5EF4-FFF2-40B4-BE49-F238E27FC236}">
                    <a16:creationId xmlns:a16="http://schemas.microsoft.com/office/drawing/2014/main" id="{3F263708-7A75-F51F-FBDE-9F072C3A4339}"/>
                  </a:ext>
                </a:extLst>
              </p:cNvPr>
              <p:cNvSpPr txBox="1">
                <a:spLocks noRot="1" noChangeAspect="1" noMove="1" noResize="1" noEditPoints="1" noAdjustHandles="1" noChangeArrowheads="1" noChangeShapeType="1" noTextEdit="1"/>
              </p:cNvSpPr>
              <p:nvPr/>
            </p:nvSpPr>
            <p:spPr>
              <a:xfrm>
                <a:off x="4037189" y="4363394"/>
                <a:ext cx="1697388" cy="402226"/>
              </a:xfrm>
              <a:prstGeom prst="rect">
                <a:avLst/>
              </a:prstGeom>
              <a:blipFill>
                <a:blip r:embed="rId5"/>
                <a:stretch>
                  <a:fillRect l="-3584" r="-2151" b="-25758"/>
                </a:stretch>
              </a:blipFill>
              <a:ln>
                <a:noFill/>
              </a:ln>
            </p:spPr>
            <p:txBody>
              <a:bodyPr/>
              <a:lstStyle/>
              <a:p>
                <a:r>
                  <a:rPr lang="en-US">
                    <a:noFill/>
                  </a:rPr>
                  <a:t> </a:t>
                </a:r>
              </a:p>
            </p:txBody>
          </p:sp>
        </mc:Fallback>
      </mc:AlternateContent>
      <p:cxnSp>
        <p:nvCxnSpPr>
          <p:cNvPr id="52" name="Connettore 2 10">
            <a:extLst>
              <a:ext uri="{FF2B5EF4-FFF2-40B4-BE49-F238E27FC236}">
                <a16:creationId xmlns:a16="http://schemas.microsoft.com/office/drawing/2014/main" id="{FAA79784-9332-B7A9-6A1D-AA44322BB423}"/>
              </a:ext>
            </a:extLst>
          </p:cNvPr>
          <p:cNvCxnSpPr>
            <a:cxnSpLocks/>
          </p:cNvCxnSpPr>
          <p:nvPr/>
        </p:nvCxnSpPr>
        <p:spPr>
          <a:xfrm flipH="1">
            <a:off x="5798800" y="4623937"/>
            <a:ext cx="297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Ovale 23">
            <a:extLst>
              <a:ext uri="{FF2B5EF4-FFF2-40B4-BE49-F238E27FC236}">
                <a16:creationId xmlns:a16="http://schemas.microsoft.com/office/drawing/2014/main" id="{93F3D836-CEE5-211C-EE35-786DC69AEEC4}"/>
              </a:ext>
            </a:extLst>
          </p:cNvPr>
          <p:cNvSpPr/>
          <p:nvPr/>
        </p:nvSpPr>
        <p:spPr>
          <a:xfrm>
            <a:off x="3996906" y="4363394"/>
            <a:ext cx="381482" cy="37943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latin typeface="Calibri"/>
            </a:endParaRPr>
          </a:p>
        </p:txBody>
      </p:sp>
      <p:sp>
        <p:nvSpPr>
          <p:cNvPr id="55" name="CasellaDiTesto 29">
            <a:extLst>
              <a:ext uri="{FF2B5EF4-FFF2-40B4-BE49-F238E27FC236}">
                <a16:creationId xmlns:a16="http://schemas.microsoft.com/office/drawing/2014/main" id="{2434B02E-0928-8250-BEA3-6CF248563F16}"/>
              </a:ext>
            </a:extLst>
          </p:cNvPr>
          <p:cNvSpPr txBox="1"/>
          <p:nvPr/>
        </p:nvSpPr>
        <p:spPr>
          <a:xfrm>
            <a:off x="5975211" y="4355217"/>
            <a:ext cx="1206231" cy="523220"/>
          </a:xfrm>
          <a:prstGeom prst="rect">
            <a:avLst/>
          </a:prstGeom>
          <a:noFill/>
        </p:spPr>
        <p:txBody>
          <a:bodyPr wrap="square" rtlCol="0">
            <a:spAutoFit/>
          </a:bodyPr>
          <a:lstStyle/>
          <a:p>
            <a:pPr algn="ctr"/>
            <a:r>
              <a:rPr lang="it-IT" sz="1400" dirty="0">
                <a:solidFill>
                  <a:prstClr val="black"/>
                </a:solidFill>
                <a:latin typeface="Calibri"/>
              </a:rPr>
              <a:t>oscillation amplitude</a:t>
            </a:r>
          </a:p>
        </p:txBody>
      </p:sp>
      <p:sp>
        <p:nvSpPr>
          <p:cNvPr id="56" name="CasellaDiTesto 31">
            <a:extLst>
              <a:ext uri="{FF2B5EF4-FFF2-40B4-BE49-F238E27FC236}">
                <a16:creationId xmlns:a16="http://schemas.microsoft.com/office/drawing/2014/main" id="{443A72C5-8812-11A5-A725-5B4FAE4BF3CE}"/>
              </a:ext>
            </a:extLst>
          </p:cNvPr>
          <p:cNvSpPr txBox="1"/>
          <p:nvPr/>
        </p:nvSpPr>
        <p:spPr>
          <a:xfrm>
            <a:off x="4650861" y="5163732"/>
            <a:ext cx="1562735" cy="523220"/>
          </a:xfrm>
          <a:prstGeom prst="rect">
            <a:avLst/>
          </a:prstGeom>
          <a:noFill/>
        </p:spPr>
        <p:txBody>
          <a:bodyPr wrap="square" rtlCol="0">
            <a:spAutoFit/>
          </a:bodyPr>
          <a:lstStyle/>
          <a:p>
            <a:pPr algn="ctr"/>
            <a:r>
              <a:rPr lang="it-IT" sz="1400" dirty="0">
                <a:solidFill>
                  <a:prstClr val="black"/>
                </a:solidFill>
                <a:latin typeface="Calibri"/>
              </a:rPr>
              <a:t>betatron wavenumber</a:t>
            </a:r>
          </a:p>
        </p:txBody>
      </p:sp>
      <p:cxnSp>
        <p:nvCxnSpPr>
          <p:cNvPr id="57" name="Connettore 2 32">
            <a:extLst>
              <a:ext uri="{FF2B5EF4-FFF2-40B4-BE49-F238E27FC236}">
                <a16:creationId xmlns:a16="http://schemas.microsoft.com/office/drawing/2014/main" id="{DF47D4DB-970C-BBDC-E584-AB53EA0F0463}"/>
              </a:ext>
            </a:extLst>
          </p:cNvPr>
          <p:cNvCxnSpPr>
            <a:cxnSpLocks/>
          </p:cNvCxnSpPr>
          <p:nvPr/>
        </p:nvCxnSpPr>
        <p:spPr>
          <a:xfrm flipH="1" flipV="1">
            <a:off x="5158939" y="4807650"/>
            <a:ext cx="113420" cy="3332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9" name="CasellaDiTesto 31">
            <a:extLst>
              <a:ext uri="{FF2B5EF4-FFF2-40B4-BE49-F238E27FC236}">
                <a16:creationId xmlns:a16="http://schemas.microsoft.com/office/drawing/2014/main" id="{4BDC6AF2-E2D2-E318-4FE5-411C168183A3}"/>
              </a:ext>
            </a:extLst>
          </p:cNvPr>
          <p:cNvSpPr txBox="1"/>
          <p:nvPr/>
        </p:nvSpPr>
        <p:spPr>
          <a:xfrm>
            <a:off x="3984593" y="5140936"/>
            <a:ext cx="1010438" cy="523220"/>
          </a:xfrm>
          <a:prstGeom prst="rect">
            <a:avLst/>
          </a:prstGeom>
          <a:noFill/>
        </p:spPr>
        <p:txBody>
          <a:bodyPr wrap="square" rtlCol="0">
            <a:spAutoFit/>
          </a:bodyPr>
          <a:lstStyle/>
          <a:p>
            <a:pPr algn="ctr"/>
            <a:r>
              <a:rPr lang="it-IT" sz="1400" dirty="0">
                <a:solidFill>
                  <a:prstClr val="black"/>
                </a:solidFill>
                <a:latin typeface="Calibri"/>
              </a:rPr>
              <a:t>particle energy</a:t>
            </a:r>
          </a:p>
        </p:txBody>
      </p:sp>
      <p:cxnSp>
        <p:nvCxnSpPr>
          <p:cNvPr id="66" name="Connettore 2 32">
            <a:extLst>
              <a:ext uri="{FF2B5EF4-FFF2-40B4-BE49-F238E27FC236}">
                <a16:creationId xmlns:a16="http://schemas.microsoft.com/office/drawing/2014/main" id="{F1494BB1-4FAE-8E45-BA36-6A6FAED43C2E}"/>
              </a:ext>
            </a:extLst>
          </p:cNvPr>
          <p:cNvCxnSpPr>
            <a:cxnSpLocks/>
          </p:cNvCxnSpPr>
          <p:nvPr/>
        </p:nvCxnSpPr>
        <p:spPr>
          <a:xfrm flipV="1">
            <a:off x="4654123" y="4803782"/>
            <a:ext cx="122844" cy="321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Left Brace 67">
            <a:extLst>
              <a:ext uri="{FF2B5EF4-FFF2-40B4-BE49-F238E27FC236}">
                <a16:creationId xmlns:a16="http://schemas.microsoft.com/office/drawing/2014/main" id="{A06E9E8B-D6F8-D3EE-3E18-33FA0B93E11B}"/>
              </a:ext>
            </a:extLst>
          </p:cNvPr>
          <p:cNvSpPr/>
          <p:nvPr/>
        </p:nvSpPr>
        <p:spPr>
          <a:xfrm>
            <a:off x="7073719" y="4243394"/>
            <a:ext cx="137638" cy="1523749"/>
          </a:xfrm>
          <a:prstGeom prst="leftBrace">
            <a:avLst>
              <a:gd name="adj1" fmla="val 33246"/>
              <a:gd name="adj2" fmla="val 25746"/>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egnaposto contenuto 3">
            <a:extLst>
              <a:ext uri="{FF2B5EF4-FFF2-40B4-BE49-F238E27FC236}">
                <a16:creationId xmlns:a16="http://schemas.microsoft.com/office/drawing/2014/main" id="{61D750F4-B399-2502-9941-49C538977F19}"/>
              </a:ext>
            </a:extLst>
          </p:cNvPr>
          <p:cNvSpPr txBox="1">
            <a:spLocks/>
          </p:cNvSpPr>
          <p:nvPr/>
        </p:nvSpPr>
        <p:spPr>
          <a:xfrm>
            <a:off x="838200" y="4065619"/>
            <a:ext cx="2825329" cy="15792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a:t>
            </a:r>
            <a:r>
              <a:rPr lang="en-US" sz="2000" b="1" dirty="0"/>
              <a:t>nearly continuous </a:t>
            </a:r>
            <a:r>
              <a:rPr lang="en-US" sz="2000" b="1" i="1" dirty="0"/>
              <a:t>K</a:t>
            </a:r>
            <a:r>
              <a:rPr lang="en-US" sz="2000" b="1" dirty="0"/>
              <a:t> distribution </a:t>
            </a:r>
            <a:r>
              <a:rPr lang="en-US" sz="2000" dirty="0"/>
              <a:t>reaches very low values, </a:t>
            </a:r>
            <a:r>
              <a:rPr lang="en-US" sz="2000" b="1" dirty="0">
                <a:solidFill>
                  <a:srgbClr val="FF0000"/>
                </a:solidFill>
              </a:rPr>
              <a:t>enhancing low energy spectral intensity</a:t>
            </a:r>
          </a:p>
        </p:txBody>
      </p:sp>
      <p:sp>
        <p:nvSpPr>
          <p:cNvPr id="3" name="Date Placeholder 2">
            <a:extLst>
              <a:ext uri="{FF2B5EF4-FFF2-40B4-BE49-F238E27FC236}">
                <a16:creationId xmlns:a16="http://schemas.microsoft.com/office/drawing/2014/main" id="{C96E4C36-7400-390D-9B12-2E77C32B2870}"/>
              </a:ext>
            </a:extLst>
          </p:cNvPr>
          <p:cNvSpPr>
            <a:spLocks noGrp="1"/>
          </p:cNvSpPr>
          <p:nvPr>
            <p:ph type="dt" sz="half" idx="10"/>
          </p:nvPr>
        </p:nvSpPr>
        <p:spPr/>
        <p:txBody>
          <a:bodyPr/>
          <a:lstStyle/>
          <a:p>
            <a:r>
              <a:rPr lang="en-US"/>
              <a:t>Andrea Frazzitta</a:t>
            </a:r>
            <a:endParaRPr lang="it-IT"/>
          </a:p>
        </p:txBody>
      </p:sp>
      <p:sp>
        <p:nvSpPr>
          <p:cNvPr id="5" name="Slide Number Placeholder 4">
            <a:extLst>
              <a:ext uri="{FF2B5EF4-FFF2-40B4-BE49-F238E27FC236}">
                <a16:creationId xmlns:a16="http://schemas.microsoft.com/office/drawing/2014/main" id="{518EF404-F1F8-2EAC-E169-09B0C482A3AC}"/>
              </a:ext>
            </a:extLst>
          </p:cNvPr>
          <p:cNvSpPr>
            <a:spLocks noGrp="1"/>
          </p:cNvSpPr>
          <p:nvPr>
            <p:ph type="sldNum" sz="quarter" idx="12"/>
          </p:nvPr>
        </p:nvSpPr>
        <p:spPr/>
        <p:txBody>
          <a:bodyPr/>
          <a:lstStyle/>
          <a:p>
            <a:fld id="{9B13B172-409A-48BF-92CD-9E808051E234}" type="slidenum">
              <a:rPr lang="it-IT" smtClean="0"/>
              <a:t>7</a:t>
            </a:fld>
            <a:endParaRPr lang="it-IT"/>
          </a:p>
        </p:txBody>
      </p:sp>
    </p:spTree>
    <p:extLst>
      <p:ext uri="{BB962C8B-B14F-4D97-AF65-F5344CB8AC3E}">
        <p14:creationId xmlns:p14="http://schemas.microsoft.com/office/powerpoint/2010/main" val="654723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2A4B-5DFC-1435-4347-0D508244425D}"/>
              </a:ext>
            </a:extLst>
          </p:cNvPr>
          <p:cNvSpPr>
            <a:spLocks noGrp="1"/>
          </p:cNvSpPr>
          <p:nvPr>
            <p:ph type="title"/>
          </p:nvPr>
        </p:nvSpPr>
        <p:spPr/>
        <p:txBody>
          <a:bodyPr/>
          <a:lstStyle/>
          <a:p>
            <a:r>
              <a:rPr lang="en-US" dirty="0"/>
              <a:t>Spectral features</a:t>
            </a:r>
          </a:p>
        </p:txBody>
      </p:sp>
      <mc:AlternateContent xmlns:mc="http://schemas.openxmlformats.org/markup-compatibility/2006" xmlns:a14="http://schemas.microsoft.com/office/drawing/2010/main">
        <mc:Choice Requires="a14">
          <p:sp>
            <p:nvSpPr>
              <p:cNvPr id="4" name="Segnaposto contenuto 3">
                <a:extLst>
                  <a:ext uri="{FF2B5EF4-FFF2-40B4-BE49-F238E27FC236}">
                    <a16:creationId xmlns:a16="http://schemas.microsoft.com/office/drawing/2014/main" id="{AA639781-8764-09D4-7205-2C3C97322BDA}"/>
                  </a:ext>
                </a:extLst>
              </p:cNvPr>
              <p:cNvSpPr txBox="1">
                <a:spLocks/>
              </p:cNvSpPr>
              <p:nvPr/>
            </p:nvSpPr>
            <p:spPr>
              <a:xfrm>
                <a:off x="838200" y="2345729"/>
                <a:ext cx="6558023" cy="32339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US" sz="2000" b="1" dirty="0"/>
                  <a:t>Broadband synchrotron-like </a:t>
                </a:r>
                <a:r>
                  <a:rPr lang="en-US" sz="2000" dirty="0"/>
                  <a:t>spectrum with </a:t>
                </a:r>
                <a:r>
                  <a:rPr lang="en-US" sz="2000" b="1" dirty="0">
                    <a:solidFill>
                      <a:srgbClr val="FF0000"/>
                    </a:solidFill>
                  </a:rPr>
                  <a:t>enhanced low energy intensity</a:t>
                </a:r>
                <a:r>
                  <a:rPr lang="en-US" sz="2000" dirty="0"/>
                  <a:t>: detailed features depend on beam evolution inside the </a:t>
                </a:r>
                <a:r>
                  <a:rPr lang="en-US" sz="2000" dirty="0" err="1"/>
                  <a:t>wakefield</a:t>
                </a:r>
                <a:endParaRPr lang="en-US" sz="2000" dirty="0"/>
              </a:p>
              <a:p>
                <a:pPr>
                  <a:spcBef>
                    <a:spcPts val="2400"/>
                  </a:spcBef>
                </a:pPr>
                <a:r>
                  <a:rPr lang="en-US" sz="2000" dirty="0"/>
                  <a:t>In general, </a:t>
                </a:r>
                <a:r>
                  <a:rPr lang="en-US" sz="2000" b="1" dirty="0"/>
                  <a:t>beam energy evolution increases spectral broadening</a:t>
                </a:r>
              </a:p>
              <a:p>
                <a:pPr>
                  <a:spcBef>
                    <a:spcPts val="2400"/>
                  </a:spcBef>
                </a:pPr>
                <a:r>
                  <a:rPr lang="en-US" sz="2000" dirty="0"/>
                  <a:t>It features </a:t>
                </a:r>
                <a:r>
                  <a:rPr lang="en-US" sz="2000" b="1" dirty="0"/>
                  <a:t>low energy-angle correlation</a:t>
                </a:r>
                <a:r>
                  <a:rPr lang="en-US" sz="2000" dirty="0"/>
                  <a:t>, due to the high average undulator strength ( </a:t>
                </a:r>
                <a14:m>
                  <m:oMath xmlns:m="http://schemas.openxmlformats.org/officeDocument/2006/math">
                    <m:r>
                      <a:rPr lang="en-US" sz="2000" b="1" i="1" smtClean="0">
                        <a:latin typeface="Cambria Math" panose="02040503050406030204" pitchFamily="18" charset="0"/>
                      </a:rPr>
                      <m:t>𝑲</m:t>
                    </m:r>
                    <m:r>
                      <a:rPr lang="en-US" sz="2000" b="1" i="1" smtClean="0">
                        <a:latin typeface="Cambria Math" panose="02040503050406030204" pitchFamily="18" charset="0"/>
                      </a:rPr>
                      <m:t>≈</m:t>
                    </m:r>
                    <m:r>
                      <a:rPr lang="en-US" sz="2000" b="1" i="1" smtClean="0">
                        <a:latin typeface="Cambria Math" panose="02040503050406030204" pitchFamily="18" charset="0"/>
                      </a:rPr>
                      <m:t>𝑶</m:t>
                    </m:r>
                    <m:r>
                      <a:rPr lang="en-US" sz="2000" b="1" i="1" smtClean="0">
                        <a:latin typeface="Cambria Math" panose="02040503050406030204" pitchFamily="18" charset="0"/>
                      </a:rPr>
                      <m:t>(</m:t>
                    </m:r>
                    <m:r>
                      <a:rPr lang="en-US" sz="2000" b="1" i="1" smtClean="0">
                        <a:latin typeface="Cambria Math" panose="02040503050406030204" pitchFamily="18" charset="0"/>
                      </a:rPr>
                      <m:t>𝟏𝟎</m:t>
                    </m:r>
                    <m:r>
                      <a:rPr lang="en-US" sz="2000" b="1" i="1" smtClean="0">
                        <a:latin typeface="Cambria Math" panose="02040503050406030204" pitchFamily="18" charset="0"/>
                      </a:rPr>
                      <m:t>)</m:t>
                    </m:r>
                  </m:oMath>
                </a14:m>
                <a:r>
                  <a:rPr lang="en-US" sz="2000" b="1" dirty="0"/>
                  <a:t> </a:t>
                </a:r>
                <a:r>
                  <a:rPr lang="en-US" sz="2000" dirty="0"/>
                  <a:t>) that prevails over relativistic doppler shift</a:t>
                </a:r>
              </a:p>
            </p:txBody>
          </p:sp>
        </mc:Choice>
        <mc:Fallback xmlns="">
          <p:sp>
            <p:nvSpPr>
              <p:cNvPr id="4" name="Segnaposto contenuto 3">
                <a:extLst>
                  <a:ext uri="{FF2B5EF4-FFF2-40B4-BE49-F238E27FC236}">
                    <a16:creationId xmlns:a16="http://schemas.microsoft.com/office/drawing/2014/main" id="{AA639781-8764-09D4-7205-2C3C97322BDA}"/>
                  </a:ext>
                </a:extLst>
              </p:cNvPr>
              <p:cNvSpPr txBox="1">
                <a:spLocks noRot="1" noChangeAspect="1" noMove="1" noResize="1" noEditPoints="1" noAdjustHandles="1" noChangeArrowheads="1" noChangeShapeType="1" noTextEdit="1"/>
              </p:cNvSpPr>
              <p:nvPr/>
            </p:nvSpPr>
            <p:spPr>
              <a:xfrm>
                <a:off x="838200" y="2345729"/>
                <a:ext cx="6558023" cy="3233908"/>
              </a:xfrm>
              <a:prstGeom prst="rect">
                <a:avLst/>
              </a:prstGeom>
              <a:blipFill>
                <a:blip r:embed="rId3"/>
                <a:stretch>
                  <a:fillRect l="-837" t="-2075" r="-93"/>
                </a:stretch>
              </a:blipFill>
            </p:spPr>
            <p:txBody>
              <a:bodyPr/>
              <a:lstStyle/>
              <a:p>
                <a:r>
                  <a:rPr lang="en-US">
                    <a:noFill/>
                  </a:rPr>
                  <a:t> </a:t>
                </a:r>
              </a:p>
            </p:txBody>
          </p:sp>
        </mc:Fallback>
      </mc:AlternateContent>
      <p:grpSp>
        <p:nvGrpSpPr>
          <p:cNvPr id="51" name="Group 50">
            <a:extLst>
              <a:ext uri="{FF2B5EF4-FFF2-40B4-BE49-F238E27FC236}">
                <a16:creationId xmlns:a16="http://schemas.microsoft.com/office/drawing/2014/main" id="{0F0D8599-6C43-4959-7311-0DC1E451D216}"/>
              </a:ext>
            </a:extLst>
          </p:cNvPr>
          <p:cNvGrpSpPr/>
          <p:nvPr/>
        </p:nvGrpSpPr>
        <p:grpSpPr>
          <a:xfrm>
            <a:off x="7371477" y="1278363"/>
            <a:ext cx="4212057" cy="4980301"/>
            <a:chOff x="7371477" y="1278363"/>
            <a:chExt cx="4212057" cy="4980301"/>
          </a:xfrm>
        </p:grpSpPr>
        <p:grpSp>
          <p:nvGrpSpPr>
            <p:cNvPr id="10" name="Group 9">
              <a:extLst>
                <a:ext uri="{FF2B5EF4-FFF2-40B4-BE49-F238E27FC236}">
                  <a16:creationId xmlns:a16="http://schemas.microsoft.com/office/drawing/2014/main" id="{800A6EF7-7624-F2F4-30DD-ECC1A61D74C0}"/>
                </a:ext>
              </a:extLst>
            </p:cNvPr>
            <p:cNvGrpSpPr/>
            <p:nvPr/>
          </p:nvGrpSpPr>
          <p:grpSpPr>
            <a:xfrm>
              <a:off x="7371477" y="1278363"/>
              <a:ext cx="4201300" cy="3091778"/>
              <a:chOff x="7371477" y="1278363"/>
              <a:chExt cx="4201300" cy="3091778"/>
            </a:xfrm>
          </p:grpSpPr>
          <p:pic>
            <p:nvPicPr>
              <p:cNvPr id="6" name="Picture 5" descr="A graph of a line&#10;&#10;Description automatically generated with medium confidence">
                <a:extLst>
                  <a:ext uri="{FF2B5EF4-FFF2-40B4-BE49-F238E27FC236}">
                    <a16:creationId xmlns:a16="http://schemas.microsoft.com/office/drawing/2014/main" id="{3D75E3C2-9B6E-02DA-A10C-07A7A6C16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477" y="1278363"/>
                <a:ext cx="4201300" cy="3091778"/>
              </a:xfrm>
              <a:prstGeom prst="rect">
                <a:avLst/>
              </a:prstGeom>
            </p:spPr>
          </p:pic>
          <p:sp>
            <p:nvSpPr>
              <p:cNvPr id="9" name="Rectangle 8">
                <a:extLst>
                  <a:ext uri="{FF2B5EF4-FFF2-40B4-BE49-F238E27FC236}">
                    <a16:creationId xmlns:a16="http://schemas.microsoft.com/office/drawing/2014/main" id="{7594C3F0-9F0C-EBFD-62D1-CBF9C35D29D5}"/>
                  </a:ext>
                </a:extLst>
              </p:cNvPr>
              <p:cNvSpPr/>
              <p:nvPr/>
            </p:nvSpPr>
            <p:spPr>
              <a:xfrm>
                <a:off x="8570976" y="1584960"/>
                <a:ext cx="2474976" cy="213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&lt;</a:t>
                </a:r>
              </a:p>
            </p:txBody>
          </p:sp>
        </p:grpSp>
        <p:pic>
          <p:nvPicPr>
            <p:cNvPr id="30" name="Picture 29" descr="A graph with a line&#10;&#10;Description automatically generated">
              <a:extLst>
                <a:ext uri="{FF2B5EF4-FFF2-40B4-BE49-F238E27FC236}">
                  <a16:creationId xmlns:a16="http://schemas.microsoft.com/office/drawing/2014/main" id="{BB1B47EE-C0DB-A92F-7DAB-FFD4FA403209}"/>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backgroundRemoval t="15772" b="86242" l="17788" r="84265">
                          <a14:foregroundMark x1="17788" y1="78523" x2="19954" y2="77181"/>
                          <a14:foregroundMark x1="49373" y1="20805" x2="53934" y2="16107"/>
                          <a14:foregroundMark x1="72634" y1="84899" x2="75941" y2="85570"/>
                          <a14:foregroundMark x1="80958" y1="86242" x2="84265" y2="85570"/>
                        </a14:backgroundRemoval>
                      </a14:imgEffect>
                    </a14:imgLayer>
                  </a14:imgProps>
                </a:ext>
                <a:ext uri="{28A0092B-C50C-407E-A947-70E740481C1C}">
                  <a14:useLocalDpi xmlns:a14="http://schemas.microsoft.com/office/drawing/2010/main" val="0"/>
                </a:ext>
              </a:extLst>
            </a:blip>
            <a:srcRect l="26412" t="13367" r="15292" b="12024"/>
            <a:stretch/>
          </p:blipFill>
          <p:spPr>
            <a:xfrm>
              <a:off x="8163566" y="2517670"/>
              <a:ext cx="3190234" cy="1153239"/>
            </a:xfrm>
            <a:prstGeom prst="rect">
              <a:avLst/>
            </a:prstGeom>
          </p:spPr>
        </p:pic>
        <p:pic>
          <p:nvPicPr>
            <p:cNvPr id="5" name="Picture 4" descr="A chart of a number of electrons&#10;&#10;Description automatically generated">
              <a:extLst>
                <a:ext uri="{FF2B5EF4-FFF2-40B4-BE49-F238E27FC236}">
                  <a16:creationId xmlns:a16="http://schemas.microsoft.com/office/drawing/2014/main" id="{7AABDEBA-4CC6-7500-292A-1C23E6BB0B57}"/>
                </a:ext>
              </a:extLst>
            </p:cNvPr>
            <p:cNvPicPr>
              <a:picLocks noChangeAspect="1"/>
            </p:cNvPicPr>
            <p:nvPr/>
          </p:nvPicPr>
          <p:blipFill>
            <a:blip r:embed="rId7">
              <a:extLst>
                <a:ext uri="{28A0092B-C50C-407E-A947-70E740481C1C}">
                  <a14:useLocalDpi xmlns:a14="http://schemas.microsoft.com/office/drawing/2010/main" val="0"/>
                </a:ext>
              </a:extLst>
            </a:blip>
            <a:srcRect l="2396" t="25101" r="2084" b="4457"/>
            <a:stretch/>
          </p:blipFill>
          <p:spPr>
            <a:xfrm>
              <a:off x="8505130" y="4556036"/>
              <a:ext cx="3078404" cy="1702628"/>
            </a:xfrm>
            <a:prstGeom prst="rect">
              <a:avLst/>
            </a:prstGeom>
          </p:spPr>
        </p:pic>
        <p:cxnSp>
          <p:nvCxnSpPr>
            <p:cNvPr id="26" name="Straight Connector 25">
              <a:extLst>
                <a:ext uri="{FF2B5EF4-FFF2-40B4-BE49-F238E27FC236}">
                  <a16:creationId xmlns:a16="http://schemas.microsoft.com/office/drawing/2014/main" id="{206B57A6-85E3-43F2-A595-36899F386A51}"/>
                </a:ext>
              </a:extLst>
            </p:cNvPr>
            <p:cNvCxnSpPr>
              <a:cxnSpLocks/>
            </p:cNvCxnSpPr>
            <p:nvPr/>
          </p:nvCxnSpPr>
          <p:spPr>
            <a:xfrm flipV="1">
              <a:off x="10820400" y="4072830"/>
              <a:ext cx="0" cy="4788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C74082-9945-E8AC-1942-78484294FC98}"/>
                </a:ext>
              </a:extLst>
            </p:cNvPr>
            <p:cNvCxnSpPr>
              <a:cxnSpLocks/>
            </p:cNvCxnSpPr>
            <p:nvPr/>
          </p:nvCxnSpPr>
          <p:spPr>
            <a:xfrm flipV="1">
              <a:off x="9057640" y="4072830"/>
              <a:ext cx="0" cy="4788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B1D16976-4AB7-2AB7-5CCD-67DE48BE28A8}"/>
                </a:ext>
              </a:extLst>
            </p:cNvPr>
            <p:cNvGrpSpPr/>
            <p:nvPr/>
          </p:nvGrpSpPr>
          <p:grpSpPr>
            <a:xfrm>
              <a:off x="10123541" y="1831678"/>
              <a:ext cx="1324508" cy="485031"/>
              <a:chOff x="10095332" y="2255083"/>
              <a:chExt cx="1324508" cy="485031"/>
            </a:xfrm>
          </p:grpSpPr>
          <p:pic>
            <p:nvPicPr>
              <p:cNvPr id="49" name="Picture 48">
                <a:extLst>
                  <a:ext uri="{FF2B5EF4-FFF2-40B4-BE49-F238E27FC236}">
                    <a16:creationId xmlns:a16="http://schemas.microsoft.com/office/drawing/2014/main" id="{B8D506C6-957D-ACA1-1EBD-A2CC041982E1}"/>
                  </a:ext>
                </a:extLst>
              </p:cNvPr>
              <p:cNvPicPr>
                <a:picLocks noChangeAspect="1"/>
              </p:cNvPicPr>
              <p:nvPr/>
            </p:nvPicPr>
            <p:blipFill>
              <a:blip r:embed="rId8"/>
              <a:stretch>
                <a:fillRect/>
              </a:stretch>
            </p:blipFill>
            <p:spPr>
              <a:xfrm>
                <a:off x="10095332" y="2255083"/>
                <a:ext cx="1324508" cy="485031"/>
              </a:xfrm>
              <a:prstGeom prst="rect">
                <a:avLst/>
              </a:prstGeom>
            </p:spPr>
          </p:pic>
          <p:sp>
            <p:nvSpPr>
              <p:cNvPr id="42" name="Rectangle 41">
                <a:extLst>
                  <a:ext uri="{FF2B5EF4-FFF2-40B4-BE49-F238E27FC236}">
                    <a16:creationId xmlns:a16="http://schemas.microsoft.com/office/drawing/2014/main" id="{90BAF9B6-E601-2C52-F84E-4A2A7B023624}"/>
                  </a:ext>
                </a:extLst>
              </p:cNvPr>
              <p:cNvSpPr/>
              <p:nvPr/>
            </p:nvSpPr>
            <p:spPr>
              <a:xfrm>
                <a:off x="10156420" y="2541196"/>
                <a:ext cx="374059" cy="102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E056135-ED92-D23B-50D5-AEC313FBDB8A}"/>
                  </a:ext>
                </a:extLst>
              </p:cNvPr>
              <p:cNvPicPr>
                <a:picLocks noChangeAspect="1"/>
              </p:cNvPicPr>
              <p:nvPr/>
            </p:nvPicPr>
            <p:blipFill>
              <a:blip r:embed="rId9">
                <a:alphaModFix amt="35000"/>
              </a:blip>
              <a:srcRect l="4593" t="23715" r="66786" b="33089"/>
              <a:stretch/>
            </p:blipFill>
            <p:spPr>
              <a:xfrm>
                <a:off x="10156421" y="2512695"/>
                <a:ext cx="374061" cy="130909"/>
              </a:xfrm>
              <a:prstGeom prst="rect">
                <a:avLst/>
              </a:prstGeom>
            </p:spPr>
          </p:pic>
        </p:grpSp>
      </p:grpSp>
      <p:sp>
        <p:nvSpPr>
          <p:cNvPr id="3" name="Date Placeholder 2">
            <a:extLst>
              <a:ext uri="{FF2B5EF4-FFF2-40B4-BE49-F238E27FC236}">
                <a16:creationId xmlns:a16="http://schemas.microsoft.com/office/drawing/2014/main" id="{71FDCF10-CBEB-2881-7F89-70C6032CB013}"/>
              </a:ext>
            </a:extLst>
          </p:cNvPr>
          <p:cNvSpPr>
            <a:spLocks noGrp="1"/>
          </p:cNvSpPr>
          <p:nvPr>
            <p:ph type="dt" sz="half" idx="10"/>
          </p:nvPr>
        </p:nvSpPr>
        <p:spPr/>
        <p:txBody>
          <a:bodyPr/>
          <a:lstStyle/>
          <a:p>
            <a:r>
              <a:rPr lang="en-US"/>
              <a:t>Andrea Frazzitta</a:t>
            </a:r>
            <a:endParaRPr lang="it-IT"/>
          </a:p>
        </p:txBody>
      </p:sp>
      <p:sp>
        <p:nvSpPr>
          <p:cNvPr id="8" name="Slide Number Placeholder 7">
            <a:extLst>
              <a:ext uri="{FF2B5EF4-FFF2-40B4-BE49-F238E27FC236}">
                <a16:creationId xmlns:a16="http://schemas.microsoft.com/office/drawing/2014/main" id="{23A89D16-CA61-EA59-758C-9AAFBE39ECB7}"/>
              </a:ext>
            </a:extLst>
          </p:cNvPr>
          <p:cNvSpPr>
            <a:spLocks noGrp="1"/>
          </p:cNvSpPr>
          <p:nvPr>
            <p:ph type="sldNum" sz="quarter" idx="12"/>
          </p:nvPr>
        </p:nvSpPr>
        <p:spPr/>
        <p:txBody>
          <a:bodyPr/>
          <a:lstStyle/>
          <a:p>
            <a:fld id="{9B13B172-409A-48BF-92CD-9E808051E234}" type="slidenum">
              <a:rPr lang="it-IT" smtClean="0"/>
              <a:t>8</a:t>
            </a:fld>
            <a:endParaRPr lang="it-IT"/>
          </a:p>
        </p:txBody>
      </p:sp>
    </p:spTree>
    <p:extLst>
      <p:ext uri="{BB962C8B-B14F-4D97-AF65-F5344CB8AC3E}">
        <p14:creationId xmlns:p14="http://schemas.microsoft.com/office/powerpoint/2010/main" val="2269430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FC74-EB87-B818-78EB-9F0B4A15CDA0}"/>
              </a:ext>
            </a:extLst>
          </p:cNvPr>
          <p:cNvSpPr>
            <a:spLocks noGrp="1"/>
          </p:cNvSpPr>
          <p:nvPr>
            <p:ph type="title"/>
          </p:nvPr>
        </p:nvSpPr>
        <p:spPr/>
        <p:txBody>
          <a:bodyPr/>
          <a:lstStyle/>
          <a:p>
            <a:r>
              <a:rPr lang="en-US" dirty="0"/>
              <a:t>Spectrum shaping: dephasing control</a:t>
            </a:r>
          </a:p>
        </p:txBody>
      </p:sp>
      <p:grpSp>
        <p:nvGrpSpPr>
          <p:cNvPr id="41" name="Group 40">
            <a:extLst>
              <a:ext uri="{FF2B5EF4-FFF2-40B4-BE49-F238E27FC236}">
                <a16:creationId xmlns:a16="http://schemas.microsoft.com/office/drawing/2014/main" id="{86796FE5-04D3-A789-2BEE-BB61CC655D7F}"/>
              </a:ext>
            </a:extLst>
          </p:cNvPr>
          <p:cNvGrpSpPr/>
          <p:nvPr/>
        </p:nvGrpSpPr>
        <p:grpSpPr>
          <a:xfrm>
            <a:off x="7984881" y="2889383"/>
            <a:ext cx="1586118" cy="1142326"/>
            <a:chOff x="8068701" y="4747049"/>
            <a:chExt cx="1586118" cy="1142326"/>
          </a:xfrm>
        </p:grpSpPr>
        <p:grpSp>
          <p:nvGrpSpPr>
            <p:cNvPr id="32" name="Group 31">
              <a:extLst>
                <a:ext uri="{FF2B5EF4-FFF2-40B4-BE49-F238E27FC236}">
                  <a16:creationId xmlns:a16="http://schemas.microsoft.com/office/drawing/2014/main" id="{B2FA4ADB-8D62-91E9-EFCE-06B7209F6061}"/>
                </a:ext>
              </a:extLst>
            </p:cNvPr>
            <p:cNvGrpSpPr/>
            <p:nvPr/>
          </p:nvGrpSpPr>
          <p:grpSpPr>
            <a:xfrm>
              <a:off x="8068701" y="4747049"/>
              <a:ext cx="1586118" cy="1142326"/>
              <a:chOff x="5496403" y="4237395"/>
              <a:chExt cx="1586118" cy="1142326"/>
            </a:xfrm>
          </p:grpSpPr>
          <p:pic>
            <p:nvPicPr>
              <p:cNvPr id="30" name="Picture 29" descr="A red and blue oval shaped object&#10;&#10;Description automatically generated">
                <a:extLst>
                  <a:ext uri="{FF2B5EF4-FFF2-40B4-BE49-F238E27FC236}">
                    <a16:creationId xmlns:a16="http://schemas.microsoft.com/office/drawing/2014/main" id="{E33A54A9-0787-69C2-2FA9-83114EAF2CC1}"/>
                  </a:ext>
                </a:extLst>
              </p:cNvPr>
              <p:cNvPicPr>
                <a:picLocks noChangeAspect="1"/>
              </p:cNvPicPr>
              <p:nvPr/>
            </p:nvPicPr>
            <p:blipFill>
              <a:blip r:embed="rId3">
                <a:extLst>
                  <a:ext uri="{28A0092B-C50C-407E-A947-70E740481C1C}">
                    <a14:useLocalDpi xmlns:a14="http://schemas.microsoft.com/office/drawing/2010/main" val="0"/>
                  </a:ext>
                </a:extLst>
              </a:blip>
              <a:srcRect l="15560" t="13721" r="9766" b="14956"/>
              <a:stretch/>
            </p:blipFill>
            <p:spPr>
              <a:xfrm>
                <a:off x="5496404" y="4237395"/>
                <a:ext cx="1586117" cy="1142325"/>
              </a:xfrm>
              <a:prstGeom prst="rect">
                <a:avLst/>
              </a:prstGeom>
              <a:gradFill flip="none" rotWithShape="1">
                <a:gsLst>
                  <a:gs pos="28000">
                    <a:schemeClr val="bg1">
                      <a:alpha val="0"/>
                    </a:schemeClr>
                  </a:gs>
                  <a:gs pos="79000">
                    <a:schemeClr val="bg1"/>
                  </a:gs>
                </a:gsLst>
                <a:path path="rect">
                  <a:fillToRect l="50000" t="50000" r="50000" b="50000"/>
                </a:path>
                <a:tileRect/>
              </a:gradFill>
            </p:spPr>
          </p:pic>
          <p:sp>
            <p:nvSpPr>
              <p:cNvPr id="31" name="Rectangle 30">
                <a:extLst>
                  <a:ext uri="{FF2B5EF4-FFF2-40B4-BE49-F238E27FC236}">
                    <a16:creationId xmlns:a16="http://schemas.microsoft.com/office/drawing/2014/main" id="{73DB902E-FFB8-611C-1B88-553E352AA4B6}"/>
                  </a:ext>
                </a:extLst>
              </p:cNvPr>
              <p:cNvSpPr/>
              <p:nvPr/>
            </p:nvSpPr>
            <p:spPr>
              <a:xfrm>
                <a:off x="5496403" y="4237395"/>
                <a:ext cx="1586117" cy="1142326"/>
              </a:xfrm>
              <a:prstGeom prst="rect">
                <a:avLst/>
              </a:prstGeom>
              <a:gradFill>
                <a:gsLst>
                  <a:gs pos="79000">
                    <a:schemeClr val="bg1">
                      <a:alpha val="0"/>
                    </a:schemeClr>
                  </a:gs>
                  <a:gs pos="100000">
                    <a:schemeClr val="bg1"/>
                  </a:gs>
                </a:gsLst>
                <a:path path="rect">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D7BF3DAB-3DCA-6424-68D0-F684DD5834BB}"/>
                </a:ext>
              </a:extLst>
            </p:cNvPr>
            <p:cNvSpPr/>
            <p:nvPr/>
          </p:nvSpPr>
          <p:spPr>
            <a:xfrm>
              <a:off x="8375742" y="5267110"/>
              <a:ext cx="289249" cy="11196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B7F3464B-62CF-E99F-98B6-8EB2EB3326C9}"/>
              </a:ext>
            </a:extLst>
          </p:cNvPr>
          <p:cNvGrpSpPr/>
          <p:nvPr/>
        </p:nvGrpSpPr>
        <p:grpSpPr>
          <a:xfrm>
            <a:off x="9569774" y="2889383"/>
            <a:ext cx="1586118" cy="1142326"/>
            <a:chOff x="9653594" y="4747049"/>
            <a:chExt cx="1586118" cy="1142326"/>
          </a:xfrm>
        </p:grpSpPr>
        <p:grpSp>
          <p:nvGrpSpPr>
            <p:cNvPr id="37" name="Group 36">
              <a:extLst>
                <a:ext uri="{FF2B5EF4-FFF2-40B4-BE49-F238E27FC236}">
                  <a16:creationId xmlns:a16="http://schemas.microsoft.com/office/drawing/2014/main" id="{E3645FEB-E3C1-2E88-D119-8A457F549BF6}"/>
                </a:ext>
              </a:extLst>
            </p:cNvPr>
            <p:cNvGrpSpPr/>
            <p:nvPr/>
          </p:nvGrpSpPr>
          <p:grpSpPr>
            <a:xfrm>
              <a:off x="9653594" y="4747049"/>
              <a:ext cx="1586118" cy="1142326"/>
              <a:chOff x="5496403" y="4237395"/>
              <a:chExt cx="1586118" cy="1142326"/>
            </a:xfrm>
          </p:grpSpPr>
          <p:pic>
            <p:nvPicPr>
              <p:cNvPr id="38" name="Picture 37" descr="A red and blue oval shaped object&#10;&#10;Description automatically generated">
                <a:extLst>
                  <a:ext uri="{FF2B5EF4-FFF2-40B4-BE49-F238E27FC236}">
                    <a16:creationId xmlns:a16="http://schemas.microsoft.com/office/drawing/2014/main" id="{38B2E509-6394-299F-C85A-45CCF84197E3}"/>
                  </a:ext>
                </a:extLst>
              </p:cNvPr>
              <p:cNvPicPr>
                <a:picLocks noChangeAspect="1"/>
              </p:cNvPicPr>
              <p:nvPr/>
            </p:nvPicPr>
            <p:blipFill>
              <a:blip r:embed="rId3">
                <a:extLst>
                  <a:ext uri="{28A0092B-C50C-407E-A947-70E740481C1C}">
                    <a14:useLocalDpi xmlns:a14="http://schemas.microsoft.com/office/drawing/2010/main" val="0"/>
                  </a:ext>
                </a:extLst>
              </a:blip>
              <a:srcRect l="15560" t="13721" r="9766" b="14956"/>
              <a:stretch/>
            </p:blipFill>
            <p:spPr>
              <a:xfrm>
                <a:off x="5496404" y="4237395"/>
                <a:ext cx="1586117" cy="1142325"/>
              </a:xfrm>
              <a:prstGeom prst="rect">
                <a:avLst/>
              </a:prstGeom>
              <a:gradFill flip="none" rotWithShape="1">
                <a:gsLst>
                  <a:gs pos="28000">
                    <a:schemeClr val="bg1">
                      <a:alpha val="0"/>
                    </a:schemeClr>
                  </a:gs>
                  <a:gs pos="79000">
                    <a:schemeClr val="bg1"/>
                  </a:gs>
                </a:gsLst>
                <a:path path="rect">
                  <a:fillToRect l="50000" t="50000" r="50000" b="50000"/>
                </a:path>
                <a:tileRect/>
              </a:gradFill>
            </p:spPr>
          </p:pic>
          <p:sp>
            <p:nvSpPr>
              <p:cNvPr id="39" name="Rectangle 38">
                <a:extLst>
                  <a:ext uri="{FF2B5EF4-FFF2-40B4-BE49-F238E27FC236}">
                    <a16:creationId xmlns:a16="http://schemas.microsoft.com/office/drawing/2014/main" id="{E1B305EA-BB34-AD86-9B1B-3168D9AFEAA9}"/>
                  </a:ext>
                </a:extLst>
              </p:cNvPr>
              <p:cNvSpPr/>
              <p:nvPr/>
            </p:nvSpPr>
            <p:spPr>
              <a:xfrm>
                <a:off x="5496403" y="4237395"/>
                <a:ext cx="1586117" cy="1142326"/>
              </a:xfrm>
              <a:prstGeom prst="rect">
                <a:avLst/>
              </a:prstGeom>
              <a:gradFill>
                <a:gsLst>
                  <a:gs pos="79000">
                    <a:schemeClr val="bg1">
                      <a:alpha val="0"/>
                    </a:schemeClr>
                  </a:gs>
                  <a:gs pos="100000">
                    <a:schemeClr val="bg1"/>
                  </a:gs>
                </a:gsLst>
                <a:path path="rect">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39">
              <a:extLst>
                <a:ext uri="{FF2B5EF4-FFF2-40B4-BE49-F238E27FC236}">
                  <a16:creationId xmlns:a16="http://schemas.microsoft.com/office/drawing/2014/main" id="{2DF2DDA4-FEE4-D59E-468E-CCE869C65628}"/>
                </a:ext>
              </a:extLst>
            </p:cNvPr>
            <p:cNvSpPr/>
            <p:nvPr/>
          </p:nvSpPr>
          <p:spPr>
            <a:xfrm>
              <a:off x="10541143" y="5267110"/>
              <a:ext cx="289249" cy="11196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B65E8261-58BF-9FD7-3054-531540BB80DF}"/>
              </a:ext>
            </a:extLst>
          </p:cNvPr>
          <p:cNvSpPr txBox="1"/>
          <p:nvPr/>
        </p:nvSpPr>
        <p:spPr>
          <a:xfrm>
            <a:off x="7680221" y="3966392"/>
            <a:ext cx="1961488" cy="338554"/>
          </a:xfrm>
          <a:prstGeom prst="rect">
            <a:avLst/>
          </a:prstGeom>
          <a:noFill/>
        </p:spPr>
        <p:txBody>
          <a:bodyPr wrap="square" rtlCol="0">
            <a:spAutoFit/>
          </a:bodyPr>
          <a:lstStyle/>
          <a:p>
            <a:pPr algn="ctr"/>
            <a:r>
              <a:rPr lang="en-US" sz="1600" dirty="0"/>
              <a:t>accelerating phase</a:t>
            </a:r>
          </a:p>
        </p:txBody>
      </p:sp>
      <p:sp>
        <p:nvSpPr>
          <p:cNvPr id="44" name="TextBox 43">
            <a:extLst>
              <a:ext uri="{FF2B5EF4-FFF2-40B4-BE49-F238E27FC236}">
                <a16:creationId xmlns:a16="http://schemas.microsoft.com/office/drawing/2014/main" id="{146A2D55-77FC-8505-823C-CD0BEAB33376}"/>
              </a:ext>
            </a:extLst>
          </p:cNvPr>
          <p:cNvSpPr txBox="1"/>
          <p:nvPr/>
        </p:nvSpPr>
        <p:spPr>
          <a:xfrm>
            <a:off x="9371865" y="3966392"/>
            <a:ext cx="1981936" cy="338554"/>
          </a:xfrm>
          <a:prstGeom prst="rect">
            <a:avLst/>
          </a:prstGeom>
          <a:noFill/>
        </p:spPr>
        <p:txBody>
          <a:bodyPr wrap="square" rtlCol="0">
            <a:spAutoFit/>
          </a:bodyPr>
          <a:lstStyle/>
          <a:p>
            <a:pPr algn="ctr"/>
            <a:r>
              <a:rPr lang="en-US" sz="1600" dirty="0"/>
              <a:t>decelerating phase</a:t>
            </a:r>
          </a:p>
        </p:txBody>
      </p:sp>
      <p:cxnSp>
        <p:nvCxnSpPr>
          <p:cNvPr id="46" name="Straight Arrow Connector 45">
            <a:extLst>
              <a:ext uri="{FF2B5EF4-FFF2-40B4-BE49-F238E27FC236}">
                <a16:creationId xmlns:a16="http://schemas.microsoft.com/office/drawing/2014/main" id="{826B25BA-C80A-CC9A-5D57-1F281B315729}"/>
              </a:ext>
            </a:extLst>
          </p:cNvPr>
          <p:cNvCxnSpPr/>
          <p:nvPr/>
        </p:nvCxnSpPr>
        <p:spPr>
          <a:xfrm>
            <a:off x="8369808" y="3329806"/>
            <a:ext cx="280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880D45C-BB56-EA87-EFD1-D9D4D30627B9}"/>
              </a:ext>
            </a:extLst>
          </p:cNvPr>
          <p:cNvCxnSpPr/>
          <p:nvPr/>
        </p:nvCxnSpPr>
        <p:spPr>
          <a:xfrm>
            <a:off x="8369808" y="3591934"/>
            <a:ext cx="280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2E67228B-4009-3AD9-601B-A471F8D10552}"/>
              </a:ext>
            </a:extLst>
          </p:cNvPr>
          <p:cNvGrpSpPr/>
          <p:nvPr/>
        </p:nvGrpSpPr>
        <p:grpSpPr>
          <a:xfrm rot="10800000">
            <a:off x="10379568" y="3329806"/>
            <a:ext cx="280416" cy="262128"/>
            <a:chOff x="8522208" y="4992624"/>
            <a:chExt cx="280416" cy="262128"/>
          </a:xfrm>
        </p:grpSpPr>
        <p:cxnSp>
          <p:nvCxnSpPr>
            <p:cNvPr id="48" name="Straight Arrow Connector 47">
              <a:extLst>
                <a:ext uri="{FF2B5EF4-FFF2-40B4-BE49-F238E27FC236}">
                  <a16:creationId xmlns:a16="http://schemas.microsoft.com/office/drawing/2014/main" id="{83CA5273-0E8B-4EC5-8862-D79CB2DE38F5}"/>
                </a:ext>
              </a:extLst>
            </p:cNvPr>
            <p:cNvCxnSpPr/>
            <p:nvPr/>
          </p:nvCxnSpPr>
          <p:spPr>
            <a:xfrm>
              <a:off x="8522208" y="4992624"/>
              <a:ext cx="280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45856B2-20B8-0587-BD65-D1A428CACB67}"/>
                </a:ext>
              </a:extLst>
            </p:cNvPr>
            <p:cNvCxnSpPr/>
            <p:nvPr/>
          </p:nvCxnSpPr>
          <p:spPr>
            <a:xfrm>
              <a:off x="8522208" y="5254752"/>
              <a:ext cx="280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descr="A diagram of a curve&#10;&#10;Description automatically generated">
            <a:extLst>
              <a:ext uri="{FF2B5EF4-FFF2-40B4-BE49-F238E27FC236}">
                <a16:creationId xmlns:a16="http://schemas.microsoft.com/office/drawing/2014/main" id="{CCBDB91C-6703-9E0B-9A42-227BFE0D7A83}"/>
              </a:ext>
            </a:extLst>
          </p:cNvPr>
          <p:cNvPicPr>
            <a:picLocks noChangeAspect="1"/>
          </p:cNvPicPr>
          <p:nvPr/>
        </p:nvPicPr>
        <p:blipFill>
          <a:blip r:embed="rId4">
            <a:extLst>
              <a:ext uri="{28A0092B-C50C-407E-A947-70E740481C1C}">
                <a14:useLocalDpi xmlns:a14="http://schemas.microsoft.com/office/drawing/2010/main" val="0"/>
              </a:ext>
            </a:extLst>
          </a:blip>
          <a:srcRect t="3491" b="-1"/>
          <a:stretch/>
        </p:blipFill>
        <p:spPr>
          <a:xfrm>
            <a:off x="7268744" y="1384828"/>
            <a:ext cx="3970968" cy="1596811"/>
          </a:xfrm>
          <a:prstGeom prst="rect">
            <a:avLst/>
          </a:prstGeom>
        </p:spPr>
      </p:pic>
      <p:sp>
        <p:nvSpPr>
          <p:cNvPr id="52" name="TextBox 51">
            <a:extLst>
              <a:ext uri="{FF2B5EF4-FFF2-40B4-BE49-F238E27FC236}">
                <a16:creationId xmlns:a16="http://schemas.microsoft.com/office/drawing/2014/main" id="{01C97410-A19A-3603-733C-C52F19766FF0}"/>
              </a:ext>
            </a:extLst>
          </p:cNvPr>
          <p:cNvSpPr txBox="1"/>
          <p:nvPr/>
        </p:nvSpPr>
        <p:spPr>
          <a:xfrm>
            <a:off x="7723289" y="1400196"/>
            <a:ext cx="1182967" cy="584775"/>
          </a:xfrm>
          <a:prstGeom prst="rect">
            <a:avLst/>
          </a:prstGeom>
          <a:noFill/>
        </p:spPr>
        <p:txBody>
          <a:bodyPr wrap="square" rtlCol="0">
            <a:spAutoFit/>
          </a:bodyPr>
          <a:lstStyle/>
          <a:p>
            <a:pPr algn="ctr"/>
            <a:r>
              <a:rPr lang="en-US" sz="1600" b="1" dirty="0"/>
              <a:t>beam energy</a:t>
            </a:r>
            <a:endParaRPr lang="en-US" b="1" dirty="0"/>
          </a:p>
        </p:txBody>
      </p:sp>
      <p:sp>
        <p:nvSpPr>
          <p:cNvPr id="53" name="Rectangle 52">
            <a:extLst>
              <a:ext uri="{FF2B5EF4-FFF2-40B4-BE49-F238E27FC236}">
                <a16:creationId xmlns:a16="http://schemas.microsoft.com/office/drawing/2014/main" id="{E047ED36-4857-C14F-4986-89017C098792}"/>
              </a:ext>
            </a:extLst>
          </p:cNvPr>
          <p:cNvSpPr/>
          <p:nvPr/>
        </p:nvSpPr>
        <p:spPr>
          <a:xfrm>
            <a:off x="8186928" y="2223873"/>
            <a:ext cx="1480453" cy="294149"/>
          </a:xfrm>
          <a:prstGeom prst="rect">
            <a:avLst/>
          </a:prstGeom>
          <a:gradFill flip="none" rotWithShape="1">
            <a:gsLst>
              <a:gs pos="0">
                <a:schemeClr val="bg1">
                  <a:alpha val="0"/>
                </a:schemeClr>
              </a:gs>
              <a:gs pos="100000">
                <a:srgbClr val="FF00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F6ED8AF-18F1-6CF6-2206-7A7E6039792E}"/>
              </a:ext>
            </a:extLst>
          </p:cNvPr>
          <p:cNvSpPr/>
          <p:nvPr/>
        </p:nvSpPr>
        <p:spPr>
          <a:xfrm>
            <a:off x="9893807" y="2223873"/>
            <a:ext cx="969265" cy="294149"/>
          </a:xfrm>
          <a:prstGeom prst="rect">
            <a:avLst/>
          </a:prstGeom>
          <a:gradFill flip="none" rotWithShape="1">
            <a:gsLst>
              <a:gs pos="0">
                <a:schemeClr val="bg1">
                  <a:alpha val="0"/>
                </a:schemeClr>
              </a:gs>
              <a:gs pos="100000">
                <a:srgbClr val="3234FD"/>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BC8207A3-741B-F7D8-66E5-0E938742C9E6}"/>
              </a:ext>
            </a:extLst>
          </p:cNvPr>
          <p:cNvCxnSpPr>
            <a:cxnSpLocks/>
          </p:cNvCxnSpPr>
          <p:nvPr/>
        </p:nvCxnSpPr>
        <p:spPr>
          <a:xfrm>
            <a:off x="8909304" y="2518022"/>
            <a:ext cx="0" cy="29972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B6B9958-C4C6-545B-88FB-29F47F4F4A9E}"/>
              </a:ext>
            </a:extLst>
          </p:cNvPr>
          <p:cNvCxnSpPr>
            <a:cxnSpLocks/>
          </p:cNvCxnSpPr>
          <p:nvPr/>
        </p:nvCxnSpPr>
        <p:spPr>
          <a:xfrm>
            <a:off x="10273284" y="2518022"/>
            <a:ext cx="0" cy="299720"/>
          </a:xfrm>
          <a:prstGeom prst="straightConnector1">
            <a:avLst/>
          </a:prstGeom>
          <a:ln w="31750">
            <a:solidFill>
              <a:srgbClr val="3234FD"/>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Segnaposto contenuto 3">
                <a:extLst>
                  <a:ext uri="{FF2B5EF4-FFF2-40B4-BE49-F238E27FC236}">
                    <a16:creationId xmlns:a16="http://schemas.microsoft.com/office/drawing/2014/main" id="{08DBBB7E-1860-D43E-258C-F70292A4BA44}"/>
                  </a:ext>
                </a:extLst>
              </p:cNvPr>
              <p:cNvSpPr txBox="1">
                <a:spLocks/>
              </p:cNvSpPr>
              <p:nvPr/>
            </p:nvSpPr>
            <p:spPr>
              <a:xfrm>
                <a:off x="838200" y="2126864"/>
                <a:ext cx="6558023" cy="36236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US" sz="2000" b="1" dirty="0"/>
                  <a:t>Dephasing: </a:t>
                </a:r>
                <a:r>
                  <a:rPr lang="en-US" sz="2000" dirty="0"/>
                  <a:t>laser pulse travels slower than the electron beam, due to plasma refractive index, causing a phase slippage from acceleration to deceleration</a:t>
                </a:r>
              </a:p>
              <a:p>
                <a:pPr>
                  <a:spcBef>
                    <a:spcPts val="2400"/>
                  </a:spcBef>
                </a:pPr>
                <a:r>
                  <a:rPr lang="en-US" sz="2000" dirty="0"/>
                  <a:t>Given the </a:t>
                </a:r>
                <a:r>
                  <a:rPr lang="en-US" sz="2000" b="1" dirty="0"/>
                  <a:t>radiation critical frequency </a:t>
                </a: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𝝎</m:t>
                        </m:r>
                      </m:e>
                      <m:sub>
                        <m:r>
                          <a:rPr lang="en-US" sz="2000" b="1" i="1" smtClean="0">
                            <a:solidFill>
                              <a:srgbClr val="FF0000"/>
                            </a:solidFill>
                            <a:latin typeface="Cambria Math" panose="02040503050406030204" pitchFamily="18" charset="0"/>
                          </a:rPr>
                          <m:t>𝒄</m:t>
                        </m:r>
                      </m:sub>
                    </m:sSub>
                    <m:d>
                      <m:dPr>
                        <m:ctrlPr>
                          <a:rPr lang="en-US" sz="2000" b="1" i="1" smtClean="0">
                            <a:solidFill>
                              <a:srgbClr val="FF0000"/>
                            </a:solidFill>
                            <a:latin typeface="Cambria Math" panose="02040503050406030204" pitchFamily="18" charset="0"/>
                          </a:rPr>
                        </m:ctrlPr>
                      </m:dPr>
                      <m:e>
                        <m:r>
                          <a:rPr lang="en-US" sz="2000" b="1" i="1" smtClean="0">
                            <a:solidFill>
                              <a:srgbClr val="FF0000"/>
                            </a:solidFill>
                            <a:latin typeface="Cambria Math" panose="02040503050406030204" pitchFamily="18" charset="0"/>
                          </a:rPr>
                          <m:t>𝒕</m:t>
                        </m:r>
                      </m:e>
                    </m:d>
                    <m:r>
                      <a:rPr lang="en-US" sz="2000" b="1" i="1" smtClean="0">
                        <a:solidFill>
                          <a:srgbClr val="FF0000"/>
                        </a:solidFill>
                        <a:latin typeface="Cambria Math" panose="02040503050406030204" pitchFamily="18" charset="0"/>
                      </a:rPr>
                      <m:t>∝</m:t>
                    </m:r>
                    <m:sSup>
                      <m:sSupPr>
                        <m:ctrlPr>
                          <a:rPr lang="en-US" sz="2000" b="1" i="1" smtClean="0">
                            <a:solidFill>
                              <a:srgbClr val="FF0000"/>
                            </a:solidFill>
                            <a:latin typeface="Cambria Math" panose="02040503050406030204" pitchFamily="18" charset="0"/>
                          </a:rPr>
                        </m:ctrlPr>
                      </m:sSupPr>
                      <m:e>
                        <m:r>
                          <a:rPr lang="en-US" sz="2000" b="1" i="1" smtClean="0">
                            <a:solidFill>
                              <a:srgbClr val="FF0000"/>
                            </a:solidFill>
                            <a:latin typeface="Cambria Math" panose="02040503050406030204" pitchFamily="18" charset="0"/>
                          </a:rPr>
                          <m:t>𝜸</m:t>
                        </m:r>
                      </m:e>
                      <m:sup>
                        <m:f>
                          <m:fPr>
                            <m:type m:val="lin"/>
                            <m:ctrlPr>
                              <a:rPr lang="en-US" sz="2000" b="1" i="1" smtClean="0">
                                <a:solidFill>
                                  <a:srgbClr val="FF0000"/>
                                </a:solidFill>
                                <a:latin typeface="Cambria Math" panose="02040503050406030204" pitchFamily="18" charset="0"/>
                              </a:rPr>
                            </m:ctrlPr>
                          </m:fPr>
                          <m:num>
                            <m:r>
                              <a:rPr lang="en-US" sz="2000" b="1" i="1" smtClean="0">
                                <a:solidFill>
                                  <a:srgbClr val="FF0000"/>
                                </a:solidFill>
                                <a:latin typeface="Cambria Math" panose="02040503050406030204" pitchFamily="18" charset="0"/>
                              </a:rPr>
                              <m:t>𝟕</m:t>
                            </m:r>
                          </m:num>
                          <m:den>
                            <m:r>
                              <a:rPr lang="en-US" sz="2000" b="1" i="1" smtClean="0">
                                <a:solidFill>
                                  <a:srgbClr val="FF0000"/>
                                </a:solidFill>
                                <a:latin typeface="Cambria Math" panose="02040503050406030204" pitchFamily="18" charset="0"/>
                              </a:rPr>
                              <m:t>𝟒</m:t>
                            </m:r>
                          </m:den>
                        </m:f>
                      </m:sup>
                    </m:sSup>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𝒕</m:t>
                    </m:r>
                    <m:r>
                      <a:rPr lang="en-US" sz="2000" b="1" i="1" smtClean="0">
                        <a:solidFill>
                          <a:srgbClr val="FF0000"/>
                        </a:solidFill>
                        <a:latin typeface="Cambria Math" panose="02040503050406030204" pitchFamily="18" charset="0"/>
                      </a:rPr>
                      <m:t>)</m:t>
                    </m:r>
                  </m:oMath>
                </a14:m>
                <a:r>
                  <a:rPr lang="en-US" sz="2000" b="1" dirty="0"/>
                  <a:t>, </a:t>
                </a:r>
                <a:r>
                  <a:rPr lang="en-US" sz="2000" dirty="0"/>
                  <a:t>the beam slowdown affects spectral shape, drifting from the synchrotron-like profile</a:t>
                </a:r>
              </a:p>
              <a:p>
                <a:pPr>
                  <a:spcBef>
                    <a:spcPts val="2400"/>
                  </a:spcBef>
                </a:pPr>
                <a:r>
                  <a:rPr lang="en-US" sz="2000" b="1" dirty="0"/>
                  <a:t>Dephasing control </a:t>
                </a:r>
                <a:r>
                  <a:rPr lang="en-US" sz="2000" dirty="0"/>
                  <a:t> can be attained through gas density modulation: e.g. an “M” shaped profile should give beam injection followed by a </a:t>
                </a:r>
                <a:r>
                  <a:rPr lang="en-US" sz="2000" b="1" dirty="0"/>
                  <a:t>complying bubble size evolution</a:t>
                </a:r>
              </a:p>
            </p:txBody>
          </p:sp>
        </mc:Choice>
        <mc:Fallback xmlns="">
          <p:sp>
            <p:nvSpPr>
              <p:cNvPr id="61" name="Segnaposto contenuto 3">
                <a:extLst>
                  <a:ext uri="{FF2B5EF4-FFF2-40B4-BE49-F238E27FC236}">
                    <a16:creationId xmlns:a16="http://schemas.microsoft.com/office/drawing/2014/main" id="{08DBBB7E-1860-D43E-258C-F70292A4BA44}"/>
                  </a:ext>
                </a:extLst>
              </p:cNvPr>
              <p:cNvSpPr txBox="1">
                <a:spLocks noRot="1" noChangeAspect="1" noMove="1" noResize="1" noEditPoints="1" noAdjustHandles="1" noChangeArrowheads="1" noChangeShapeType="1" noTextEdit="1"/>
              </p:cNvSpPr>
              <p:nvPr/>
            </p:nvSpPr>
            <p:spPr>
              <a:xfrm>
                <a:off x="838200" y="2126864"/>
                <a:ext cx="6558023" cy="3623696"/>
              </a:xfrm>
              <a:prstGeom prst="rect">
                <a:avLst/>
              </a:prstGeom>
              <a:blipFill>
                <a:blip r:embed="rId6"/>
                <a:stretch>
                  <a:fillRect l="-837" t="-1852"/>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1EA925C-5CC3-299F-C0E2-5E975DEC04F1}"/>
              </a:ext>
            </a:extLst>
          </p:cNvPr>
          <p:cNvGrpSpPr/>
          <p:nvPr/>
        </p:nvGrpSpPr>
        <p:grpSpPr>
          <a:xfrm>
            <a:off x="7917870" y="4459513"/>
            <a:ext cx="3186960" cy="1644388"/>
            <a:chOff x="7674030" y="4459513"/>
            <a:chExt cx="3186960" cy="1644388"/>
          </a:xfrm>
        </p:grpSpPr>
        <p:pic>
          <p:nvPicPr>
            <p:cNvPr id="3" name="Picture 2" descr="A green and purple gradient on a white background&#10;&#10;Description automatically generated">
              <a:extLst>
                <a:ext uri="{FF2B5EF4-FFF2-40B4-BE49-F238E27FC236}">
                  <a16:creationId xmlns:a16="http://schemas.microsoft.com/office/drawing/2014/main" id="{2BDF0036-7FD4-01CE-014A-94D803ADC68F}"/>
                </a:ext>
              </a:extLst>
            </p:cNvPr>
            <p:cNvPicPr>
              <a:picLocks noChangeAspect="1"/>
            </p:cNvPicPr>
            <p:nvPr/>
          </p:nvPicPr>
          <p:blipFill>
            <a:blip r:embed="rId7">
              <a:extLst>
                <a:ext uri="{28A0092B-C50C-407E-A947-70E740481C1C}">
                  <a14:useLocalDpi xmlns:a14="http://schemas.microsoft.com/office/drawing/2010/main" val="0"/>
                </a:ext>
              </a:extLst>
            </a:blip>
            <a:srcRect l="19486" t="20319" r="17991" b="19514"/>
            <a:stretch/>
          </p:blipFill>
          <p:spPr>
            <a:xfrm>
              <a:off x="7674030" y="4459513"/>
              <a:ext cx="2968752" cy="1609401"/>
            </a:xfrm>
            <a:prstGeom prst="rect">
              <a:avLst/>
            </a:prstGeom>
          </p:spPr>
        </p:pic>
        <p:sp>
          <p:nvSpPr>
            <p:cNvPr id="4" name="TextBox 3">
              <a:extLst>
                <a:ext uri="{FF2B5EF4-FFF2-40B4-BE49-F238E27FC236}">
                  <a16:creationId xmlns:a16="http://schemas.microsoft.com/office/drawing/2014/main" id="{1E0458AD-32E8-6DAB-EF53-0569132F7F38}"/>
                </a:ext>
              </a:extLst>
            </p:cNvPr>
            <p:cNvSpPr txBox="1"/>
            <p:nvPr/>
          </p:nvSpPr>
          <p:spPr>
            <a:xfrm>
              <a:off x="8899502" y="5519126"/>
              <a:ext cx="1961488" cy="584775"/>
            </a:xfrm>
            <a:prstGeom prst="rect">
              <a:avLst/>
            </a:prstGeom>
            <a:noFill/>
          </p:spPr>
          <p:txBody>
            <a:bodyPr wrap="square" rtlCol="0">
              <a:spAutoFit/>
            </a:bodyPr>
            <a:lstStyle/>
            <a:p>
              <a:pPr algn="ctr"/>
              <a:r>
                <a:rPr lang="en-US" sz="1600" dirty="0"/>
                <a:t>dephasing compensation</a:t>
              </a:r>
            </a:p>
          </p:txBody>
        </p:sp>
        <p:sp>
          <p:nvSpPr>
            <p:cNvPr id="5" name="Freeform: Shape 4">
              <a:extLst>
                <a:ext uri="{FF2B5EF4-FFF2-40B4-BE49-F238E27FC236}">
                  <a16:creationId xmlns:a16="http://schemas.microsoft.com/office/drawing/2014/main" id="{5E741F4B-1C61-4234-0415-105BE1DD9F33}"/>
                </a:ext>
              </a:extLst>
            </p:cNvPr>
            <p:cNvSpPr/>
            <p:nvPr/>
          </p:nvSpPr>
          <p:spPr>
            <a:xfrm>
              <a:off x="7879080" y="4934756"/>
              <a:ext cx="2554605" cy="326854"/>
            </a:xfrm>
            <a:custGeom>
              <a:avLst/>
              <a:gdLst>
                <a:gd name="connsiteX0" fmla="*/ 2554605 w 2554605"/>
                <a:gd name="connsiteY0" fmla="*/ 326854 h 326854"/>
                <a:gd name="connsiteX1" fmla="*/ 2371725 w 2554605"/>
                <a:gd name="connsiteY1" fmla="*/ 319234 h 326854"/>
                <a:gd name="connsiteX2" fmla="*/ 2209800 w 2554605"/>
                <a:gd name="connsiteY2" fmla="*/ 294469 h 326854"/>
                <a:gd name="connsiteX3" fmla="*/ 2038350 w 2554605"/>
                <a:gd name="connsiteY3" fmla="*/ 239224 h 326854"/>
                <a:gd name="connsiteX4" fmla="*/ 1811655 w 2554605"/>
                <a:gd name="connsiteY4" fmla="*/ 149689 h 326854"/>
                <a:gd name="connsiteX5" fmla="*/ 1623060 w 2554605"/>
                <a:gd name="connsiteY5" fmla="*/ 92539 h 326854"/>
                <a:gd name="connsiteX6" fmla="*/ 1421130 w 2554605"/>
                <a:gd name="connsiteY6" fmla="*/ 44914 h 326854"/>
                <a:gd name="connsiteX7" fmla="*/ 1259205 w 2554605"/>
                <a:gd name="connsiteY7" fmla="*/ 12529 h 326854"/>
                <a:gd name="connsiteX8" fmla="*/ 1104900 w 2554605"/>
                <a:gd name="connsiteY8" fmla="*/ 1099 h 326854"/>
                <a:gd name="connsiteX9" fmla="*/ 1028700 w 2554605"/>
                <a:gd name="connsiteY9" fmla="*/ 1099 h 326854"/>
                <a:gd name="connsiteX10" fmla="*/ 923925 w 2554605"/>
                <a:gd name="connsiteY10" fmla="*/ 6814 h 326854"/>
                <a:gd name="connsiteX11" fmla="*/ 750570 w 2554605"/>
                <a:gd name="connsiteY11" fmla="*/ 23959 h 326854"/>
                <a:gd name="connsiteX12" fmla="*/ 598170 w 2554605"/>
                <a:gd name="connsiteY12" fmla="*/ 48724 h 326854"/>
                <a:gd name="connsiteX13" fmla="*/ 430530 w 2554605"/>
                <a:gd name="connsiteY13" fmla="*/ 88729 h 326854"/>
                <a:gd name="connsiteX14" fmla="*/ 266700 w 2554605"/>
                <a:gd name="connsiteY14" fmla="*/ 134449 h 326854"/>
                <a:gd name="connsiteX15" fmla="*/ 158115 w 2554605"/>
                <a:gd name="connsiteY15" fmla="*/ 168739 h 326854"/>
                <a:gd name="connsiteX16" fmla="*/ 89535 w 2554605"/>
                <a:gd name="connsiteY16" fmla="*/ 197314 h 326854"/>
                <a:gd name="connsiteX17" fmla="*/ 41910 w 2554605"/>
                <a:gd name="connsiteY17" fmla="*/ 227794 h 326854"/>
                <a:gd name="connsiteX18" fmla="*/ 9525 w 2554605"/>
                <a:gd name="connsiteY18" fmla="*/ 275419 h 326854"/>
                <a:gd name="connsiteX19" fmla="*/ 0 w 2554605"/>
                <a:gd name="connsiteY19" fmla="*/ 324949 h 32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4605" h="326854">
                  <a:moveTo>
                    <a:pt x="2554605" y="326854"/>
                  </a:moveTo>
                  <a:cubicBezTo>
                    <a:pt x="2491898" y="325742"/>
                    <a:pt x="2429192" y="324631"/>
                    <a:pt x="2371725" y="319234"/>
                  </a:cubicBezTo>
                  <a:cubicBezTo>
                    <a:pt x="2314257" y="313836"/>
                    <a:pt x="2265362" y="307804"/>
                    <a:pt x="2209800" y="294469"/>
                  </a:cubicBezTo>
                  <a:cubicBezTo>
                    <a:pt x="2154238" y="281134"/>
                    <a:pt x="2104707" y="263354"/>
                    <a:pt x="2038350" y="239224"/>
                  </a:cubicBezTo>
                  <a:cubicBezTo>
                    <a:pt x="1971993" y="215094"/>
                    <a:pt x="1880870" y="174136"/>
                    <a:pt x="1811655" y="149689"/>
                  </a:cubicBezTo>
                  <a:cubicBezTo>
                    <a:pt x="1742440" y="125241"/>
                    <a:pt x="1688147" y="110001"/>
                    <a:pt x="1623060" y="92539"/>
                  </a:cubicBezTo>
                  <a:cubicBezTo>
                    <a:pt x="1557973" y="75077"/>
                    <a:pt x="1481772" y="58249"/>
                    <a:pt x="1421130" y="44914"/>
                  </a:cubicBezTo>
                  <a:cubicBezTo>
                    <a:pt x="1360488" y="31579"/>
                    <a:pt x="1311910" y="19831"/>
                    <a:pt x="1259205" y="12529"/>
                  </a:cubicBezTo>
                  <a:cubicBezTo>
                    <a:pt x="1206500" y="5227"/>
                    <a:pt x="1143317" y="3004"/>
                    <a:pt x="1104900" y="1099"/>
                  </a:cubicBezTo>
                  <a:cubicBezTo>
                    <a:pt x="1066483" y="-806"/>
                    <a:pt x="1058862" y="147"/>
                    <a:pt x="1028700" y="1099"/>
                  </a:cubicBezTo>
                  <a:cubicBezTo>
                    <a:pt x="998538" y="2051"/>
                    <a:pt x="970280" y="3004"/>
                    <a:pt x="923925" y="6814"/>
                  </a:cubicBezTo>
                  <a:cubicBezTo>
                    <a:pt x="877570" y="10624"/>
                    <a:pt x="804863" y="16974"/>
                    <a:pt x="750570" y="23959"/>
                  </a:cubicBezTo>
                  <a:cubicBezTo>
                    <a:pt x="696277" y="30944"/>
                    <a:pt x="651510" y="37929"/>
                    <a:pt x="598170" y="48724"/>
                  </a:cubicBezTo>
                  <a:cubicBezTo>
                    <a:pt x="544830" y="59519"/>
                    <a:pt x="485775" y="74442"/>
                    <a:pt x="430530" y="88729"/>
                  </a:cubicBezTo>
                  <a:cubicBezTo>
                    <a:pt x="375285" y="103016"/>
                    <a:pt x="312102" y="121114"/>
                    <a:pt x="266700" y="134449"/>
                  </a:cubicBezTo>
                  <a:cubicBezTo>
                    <a:pt x="221298" y="147784"/>
                    <a:pt x="187642" y="158262"/>
                    <a:pt x="158115" y="168739"/>
                  </a:cubicBezTo>
                  <a:cubicBezTo>
                    <a:pt x="128588" y="179216"/>
                    <a:pt x="108902" y="187471"/>
                    <a:pt x="89535" y="197314"/>
                  </a:cubicBezTo>
                  <a:cubicBezTo>
                    <a:pt x="70167" y="207156"/>
                    <a:pt x="55245" y="214776"/>
                    <a:pt x="41910" y="227794"/>
                  </a:cubicBezTo>
                  <a:cubicBezTo>
                    <a:pt x="28575" y="240811"/>
                    <a:pt x="16510" y="259227"/>
                    <a:pt x="9525" y="275419"/>
                  </a:cubicBezTo>
                  <a:cubicBezTo>
                    <a:pt x="2540" y="291611"/>
                    <a:pt x="1270" y="308280"/>
                    <a:pt x="0" y="324949"/>
                  </a:cubicBezTo>
                </a:path>
              </a:pathLst>
            </a:cu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E052BAD-991A-7DD8-B225-66C2DDA8A6BA}"/>
                </a:ext>
              </a:extLst>
            </p:cNvPr>
            <p:cNvSpPr/>
            <p:nvPr/>
          </p:nvSpPr>
          <p:spPr>
            <a:xfrm flipV="1">
              <a:off x="7879080" y="5257973"/>
              <a:ext cx="2554605" cy="326854"/>
            </a:xfrm>
            <a:custGeom>
              <a:avLst/>
              <a:gdLst>
                <a:gd name="connsiteX0" fmla="*/ 2554605 w 2554605"/>
                <a:gd name="connsiteY0" fmla="*/ 326854 h 326854"/>
                <a:gd name="connsiteX1" fmla="*/ 2371725 w 2554605"/>
                <a:gd name="connsiteY1" fmla="*/ 319234 h 326854"/>
                <a:gd name="connsiteX2" fmla="*/ 2209800 w 2554605"/>
                <a:gd name="connsiteY2" fmla="*/ 294469 h 326854"/>
                <a:gd name="connsiteX3" fmla="*/ 2038350 w 2554605"/>
                <a:gd name="connsiteY3" fmla="*/ 239224 h 326854"/>
                <a:gd name="connsiteX4" fmla="*/ 1811655 w 2554605"/>
                <a:gd name="connsiteY4" fmla="*/ 149689 h 326854"/>
                <a:gd name="connsiteX5" fmla="*/ 1623060 w 2554605"/>
                <a:gd name="connsiteY5" fmla="*/ 92539 h 326854"/>
                <a:gd name="connsiteX6" fmla="*/ 1421130 w 2554605"/>
                <a:gd name="connsiteY6" fmla="*/ 44914 h 326854"/>
                <a:gd name="connsiteX7" fmla="*/ 1259205 w 2554605"/>
                <a:gd name="connsiteY7" fmla="*/ 12529 h 326854"/>
                <a:gd name="connsiteX8" fmla="*/ 1104900 w 2554605"/>
                <a:gd name="connsiteY8" fmla="*/ 1099 h 326854"/>
                <a:gd name="connsiteX9" fmla="*/ 1028700 w 2554605"/>
                <a:gd name="connsiteY9" fmla="*/ 1099 h 326854"/>
                <a:gd name="connsiteX10" fmla="*/ 923925 w 2554605"/>
                <a:gd name="connsiteY10" fmla="*/ 6814 h 326854"/>
                <a:gd name="connsiteX11" fmla="*/ 750570 w 2554605"/>
                <a:gd name="connsiteY11" fmla="*/ 23959 h 326854"/>
                <a:gd name="connsiteX12" fmla="*/ 598170 w 2554605"/>
                <a:gd name="connsiteY12" fmla="*/ 48724 h 326854"/>
                <a:gd name="connsiteX13" fmla="*/ 430530 w 2554605"/>
                <a:gd name="connsiteY13" fmla="*/ 88729 h 326854"/>
                <a:gd name="connsiteX14" fmla="*/ 266700 w 2554605"/>
                <a:gd name="connsiteY14" fmla="*/ 134449 h 326854"/>
                <a:gd name="connsiteX15" fmla="*/ 158115 w 2554605"/>
                <a:gd name="connsiteY15" fmla="*/ 168739 h 326854"/>
                <a:gd name="connsiteX16" fmla="*/ 89535 w 2554605"/>
                <a:gd name="connsiteY16" fmla="*/ 197314 h 326854"/>
                <a:gd name="connsiteX17" fmla="*/ 41910 w 2554605"/>
                <a:gd name="connsiteY17" fmla="*/ 227794 h 326854"/>
                <a:gd name="connsiteX18" fmla="*/ 9525 w 2554605"/>
                <a:gd name="connsiteY18" fmla="*/ 275419 h 326854"/>
                <a:gd name="connsiteX19" fmla="*/ 0 w 2554605"/>
                <a:gd name="connsiteY19" fmla="*/ 324949 h 32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4605" h="326854">
                  <a:moveTo>
                    <a:pt x="2554605" y="326854"/>
                  </a:moveTo>
                  <a:cubicBezTo>
                    <a:pt x="2491898" y="325742"/>
                    <a:pt x="2429192" y="324631"/>
                    <a:pt x="2371725" y="319234"/>
                  </a:cubicBezTo>
                  <a:cubicBezTo>
                    <a:pt x="2314257" y="313836"/>
                    <a:pt x="2265362" y="307804"/>
                    <a:pt x="2209800" y="294469"/>
                  </a:cubicBezTo>
                  <a:cubicBezTo>
                    <a:pt x="2154238" y="281134"/>
                    <a:pt x="2104707" y="263354"/>
                    <a:pt x="2038350" y="239224"/>
                  </a:cubicBezTo>
                  <a:cubicBezTo>
                    <a:pt x="1971993" y="215094"/>
                    <a:pt x="1880870" y="174136"/>
                    <a:pt x="1811655" y="149689"/>
                  </a:cubicBezTo>
                  <a:cubicBezTo>
                    <a:pt x="1742440" y="125241"/>
                    <a:pt x="1688147" y="110001"/>
                    <a:pt x="1623060" y="92539"/>
                  </a:cubicBezTo>
                  <a:cubicBezTo>
                    <a:pt x="1557973" y="75077"/>
                    <a:pt x="1481772" y="58249"/>
                    <a:pt x="1421130" y="44914"/>
                  </a:cubicBezTo>
                  <a:cubicBezTo>
                    <a:pt x="1360488" y="31579"/>
                    <a:pt x="1311910" y="19831"/>
                    <a:pt x="1259205" y="12529"/>
                  </a:cubicBezTo>
                  <a:cubicBezTo>
                    <a:pt x="1206500" y="5227"/>
                    <a:pt x="1143317" y="3004"/>
                    <a:pt x="1104900" y="1099"/>
                  </a:cubicBezTo>
                  <a:cubicBezTo>
                    <a:pt x="1066483" y="-806"/>
                    <a:pt x="1058862" y="147"/>
                    <a:pt x="1028700" y="1099"/>
                  </a:cubicBezTo>
                  <a:cubicBezTo>
                    <a:pt x="998538" y="2051"/>
                    <a:pt x="970280" y="3004"/>
                    <a:pt x="923925" y="6814"/>
                  </a:cubicBezTo>
                  <a:cubicBezTo>
                    <a:pt x="877570" y="10624"/>
                    <a:pt x="804863" y="16974"/>
                    <a:pt x="750570" y="23959"/>
                  </a:cubicBezTo>
                  <a:cubicBezTo>
                    <a:pt x="696277" y="30944"/>
                    <a:pt x="651510" y="37929"/>
                    <a:pt x="598170" y="48724"/>
                  </a:cubicBezTo>
                  <a:cubicBezTo>
                    <a:pt x="544830" y="59519"/>
                    <a:pt x="485775" y="74442"/>
                    <a:pt x="430530" y="88729"/>
                  </a:cubicBezTo>
                  <a:cubicBezTo>
                    <a:pt x="375285" y="103016"/>
                    <a:pt x="312102" y="121114"/>
                    <a:pt x="266700" y="134449"/>
                  </a:cubicBezTo>
                  <a:cubicBezTo>
                    <a:pt x="221298" y="147784"/>
                    <a:pt x="187642" y="158262"/>
                    <a:pt x="158115" y="168739"/>
                  </a:cubicBezTo>
                  <a:cubicBezTo>
                    <a:pt x="128588" y="179216"/>
                    <a:pt x="108902" y="187471"/>
                    <a:pt x="89535" y="197314"/>
                  </a:cubicBezTo>
                  <a:cubicBezTo>
                    <a:pt x="70167" y="207156"/>
                    <a:pt x="55245" y="214776"/>
                    <a:pt x="41910" y="227794"/>
                  </a:cubicBezTo>
                  <a:cubicBezTo>
                    <a:pt x="28575" y="240811"/>
                    <a:pt x="16510" y="259227"/>
                    <a:pt x="9525" y="275419"/>
                  </a:cubicBezTo>
                  <a:cubicBezTo>
                    <a:pt x="2540" y="291611"/>
                    <a:pt x="1270" y="308280"/>
                    <a:pt x="0" y="324949"/>
                  </a:cubicBezTo>
                </a:path>
              </a:pathLst>
            </a:cu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Date Placeholder 8">
            <a:extLst>
              <a:ext uri="{FF2B5EF4-FFF2-40B4-BE49-F238E27FC236}">
                <a16:creationId xmlns:a16="http://schemas.microsoft.com/office/drawing/2014/main" id="{7535F357-982F-6FF7-96F3-695BF9F220CB}"/>
              </a:ext>
            </a:extLst>
          </p:cNvPr>
          <p:cNvSpPr>
            <a:spLocks noGrp="1"/>
          </p:cNvSpPr>
          <p:nvPr>
            <p:ph type="dt" sz="half" idx="10"/>
          </p:nvPr>
        </p:nvSpPr>
        <p:spPr/>
        <p:txBody>
          <a:bodyPr/>
          <a:lstStyle/>
          <a:p>
            <a:r>
              <a:rPr lang="en-US"/>
              <a:t>Andrea Frazzitta</a:t>
            </a:r>
            <a:endParaRPr lang="it-IT"/>
          </a:p>
        </p:txBody>
      </p:sp>
      <p:sp>
        <p:nvSpPr>
          <p:cNvPr id="11" name="Slide Number Placeholder 10">
            <a:extLst>
              <a:ext uri="{FF2B5EF4-FFF2-40B4-BE49-F238E27FC236}">
                <a16:creationId xmlns:a16="http://schemas.microsoft.com/office/drawing/2014/main" id="{B80DE8B2-696E-CADF-E68A-B3FC6F61BC56}"/>
              </a:ext>
            </a:extLst>
          </p:cNvPr>
          <p:cNvSpPr>
            <a:spLocks noGrp="1"/>
          </p:cNvSpPr>
          <p:nvPr>
            <p:ph type="sldNum" sz="quarter" idx="12"/>
          </p:nvPr>
        </p:nvSpPr>
        <p:spPr/>
        <p:txBody>
          <a:bodyPr/>
          <a:lstStyle/>
          <a:p>
            <a:fld id="{9B13B172-409A-48BF-92CD-9E808051E234}" type="slidenum">
              <a:rPr lang="it-IT" smtClean="0"/>
              <a:t>9</a:t>
            </a:fld>
            <a:endParaRPr lang="it-IT"/>
          </a:p>
        </p:txBody>
      </p:sp>
    </p:spTree>
    <p:extLst>
      <p:ext uri="{BB962C8B-B14F-4D97-AF65-F5344CB8AC3E}">
        <p14:creationId xmlns:p14="http://schemas.microsoft.com/office/powerpoint/2010/main" val="42299749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14934</TotalTime>
  <Words>3297</Words>
  <Application>Microsoft Office PowerPoint</Application>
  <PresentationFormat>Widescreen</PresentationFormat>
  <Paragraphs>311</Paragraphs>
  <Slides>32</Slides>
  <Notes>20</Notes>
  <HiddenSlides>21</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Arial Narrow</vt:lpstr>
      <vt:lpstr>Calibri</vt:lpstr>
      <vt:lpstr>Cambria Math</vt:lpstr>
      <vt:lpstr>Helvetica Neue Light</vt:lpstr>
      <vt:lpstr>Open Sans Semibold</vt:lpstr>
      <vt:lpstr>Titillium</vt:lpstr>
      <vt:lpstr>Titillium Bd</vt:lpstr>
      <vt:lpstr>Wingdings</vt:lpstr>
      <vt:lpstr>Tema di Office</vt:lpstr>
      <vt:lpstr>1_Tema di Office</vt:lpstr>
      <vt:lpstr>Sources: Betatron Radiation</vt:lpstr>
      <vt:lpstr>Outline</vt:lpstr>
      <vt:lpstr>What is betatron radiation?</vt:lpstr>
      <vt:lpstr>Providing radiators: self-injection</vt:lpstr>
      <vt:lpstr>Self-injection VS Ionization injection</vt:lpstr>
      <vt:lpstr>Providing radiation: betatron motion</vt:lpstr>
      <vt:lpstr>Betatron motion: trajectory crossing</vt:lpstr>
      <vt:lpstr>Spectral features</vt:lpstr>
      <vt:lpstr>Spectrum shaping: dephasing control</vt:lpstr>
      <vt:lpstr>Spatial coherence</vt:lpstr>
      <vt:lpstr>Expected Parameters</vt:lpstr>
      <vt:lpstr>Possible applications</vt:lpstr>
      <vt:lpstr>PowerPoint Presentation</vt:lpstr>
      <vt:lpstr>The EuAPS source</vt:lpstr>
      <vt:lpstr>The EuAPS source</vt:lpstr>
      <vt:lpstr>The EuAPS source</vt:lpstr>
      <vt:lpstr>The EuAPS source</vt:lpstr>
      <vt:lpstr>The EuAPS source</vt:lpstr>
      <vt:lpstr>Inside the user chamber </vt:lpstr>
      <vt:lpstr>SPARC_LAB bunker</vt:lpstr>
      <vt:lpstr>Betatron was always a hot topic</vt:lpstr>
      <vt:lpstr>PowerPoint Presentation</vt:lpstr>
      <vt:lpstr>Betatron radiation</vt:lpstr>
      <vt:lpstr>PowerPoint Presentation</vt:lpstr>
      <vt:lpstr>PowerPoint Presentation</vt:lpstr>
      <vt:lpstr>Betatron radiation emission</vt:lpstr>
      <vt:lpstr>PowerPoint Presentation</vt:lpstr>
      <vt:lpstr>SPARC_LAB bunker</vt:lpstr>
      <vt:lpstr>Interaction point and experimental chamber</vt:lpstr>
      <vt:lpstr>Interaction point</vt:lpstr>
      <vt:lpstr>Timeline</vt:lpstr>
      <vt:lpstr>Spectral features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Frontiers of Beam Diagnostics in Plasma Accelerators: Measuring the Ultra-fast and Ultra-cold</dc:title>
  <dc:creator>Alessandro Cianchi</dc:creator>
  <cp:lastModifiedBy>Andrea Frazzitta</cp:lastModifiedBy>
  <cp:revision>14</cp:revision>
  <dcterms:created xsi:type="dcterms:W3CDTF">2018-08-27T07:33:28Z</dcterms:created>
  <dcterms:modified xsi:type="dcterms:W3CDTF">2024-12-03T17:52:04Z</dcterms:modified>
</cp:coreProperties>
</file>