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0" r:id="rId2"/>
    <p:sldMasterId id="2147483662" r:id="rId3"/>
    <p:sldMasterId id="2147488132" r:id="rId4"/>
    <p:sldMasterId id="2147488157" r:id="rId5"/>
    <p:sldMasterId id="2147488170" r:id="rId6"/>
    <p:sldMasterId id="2147488184" r:id="rId7"/>
  </p:sldMasterIdLst>
  <p:notesMasterIdLst>
    <p:notesMasterId r:id="rId17"/>
  </p:notesMasterIdLst>
  <p:sldIdLst>
    <p:sldId id="634" r:id="rId8"/>
    <p:sldId id="626" r:id="rId9"/>
    <p:sldId id="631" r:id="rId10"/>
    <p:sldId id="635" r:id="rId11"/>
    <p:sldId id="633" r:id="rId12"/>
    <p:sldId id="632" r:id="rId13"/>
    <p:sldId id="645" r:id="rId14"/>
    <p:sldId id="629" r:id="rId15"/>
    <p:sldId id="622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FFFF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32F8"/>
    <a:srgbClr val="4BFBEF"/>
    <a:srgbClr val="2F2B77"/>
    <a:srgbClr val="002777"/>
    <a:srgbClr val="002F8C"/>
    <a:srgbClr val="002A7F"/>
    <a:srgbClr val="002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8" autoAdjust="0"/>
    <p:restoredTop sz="95020" autoAdjust="0"/>
  </p:normalViewPr>
  <p:slideViewPr>
    <p:cSldViewPr snapToGrid="0" showGuides="1">
      <p:cViewPr varScale="1">
        <p:scale>
          <a:sx n="79" d="100"/>
          <a:sy n="79" d="100"/>
        </p:scale>
        <p:origin x="677" y="86"/>
      </p:cViewPr>
      <p:guideLst>
        <p:guide orient="horz" pos="4320"/>
        <p:guide pos="2880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1762AC8-C85F-A840-8A80-DEF8C734A0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FD1E282-D9B1-2C48-BAF7-60802E276A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71457E27-3422-1F4D-A4B7-AC9539D8B9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ACA740A-140D-FB4A-99E5-B023E6EC86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 noProof="0"/>
              <a:t>Click to edit Master text styles</a:t>
            </a:r>
          </a:p>
          <a:p>
            <a:pPr lvl="1"/>
            <a:r>
              <a:rPr lang="en-US" altLang="en-IT" noProof="0"/>
              <a:t>Second level</a:t>
            </a:r>
          </a:p>
          <a:p>
            <a:pPr lvl="2"/>
            <a:r>
              <a:rPr lang="en-US" altLang="en-IT" noProof="0"/>
              <a:t>Third level</a:t>
            </a:r>
          </a:p>
          <a:p>
            <a:pPr lvl="3"/>
            <a:r>
              <a:rPr lang="en-US" altLang="en-IT" noProof="0"/>
              <a:t>Fourth level</a:t>
            </a:r>
          </a:p>
          <a:p>
            <a:pPr lvl="4"/>
            <a:r>
              <a:rPr lang="en-US" altLang="en-IT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E49C7B5-2198-B14A-9F89-B0850B5690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91BF09A-A089-3B48-A6D8-30ECC712B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39A38BD0-7FB6-B84B-844F-13B46CD0D779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71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38BD0-7FB6-B84B-844F-13B46CD0D779}" type="slidenum">
              <a:rPr lang="en-US" altLang="en-IT" smtClean="0"/>
              <a:pPr>
                <a:defRPr/>
              </a:pPr>
              <a:t>5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366824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38BD0-7FB6-B84B-844F-13B46CD0D779}" type="slidenum">
              <a:rPr kumimoji="0" lang="en-US" altLang="en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2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8026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6722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6525"/>
            <a:ext cx="19431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6525"/>
            <a:ext cx="56769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5247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2614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2565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0398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4026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7143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7673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6139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2163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8091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6206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298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6525"/>
            <a:ext cx="19431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6525"/>
            <a:ext cx="56769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8937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23472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8383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7760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1271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6712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7519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9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17514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0716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752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7309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6525"/>
            <a:ext cx="19431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6525"/>
            <a:ext cx="56769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71251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F8E7-F7CF-084A-9589-D99DF6254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AEE78-5225-E349-823E-F6D10E333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E86D-907E-0948-B17A-CF04690E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924E-7641-F843-BD91-CF381418F5FE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320E6-E7EF-2549-903D-9EBBE108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4E63-2E3F-1741-AF5A-98598C60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50464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40F-F505-C140-BA5E-96C07417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3457-B6D1-E94A-A737-FA5B1682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05657-A7E3-924A-A07F-2E639B27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E7C-E3E4-9C4D-A309-1DC05CB842B2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4CC4F-8408-AE4B-89F6-1998F53E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DB43-9FEA-3D48-B58F-2597ABFC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2729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9DCD-30A9-B043-B8CC-0FE5E8D8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B8100-8201-E244-80BA-C7F9D8A6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7219-C361-3944-92A7-4D5B8EC4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3E80-053F-4F4C-9506-0E34BA8E7041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EDAF7-1B48-C34A-9194-57B0C2C6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8B9B-8A58-264E-93A1-6403E1AD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60480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27E7-A539-DF40-915D-26F7543E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704E5-554F-614A-BD4A-E8E1A21F9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4330-D700-9641-90B5-BE2BD9376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47691-3219-0441-A75F-347B16C9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0F2A-CD1B-A347-9328-AD07BBAD2875}" type="datetime1">
              <a:t>7/5/2024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7655A-C2AD-114A-BDB6-F9F76370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D1DF3-F05E-9244-8A54-9694D72A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62051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970D-5598-494A-91BE-857DE4DE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AF3DE-F68B-0646-B821-F15E73949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8DD60-A0C7-F04D-BDEF-E3DD9A7B4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3738D-0496-6D43-8F93-B53C03B9B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C2556-8392-2646-8762-4B64C6BF6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1D83A-134C-B449-B90E-80AEE5D0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8C32-BF4E-824D-9E6F-EE4EB50EBD81}" type="datetime1">
              <a:t>7/5/2024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AF771-F584-7446-B478-CFCE32DF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72554-CFDD-CE4C-AC26-6F50667C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40046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4414-122E-7B4A-8BB9-C00424F1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D63F1-D72C-514A-A4DA-74E3EDB8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341-5E11-F843-A513-F45029BC1A91}" type="datetime1">
              <a:t>7/5/2024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785A8-2DD9-654A-BEE6-21BB45E5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3F43C-FD69-A642-B0D6-52D2F22D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7539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41287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7D7E6-AABD-294E-BC80-E7BB73C5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036E-535A-FC4C-8183-911C79E180E8}" type="datetime1">
              <a:t>7/5/2024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0E690-5D8C-3B41-95EA-6FE3EEDC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673E1-7FD1-7747-9ADC-253E1956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77619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5A1B-69D9-0644-BF0B-3392EF68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1A8D-9B7E-D44C-AA8C-C3D00909A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BBF93-970A-E54A-8A2D-B2BC14B2B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4018-C8AF-E545-A6DF-CB6456F3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A900-984F-F94B-9915-B5C7B343615C}" type="datetime1">
              <a:t>7/5/2024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32434-FA45-F447-A06E-1CC00DEC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08CD8-CDED-9549-91A8-4FE1CCDC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31642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C200-4655-684D-99C8-7867B815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FCEDE-6B52-984F-9A65-722B15049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88F7C-ECF4-F649-9FB7-92BA80E82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F3073-D867-0C42-BE86-9191036B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B5F-5348-FA4C-B6A8-F26CCD08FF4A}" type="datetime1">
              <a:t>7/5/2024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EEEEE-BCD6-F548-91DD-BA4EAC46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23910-5D62-A441-AB78-3D7FF274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3765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749F-87AA-C540-BC74-12DE985D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16910-4785-D740-B319-7608C0EC2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45766-4399-3B4C-B00B-2E3CF3DB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E569-88B0-F041-B708-6E2F5C99D3BC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4D307-1742-DC4D-B4EB-2A92B3AC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6EFB-7F70-CE49-8988-9874A81E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00673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C3707-6D88-5341-B4A4-301582001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062EF-98A3-5546-94C9-C6DFA9836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F084-2E26-BB4B-B252-4F3BB4AB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EB0-B499-5844-A5B0-4A4F1B95D9E3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4161-E00F-474C-A7D4-495C8AED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EF20-C076-E142-97FA-FFA5CFEE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96491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85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295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791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566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1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74122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909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23653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439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108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655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537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78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1415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F8E7-F7CF-084A-9589-D99DF6254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AEE78-5225-E349-823E-F6D10E333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E86D-907E-0948-B17A-CF04690E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320E6-E7EF-2549-903D-9EBBE108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4E63-2E3F-1741-AF5A-98598C60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71505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40F-F505-C140-BA5E-96C07417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3457-B6D1-E94A-A737-FA5B1682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05657-A7E3-924A-A07F-2E639B27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4CC4F-8408-AE4B-89F6-1998F53E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DB43-9FEA-3D48-B58F-2597ABFC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74877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9DCD-30A9-B043-B8CC-0FE5E8D8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B8100-8201-E244-80BA-C7F9D8A6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7219-C361-3944-92A7-4D5B8EC4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EDAF7-1B48-C34A-9194-57B0C2C6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8B9B-8A58-264E-93A1-6403E1AD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4581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17259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27E7-A539-DF40-915D-26F7543E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704E5-554F-614A-BD4A-E8E1A21F9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4330-D700-9641-90B5-BE2BD9376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47691-3219-0441-A75F-347B16C9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7655A-C2AD-114A-BDB6-F9F76370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D1DF3-F05E-9244-8A54-9694D72A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9454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970D-5598-494A-91BE-857DE4DE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AF3DE-F68B-0646-B821-F15E73949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8DD60-A0C7-F04D-BDEF-E3DD9A7B4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3738D-0496-6D43-8F93-B53C03B9B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C2556-8392-2646-8762-4B64C6BF6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1D83A-134C-B449-B90E-80AEE5D0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AF771-F584-7446-B478-CFCE32DF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72554-CFDD-CE4C-AC26-6F50667C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9392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4414-122E-7B4A-8BB9-C00424F1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D63F1-D72C-514A-A4DA-74E3EDB8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785A8-2DD9-654A-BEE6-21BB45E5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3F43C-FD69-A642-B0D6-52D2F22D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23734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7D7E6-AABD-294E-BC80-E7BB73C5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0E690-5D8C-3B41-95EA-6FE3EEDC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673E1-7FD1-7747-9ADC-253E1956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837614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5A1B-69D9-0644-BF0B-3392EF68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1A8D-9B7E-D44C-AA8C-C3D00909A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BBF93-970A-E54A-8A2D-B2BC14B2B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4018-C8AF-E545-A6DF-CB6456F3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32434-FA45-F447-A06E-1CC00DEC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08CD8-CDED-9549-91A8-4FE1CCDC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9023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C200-4655-684D-99C8-7867B815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FCEDE-6B52-984F-9A65-722B15049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88F7C-ECF4-F649-9FB7-92BA80E82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F3073-D867-0C42-BE86-9191036B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EEEEE-BCD6-F548-91DD-BA4EAC46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23910-5D62-A441-AB78-3D7FF274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532293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749F-87AA-C540-BC74-12DE985D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16910-4785-D740-B319-7608C0EC2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45766-4399-3B4C-B00B-2E3CF3DB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4D307-1742-DC4D-B4EB-2A92B3AC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6EFB-7F70-CE49-8988-9874A81E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568131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C3707-6D88-5341-B4A4-301582001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062EF-98A3-5546-94C9-C6DFA9836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F084-2E26-BB4B-B252-4F3BB4AB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4161-E00F-474C-A7D4-495C8AED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EF20-C076-E142-97FA-FFA5CFEE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809459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BF1E7-9CAB-6048-B82D-394B9B0F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85B8-FD08-5D43-8399-A9406F45B57D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0D3FE-0F2E-C148-B386-C715B666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4423-11BC-7B40-81F0-A21D2F9A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7AE94E5-C41F-E846-897C-6EA2CB3163A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5715563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DA01-6AFB-8140-ADB0-1E13E9BE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2464-5D42-454D-8220-60BFF0A64E40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A4B1-A67F-5D48-9F96-F9C1F1D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2ED6D-61F7-2748-828A-81FF8D11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E282E14C-6703-6A42-91B2-6D37F5EFAF0B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93164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7656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1BC7-4675-6242-AA0F-0E64FF65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640C6-CBC0-1E4F-A06E-9652100C60B9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3B606-C5C3-F043-A17A-3FA21B9B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1A62C-541F-AF47-9EB3-1A912931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73BCED65-8CB2-154E-A5C8-798D15E0F3BE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92052121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446F6-654A-784C-873D-6304EA65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8764-6192-B14E-9303-600321E3ECBF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D7B19-FF04-EB43-A9FD-F0F861AD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1B64A-ECD6-AE41-A146-431E56C3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1FCE4CA2-A204-E548-B02D-3798500D0FA7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9824420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4EDC6-3A61-2B4E-B517-2DFB680D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CC94-9AD0-1A41-8BAE-34B255F124A8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14B74-4C66-784A-A43E-13CCA1FF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F6FF6-5C10-EA42-B0D5-EBFB206A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9F2146F4-C38F-0F41-B92E-58CEC84C15B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4644570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0C868-BB6B-D34C-B9F3-3083520A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9FA7-B9C9-D640-B4C9-35681115238A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7B04D-8B9E-2345-8948-6AF43081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90BF-D5AF-5745-B43F-57CE6765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3DAC0C81-043E-824B-BBD2-587213B7552C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2747334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FE3E5F-B275-1B45-AAC0-3003E170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0C81-71FE-EA4B-8963-3E15082DD759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6F921-827B-5848-B5C8-48EE3F9F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AA4A9-3ED6-B241-B364-038720BA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666995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3EDFB-6929-584D-8A4B-10496399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A8B6-2F26-E04B-8E82-2589839F550A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1E6BF-B78D-1445-BDBB-5DA7C4B4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4F1C7-E200-A340-9CF9-D8100E9D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25EC2DFB-A6EA-7844-8EC0-30E6134EC2B8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524962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4839-614C-314C-97E7-7154490C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F99C-0A57-B044-8304-003DD54233EF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427E8-EFC1-AB4D-AFA4-D3C5F3F0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0EED0-05F3-5A47-8F37-F4A12C85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91D9F285-F612-644C-A430-550E9E03FEDB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6879639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417A6-0BCA-FF46-AD3D-427C9094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2AE2-946D-504D-9000-DD52CD948813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2ED9F-3DAA-284F-BE79-0DA88BC6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2C151-B00F-F34E-980B-1B90E769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B23380EB-ABA9-4341-9189-0D88CDB24F33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7199371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36199-9E8D-3F45-B286-145C740A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44BD-29D1-2340-BC7C-CB5BA22CB76C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7D302-7501-C44F-94AD-DA126714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89919-574C-9141-A1FB-47D94A71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B4D0B950-20AC-4643-B05E-4B091020E389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212036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2161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8087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D14A6DF-AE80-4545-AB8D-C09B1F872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136525"/>
            <a:ext cx="6988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B2FDAE3-660D-D347-9ADE-9B2C7217F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0" r:id="rId1"/>
    <p:sldLayoutId id="2147488061" r:id="rId2"/>
    <p:sldLayoutId id="2147488062" r:id="rId3"/>
    <p:sldLayoutId id="2147488063" r:id="rId4"/>
    <p:sldLayoutId id="2147488064" r:id="rId5"/>
    <p:sldLayoutId id="2147488065" r:id="rId6"/>
    <p:sldLayoutId id="2147488066" r:id="rId7"/>
    <p:sldLayoutId id="2147488067" r:id="rId8"/>
    <p:sldLayoutId id="2147488068" r:id="rId9"/>
    <p:sldLayoutId id="2147488069" r:id="rId10"/>
    <p:sldLayoutId id="214748807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C3BA81E-AAF4-324E-B28B-4522BC433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136525"/>
            <a:ext cx="6988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AB732F6-C88D-3F4A-A7C2-1665D7170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1" r:id="rId1"/>
    <p:sldLayoutId id="2147488072" r:id="rId2"/>
    <p:sldLayoutId id="2147488073" r:id="rId3"/>
    <p:sldLayoutId id="2147488074" r:id="rId4"/>
    <p:sldLayoutId id="2147488075" r:id="rId5"/>
    <p:sldLayoutId id="2147488076" r:id="rId6"/>
    <p:sldLayoutId id="2147488077" r:id="rId7"/>
    <p:sldLayoutId id="2147488078" r:id="rId8"/>
    <p:sldLayoutId id="2147488079" r:id="rId9"/>
    <p:sldLayoutId id="2147488080" r:id="rId10"/>
    <p:sldLayoutId id="214748808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FE05654-8EBA-F748-9C72-B410EDABD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136525"/>
            <a:ext cx="6988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006E55B-D854-C04C-9763-F9A43FCEF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2" r:id="rId1"/>
    <p:sldLayoutId id="2147488083" r:id="rId2"/>
    <p:sldLayoutId id="2147488084" r:id="rId3"/>
    <p:sldLayoutId id="2147488085" r:id="rId4"/>
    <p:sldLayoutId id="2147488086" r:id="rId5"/>
    <p:sldLayoutId id="2147488087" r:id="rId6"/>
    <p:sldLayoutId id="2147488088" r:id="rId7"/>
    <p:sldLayoutId id="2147488089" r:id="rId8"/>
    <p:sldLayoutId id="2147488090" r:id="rId9"/>
    <p:sldLayoutId id="2147488091" r:id="rId10"/>
    <p:sldLayoutId id="214748809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8BE94-6C03-354F-8C4B-DC2B6428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840CE-66B2-334F-AEEF-C072E9F4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87A5B-0150-7941-B088-6C9628B06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76E7-5177-DA4C-8372-4081335C0C25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7A701-A254-F04D-ACEA-BCF1F5E44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6019C-3D99-7D46-8249-0348D6F29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3446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33" r:id="rId1"/>
    <p:sldLayoutId id="2147488134" r:id="rId2"/>
    <p:sldLayoutId id="2147488135" r:id="rId3"/>
    <p:sldLayoutId id="2147488136" r:id="rId4"/>
    <p:sldLayoutId id="2147488137" r:id="rId5"/>
    <p:sldLayoutId id="2147488138" r:id="rId6"/>
    <p:sldLayoutId id="2147488139" r:id="rId7"/>
    <p:sldLayoutId id="2147488140" r:id="rId8"/>
    <p:sldLayoutId id="2147488141" r:id="rId9"/>
    <p:sldLayoutId id="2147488142" r:id="rId10"/>
    <p:sldLayoutId id="214748814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43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58" r:id="rId1"/>
    <p:sldLayoutId id="2147488159" r:id="rId2"/>
    <p:sldLayoutId id="2147488160" r:id="rId3"/>
    <p:sldLayoutId id="2147488161" r:id="rId4"/>
    <p:sldLayoutId id="2147488162" r:id="rId5"/>
    <p:sldLayoutId id="2147488163" r:id="rId6"/>
    <p:sldLayoutId id="2147488164" r:id="rId7"/>
    <p:sldLayoutId id="2147488165" r:id="rId8"/>
    <p:sldLayoutId id="2147488166" r:id="rId9"/>
    <p:sldLayoutId id="2147488167" r:id="rId10"/>
    <p:sldLayoutId id="2147488168" r:id="rId11"/>
    <p:sldLayoutId id="2147488169" r:id="rId12"/>
  </p:sldLayoutIdLst>
  <p:hf hdr="0" ftr="0" dt="0"/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8BE94-6C03-354F-8C4B-DC2B6428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840CE-66B2-334F-AEEF-C072E9F4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87A5B-0150-7941-B088-6C9628B06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6386-7E15-5948-856C-B4818ACC3D33}" type="datetimeFigureOut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7A701-A254-F04D-ACEA-BCF1F5E44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6019C-3D99-7D46-8249-0348D6F29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7744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71" r:id="rId1"/>
    <p:sldLayoutId id="2147488172" r:id="rId2"/>
    <p:sldLayoutId id="2147488173" r:id="rId3"/>
    <p:sldLayoutId id="2147488174" r:id="rId4"/>
    <p:sldLayoutId id="2147488175" r:id="rId5"/>
    <p:sldLayoutId id="2147488176" r:id="rId6"/>
    <p:sldLayoutId id="2147488177" r:id="rId7"/>
    <p:sldLayoutId id="2147488178" r:id="rId8"/>
    <p:sldLayoutId id="2147488179" r:id="rId9"/>
    <p:sldLayoutId id="2147488180" r:id="rId10"/>
    <p:sldLayoutId id="21474881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A89E076-5AE4-FF40-BF32-A1B3312B0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BD2F17E-E353-8140-9874-CCFA1441A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B76B2A6-AB6A-A542-9FA8-5235393920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19875"/>
            <a:ext cx="31130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00"/>
                </a:solidFill>
                <a:latin typeface="Comic Sans MS" panose="030F0902030302020204" pitchFamily="66" charset="0"/>
              </a:defRPr>
            </a:lvl1pPr>
          </a:lstStyle>
          <a:p>
            <a:pPr>
              <a:defRPr/>
            </a:pPr>
            <a:fld id="{1F749626-9126-5A49-8EF4-E5534ED2E40E}" type="datetime1">
              <a:t>7/5/2024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8CBF4235-69FF-6E48-985C-86E46C77EE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3275" y="66198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00"/>
                </a:solidFill>
                <a:latin typeface="Comic Sans MS" panose="030F0902030302020204" pitchFamily="66" charset="0"/>
              </a:defRPr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F24FD004-0731-7949-8D97-AD3A9C42ED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987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ea typeface="굴림" panose="020B0600000101010101" pitchFamily="34" charset="-127"/>
              </a:defRPr>
            </a:lvl1pPr>
          </a:lstStyle>
          <a:p>
            <a:pPr>
              <a:defRPr/>
            </a:pPr>
            <a:r>
              <a:rPr lang="en-US" altLang="ko-KR"/>
              <a:t>- </a:t>
            </a:r>
            <a:fld id="{919564B9-DC89-194C-85C8-F88772C98D0D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37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5" r:id="rId1"/>
    <p:sldLayoutId id="2147488186" r:id="rId2"/>
    <p:sldLayoutId id="2147488187" r:id="rId3"/>
    <p:sldLayoutId id="2147488188" r:id="rId4"/>
    <p:sldLayoutId id="2147488189" r:id="rId5"/>
    <p:sldLayoutId id="2147488190" r:id="rId6"/>
    <p:sldLayoutId id="2147488191" r:id="rId7"/>
    <p:sldLayoutId id="2147488192" r:id="rId8"/>
    <p:sldLayoutId id="2147488193" r:id="rId9"/>
    <p:sldLayoutId id="2147488194" r:id="rId10"/>
    <p:sldLayoutId id="214748819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3"/>
          <p:cNvSpPr/>
          <p:nvPr/>
        </p:nvSpPr>
        <p:spPr>
          <a:xfrm>
            <a:off x="-349171" y="21304"/>
            <a:ext cx="9142127" cy="7111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algn="ctr"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</a:t>
            </a:r>
            <a:r>
              <a:rPr lang="en-GB" sz="4445" dirty="0">
                <a:solidFill>
                  <a:srgbClr val="FFC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valanche</a:t>
            </a:r>
            <a:r>
              <a:rPr lang="en-GB" sz="4445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</a:t>
            </a:r>
            <a:r>
              <a:rPr lang="en-GB" sz="4445" dirty="0">
                <a:solidFill>
                  <a:srgbClr val="FFC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iodes</a:t>
            </a:r>
            <a:r>
              <a:rPr lang="en-GB" sz="4445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</a:t>
            </a:r>
            <a:r>
              <a:rPr lang="en-GB" sz="4445" dirty="0">
                <a:solidFill>
                  <a:srgbClr val="FFC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rray</a:t>
            </a:r>
            <a:r>
              <a:rPr lang="en-GB" sz="4445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ADA-5D</a:t>
            </a:r>
            <a:endParaRPr lang="en-GB" sz="4445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4AB1F-6C00-AE72-F1B6-6B083A185A01}"/>
              </a:ext>
            </a:extLst>
          </p:cNvPr>
          <p:cNvSpPr txBox="1"/>
          <p:nvPr/>
        </p:nvSpPr>
        <p:spPr>
          <a:xfrm>
            <a:off x="240166" y="2344252"/>
            <a:ext cx="9536383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070C0"/>
                </a:solidFill>
                <a:latin typeface="Calibri" panose="020F0502020204030204"/>
              </a:rPr>
              <a:t>D</a:t>
            </a:r>
            <a:r>
              <a:rPr kumimoji="0" lang="en-IT" sz="240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evelopment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thick </a:t>
            </a:r>
            <a:r>
              <a:rPr kumimoji="0" lang="en-IT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LGADs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and related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large dynamic range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electronics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 -  large pixels (3mm x 3mm)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 -  sensor thickness 200-300 um </a:t>
            </a:r>
            <a:endParaRPr kumimoji="0" lang="en-IT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5EFC4717-6412-0740-31C6-F0482221C004}"/>
              </a:ext>
            </a:extLst>
          </p:cNvPr>
          <p:cNvSpPr txBox="1"/>
          <p:nvPr/>
        </p:nvSpPr>
        <p:spPr>
          <a:xfrm>
            <a:off x="486936" y="4141545"/>
            <a:ext cx="377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T" sz="1200" b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mini-TILE (2.4cm x 2.4 cm):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T" sz="1200" b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  16 FE = </a:t>
            </a:r>
            <a:r>
              <a:rPr lang="en-IT" sz="120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8 x 8  </a:t>
            </a:r>
            <a:r>
              <a:rPr lang="en-IT" sz="1200">
                <a:solidFill>
                  <a:prstClr val="black"/>
                </a:solidFill>
                <a:cs typeface="Times New Roman" panose="02020603050405020304" pitchFamily="18" charset="0"/>
              </a:rPr>
              <a:t>LGADs</a:t>
            </a:r>
            <a:endParaRPr lang="en-IT" sz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8E7B0C49-EEE7-1F1C-AAB9-BD44C7058D74}"/>
              </a:ext>
            </a:extLst>
          </p:cNvPr>
          <p:cNvGrpSpPr/>
          <p:nvPr/>
        </p:nvGrpSpPr>
        <p:grpSpPr>
          <a:xfrm>
            <a:off x="743414" y="4849431"/>
            <a:ext cx="1598342" cy="1465412"/>
            <a:chOff x="1098748" y="714011"/>
            <a:chExt cx="2999076" cy="2911100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5A2C497A-FA7C-EBDA-68A2-B34349A5AFBE}"/>
                </a:ext>
              </a:extLst>
            </p:cNvPr>
            <p:cNvGrpSpPr/>
            <p:nvPr/>
          </p:nvGrpSpPr>
          <p:grpSpPr>
            <a:xfrm>
              <a:off x="1101438" y="714011"/>
              <a:ext cx="2996386" cy="741832"/>
              <a:chOff x="1101438" y="714011"/>
              <a:chExt cx="2996386" cy="741832"/>
            </a:xfrm>
          </p:grpSpPr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04FADD7D-5C6A-20D4-8B75-42D712BDB5C9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613" name="Frame 612">
                  <a:extLst>
                    <a:ext uri="{FF2B5EF4-FFF2-40B4-BE49-F238E27FC236}">
                      <a16:creationId xmlns:a16="http://schemas.microsoft.com/office/drawing/2014/main" id="{EF3A8E6E-377F-9BE5-D5C3-F825CA2F506A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4" name="Frame 613">
                  <a:extLst>
                    <a:ext uri="{FF2B5EF4-FFF2-40B4-BE49-F238E27FC236}">
                      <a16:creationId xmlns:a16="http://schemas.microsoft.com/office/drawing/2014/main" id="{7931CAEC-FD3D-6C5E-08DC-9E4726D19884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5" name="Frame 614">
                  <a:extLst>
                    <a:ext uri="{FF2B5EF4-FFF2-40B4-BE49-F238E27FC236}">
                      <a16:creationId xmlns:a16="http://schemas.microsoft.com/office/drawing/2014/main" id="{737E2B5C-0D76-B751-2E8D-7EAD87CD98C0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6" name="Rectangle 615">
                  <a:extLst>
                    <a:ext uri="{FF2B5EF4-FFF2-40B4-BE49-F238E27FC236}">
                      <a16:creationId xmlns:a16="http://schemas.microsoft.com/office/drawing/2014/main" id="{F6049488-8905-05D8-A700-34D29831A899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7" name="Doughnut 58">
                  <a:extLst>
                    <a:ext uri="{FF2B5EF4-FFF2-40B4-BE49-F238E27FC236}">
                      <a16:creationId xmlns:a16="http://schemas.microsoft.com/office/drawing/2014/main" id="{A644861F-6A5F-FB17-3CA7-EB93E0FF58BF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8" name="Doughnut 59">
                  <a:extLst>
                    <a:ext uri="{FF2B5EF4-FFF2-40B4-BE49-F238E27FC236}">
                      <a16:creationId xmlns:a16="http://schemas.microsoft.com/office/drawing/2014/main" id="{E197B6F6-7692-2CA2-BF01-034AC666179B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9" name="Doughnut 60">
                  <a:extLst>
                    <a:ext uri="{FF2B5EF4-FFF2-40B4-BE49-F238E27FC236}">
                      <a16:creationId xmlns:a16="http://schemas.microsoft.com/office/drawing/2014/main" id="{E67A3F65-D8EB-A1C3-62A8-354272549CCA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0" name="Doughnut 61">
                  <a:extLst>
                    <a:ext uri="{FF2B5EF4-FFF2-40B4-BE49-F238E27FC236}">
                      <a16:creationId xmlns:a16="http://schemas.microsoft.com/office/drawing/2014/main" id="{8D3CD4F3-30BE-83F5-AFF9-D3E89A2FA16B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DA59E5C0-8B78-1D76-C5EA-0D1AF3D59A6A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25" name="Straight Connector 624">
                    <a:extLst>
                      <a:ext uri="{FF2B5EF4-FFF2-40B4-BE49-F238E27FC236}">
                        <a16:creationId xmlns:a16="http://schemas.microsoft.com/office/drawing/2014/main" id="{65BA0439-1F1C-0A8C-28E8-482A87809E4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625">
                    <a:extLst>
                      <a:ext uri="{FF2B5EF4-FFF2-40B4-BE49-F238E27FC236}">
                        <a16:creationId xmlns:a16="http://schemas.microsoft.com/office/drawing/2014/main" id="{EC9AAEE2-DB43-0959-BDC5-5A7ACAD86E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F44E3878-C8CD-8C3A-10F0-3582E8D80EB0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23" name="Straight Connector 622">
                    <a:extLst>
                      <a:ext uri="{FF2B5EF4-FFF2-40B4-BE49-F238E27FC236}">
                        <a16:creationId xmlns:a16="http://schemas.microsoft.com/office/drawing/2014/main" id="{0BD5BAF0-99BA-172A-6DB2-5113D45AB57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623">
                    <a:extLst>
                      <a:ext uri="{FF2B5EF4-FFF2-40B4-BE49-F238E27FC236}">
                        <a16:creationId xmlns:a16="http://schemas.microsoft.com/office/drawing/2014/main" id="{3504770F-A553-8C13-5A8E-B79CA2F381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ECD51933-FF68-C13F-696B-46F7BFD1A6AA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599" name="Frame 598">
                  <a:extLst>
                    <a:ext uri="{FF2B5EF4-FFF2-40B4-BE49-F238E27FC236}">
                      <a16:creationId xmlns:a16="http://schemas.microsoft.com/office/drawing/2014/main" id="{EE97B308-17ED-48E0-A335-521F9640FD36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0" name="Frame 599">
                  <a:extLst>
                    <a:ext uri="{FF2B5EF4-FFF2-40B4-BE49-F238E27FC236}">
                      <a16:creationId xmlns:a16="http://schemas.microsoft.com/office/drawing/2014/main" id="{C4BE999A-8847-3372-0C97-FA2234ECF494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1" name="Frame 600">
                  <a:extLst>
                    <a:ext uri="{FF2B5EF4-FFF2-40B4-BE49-F238E27FC236}">
                      <a16:creationId xmlns:a16="http://schemas.microsoft.com/office/drawing/2014/main" id="{0CF641A1-F166-F7E0-6D77-5802842D0BAF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2" name="Rectangle 601">
                  <a:extLst>
                    <a:ext uri="{FF2B5EF4-FFF2-40B4-BE49-F238E27FC236}">
                      <a16:creationId xmlns:a16="http://schemas.microsoft.com/office/drawing/2014/main" id="{DC135ADD-429C-CD0A-C002-04BBFE02D701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3" name="Doughnut 75">
                  <a:extLst>
                    <a:ext uri="{FF2B5EF4-FFF2-40B4-BE49-F238E27FC236}">
                      <a16:creationId xmlns:a16="http://schemas.microsoft.com/office/drawing/2014/main" id="{2F2FBFF4-CA35-26B1-3E06-8E3DDB8CFEB9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4" name="Doughnut 76">
                  <a:extLst>
                    <a:ext uri="{FF2B5EF4-FFF2-40B4-BE49-F238E27FC236}">
                      <a16:creationId xmlns:a16="http://schemas.microsoft.com/office/drawing/2014/main" id="{8312C94F-9A22-416C-339D-37FB88D7DCE0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5" name="Doughnut 77">
                  <a:extLst>
                    <a:ext uri="{FF2B5EF4-FFF2-40B4-BE49-F238E27FC236}">
                      <a16:creationId xmlns:a16="http://schemas.microsoft.com/office/drawing/2014/main" id="{B84CF3D8-F944-1D22-0DAC-59ED3E4BEBE8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6" name="Doughnut 78">
                  <a:extLst>
                    <a:ext uri="{FF2B5EF4-FFF2-40B4-BE49-F238E27FC236}">
                      <a16:creationId xmlns:a16="http://schemas.microsoft.com/office/drawing/2014/main" id="{C2A2CD7F-1B44-59F5-5F59-FFAA53A7321D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607" name="Group 606">
                  <a:extLst>
                    <a:ext uri="{FF2B5EF4-FFF2-40B4-BE49-F238E27FC236}">
                      <a16:creationId xmlns:a16="http://schemas.microsoft.com/office/drawing/2014/main" id="{45693417-7789-CBBE-749C-1C80213746F7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11" name="Straight Connector 610">
                    <a:extLst>
                      <a:ext uri="{FF2B5EF4-FFF2-40B4-BE49-F238E27FC236}">
                        <a16:creationId xmlns:a16="http://schemas.microsoft.com/office/drawing/2014/main" id="{712FC0AC-3F4B-E168-BF64-E583004847A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2DE4C07E-9738-28F3-1C85-4DDBCEC5A1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8" name="Group 607">
                  <a:extLst>
                    <a:ext uri="{FF2B5EF4-FFF2-40B4-BE49-F238E27FC236}">
                      <a16:creationId xmlns:a16="http://schemas.microsoft.com/office/drawing/2014/main" id="{03C62A15-795B-F6AD-8161-18F063A4000A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09" name="Straight Connector 608">
                    <a:extLst>
                      <a:ext uri="{FF2B5EF4-FFF2-40B4-BE49-F238E27FC236}">
                        <a16:creationId xmlns:a16="http://schemas.microsoft.com/office/drawing/2014/main" id="{1D73BFDF-4C6E-7913-0012-34C637177C0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Straight Connector 609">
                    <a:extLst>
                      <a:ext uri="{FF2B5EF4-FFF2-40B4-BE49-F238E27FC236}">
                        <a16:creationId xmlns:a16="http://schemas.microsoft.com/office/drawing/2014/main" id="{9669EE7A-4AF4-9E06-BC64-B5167BD501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9" name="Group 568">
                <a:extLst>
                  <a:ext uri="{FF2B5EF4-FFF2-40B4-BE49-F238E27FC236}">
                    <a16:creationId xmlns:a16="http://schemas.microsoft.com/office/drawing/2014/main" id="{2EC68384-F4DE-ADE3-C652-6DB16FF54C3E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585" name="Frame 584">
                  <a:extLst>
                    <a:ext uri="{FF2B5EF4-FFF2-40B4-BE49-F238E27FC236}">
                      <a16:creationId xmlns:a16="http://schemas.microsoft.com/office/drawing/2014/main" id="{7D0E6227-4702-66E9-CF16-22ACB437C559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6" name="Frame 585">
                  <a:extLst>
                    <a:ext uri="{FF2B5EF4-FFF2-40B4-BE49-F238E27FC236}">
                      <a16:creationId xmlns:a16="http://schemas.microsoft.com/office/drawing/2014/main" id="{5B3C174A-99F3-43BB-EB8A-0125F21B7E55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7" name="Frame 586">
                  <a:extLst>
                    <a:ext uri="{FF2B5EF4-FFF2-40B4-BE49-F238E27FC236}">
                      <a16:creationId xmlns:a16="http://schemas.microsoft.com/office/drawing/2014/main" id="{2136CDBC-3531-E11A-EEB1-7E4E066544F2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8" name="Rectangle 587">
                  <a:extLst>
                    <a:ext uri="{FF2B5EF4-FFF2-40B4-BE49-F238E27FC236}">
                      <a16:creationId xmlns:a16="http://schemas.microsoft.com/office/drawing/2014/main" id="{7D58F5FA-7D88-0ECD-E768-FD1431357DA8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9" name="Doughnut 90">
                  <a:extLst>
                    <a:ext uri="{FF2B5EF4-FFF2-40B4-BE49-F238E27FC236}">
                      <a16:creationId xmlns:a16="http://schemas.microsoft.com/office/drawing/2014/main" id="{898BF8D5-2419-5E1F-B868-DD2A620011BA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0" name="Doughnut 91">
                  <a:extLst>
                    <a:ext uri="{FF2B5EF4-FFF2-40B4-BE49-F238E27FC236}">
                      <a16:creationId xmlns:a16="http://schemas.microsoft.com/office/drawing/2014/main" id="{E34DABED-4282-CE30-2DCA-A314F3C0997E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1" name="Doughnut 92">
                  <a:extLst>
                    <a:ext uri="{FF2B5EF4-FFF2-40B4-BE49-F238E27FC236}">
                      <a16:creationId xmlns:a16="http://schemas.microsoft.com/office/drawing/2014/main" id="{3ADCAB4E-D536-54AE-09AB-43DAB0DAC9C9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2" name="Doughnut 93">
                  <a:extLst>
                    <a:ext uri="{FF2B5EF4-FFF2-40B4-BE49-F238E27FC236}">
                      <a16:creationId xmlns:a16="http://schemas.microsoft.com/office/drawing/2014/main" id="{471B67FB-CD5E-4CC6-7021-BF5F155A76ED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93" name="Group 592">
                  <a:extLst>
                    <a:ext uri="{FF2B5EF4-FFF2-40B4-BE49-F238E27FC236}">
                      <a16:creationId xmlns:a16="http://schemas.microsoft.com/office/drawing/2014/main" id="{A160045B-66E0-9ACD-D632-33B6D9D0E8A9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97" name="Straight Connector 596">
                    <a:extLst>
                      <a:ext uri="{FF2B5EF4-FFF2-40B4-BE49-F238E27FC236}">
                        <a16:creationId xmlns:a16="http://schemas.microsoft.com/office/drawing/2014/main" id="{735BCFC3-BA08-16BE-F498-8416B493A87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>
                    <a:extLst>
                      <a:ext uri="{FF2B5EF4-FFF2-40B4-BE49-F238E27FC236}">
                        <a16:creationId xmlns:a16="http://schemas.microsoft.com/office/drawing/2014/main" id="{E6D4347E-C056-54F0-28F3-8B1394EC52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4" name="Group 593">
                  <a:extLst>
                    <a:ext uri="{FF2B5EF4-FFF2-40B4-BE49-F238E27FC236}">
                      <a16:creationId xmlns:a16="http://schemas.microsoft.com/office/drawing/2014/main" id="{F1A90B45-0ECE-3DA2-9D5B-AFB24670E6A2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95" name="Straight Connector 594">
                    <a:extLst>
                      <a:ext uri="{FF2B5EF4-FFF2-40B4-BE49-F238E27FC236}">
                        <a16:creationId xmlns:a16="http://schemas.microsoft.com/office/drawing/2014/main" id="{10906206-69ED-1BBC-FFC1-D1029692008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>
                    <a:extLst>
                      <a:ext uri="{FF2B5EF4-FFF2-40B4-BE49-F238E27FC236}">
                        <a16:creationId xmlns:a16="http://schemas.microsoft.com/office/drawing/2014/main" id="{FEB6DDA0-B988-9239-F837-A51AA131F7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0" name="Group 569">
                <a:extLst>
                  <a:ext uri="{FF2B5EF4-FFF2-40B4-BE49-F238E27FC236}">
                    <a16:creationId xmlns:a16="http://schemas.microsoft.com/office/drawing/2014/main" id="{15BB6527-71A6-796B-8EC8-E2348E8FA6CE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571" name="Frame 570">
                  <a:extLst>
                    <a:ext uri="{FF2B5EF4-FFF2-40B4-BE49-F238E27FC236}">
                      <a16:creationId xmlns:a16="http://schemas.microsoft.com/office/drawing/2014/main" id="{93DEA767-0186-72BF-D2B6-41D8CB047171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2" name="Frame 571">
                  <a:extLst>
                    <a:ext uri="{FF2B5EF4-FFF2-40B4-BE49-F238E27FC236}">
                      <a16:creationId xmlns:a16="http://schemas.microsoft.com/office/drawing/2014/main" id="{DF123814-E7C5-A945-2D4C-62CD43AADF1B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3" name="Frame 572">
                  <a:extLst>
                    <a:ext uri="{FF2B5EF4-FFF2-40B4-BE49-F238E27FC236}">
                      <a16:creationId xmlns:a16="http://schemas.microsoft.com/office/drawing/2014/main" id="{704008B1-3D56-C172-575C-35069631EE45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E90F9BE9-E357-FE98-4CF6-E88177510B63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5" name="Doughnut 105">
                  <a:extLst>
                    <a:ext uri="{FF2B5EF4-FFF2-40B4-BE49-F238E27FC236}">
                      <a16:creationId xmlns:a16="http://schemas.microsoft.com/office/drawing/2014/main" id="{6CF77025-CBC5-50D0-384E-624C0B42159D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6" name="Doughnut 106">
                  <a:extLst>
                    <a:ext uri="{FF2B5EF4-FFF2-40B4-BE49-F238E27FC236}">
                      <a16:creationId xmlns:a16="http://schemas.microsoft.com/office/drawing/2014/main" id="{7F55072D-CA8A-2E4B-2187-7CA399BEFAE7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7" name="Doughnut 107">
                  <a:extLst>
                    <a:ext uri="{FF2B5EF4-FFF2-40B4-BE49-F238E27FC236}">
                      <a16:creationId xmlns:a16="http://schemas.microsoft.com/office/drawing/2014/main" id="{6F17194D-04FC-E271-AFD3-DC94B2511A14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8" name="Doughnut 108">
                  <a:extLst>
                    <a:ext uri="{FF2B5EF4-FFF2-40B4-BE49-F238E27FC236}">
                      <a16:creationId xmlns:a16="http://schemas.microsoft.com/office/drawing/2014/main" id="{C99C22C9-2CB8-25D2-C704-8112E67A5BA1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79" name="Group 578">
                  <a:extLst>
                    <a:ext uri="{FF2B5EF4-FFF2-40B4-BE49-F238E27FC236}">
                      <a16:creationId xmlns:a16="http://schemas.microsoft.com/office/drawing/2014/main" id="{D19CDCBB-7434-2700-DF2B-B9D9066805A9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83" name="Straight Connector 582">
                    <a:extLst>
                      <a:ext uri="{FF2B5EF4-FFF2-40B4-BE49-F238E27FC236}">
                        <a16:creationId xmlns:a16="http://schemas.microsoft.com/office/drawing/2014/main" id="{149A416C-C0D1-3391-BB43-3E6BD1F3AF1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ED5AF941-D6CA-698D-1AC5-E4CA8C0354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0" name="Group 579">
                  <a:extLst>
                    <a:ext uri="{FF2B5EF4-FFF2-40B4-BE49-F238E27FC236}">
                      <a16:creationId xmlns:a16="http://schemas.microsoft.com/office/drawing/2014/main" id="{59A2878B-A34B-509C-65C4-8E9BDF869BD0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81" name="Straight Connector 580">
                    <a:extLst>
                      <a:ext uri="{FF2B5EF4-FFF2-40B4-BE49-F238E27FC236}">
                        <a16:creationId xmlns:a16="http://schemas.microsoft.com/office/drawing/2014/main" id="{9317D8A1-7D0A-F381-DBF2-E4397BC9902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E39AC2FF-ECA2-B22C-B6EB-F9EE58B2A0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0CA42D2-AEDB-2B84-1BDD-8BE2AE0EACE6}"/>
                </a:ext>
              </a:extLst>
            </p:cNvPr>
            <p:cNvGrpSpPr/>
            <p:nvPr/>
          </p:nvGrpSpPr>
          <p:grpSpPr>
            <a:xfrm>
              <a:off x="1098748" y="2162400"/>
              <a:ext cx="2996386" cy="741832"/>
              <a:chOff x="1101438" y="714011"/>
              <a:chExt cx="2996386" cy="741832"/>
            </a:xfrm>
          </p:grpSpPr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BC1298B8-675A-AB15-5C9F-CCD0634FF3A7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553" name="Frame 552">
                  <a:extLst>
                    <a:ext uri="{FF2B5EF4-FFF2-40B4-BE49-F238E27FC236}">
                      <a16:creationId xmlns:a16="http://schemas.microsoft.com/office/drawing/2014/main" id="{37BCA8D2-3850-5AB9-A665-836F381AD1DB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4" name="Frame 553">
                  <a:extLst>
                    <a:ext uri="{FF2B5EF4-FFF2-40B4-BE49-F238E27FC236}">
                      <a16:creationId xmlns:a16="http://schemas.microsoft.com/office/drawing/2014/main" id="{A86A33FE-AB8D-0345-D53C-3E744FBFEC77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5" name="Frame 554">
                  <a:extLst>
                    <a:ext uri="{FF2B5EF4-FFF2-40B4-BE49-F238E27FC236}">
                      <a16:creationId xmlns:a16="http://schemas.microsoft.com/office/drawing/2014/main" id="{53F40627-3C70-B426-2F83-D3352A61643F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6" name="Rectangle 555">
                  <a:extLst>
                    <a:ext uri="{FF2B5EF4-FFF2-40B4-BE49-F238E27FC236}">
                      <a16:creationId xmlns:a16="http://schemas.microsoft.com/office/drawing/2014/main" id="{BDB5E95F-01EE-7DCE-E5F6-4B07891E6CF2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7" name="Doughnut 289">
                  <a:extLst>
                    <a:ext uri="{FF2B5EF4-FFF2-40B4-BE49-F238E27FC236}">
                      <a16:creationId xmlns:a16="http://schemas.microsoft.com/office/drawing/2014/main" id="{D63EBB0F-BDDF-31DF-D616-58B8256DA66A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8" name="Doughnut 290">
                  <a:extLst>
                    <a:ext uri="{FF2B5EF4-FFF2-40B4-BE49-F238E27FC236}">
                      <a16:creationId xmlns:a16="http://schemas.microsoft.com/office/drawing/2014/main" id="{C8F90A06-B3CF-553B-D1B4-77EA4C56079C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9" name="Doughnut 291">
                  <a:extLst>
                    <a:ext uri="{FF2B5EF4-FFF2-40B4-BE49-F238E27FC236}">
                      <a16:creationId xmlns:a16="http://schemas.microsoft.com/office/drawing/2014/main" id="{AE8A221C-0017-174B-0624-6E7026D510D1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0" name="Doughnut 292">
                  <a:extLst>
                    <a:ext uri="{FF2B5EF4-FFF2-40B4-BE49-F238E27FC236}">
                      <a16:creationId xmlns:a16="http://schemas.microsoft.com/office/drawing/2014/main" id="{A8706134-DE10-DE38-0388-DC3004D11D67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61" name="Group 560">
                  <a:extLst>
                    <a:ext uri="{FF2B5EF4-FFF2-40B4-BE49-F238E27FC236}">
                      <a16:creationId xmlns:a16="http://schemas.microsoft.com/office/drawing/2014/main" id="{1BD4BE9F-03BF-C735-FEF2-977CD66C15F6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65" name="Straight Connector 564">
                    <a:extLst>
                      <a:ext uri="{FF2B5EF4-FFF2-40B4-BE49-F238E27FC236}">
                        <a16:creationId xmlns:a16="http://schemas.microsoft.com/office/drawing/2014/main" id="{6E9E8C02-1779-81ED-8EDB-51A1D0703F7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>
                    <a:extLst>
                      <a:ext uri="{FF2B5EF4-FFF2-40B4-BE49-F238E27FC236}">
                        <a16:creationId xmlns:a16="http://schemas.microsoft.com/office/drawing/2014/main" id="{93501EC6-E637-74B1-9B29-58AD1833DE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2" name="Group 561">
                  <a:extLst>
                    <a:ext uri="{FF2B5EF4-FFF2-40B4-BE49-F238E27FC236}">
                      <a16:creationId xmlns:a16="http://schemas.microsoft.com/office/drawing/2014/main" id="{8C206A54-4DF8-B3BC-E3AF-CFCB4A16CACD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63" name="Straight Connector 562">
                    <a:extLst>
                      <a:ext uri="{FF2B5EF4-FFF2-40B4-BE49-F238E27FC236}">
                        <a16:creationId xmlns:a16="http://schemas.microsoft.com/office/drawing/2014/main" id="{65DD058B-C291-A90E-749B-E26EE1DB113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563">
                    <a:extLst>
                      <a:ext uri="{FF2B5EF4-FFF2-40B4-BE49-F238E27FC236}">
                        <a16:creationId xmlns:a16="http://schemas.microsoft.com/office/drawing/2014/main" id="{701CCC93-A050-6A0C-2E82-AF7F039C71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06AF158F-2944-E241-F71B-C78B9ADDF6CE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539" name="Frame 538">
                  <a:extLst>
                    <a:ext uri="{FF2B5EF4-FFF2-40B4-BE49-F238E27FC236}">
                      <a16:creationId xmlns:a16="http://schemas.microsoft.com/office/drawing/2014/main" id="{1844754F-8B64-29F7-22D6-3FF9F1E32E81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0" name="Frame 539">
                  <a:extLst>
                    <a:ext uri="{FF2B5EF4-FFF2-40B4-BE49-F238E27FC236}">
                      <a16:creationId xmlns:a16="http://schemas.microsoft.com/office/drawing/2014/main" id="{F5682793-B575-369F-E358-A2F49596C455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1" name="Frame 540">
                  <a:extLst>
                    <a:ext uri="{FF2B5EF4-FFF2-40B4-BE49-F238E27FC236}">
                      <a16:creationId xmlns:a16="http://schemas.microsoft.com/office/drawing/2014/main" id="{01E8309B-2FDA-7A84-F08A-8D4FFDAD358B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2" name="Rectangle 541">
                  <a:extLst>
                    <a:ext uri="{FF2B5EF4-FFF2-40B4-BE49-F238E27FC236}">
                      <a16:creationId xmlns:a16="http://schemas.microsoft.com/office/drawing/2014/main" id="{D929940D-0A0B-FCDC-E485-1C350D352843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3" name="Doughnut 275">
                  <a:extLst>
                    <a:ext uri="{FF2B5EF4-FFF2-40B4-BE49-F238E27FC236}">
                      <a16:creationId xmlns:a16="http://schemas.microsoft.com/office/drawing/2014/main" id="{E75EBA7F-89B4-2579-6070-C3769A29ECC2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4" name="Doughnut 276">
                  <a:extLst>
                    <a:ext uri="{FF2B5EF4-FFF2-40B4-BE49-F238E27FC236}">
                      <a16:creationId xmlns:a16="http://schemas.microsoft.com/office/drawing/2014/main" id="{0A6B1CE3-145E-D279-3D92-CD7E9F33E0FD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5" name="Doughnut 277">
                  <a:extLst>
                    <a:ext uri="{FF2B5EF4-FFF2-40B4-BE49-F238E27FC236}">
                      <a16:creationId xmlns:a16="http://schemas.microsoft.com/office/drawing/2014/main" id="{9D949152-A811-B4BB-8B67-F9B9FEB0A272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6" name="Doughnut 278">
                  <a:extLst>
                    <a:ext uri="{FF2B5EF4-FFF2-40B4-BE49-F238E27FC236}">
                      <a16:creationId xmlns:a16="http://schemas.microsoft.com/office/drawing/2014/main" id="{D53114E0-79A6-B58C-E78D-208D090C14D6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47" name="Group 546">
                  <a:extLst>
                    <a:ext uri="{FF2B5EF4-FFF2-40B4-BE49-F238E27FC236}">
                      <a16:creationId xmlns:a16="http://schemas.microsoft.com/office/drawing/2014/main" id="{2D6173D2-6FFF-7AF1-4250-F17C49298E6B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51" name="Straight Connector 550">
                    <a:extLst>
                      <a:ext uri="{FF2B5EF4-FFF2-40B4-BE49-F238E27FC236}">
                        <a16:creationId xmlns:a16="http://schemas.microsoft.com/office/drawing/2014/main" id="{F38985C9-AF1A-029A-E2E0-841D16A56FB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2" name="Straight Connector 551">
                    <a:extLst>
                      <a:ext uri="{FF2B5EF4-FFF2-40B4-BE49-F238E27FC236}">
                        <a16:creationId xmlns:a16="http://schemas.microsoft.com/office/drawing/2014/main" id="{3F118C99-CDDA-9DF2-9836-22223C2089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8" name="Group 547">
                  <a:extLst>
                    <a:ext uri="{FF2B5EF4-FFF2-40B4-BE49-F238E27FC236}">
                      <a16:creationId xmlns:a16="http://schemas.microsoft.com/office/drawing/2014/main" id="{16FCD097-4890-1CD5-0E1D-31F635CBB774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49" name="Straight Connector 548">
                    <a:extLst>
                      <a:ext uri="{FF2B5EF4-FFF2-40B4-BE49-F238E27FC236}">
                        <a16:creationId xmlns:a16="http://schemas.microsoft.com/office/drawing/2014/main" id="{6904C3AD-6587-C916-2075-A4F5F374113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Straight Connector 549">
                    <a:extLst>
                      <a:ext uri="{FF2B5EF4-FFF2-40B4-BE49-F238E27FC236}">
                        <a16:creationId xmlns:a16="http://schemas.microsoft.com/office/drawing/2014/main" id="{4B5BA217-7EC7-6699-E1F6-07FA3D647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E5EA311-8962-519F-F7DC-5CE005882953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525" name="Frame 524">
                  <a:extLst>
                    <a:ext uri="{FF2B5EF4-FFF2-40B4-BE49-F238E27FC236}">
                      <a16:creationId xmlns:a16="http://schemas.microsoft.com/office/drawing/2014/main" id="{3DCF38C6-32B9-F6BD-0508-060C4CF869F4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6" name="Frame 525">
                  <a:extLst>
                    <a:ext uri="{FF2B5EF4-FFF2-40B4-BE49-F238E27FC236}">
                      <a16:creationId xmlns:a16="http://schemas.microsoft.com/office/drawing/2014/main" id="{0E38E0C6-C865-C1B7-5059-A1E06A897122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7" name="Frame 526">
                  <a:extLst>
                    <a:ext uri="{FF2B5EF4-FFF2-40B4-BE49-F238E27FC236}">
                      <a16:creationId xmlns:a16="http://schemas.microsoft.com/office/drawing/2014/main" id="{EAA70B2A-691E-746D-18EE-AC3AE247151D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8" name="Rectangle 527">
                  <a:extLst>
                    <a:ext uri="{FF2B5EF4-FFF2-40B4-BE49-F238E27FC236}">
                      <a16:creationId xmlns:a16="http://schemas.microsoft.com/office/drawing/2014/main" id="{B7B35AAC-10A6-7049-9C0E-E5282CCDB888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9" name="Doughnut 261">
                  <a:extLst>
                    <a:ext uri="{FF2B5EF4-FFF2-40B4-BE49-F238E27FC236}">
                      <a16:creationId xmlns:a16="http://schemas.microsoft.com/office/drawing/2014/main" id="{51714899-2540-F5CE-2F4D-812AB321C326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0" name="Doughnut 262">
                  <a:extLst>
                    <a:ext uri="{FF2B5EF4-FFF2-40B4-BE49-F238E27FC236}">
                      <a16:creationId xmlns:a16="http://schemas.microsoft.com/office/drawing/2014/main" id="{52818F4C-864B-ACCB-74A0-94936301D092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1" name="Doughnut 263">
                  <a:extLst>
                    <a:ext uri="{FF2B5EF4-FFF2-40B4-BE49-F238E27FC236}">
                      <a16:creationId xmlns:a16="http://schemas.microsoft.com/office/drawing/2014/main" id="{CF7C0EAD-C1FC-BFC8-3056-46E55F023367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2" name="Doughnut 264">
                  <a:extLst>
                    <a:ext uri="{FF2B5EF4-FFF2-40B4-BE49-F238E27FC236}">
                      <a16:creationId xmlns:a16="http://schemas.microsoft.com/office/drawing/2014/main" id="{3E4C3F43-E345-BAF2-2362-5F75672DD80A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33" name="Group 532">
                  <a:extLst>
                    <a:ext uri="{FF2B5EF4-FFF2-40B4-BE49-F238E27FC236}">
                      <a16:creationId xmlns:a16="http://schemas.microsoft.com/office/drawing/2014/main" id="{F126FE77-CB00-B91E-32FD-555F3D93E950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37" name="Straight Connector 536">
                    <a:extLst>
                      <a:ext uri="{FF2B5EF4-FFF2-40B4-BE49-F238E27FC236}">
                        <a16:creationId xmlns:a16="http://schemas.microsoft.com/office/drawing/2014/main" id="{AC800DC6-DAA1-7300-DBF0-4DDB3105098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8" name="Straight Connector 537">
                    <a:extLst>
                      <a:ext uri="{FF2B5EF4-FFF2-40B4-BE49-F238E27FC236}">
                        <a16:creationId xmlns:a16="http://schemas.microsoft.com/office/drawing/2014/main" id="{F56425F8-34A0-D6F0-3434-C58C81916A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4" name="Group 533">
                  <a:extLst>
                    <a:ext uri="{FF2B5EF4-FFF2-40B4-BE49-F238E27FC236}">
                      <a16:creationId xmlns:a16="http://schemas.microsoft.com/office/drawing/2014/main" id="{24E61425-7B2A-559C-1E3C-91B0B782BF99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35" name="Straight Connector 534">
                    <a:extLst>
                      <a:ext uri="{FF2B5EF4-FFF2-40B4-BE49-F238E27FC236}">
                        <a16:creationId xmlns:a16="http://schemas.microsoft.com/office/drawing/2014/main" id="{AFD46CE5-C5AC-DA30-CA1D-87C5EBFDC15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6" name="Straight Connector 535">
                    <a:extLst>
                      <a:ext uri="{FF2B5EF4-FFF2-40B4-BE49-F238E27FC236}">
                        <a16:creationId xmlns:a16="http://schemas.microsoft.com/office/drawing/2014/main" id="{D218D6D2-109D-00DF-49C9-D421BCD013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A23900CD-90CB-67AC-8BA7-00077A101332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511" name="Frame 510">
                  <a:extLst>
                    <a:ext uri="{FF2B5EF4-FFF2-40B4-BE49-F238E27FC236}">
                      <a16:creationId xmlns:a16="http://schemas.microsoft.com/office/drawing/2014/main" id="{A821428F-F82F-E947-3D85-0DF3DF6942D2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2" name="Frame 511">
                  <a:extLst>
                    <a:ext uri="{FF2B5EF4-FFF2-40B4-BE49-F238E27FC236}">
                      <a16:creationId xmlns:a16="http://schemas.microsoft.com/office/drawing/2014/main" id="{7E7AB064-A97B-8560-13B4-E3D7D352F3C9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3" name="Frame 512">
                  <a:extLst>
                    <a:ext uri="{FF2B5EF4-FFF2-40B4-BE49-F238E27FC236}">
                      <a16:creationId xmlns:a16="http://schemas.microsoft.com/office/drawing/2014/main" id="{D9F5A4DF-4D84-BB8C-DC18-E5B7277A546B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771DB8C5-3CAF-7281-E0DE-DB07F509B709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5" name="Doughnut 247">
                  <a:extLst>
                    <a:ext uri="{FF2B5EF4-FFF2-40B4-BE49-F238E27FC236}">
                      <a16:creationId xmlns:a16="http://schemas.microsoft.com/office/drawing/2014/main" id="{29A4EDE0-F0C5-5863-3BAD-CDAAB9CCD6ED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6" name="Doughnut 248">
                  <a:extLst>
                    <a:ext uri="{FF2B5EF4-FFF2-40B4-BE49-F238E27FC236}">
                      <a16:creationId xmlns:a16="http://schemas.microsoft.com/office/drawing/2014/main" id="{F4BB8FDE-7915-D8FF-1905-7637666E76E2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7" name="Doughnut 249">
                  <a:extLst>
                    <a:ext uri="{FF2B5EF4-FFF2-40B4-BE49-F238E27FC236}">
                      <a16:creationId xmlns:a16="http://schemas.microsoft.com/office/drawing/2014/main" id="{B5018B75-D96C-EB8A-6881-955E4E3C36CA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8" name="Doughnut 250">
                  <a:extLst>
                    <a:ext uri="{FF2B5EF4-FFF2-40B4-BE49-F238E27FC236}">
                      <a16:creationId xmlns:a16="http://schemas.microsoft.com/office/drawing/2014/main" id="{17081491-2810-9933-A599-F675F286DA42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19" name="Group 518">
                  <a:extLst>
                    <a:ext uri="{FF2B5EF4-FFF2-40B4-BE49-F238E27FC236}">
                      <a16:creationId xmlns:a16="http://schemas.microsoft.com/office/drawing/2014/main" id="{88F96620-A6D4-EAA6-C58E-A36979238D9F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23" name="Straight Connector 522">
                    <a:extLst>
                      <a:ext uri="{FF2B5EF4-FFF2-40B4-BE49-F238E27FC236}">
                        <a16:creationId xmlns:a16="http://schemas.microsoft.com/office/drawing/2014/main" id="{7B62A5B5-EA44-07FB-9D83-EBEAB02F46D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>
                    <a:extLst>
                      <a:ext uri="{FF2B5EF4-FFF2-40B4-BE49-F238E27FC236}">
                        <a16:creationId xmlns:a16="http://schemas.microsoft.com/office/drawing/2014/main" id="{19DCBE20-5EF4-51B9-5F36-5F1E33DD22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0" name="Group 519">
                  <a:extLst>
                    <a:ext uri="{FF2B5EF4-FFF2-40B4-BE49-F238E27FC236}">
                      <a16:creationId xmlns:a16="http://schemas.microsoft.com/office/drawing/2014/main" id="{7930410C-07B6-CE1F-8B11-4F52A74E864F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21" name="Straight Connector 520">
                    <a:extLst>
                      <a:ext uri="{FF2B5EF4-FFF2-40B4-BE49-F238E27FC236}">
                        <a16:creationId xmlns:a16="http://schemas.microsoft.com/office/drawing/2014/main" id="{D10593B0-4D8E-D2A5-FD67-3D84F9A2C52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>
                    <a:extLst>
                      <a:ext uri="{FF2B5EF4-FFF2-40B4-BE49-F238E27FC236}">
                        <a16:creationId xmlns:a16="http://schemas.microsoft.com/office/drawing/2014/main" id="{AC48CF6F-2E69-78EA-1C75-3D650831C3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0E3CDF17-D976-2AE3-46DE-24952958264E}"/>
                </a:ext>
              </a:extLst>
            </p:cNvPr>
            <p:cNvGrpSpPr/>
            <p:nvPr/>
          </p:nvGrpSpPr>
          <p:grpSpPr>
            <a:xfrm>
              <a:off x="1098748" y="2883279"/>
              <a:ext cx="2996386" cy="741832"/>
              <a:chOff x="1101438" y="714011"/>
              <a:chExt cx="2996386" cy="741832"/>
            </a:xfrm>
          </p:grpSpPr>
          <p:grpSp>
            <p:nvGrpSpPr>
              <p:cNvPr id="447" name="Group 446">
                <a:extLst>
                  <a:ext uri="{FF2B5EF4-FFF2-40B4-BE49-F238E27FC236}">
                    <a16:creationId xmlns:a16="http://schemas.microsoft.com/office/drawing/2014/main" id="{8E69EE03-2ED6-B36A-0ACE-87E9C1CA254A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493" name="Frame 492">
                  <a:extLst>
                    <a:ext uri="{FF2B5EF4-FFF2-40B4-BE49-F238E27FC236}">
                      <a16:creationId xmlns:a16="http://schemas.microsoft.com/office/drawing/2014/main" id="{DA1824E2-1A55-6E28-DF58-A6EFD30DB633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4" name="Frame 493">
                  <a:extLst>
                    <a:ext uri="{FF2B5EF4-FFF2-40B4-BE49-F238E27FC236}">
                      <a16:creationId xmlns:a16="http://schemas.microsoft.com/office/drawing/2014/main" id="{33C0C4AC-DAEC-8B9E-A25D-636D64BFCE44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5" name="Frame 494">
                  <a:extLst>
                    <a:ext uri="{FF2B5EF4-FFF2-40B4-BE49-F238E27FC236}">
                      <a16:creationId xmlns:a16="http://schemas.microsoft.com/office/drawing/2014/main" id="{20ACC9B0-9D06-F829-727A-8F02542B1607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33D7035F-A657-455C-956E-F16D8DA71DB4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7" name="Doughnut 413">
                  <a:extLst>
                    <a:ext uri="{FF2B5EF4-FFF2-40B4-BE49-F238E27FC236}">
                      <a16:creationId xmlns:a16="http://schemas.microsoft.com/office/drawing/2014/main" id="{5BFA6984-AE0D-B46E-AFA3-6968EBC9744A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8" name="Doughnut 414">
                  <a:extLst>
                    <a:ext uri="{FF2B5EF4-FFF2-40B4-BE49-F238E27FC236}">
                      <a16:creationId xmlns:a16="http://schemas.microsoft.com/office/drawing/2014/main" id="{3C8E60AB-EE2E-A73A-9FB6-043EE81A128B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9" name="Doughnut 415">
                  <a:extLst>
                    <a:ext uri="{FF2B5EF4-FFF2-40B4-BE49-F238E27FC236}">
                      <a16:creationId xmlns:a16="http://schemas.microsoft.com/office/drawing/2014/main" id="{1DA40EA9-1AEB-DBEE-FFD1-2878F6D8A9F4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0" name="Doughnut 416">
                  <a:extLst>
                    <a:ext uri="{FF2B5EF4-FFF2-40B4-BE49-F238E27FC236}">
                      <a16:creationId xmlns:a16="http://schemas.microsoft.com/office/drawing/2014/main" id="{9FEE8B22-0A58-60A9-CB10-C520A28C28F4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B667F4FA-044D-F748-C9B3-29FD365C4C71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05" name="Straight Connector 504">
                    <a:extLst>
                      <a:ext uri="{FF2B5EF4-FFF2-40B4-BE49-F238E27FC236}">
                        <a16:creationId xmlns:a16="http://schemas.microsoft.com/office/drawing/2014/main" id="{C6D16FC3-ADDB-A871-1D5A-C3580D77B90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6" name="Straight Connector 505">
                    <a:extLst>
                      <a:ext uri="{FF2B5EF4-FFF2-40B4-BE49-F238E27FC236}">
                        <a16:creationId xmlns:a16="http://schemas.microsoft.com/office/drawing/2014/main" id="{70A962C9-26F2-42E2-9889-5AE73A30B5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2" name="Group 501">
                  <a:extLst>
                    <a:ext uri="{FF2B5EF4-FFF2-40B4-BE49-F238E27FC236}">
                      <a16:creationId xmlns:a16="http://schemas.microsoft.com/office/drawing/2014/main" id="{093EB9A8-78A0-9A7B-3767-07910ECB86EF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03" name="Straight Connector 502">
                    <a:extLst>
                      <a:ext uri="{FF2B5EF4-FFF2-40B4-BE49-F238E27FC236}">
                        <a16:creationId xmlns:a16="http://schemas.microsoft.com/office/drawing/2014/main" id="{51C0174A-D638-C773-598B-BB6FFF37A87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C943553B-EAF1-7A59-7303-F99B072892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2E1C0D80-676B-D131-BF0F-CB43F8E26ED5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479" name="Frame 478">
                  <a:extLst>
                    <a:ext uri="{FF2B5EF4-FFF2-40B4-BE49-F238E27FC236}">
                      <a16:creationId xmlns:a16="http://schemas.microsoft.com/office/drawing/2014/main" id="{FA03B4EA-4A5D-6452-5085-F2E885C8066C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0" name="Frame 479">
                  <a:extLst>
                    <a:ext uri="{FF2B5EF4-FFF2-40B4-BE49-F238E27FC236}">
                      <a16:creationId xmlns:a16="http://schemas.microsoft.com/office/drawing/2014/main" id="{030AAED6-61A9-3E8A-5324-3FF40F356498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1" name="Frame 480">
                  <a:extLst>
                    <a:ext uri="{FF2B5EF4-FFF2-40B4-BE49-F238E27FC236}">
                      <a16:creationId xmlns:a16="http://schemas.microsoft.com/office/drawing/2014/main" id="{A7B38C91-665B-24EA-CC72-2FE5B9ED850B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630D5810-28FD-0E15-2349-C2B4B01353C7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3" name="Doughnut 399">
                  <a:extLst>
                    <a:ext uri="{FF2B5EF4-FFF2-40B4-BE49-F238E27FC236}">
                      <a16:creationId xmlns:a16="http://schemas.microsoft.com/office/drawing/2014/main" id="{B8E45960-80E8-3D61-2F84-2D90DF75D5B8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4" name="Doughnut 400">
                  <a:extLst>
                    <a:ext uri="{FF2B5EF4-FFF2-40B4-BE49-F238E27FC236}">
                      <a16:creationId xmlns:a16="http://schemas.microsoft.com/office/drawing/2014/main" id="{D39D81E9-45CE-7CD1-7A60-BAA9A1A2F3C9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5" name="Doughnut 401">
                  <a:extLst>
                    <a:ext uri="{FF2B5EF4-FFF2-40B4-BE49-F238E27FC236}">
                      <a16:creationId xmlns:a16="http://schemas.microsoft.com/office/drawing/2014/main" id="{82F7B6B8-233C-532C-C84C-5779CD0FF6BA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6" name="Doughnut 402">
                  <a:extLst>
                    <a:ext uri="{FF2B5EF4-FFF2-40B4-BE49-F238E27FC236}">
                      <a16:creationId xmlns:a16="http://schemas.microsoft.com/office/drawing/2014/main" id="{31FECF20-DF38-27D3-A4CC-5AF8D8111F4B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4A50D289-9145-E223-CB65-4FCC22F8C5B8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91" name="Straight Connector 490">
                    <a:extLst>
                      <a:ext uri="{FF2B5EF4-FFF2-40B4-BE49-F238E27FC236}">
                        <a16:creationId xmlns:a16="http://schemas.microsoft.com/office/drawing/2014/main" id="{8753DA55-F403-6455-5CF4-7B9244A68C5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>
                    <a:extLst>
                      <a:ext uri="{FF2B5EF4-FFF2-40B4-BE49-F238E27FC236}">
                        <a16:creationId xmlns:a16="http://schemas.microsoft.com/office/drawing/2014/main" id="{FDC55755-7F30-D393-5DB0-C330FECA04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DC564A5-5E43-79BC-64DB-F63519F0DAEA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89" name="Straight Connector 488">
                    <a:extLst>
                      <a:ext uri="{FF2B5EF4-FFF2-40B4-BE49-F238E27FC236}">
                        <a16:creationId xmlns:a16="http://schemas.microsoft.com/office/drawing/2014/main" id="{7339D686-F6E0-43EA-D4A8-D0BB1071C56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>
                    <a:extLst>
                      <a:ext uri="{FF2B5EF4-FFF2-40B4-BE49-F238E27FC236}">
                        <a16:creationId xmlns:a16="http://schemas.microsoft.com/office/drawing/2014/main" id="{A488B62B-4020-D694-EEA8-A2B5625F9A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9" name="Group 448">
                <a:extLst>
                  <a:ext uri="{FF2B5EF4-FFF2-40B4-BE49-F238E27FC236}">
                    <a16:creationId xmlns:a16="http://schemas.microsoft.com/office/drawing/2014/main" id="{6215675E-C8B8-7807-F4E8-ABAF423B1194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465" name="Frame 464">
                  <a:extLst>
                    <a:ext uri="{FF2B5EF4-FFF2-40B4-BE49-F238E27FC236}">
                      <a16:creationId xmlns:a16="http://schemas.microsoft.com/office/drawing/2014/main" id="{C4EA3D50-A085-D65E-08C0-D78D302A2C9B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6" name="Frame 465">
                  <a:extLst>
                    <a:ext uri="{FF2B5EF4-FFF2-40B4-BE49-F238E27FC236}">
                      <a16:creationId xmlns:a16="http://schemas.microsoft.com/office/drawing/2014/main" id="{638CAECA-A8E0-9362-1DA8-AA8C2E5929EA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7" name="Frame 466">
                  <a:extLst>
                    <a:ext uri="{FF2B5EF4-FFF2-40B4-BE49-F238E27FC236}">
                      <a16:creationId xmlns:a16="http://schemas.microsoft.com/office/drawing/2014/main" id="{3700C514-FD18-1EBF-E838-4DC8ABD035B2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B333E398-52CB-CA0E-CD0D-456C4A65D761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9" name="Doughnut 385">
                  <a:extLst>
                    <a:ext uri="{FF2B5EF4-FFF2-40B4-BE49-F238E27FC236}">
                      <a16:creationId xmlns:a16="http://schemas.microsoft.com/office/drawing/2014/main" id="{D681A4C7-A4F9-7020-D917-52BF51E5C3B0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0" name="Doughnut 386">
                  <a:extLst>
                    <a:ext uri="{FF2B5EF4-FFF2-40B4-BE49-F238E27FC236}">
                      <a16:creationId xmlns:a16="http://schemas.microsoft.com/office/drawing/2014/main" id="{22A346D3-269D-72EB-28FB-CC069545610E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1" name="Doughnut 387">
                  <a:extLst>
                    <a:ext uri="{FF2B5EF4-FFF2-40B4-BE49-F238E27FC236}">
                      <a16:creationId xmlns:a16="http://schemas.microsoft.com/office/drawing/2014/main" id="{4C26E02C-C5CD-7CE6-67D0-712FB595DFC7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2" name="Doughnut 388">
                  <a:extLst>
                    <a:ext uri="{FF2B5EF4-FFF2-40B4-BE49-F238E27FC236}">
                      <a16:creationId xmlns:a16="http://schemas.microsoft.com/office/drawing/2014/main" id="{35AF7469-A46E-AF00-A274-467D9F5514F6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975C238-7D9F-0B73-C89C-F27670747A2F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77" name="Straight Connector 476">
                    <a:extLst>
                      <a:ext uri="{FF2B5EF4-FFF2-40B4-BE49-F238E27FC236}">
                        <a16:creationId xmlns:a16="http://schemas.microsoft.com/office/drawing/2014/main" id="{F814C767-78F2-C365-7D7A-8D904A8F69B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>
                    <a:extLst>
                      <a:ext uri="{FF2B5EF4-FFF2-40B4-BE49-F238E27FC236}">
                        <a16:creationId xmlns:a16="http://schemas.microsoft.com/office/drawing/2014/main" id="{4734F1B2-840B-01AE-410F-C8095FC149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0F0980F4-F24F-124F-31ED-0065082C62DD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75" name="Straight Connector 474">
                    <a:extLst>
                      <a:ext uri="{FF2B5EF4-FFF2-40B4-BE49-F238E27FC236}">
                        <a16:creationId xmlns:a16="http://schemas.microsoft.com/office/drawing/2014/main" id="{892A3A0F-AE6A-2E19-F51B-D1D05E96DC8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Straight Connector 475">
                    <a:extLst>
                      <a:ext uri="{FF2B5EF4-FFF2-40B4-BE49-F238E27FC236}">
                        <a16:creationId xmlns:a16="http://schemas.microsoft.com/office/drawing/2014/main" id="{78119FBF-7512-12C0-4465-C932803189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D04F9AEF-B1CA-D10E-982E-52F098BF6800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451" name="Frame 450">
                  <a:extLst>
                    <a:ext uri="{FF2B5EF4-FFF2-40B4-BE49-F238E27FC236}">
                      <a16:creationId xmlns:a16="http://schemas.microsoft.com/office/drawing/2014/main" id="{3D991ADC-E51B-63B0-32CB-007B266A9F24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2" name="Frame 451">
                  <a:extLst>
                    <a:ext uri="{FF2B5EF4-FFF2-40B4-BE49-F238E27FC236}">
                      <a16:creationId xmlns:a16="http://schemas.microsoft.com/office/drawing/2014/main" id="{0EDF5365-E7F9-9871-EED7-444063A119C3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3" name="Frame 452">
                  <a:extLst>
                    <a:ext uri="{FF2B5EF4-FFF2-40B4-BE49-F238E27FC236}">
                      <a16:creationId xmlns:a16="http://schemas.microsoft.com/office/drawing/2014/main" id="{37CC61E8-575E-88CB-A17A-16B57E573CDF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75D38BE0-1157-9A3E-DE76-A645539E4AB0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5" name="Doughnut 371">
                  <a:extLst>
                    <a:ext uri="{FF2B5EF4-FFF2-40B4-BE49-F238E27FC236}">
                      <a16:creationId xmlns:a16="http://schemas.microsoft.com/office/drawing/2014/main" id="{357B4D56-49CC-484E-1D60-647E20DBF7C6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6" name="Doughnut 372">
                  <a:extLst>
                    <a:ext uri="{FF2B5EF4-FFF2-40B4-BE49-F238E27FC236}">
                      <a16:creationId xmlns:a16="http://schemas.microsoft.com/office/drawing/2014/main" id="{6FEE73DD-6071-FB9E-0DD3-E370CB1926A1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7" name="Doughnut 373">
                  <a:extLst>
                    <a:ext uri="{FF2B5EF4-FFF2-40B4-BE49-F238E27FC236}">
                      <a16:creationId xmlns:a16="http://schemas.microsoft.com/office/drawing/2014/main" id="{3740CBA0-D78D-354C-E052-39E2B31C96D9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8" name="Doughnut 374">
                  <a:extLst>
                    <a:ext uri="{FF2B5EF4-FFF2-40B4-BE49-F238E27FC236}">
                      <a16:creationId xmlns:a16="http://schemas.microsoft.com/office/drawing/2014/main" id="{BDF2A6F8-8D4B-9CEE-AFF2-17A7E7AB5ACB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59" name="Group 458">
                  <a:extLst>
                    <a:ext uri="{FF2B5EF4-FFF2-40B4-BE49-F238E27FC236}">
                      <a16:creationId xmlns:a16="http://schemas.microsoft.com/office/drawing/2014/main" id="{9FF9C0A7-E64A-F3B5-6A77-3AAB9889A270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63" name="Straight Connector 462">
                    <a:extLst>
                      <a:ext uri="{FF2B5EF4-FFF2-40B4-BE49-F238E27FC236}">
                        <a16:creationId xmlns:a16="http://schemas.microsoft.com/office/drawing/2014/main" id="{493C2A5A-6220-2A31-958F-9C55B004544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Straight Connector 463">
                    <a:extLst>
                      <a:ext uri="{FF2B5EF4-FFF2-40B4-BE49-F238E27FC236}">
                        <a16:creationId xmlns:a16="http://schemas.microsoft.com/office/drawing/2014/main" id="{C2D7CEA0-0B57-0299-AEFD-698C901909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0" name="Group 459">
                  <a:extLst>
                    <a:ext uri="{FF2B5EF4-FFF2-40B4-BE49-F238E27FC236}">
                      <a16:creationId xmlns:a16="http://schemas.microsoft.com/office/drawing/2014/main" id="{5FABB71E-1DDC-4477-FD56-C45CE78C51BD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61" name="Straight Connector 460">
                    <a:extLst>
                      <a:ext uri="{FF2B5EF4-FFF2-40B4-BE49-F238E27FC236}">
                        <a16:creationId xmlns:a16="http://schemas.microsoft.com/office/drawing/2014/main" id="{C4D73401-2798-3B18-A2D5-2B1AE8FBA8A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Straight Connector 461">
                    <a:extLst>
                      <a:ext uri="{FF2B5EF4-FFF2-40B4-BE49-F238E27FC236}">
                        <a16:creationId xmlns:a16="http://schemas.microsoft.com/office/drawing/2014/main" id="{0D2764B7-C1D2-F29F-59F3-A218C84743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0FB45F73-C6A3-0D16-CC47-332172A8CC13}"/>
                </a:ext>
              </a:extLst>
            </p:cNvPr>
            <p:cNvGrpSpPr/>
            <p:nvPr/>
          </p:nvGrpSpPr>
          <p:grpSpPr>
            <a:xfrm>
              <a:off x="1098748" y="1437030"/>
              <a:ext cx="2996386" cy="741832"/>
              <a:chOff x="1101438" y="714011"/>
              <a:chExt cx="2996386" cy="741832"/>
            </a:xfrm>
          </p:grpSpPr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400BDACC-1BBC-C052-5911-20F45441FC1F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433" name="Frame 432">
                  <a:extLst>
                    <a:ext uri="{FF2B5EF4-FFF2-40B4-BE49-F238E27FC236}">
                      <a16:creationId xmlns:a16="http://schemas.microsoft.com/office/drawing/2014/main" id="{D5CDD137-7A9D-6E19-EC50-9E0451FD66B2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4" name="Frame 433">
                  <a:extLst>
                    <a:ext uri="{FF2B5EF4-FFF2-40B4-BE49-F238E27FC236}">
                      <a16:creationId xmlns:a16="http://schemas.microsoft.com/office/drawing/2014/main" id="{DB57E7CD-3D7E-DB07-FB1A-1A2073AB946F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5" name="Frame 434">
                  <a:extLst>
                    <a:ext uri="{FF2B5EF4-FFF2-40B4-BE49-F238E27FC236}">
                      <a16:creationId xmlns:a16="http://schemas.microsoft.com/office/drawing/2014/main" id="{E7840346-3A05-4054-4458-63E9239C2502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E55CCF30-5DEA-99BA-38FE-61D1D7FEB27D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7" name="Doughnut 474">
                  <a:extLst>
                    <a:ext uri="{FF2B5EF4-FFF2-40B4-BE49-F238E27FC236}">
                      <a16:creationId xmlns:a16="http://schemas.microsoft.com/office/drawing/2014/main" id="{EA0A6F58-3C8E-4B1E-A11B-ED9E57C0A777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8" name="Doughnut 475">
                  <a:extLst>
                    <a:ext uri="{FF2B5EF4-FFF2-40B4-BE49-F238E27FC236}">
                      <a16:creationId xmlns:a16="http://schemas.microsoft.com/office/drawing/2014/main" id="{3440AE88-E7DD-DD42-A8E5-7AE604B34DE7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9" name="Doughnut 476">
                  <a:extLst>
                    <a:ext uri="{FF2B5EF4-FFF2-40B4-BE49-F238E27FC236}">
                      <a16:creationId xmlns:a16="http://schemas.microsoft.com/office/drawing/2014/main" id="{006DED45-4D0F-75E3-4279-3603B3C5C1A5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0" name="Doughnut 477">
                  <a:extLst>
                    <a:ext uri="{FF2B5EF4-FFF2-40B4-BE49-F238E27FC236}">
                      <a16:creationId xmlns:a16="http://schemas.microsoft.com/office/drawing/2014/main" id="{700B4DD0-F0B6-94AC-D12D-3066843D5C0E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41" name="Group 440">
                  <a:extLst>
                    <a:ext uri="{FF2B5EF4-FFF2-40B4-BE49-F238E27FC236}">
                      <a16:creationId xmlns:a16="http://schemas.microsoft.com/office/drawing/2014/main" id="{7672175B-B26F-A53D-5253-4565EE17898F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45" name="Straight Connector 444">
                    <a:extLst>
                      <a:ext uri="{FF2B5EF4-FFF2-40B4-BE49-F238E27FC236}">
                        <a16:creationId xmlns:a16="http://schemas.microsoft.com/office/drawing/2014/main" id="{5C71AB11-A20A-9304-D8B7-E4863D703FD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Straight Connector 445">
                    <a:extLst>
                      <a:ext uri="{FF2B5EF4-FFF2-40B4-BE49-F238E27FC236}">
                        <a16:creationId xmlns:a16="http://schemas.microsoft.com/office/drawing/2014/main" id="{F3BB8BC0-C647-7BC7-DD60-D86F867E8F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2" name="Group 441">
                  <a:extLst>
                    <a:ext uri="{FF2B5EF4-FFF2-40B4-BE49-F238E27FC236}">
                      <a16:creationId xmlns:a16="http://schemas.microsoft.com/office/drawing/2014/main" id="{7F54C8F6-FEF0-D275-A8F6-E189CC157BC4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43" name="Straight Connector 442">
                    <a:extLst>
                      <a:ext uri="{FF2B5EF4-FFF2-40B4-BE49-F238E27FC236}">
                        <a16:creationId xmlns:a16="http://schemas.microsoft.com/office/drawing/2014/main" id="{704A216E-06AB-924C-7BBD-1B58A44A3A3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>
                    <a:extLst>
                      <a:ext uri="{FF2B5EF4-FFF2-40B4-BE49-F238E27FC236}">
                        <a16:creationId xmlns:a16="http://schemas.microsoft.com/office/drawing/2014/main" id="{1B9CCCCD-C0C5-F39D-F34B-A0E0681F1C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7834F515-8F24-774B-B5E4-C758046CDA6B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419" name="Frame 418">
                  <a:extLst>
                    <a:ext uri="{FF2B5EF4-FFF2-40B4-BE49-F238E27FC236}">
                      <a16:creationId xmlns:a16="http://schemas.microsoft.com/office/drawing/2014/main" id="{95FD565F-77B2-56CF-804F-4687F1A977C9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0" name="Frame 419">
                  <a:extLst>
                    <a:ext uri="{FF2B5EF4-FFF2-40B4-BE49-F238E27FC236}">
                      <a16:creationId xmlns:a16="http://schemas.microsoft.com/office/drawing/2014/main" id="{5084675C-9245-55BF-86BC-E90868DB1D93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1" name="Frame 420">
                  <a:extLst>
                    <a:ext uri="{FF2B5EF4-FFF2-40B4-BE49-F238E27FC236}">
                      <a16:creationId xmlns:a16="http://schemas.microsoft.com/office/drawing/2014/main" id="{CE118BB0-98D2-4618-A574-776F918E3727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B07D14D6-11C8-19C7-4273-1A157021F87C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3" name="Doughnut 460">
                  <a:extLst>
                    <a:ext uri="{FF2B5EF4-FFF2-40B4-BE49-F238E27FC236}">
                      <a16:creationId xmlns:a16="http://schemas.microsoft.com/office/drawing/2014/main" id="{DD70BE76-145F-67CD-C2C6-53ABF976D746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4" name="Doughnut 461">
                  <a:extLst>
                    <a:ext uri="{FF2B5EF4-FFF2-40B4-BE49-F238E27FC236}">
                      <a16:creationId xmlns:a16="http://schemas.microsoft.com/office/drawing/2014/main" id="{41075388-89C5-176B-EF3E-1C8623E2D4E2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5" name="Doughnut 462">
                  <a:extLst>
                    <a:ext uri="{FF2B5EF4-FFF2-40B4-BE49-F238E27FC236}">
                      <a16:creationId xmlns:a16="http://schemas.microsoft.com/office/drawing/2014/main" id="{743968EB-65AB-4F73-8AF4-A177D5F40E37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6" name="Doughnut 463">
                  <a:extLst>
                    <a:ext uri="{FF2B5EF4-FFF2-40B4-BE49-F238E27FC236}">
                      <a16:creationId xmlns:a16="http://schemas.microsoft.com/office/drawing/2014/main" id="{40337F15-B6CC-2342-A7CD-7CD57770F440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27" name="Group 426">
                  <a:extLst>
                    <a:ext uri="{FF2B5EF4-FFF2-40B4-BE49-F238E27FC236}">
                      <a16:creationId xmlns:a16="http://schemas.microsoft.com/office/drawing/2014/main" id="{FEC3AF48-2C8B-4C7E-B689-024A10335873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31" name="Straight Connector 430">
                    <a:extLst>
                      <a:ext uri="{FF2B5EF4-FFF2-40B4-BE49-F238E27FC236}">
                        <a16:creationId xmlns:a16="http://schemas.microsoft.com/office/drawing/2014/main" id="{2EF33A9A-2B45-BFEF-1C0C-11A90A35A4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431">
                    <a:extLst>
                      <a:ext uri="{FF2B5EF4-FFF2-40B4-BE49-F238E27FC236}">
                        <a16:creationId xmlns:a16="http://schemas.microsoft.com/office/drawing/2014/main" id="{A9BF9DE4-7428-DBAC-28E1-475016B8F8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8" name="Group 427">
                  <a:extLst>
                    <a:ext uri="{FF2B5EF4-FFF2-40B4-BE49-F238E27FC236}">
                      <a16:creationId xmlns:a16="http://schemas.microsoft.com/office/drawing/2014/main" id="{64F18FB8-A6E0-F389-D1B5-E18B9CE51A84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6C9A853C-D22F-895F-0348-8A652FE507D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429">
                    <a:extLst>
                      <a:ext uri="{FF2B5EF4-FFF2-40B4-BE49-F238E27FC236}">
                        <a16:creationId xmlns:a16="http://schemas.microsoft.com/office/drawing/2014/main" id="{BA9BCB3E-1B1C-17DE-FE0B-30E9A2D7DF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9088F23E-D9E5-0AE7-EE76-F00D703E8299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405" name="Frame 404">
                  <a:extLst>
                    <a:ext uri="{FF2B5EF4-FFF2-40B4-BE49-F238E27FC236}">
                      <a16:creationId xmlns:a16="http://schemas.microsoft.com/office/drawing/2014/main" id="{2BB83C09-7406-686B-BCA2-472E26601F60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6" name="Frame 405">
                  <a:extLst>
                    <a:ext uri="{FF2B5EF4-FFF2-40B4-BE49-F238E27FC236}">
                      <a16:creationId xmlns:a16="http://schemas.microsoft.com/office/drawing/2014/main" id="{C71E30B4-5C44-FBC5-4141-E86B754EC245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7" name="Frame 406">
                  <a:extLst>
                    <a:ext uri="{FF2B5EF4-FFF2-40B4-BE49-F238E27FC236}">
                      <a16:creationId xmlns:a16="http://schemas.microsoft.com/office/drawing/2014/main" id="{F92ECD8E-4D46-C173-9EEF-85E83E14C8D5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D7B42452-35DE-1A57-DA54-4B063F4DE3A7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9" name="Doughnut 446">
                  <a:extLst>
                    <a:ext uri="{FF2B5EF4-FFF2-40B4-BE49-F238E27FC236}">
                      <a16:creationId xmlns:a16="http://schemas.microsoft.com/office/drawing/2014/main" id="{5CF14F1D-0624-1BA8-FE3E-3788514EC87B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0" name="Doughnut 447">
                  <a:extLst>
                    <a:ext uri="{FF2B5EF4-FFF2-40B4-BE49-F238E27FC236}">
                      <a16:creationId xmlns:a16="http://schemas.microsoft.com/office/drawing/2014/main" id="{B031F770-CF48-E604-E259-B15A9DE72C07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1" name="Doughnut 448">
                  <a:extLst>
                    <a:ext uri="{FF2B5EF4-FFF2-40B4-BE49-F238E27FC236}">
                      <a16:creationId xmlns:a16="http://schemas.microsoft.com/office/drawing/2014/main" id="{D148BD84-3CF0-9CF7-4069-374EA53E41A6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" name="Doughnut 449">
                  <a:extLst>
                    <a:ext uri="{FF2B5EF4-FFF2-40B4-BE49-F238E27FC236}">
                      <a16:creationId xmlns:a16="http://schemas.microsoft.com/office/drawing/2014/main" id="{DF27E551-34AE-D260-F6D2-A448BB36BF13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CAB4545-E814-F268-6FE0-076E48166E98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17" name="Straight Connector 416">
                    <a:extLst>
                      <a:ext uri="{FF2B5EF4-FFF2-40B4-BE49-F238E27FC236}">
                        <a16:creationId xmlns:a16="http://schemas.microsoft.com/office/drawing/2014/main" id="{EE7E182E-C798-668B-34AB-95CC208C14A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Straight Connector 417">
                    <a:extLst>
                      <a:ext uri="{FF2B5EF4-FFF2-40B4-BE49-F238E27FC236}">
                        <a16:creationId xmlns:a16="http://schemas.microsoft.com/office/drawing/2014/main" id="{9E18AA38-0604-74F8-CA08-9FCA3230BD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F90B8697-C4EA-4A51-303B-A560DEC5B14F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15" name="Straight Connector 414">
                    <a:extLst>
                      <a:ext uri="{FF2B5EF4-FFF2-40B4-BE49-F238E27FC236}">
                        <a16:creationId xmlns:a16="http://schemas.microsoft.com/office/drawing/2014/main" id="{09346F39-B589-2283-AEA8-5B5044E661B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>
                    <a:extLst>
                      <a:ext uri="{FF2B5EF4-FFF2-40B4-BE49-F238E27FC236}">
                        <a16:creationId xmlns:a16="http://schemas.microsoft.com/office/drawing/2014/main" id="{E2FFB92E-5AE8-4E42-49B2-0FC13CB54F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9E9EF2F6-E08A-8AD5-013C-F5891DAA5BC0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391" name="Frame 390">
                  <a:extLst>
                    <a:ext uri="{FF2B5EF4-FFF2-40B4-BE49-F238E27FC236}">
                      <a16:creationId xmlns:a16="http://schemas.microsoft.com/office/drawing/2014/main" id="{C7D6D3B6-2194-54A6-80C7-CCF42B79CB19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2" name="Frame 391">
                  <a:extLst>
                    <a:ext uri="{FF2B5EF4-FFF2-40B4-BE49-F238E27FC236}">
                      <a16:creationId xmlns:a16="http://schemas.microsoft.com/office/drawing/2014/main" id="{3DAA47B0-0878-C6C1-0D4D-E82E1377AC95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3" name="Frame 392">
                  <a:extLst>
                    <a:ext uri="{FF2B5EF4-FFF2-40B4-BE49-F238E27FC236}">
                      <a16:creationId xmlns:a16="http://schemas.microsoft.com/office/drawing/2014/main" id="{5F968CF2-48C7-5C4E-2B92-8536D1C6AC07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97863A6B-2176-1D85-1AC2-BE062F1EEB3A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5" name="Doughnut 432">
                  <a:extLst>
                    <a:ext uri="{FF2B5EF4-FFF2-40B4-BE49-F238E27FC236}">
                      <a16:creationId xmlns:a16="http://schemas.microsoft.com/office/drawing/2014/main" id="{B45E7C8D-E185-52CC-F7D8-571B80E0F3A6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6" name="Doughnut 433">
                  <a:extLst>
                    <a:ext uri="{FF2B5EF4-FFF2-40B4-BE49-F238E27FC236}">
                      <a16:creationId xmlns:a16="http://schemas.microsoft.com/office/drawing/2014/main" id="{37499487-5DAD-0177-B31A-C36541201E13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7" name="Doughnut 434">
                  <a:extLst>
                    <a:ext uri="{FF2B5EF4-FFF2-40B4-BE49-F238E27FC236}">
                      <a16:creationId xmlns:a16="http://schemas.microsoft.com/office/drawing/2014/main" id="{E09DF5BC-1738-3B98-F6E0-9E99617AEB25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8" name="Doughnut 435">
                  <a:extLst>
                    <a:ext uri="{FF2B5EF4-FFF2-40B4-BE49-F238E27FC236}">
                      <a16:creationId xmlns:a16="http://schemas.microsoft.com/office/drawing/2014/main" id="{D3D74768-366F-64ED-E5A1-7F9C80D87703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1EDFC716-BD6C-4272-DED7-98317F291724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6871533C-2280-AA53-5D8B-3BF7B7718F1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9DD605B3-1D0E-2C02-E1B0-9BC78EA504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C9F31199-EB71-8215-3532-6A3DE4F72A82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0BF274DF-1E8E-732D-0250-D71EF78024D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5C704BC5-D202-F404-81F1-D5761B8C7A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F900647B-F106-B06D-D1D3-DC13F06BEBBA}"/>
              </a:ext>
            </a:extLst>
          </p:cNvPr>
          <p:cNvGrpSpPr/>
          <p:nvPr/>
        </p:nvGrpSpPr>
        <p:grpSpPr>
          <a:xfrm>
            <a:off x="2607202" y="5399151"/>
            <a:ext cx="1759287" cy="926670"/>
            <a:chOff x="1030232" y="4962950"/>
            <a:chExt cx="3274449" cy="1581357"/>
          </a:xfrm>
        </p:grpSpPr>
        <p:pic>
          <p:nvPicPr>
            <p:cNvPr id="628" name="Picture 627">
              <a:extLst>
                <a:ext uri="{FF2B5EF4-FFF2-40B4-BE49-F238E27FC236}">
                  <a16:creationId xmlns:a16="http://schemas.microsoft.com/office/drawing/2014/main" id="{221C0040-2F56-B7A7-616E-6BA13C0A3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232" y="4985389"/>
              <a:ext cx="1819022" cy="1554656"/>
            </a:xfrm>
            <a:prstGeom prst="rect">
              <a:avLst/>
            </a:prstGeom>
          </p:spPr>
        </p:pic>
        <p:grpSp>
          <p:nvGrpSpPr>
            <p:cNvPr id="629" name="Group 628">
              <a:extLst>
                <a:ext uri="{FF2B5EF4-FFF2-40B4-BE49-F238E27FC236}">
                  <a16:creationId xmlns:a16="http://schemas.microsoft.com/office/drawing/2014/main" id="{7481E5F4-6D7B-6889-A261-411C4A3B2AFD}"/>
                </a:ext>
              </a:extLst>
            </p:cNvPr>
            <p:cNvGrpSpPr/>
            <p:nvPr/>
          </p:nvGrpSpPr>
          <p:grpSpPr>
            <a:xfrm>
              <a:off x="1053982" y="4962950"/>
              <a:ext cx="3250699" cy="1581357"/>
              <a:chOff x="947058" y="3682843"/>
              <a:chExt cx="4110631" cy="2019299"/>
            </a:xfrm>
          </p:grpSpPr>
          <p:sp>
            <p:nvSpPr>
              <p:cNvPr id="630" name="TextBox 629">
                <a:extLst>
                  <a:ext uri="{FF2B5EF4-FFF2-40B4-BE49-F238E27FC236}">
                    <a16:creationId xmlns:a16="http://schemas.microsoft.com/office/drawing/2014/main" id="{308DAA38-1BFB-3D70-5092-EA59F59620DB}"/>
                  </a:ext>
                </a:extLst>
              </p:cNvPr>
              <p:cNvSpPr txBox="1"/>
              <p:nvPr/>
            </p:nvSpPr>
            <p:spPr>
              <a:xfrm>
                <a:off x="4824090" y="4509791"/>
                <a:ext cx="233599" cy="383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T" sz="135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631" name="Group 630">
                <a:extLst>
                  <a:ext uri="{FF2B5EF4-FFF2-40B4-BE49-F238E27FC236}">
                    <a16:creationId xmlns:a16="http://schemas.microsoft.com/office/drawing/2014/main" id="{ECF2DDF0-174D-8F2F-2867-D84148F84C93}"/>
                  </a:ext>
                </a:extLst>
              </p:cNvPr>
              <p:cNvGrpSpPr/>
              <p:nvPr/>
            </p:nvGrpSpPr>
            <p:grpSpPr>
              <a:xfrm>
                <a:off x="947058" y="3682843"/>
                <a:ext cx="2217647" cy="2019299"/>
                <a:chOff x="947058" y="3682843"/>
                <a:chExt cx="2217647" cy="2019299"/>
              </a:xfrm>
            </p:grpSpPr>
            <p:sp>
              <p:nvSpPr>
                <p:cNvPr id="632" name="Frame 631">
                  <a:extLst>
                    <a:ext uri="{FF2B5EF4-FFF2-40B4-BE49-F238E27FC236}">
                      <a16:creationId xmlns:a16="http://schemas.microsoft.com/office/drawing/2014/main" id="{6FB5B21D-2419-C755-86E8-6DDE54D46B81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3" name="Frame 632">
                  <a:extLst>
                    <a:ext uri="{FF2B5EF4-FFF2-40B4-BE49-F238E27FC236}">
                      <a16:creationId xmlns:a16="http://schemas.microsoft.com/office/drawing/2014/main" id="{290DBEC0-22BF-5622-5B48-7565A52F417A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4" name="Frame 633">
                  <a:extLst>
                    <a:ext uri="{FF2B5EF4-FFF2-40B4-BE49-F238E27FC236}">
                      <a16:creationId xmlns:a16="http://schemas.microsoft.com/office/drawing/2014/main" id="{FEE33E28-1AF7-D95B-B4C2-9462B873A18D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5" name="Rectangle 634">
                  <a:extLst>
                    <a:ext uri="{FF2B5EF4-FFF2-40B4-BE49-F238E27FC236}">
                      <a16:creationId xmlns:a16="http://schemas.microsoft.com/office/drawing/2014/main" id="{459D01BF-0B27-73D9-50B7-E801C5763669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6" name="Doughnut 494">
                  <a:extLst>
                    <a:ext uri="{FF2B5EF4-FFF2-40B4-BE49-F238E27FC236}">
                      <a16:creationId xmlns:a16="http://schemas.microsoft.com/office/drawing/2014/main" id="{AAC7DDE5-4D46-F6FF-9C3F-080417BE3FBB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7" name="Doughnut 495">
                  <a:extLst>
                    <a:ext uri="{FF2B5EF4-FFF2-40B4-BE49-F238E27FC236}">
                      <a16:creationId xmlns:a16="http://schemas.microsoft.com/office/drawing/2014/main" id="{78524B19-24E4-635B-7A3C-3172BCE778C0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8" name="Doughnut 496">
                  <a:extLst>
                    <a:ext uri="{FF2B5EF4-FFF2-40B4-BE49-F238E27FC236}">
                      <a16:creationId xmlns:a16="http://schemas.microsoft.com/office/drawing/2014/main" id="{EB61479A-E8FE-CCF4-7733-04A3D9B96073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9" name="Doughnut 497">
                  <a:extLst>
                    <a:ext uri="{FF2B5EF4-FFF2-40B4-BE49-F238E27FC236}">
                      <a16:creationId xmlns:a16="http://schemas.microsoft.com/office/drawing/2014/main" id="{465B1A70-7D9B-04A7-1F37-D54F6324313E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0" name="TextBox 639">
                  <a:extLst>
                    <a:ext uri="{FF2B5EF4-FFF2-40B4-BE49-F238E27FC236}">
                      <a16:creationId xmlns:a16="http://schemas.microsoft.com/office/drawing/2014/main" id="{31672025-CAE6-A787-4942-015C9819F605}"/>
                    </a:ext>
                  </a:extLst>
                </p:cNvPr>
                <p:cNvSpPr txBox="1"/>
                <p:nvPr/>
              </p:nvSpPr>
              <p:spPr>
                <a:xfrm>
                  <a:off x="1644949" y="4508563"/>
                  <a:ext cx="865959" cy="3831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IT" sz="1350">
                      <a:solidFill>
                        <a:prstClr val="black"/>
                      </a:solidFill>
                      <a:latin typeface="Calibri" panose="020F0502020204030204"/>
                      <a:ea typeface="+mn-ea"/>
                    </a:rPr>
                    <a:t>FE chip</a:t>
                  </a:r>
                </a:p>
              </p:txBody>
            </p:sp>
            <p:grpSp>
              <p:nvGrpSpPr>
                <p:cNvPr id="641" name="Group 640">
                  <a:extLst>
                    <a:ext uri="{FF2B5EF4-FFF2-40B4-BE49-F238E27FC236}">
                      <a16:creationId xmlns:a16="http://schemas.microsoft.com/office/drawing/2014/main" id="{ABAEF448-44D0-2A29-2568-2B3C1B511379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45" name="Straight Connector 644">
                    <a:extLst>
                      <a:ext uri="{FF2B5EF4-FFF2-40B4-BE49-F238E27FC236}">
                        <a16:creationId xmlns:a16="http://schemas.microsoft.com/office/drawing/2014/main" id="{5AEA3004-895F-C830-65A8-0ABE9CFC86B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>
                    <a:extLst>
                      <a:ext uri="{FF2B5EF4-FFF2-40B4-BE49-F238E27FC236}">
                        <a16:creationId xmlns:a16="http://schemas.microsoft.com/office/drawing/2014/main" id="{9A9573FF-BD7B-FF1E-0AE3-6F81633A2C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2" name="Group 641">
                  <a:extLst>
                    <a:ext uri="{FF2B5EF4-FFF2-40B4-BE49-F238E27FC236}">
                      <a16:creationId xmlns:a16="http://schemas.microsoft.com/office/drawing/2014/main" id="{DF4133DA-CAB7-14C1-BEC6-C0F828E08603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43" name="Straight Connector 642">
                    <a:extLst>
                      <a:ext uri="{FF2B5EF4-FFF2-40B4-BE49-F238E27FC236}">
                        <a16:creationId xmlns:a16="http://schemas.microsoft.com/office/drawing/2014/main" id="{C223A3D5-0D12-4059-CE92-CFA1FD03BCD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>
                    <a:extLst>
                      <a:ext uri="{FF2B5EF4-FFF2-40B4-BE49-F238E27FC236}">
                        <a16:creationId xmlns:a16="http://schemas.microsoft.com/office/drawing/2014/main" id="{F5A10D91-581C-D03B-A203-036A9BCD85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47" name="TextBox 646">
            <a:extLst>
              <a:ext uri="{FF2B5EF4-FFF2-40B4-BE49-F238E27FC236}">
                <a16:creationId xmlns:a16="http://schemas.microsoft.com/office/drawing/2014/main" id="{D34DEE1B-D232-382A-5714-F3646934E326}"/>
              </a:ext>
            </a:extLst>
          </p:cNvPr>
          <p:cNvSpPr txBox="1"/>
          <p:nvPr/>
        </p:nvSpPr>
        <p:spPr>
          <a:xfrm>
            <a:off x="3744088" y="5401655"/>
            <a:ext cx="42466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Each FE chip, connected to 4 LGADS, implements:</a:t>
            </a:r>
          </a:p>
          <a:p>
            <a:endParaRPr lang="en-IT" sz="1400"/>
          </a:p>
          <a:p>
            <a:r>
              <a:rPr lang="en-IT" sz="1400"/>
              <a:t>- double gain linear range to cover &gt; 1000 m.i.p.</a:t>
            </a:r>
          </a:p>
          <a:p>
            <a:r>
              <a:rPr lang="en-IT" sz="1400"/>
              <a:t>- internal ADC</a:t>
            </a:r>
          </a:p>
          <a:p>
            <a:r>
              <a:rPr lang="en-IT" sz="1400"/>
              <a:t>- internal TAC + ADC conversion</a:t>
            </a:r>
          </a:p>
          <a:p>
            <a:r>
              <a:rPr lang="en-IT" sz="1400"/>
              <a:t>- Track &amp; Hold </a:t>
            </a: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A16659F0-0CD5-36C7-5AE3-C2733C588555}"/>
              </a:ext>
            </a:extLst>
          </p:cNvPr>
          <p:cNvGrpSpPr/>
          <p:nvPr/>
        </p:nvGrpSpPr>
        <p:grpSpPr>
          <a:xfrm>
            <a:off x="747566" y="6442450"/>
            <a:ext cx="1592756" cy="302023"/>
            <a:chOff x="1041218" y="4026714"/>
            <a:chExt cx="3331049" cy="720862"/>
          </a:xfrm>
        </p:grpSpPr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F8CF0013-8CC6-C343-1C86-216F47A79892}"/>
                </a:ext>
              </a:extLst>
            </p:cNvPr>
            <p:cNvGrpSpPr/>
            <p:nvPr/>
          </p:nvGrpSpPr>
          <p:grpSpPr>
            <a:xfrm>
              <a:off x="1041218" y="4080594"/>
              <a:ext cx="3331049" cy="666982"/>
              <a:chOff x="4925733" y="1521101"/>
              <a:chExt cx="3331049" cy="666982"/>
            </a:xfrm>
          </p:grpSpPr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A0AC82DD-E2D8-24B4-508F-C4FF7F71BB1A}"/>
                  </a:ext>
                </a:extLst>
              </p:cNvPr>
              <p:cNvSpPr/>
              <p:nvPr/>
            </p:nvSpPr>
            <p:spPr>
              <a:xfrm>
                <a:off x="4931691" y="1657486"/>
                <a:ext cx="3325091" cy="42459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grpSp>
            <p:nvGrpSpPr>
              <p:cNvPr id="663" name="Group 662">
                <a:extLst>
                  <a:ext uri="{FF2B5EF4-FFF2-40B4-BE49-F238E27FC236}">
                    <a16:creationId xmlns:a16="http://schemas.microsoft.com/office/drawing/2014/main" id="{B5428398-DF8E-CA91-45C9-5092A8AA9A2F}"/>
                  </a:ext>
                </a:extLst>
              </p:cNvPr>
              <p:cNvGrpSpPr/>
              <p:nvPr/>
            </p:nvGrpSpPr>
            <p:grpSpPr>
              <a:xfrm>
                <a:off x="4925733" y="2084008"/>
                <a:ext cx="3325092" cy="104075"/>
                <a:chOff x="4928259" y="2191802"/>
                <a:chExt cx="3313214" cy="129010"/>
              </a:xfrm>
            </p:grpSpPr>
            <p:grpSp>
              <p:nvGrpSpPr>
                <p:cNvPr id="681" name="Group 680">
                  <a:extLst>
                    <a:ext uri="{FF2B5EF4-FFF2-40B4-BE49-F238E27FC236}">
                      <a16:creationId xmlns:a16="http://schemas.microsoft.com/office/drawing/2014/main" id="{078FF145-BDDD-8373-5D4F-1D7E301C11DF}"/>
                    </a:ext>
                  </a:extLst>
                </p:cNvPr>
                <p:cNvGrpSpPr/>
                <p:nvPr/>
              </p:nvGrpSpPr>
              <p:grpSpPr>
                <a:xfrm>
                  <a:off x="4928259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9C4885CF-CC87-8505-36CD-9C3F265E413C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78AFC08C-0BAE-FC6D-0B90-5F415F309914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682" name="Group 681">
                  <a:extLst>
                    <a:ext uri="{FF2B5EF4-FFF2-40B4-BE49-F238E27FC236}">
                      <a16:creationId xmlns:a16="http://schemas.microsoft.com/office/drawing/2014/main" id="{D744FA53-939D-5364-BE31-A2C8777531B9}"/>
                    </a:ext>
                  </a:extLst>
                </p:cNvPr>
                <p:cNvGrpSpPr/>
                <p:nvPr/>
              </p:nvGrpSpPr>
              <p:grpSpPr>
                <a:xfrm>
                  <a:off x="5759531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689" name="Rectangle 688">
                    <a:extLst>
                      <a:ext uri="{FF2B5EF4-FFF2-40B4-BE49-F238E27FC236}">
                        <a16:creationId xmlns:a16="http://schemas.microsoft.com/office/drawing/2014/main" id="{2D09A3BF-1D1D-2588-C43B-65C944B58395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690" name="Rectangle 689">
                    <a:extLst>
                      <a:ext uri="{FF2B5EF4-FFF2-40B4-BE49-F238E27FC236}">
                        <a16:creationId xmlns:a16="http://schemas.microsoft.com/office/drawing/2014/main" id="{0042E205-A98D-6862-2FCE-E5B1295970B8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683" name="Group 682">
                  <a:extLst>
                    <a:ext uri="{FF2B5EF4-FFF2-40B4-BE49-F238E27FC236}">
                      <a16:creationId xmlns:a16="http://schemas.microsoft.com/office/drawing/2014/main" id="{7DB2DEDF-DE52-7C46-62E9-62AA730541C7}"/>
                    </a:ext>
                  </a:extLst>
                </p:cNvPr>
                <p:cNvGrpSpPr/>
                <p:nvPr/>
              </p:nvGrpSpPr>
              <p:grpSpPr>
                <a:xfrm>
                  <a:off x="6590803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687" name="Rectangle 686">
                    <a:extLst>
                      <a:ext uri="{FF2B5EF4-FFF2-40B4-BE49-F238E27FC236}">
                        <a16:creationId xmlns:a16="http://schemas.microsoft.com/office/drawing/2014/main" id="{76B92ECD-CDEB-0FAB-005D-4C2219A1E983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688" name="Rectangle 687">
                    <a:extLst>
                      <a:ext uri="{FF2B5EF4-FFF2-40B4-BE49-F238E27FC236}">
                        <a16:creationId xmlns:a16="http://schemas.microsoft.com/office/drawing/2014/main" id="{E5D981C7-0806-A842-DD83-A22436D7F5A9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684" name="Group 683">
                  <a:extLst>
                    <a:ext uri="{FF2B5EF4-FFF2-40B4-BE49-F238E27FC236}">
                      <a16:creationId xmlns:a16="http://schemas.microsoft.com/office/drawing/2014/main" id="{1ADA87F0-0B0B-389D-613F-3BCC31BCD178}"/>
                    </a:ext>
                  </a:extLst>
                </p:cNvPr>
                <p:cNvGrpSpPr/>
                <p:nvPr/>
              </p:nvGrpSpPr>
              <p:grpSpPr>
                <a:xfrm>
                  <a:off x="7422075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685" name="Rectangle 684">
                    <a:extLst>
                      <a:ext uri="{FF2B5EF4-FFF2-40B4-BE49-F238E27FC236}">
                        <a16:creationId xmlns:a16="http://schemas.microsoft.com/office/drawing/2014/main" id="{0081999D-408F-7201-4D34-A6F60EBDD86F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686" name="Rectangle 685">
                    <a:extLst>
                      <a:ext uri="{FF2B5EF4-FFF2-40B4-BE49-F238E27FC236}">
                        <a16:creationId xmlns:a16="http://schemas.microsoft.com/office/drawing/2014/main" id="{D13A746A-BE18-613A-6D35-29D3F9555025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</p:grpSp>
          <p:grpSp>
            <p:nvGrpSpPr>
              <p:cNvPr id="664" name="Group 663">
                <a:extLst>
                  <a:ext uri="{FF2B5EF4-FFF2-40B4-BE49-F238E27FC236}">
                    <a16:creationId xmlns:a16="http://schemas.microsoft.com/office/drawing/2014/main" id="{9BA665EB-9DF9-FB5E-D08D-0E92060F0F84}"/>
                  </a:ext>
                </a:extLst>
              </p:cNvPr>
              <p:cNvGrpSpPr/>
              <p:nvPr/>
            </p:nvGrpSpPr>
            <p:grpSpPr>
              <a:xfrm>
                <a:off x="5126411" y="1655742"/>
                <a:ext cx="458172" cy="418612"/>
                <a:chOff x="5126411" y="1655742"/>
                <a:chExt cx="458172" cy="418612"/>
              </a:xfrm>
            </p:grpSpPr>
            <p:sp>
              <p:nvSpPr>
                <p:cNvPr id="679" name="Rectangle 678">
                  <a:extLst>
                    <a:ext uri="{FF2B5EF4-FFF2-40B4-BE49-F238E27FC236}">
                      <a16:creationId xmlns:a16="http://schemas.microsoft.com/office/drawing/2014/main" id="{0765C75F-E7C5-C730-4A52-FAD3A9B91414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80" name="Rectangle 679">
                  <a:extLst>
                    <a:ext uri="{FF2B5EF4-FFF2-40B4-BE49-F238E27FC236}">
                      <a16:creationId xmlns:a16="http://schemas.microsoft.com/office/drawing/2014/main" id="{0753567E-D496-9B3B-B28D-F4B8083F3240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665" name="Group 664">
                <a:extLst>
                  <a:ext uri="{FF2B5EF4-FFF2-40B4-BE49-F238E27FC236}">
                    <a16:creationId xmlns:a16="http://schemas.microsoft.com/office/drawing/2014/main" id="{107A51EE-4D22-FBFB-5C26-EBD10DE58CB8}"/>
                  </a:ext>
                </a:extLst>
              </p:cNvPr>
              <p:cNvGrpSpPr/>
              <p:nvPr/>
            </p:nvGrpSpPr>
            <p:grpSpPr>
              <a:xfrm>
                <a:off x="5969856" y="1663036"/>
                <a:ext cx="458172" cy="418612"/>
                <a:chOff x="5126411" y="1655742"/>
                <a:chExt cx="458172" cy="418612"/>
              </a:xfrm>
            </p:grpSpPr>
            <p:sp>
              <p:nvSpPr>
                <p:cNvPr id="677" name="Rectangle 676">
                  <a:extLst>
                    <a:ext uri="{FF2B5EF4-FFF2-40B4-BE49-F238E27FC236}">
                      <a16:creationId xmlns:a16="http://schemas.microsoft.com/office/drawing/2014/main" id="{9A857303-9548-8DFB-003C-B05D7F438FDD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8" name="Rectangle 677">
                  <a:extLst>
                    <a:ext uri="{FF2B5EF4-FFF2-40B4-BE49-F238E27FC236}">
                      <a16:creationId xmlns:a16="http://schemas.microsoft.com/office/drawing/2014/main" id="{E0E61D5A-8225-4931-0D02-3EE064802044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666" name="Group 665">
                <a:extLst>
                  <a:ext uri="{FF2B5EF4-FFF2-40B4-BE49-F238E27FC236}">
                    <a16:creationId xmlns:a16="http://schemas.microsoft.com/office/drawing/2014/main" id="{37B2B36D-E991-AF90-E9C4-1077B1316031}"/>
                  </a:ext>
                </a:extLst>
              </p:cNvPr>
              <p:cNvGrpSpPr/>
              <p:nvPr/>
            </p:nvGrpSpPr>
            <p:grpSpPr>
              <a:xfrm>
                <a:off x="6813301" y="1660705"/>
                <a:ext cx="458172" cy="418612"/>
                <a:chOff x="5126411" y="1655742"/>
                <a:chExt cx="458172" cy="418612"/>
              </a:xfrm>
            </p:grpSpPr>
            <p:sp>
              <p:nvSpPr>
                <p:cNvPr id="675" name="Rectangle 674">
                  <a:extLst>
                    <a:ext uri="{FF2B5EF4-FFF2-40B4-BE49-F238E27FC236}">
                      <a16:creationId xmlns:a16="http://schemas.microsoft.com/office/drawing/2014/main" id="{0C6DB1B7-9A91-73F2-AAF6-99ADACD72C7C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6" name="Rectangle 675">
                  <a:extLst>
                    <a:ext uri="{FF2B5EF4-FFF2-40B4-BE49-F238E27FC236}">
                      <a16:creationId xmlns:a16="http://schemas.microsoft.com/office/drawing/2014/main" id="{948E4C91-E288-1653-F60B-0EC3AEBEFFE7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667" name="Group 666">
                <a:extLst>
                  <a:ext uri="{FF2B5EF4-FFF2-40B4-BE49-F238E27FC236}">
                    <a16:creationId xmlns:a16="http://schemas.microsoft.com/office/drawing/2014/main" id="{F2882AD7-A7FD-EB11-9409-CFF1FE64B33D}"/>
                  </a:ext>
                </a:extLst>
              </p:cNvPr>
              <p:cNvGrpSpPr/>
              <p:nvPr/>
            </p:nvGrpSpPr>
            <p:grpSpPr>
              <a:xfrm>
                <a:off x="7656746" y="1658374"/>
                <a:ext cx="458172" cy="418612"/>
                <a:chOff x="5126411" y="1655742"/>
                <a:chExt cx="458172" cy="418612"/>
              </a:xfrm>
            </p:grpSpPr>
            <p:sp>
              <p:nvSpPr>
                <p:cNvPr id="673" name="Rectangle 672">
                  <a:extLst>
                    <a:ext uri="{FF2B5EF4-FFF2-40B4-BE49-F238E27FC236}">
                      <a16:creationId xmlns:a16="http://schemas.microsoft.com/office/drawing/2014/main" id="{7D6D2CCF-54BC-D7DF-1D99-6AA200B4F817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4" name="Rectangle 673">
                  <a:extLst>
                    <a:ext uri="{FF2B5EF4-FFF2-40B4-BE49-F238E27FC236}">
                      <a16:creationId xmlns:a16="http://schemas.microsoft.com/office/drawing/2014/main" id="{E5567CC9-CCF1-1D6A-A51A-39D8FDA59486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668" name="Group 667">
                <a:extLst>
                  <a:ext uri="{FF2B5EF4-FFF2-40B4-BE49-F238E27FC236}">
                    <a16:creationId xmlns:a16="http://schemas.microsoft.com/office/drawing/2014/main" id="{81477A7E-209C-6F20-7179-14D998A0AC19}"/>
                  </a:ext>
                </a:extLst>
              </p:cNvPr>
              <p:cNvGrpSpPr/>
              <p:nvPr/>
            </p:nvGrpSpPr>
            <p:grpSpPr>
              <a:xfrm>
                <a:off x="5210486" y="1521101"/>
                <a:ext cx="2823690" cy="127082"/>
                <a:chOff x="5209577" y="1512588"/>
                <a:chExt cx="2823690" cy="127082"/>
              </a:xfrm>
            </p:grpSpPr>
            <p:sp>
              <p:nvSpPr>
                <p:cNvPr id="669" name="Rectangle 668">
                  <a:extLst>
                    <a:ext uri="{FF2B5EF4-FFF2-40B4-BE49-F238E27FC236}">
                      <a16:creationId xmlns:a16="http://schemas.microsoft.com/office/drawing/2014/main" id="{730BCC22-7374-3680-2454-37DB6CC2E5D0}"/>
                    </a:ext>
                  </a:extLst>
                </p:cNvPr>
                <p:cNvSpPr/>
                <p:nvPr/>
              </p:nvSpPr>
              <p:spPr>
                <a:xfrm>
                  <a:off x="5209577" y="1513025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0" name="Rectangle 669">
                  <a:extLst>
                    <a:ext uri="{FF2B5EF4-FFF2-40B4-BE49-F238E27FC236}">
                      <a16:creationId xmlns:a16="http://schemas.microsoft.com/office/drawing/2014/main" id="{AD796573-236E-EF5D-A9E4-A3FEB1FCA4DA}"/>
                    </a:ext>
                  </a:extLst>
                </p:cNvPr>
                <p:cNvSpPr/>
                <p:nvPr/>
              </p:nvSpPr>
              <p:spPr>
                <a:xfrm>
                  <a:off x="6042811" y="1513024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1" name="Rectangle 670">
                  <a:extLst>
                    <a:ext uri="{FF2B5EF4-FFF2-40B4-BE49-F238E27FC236}">
                      <a16:creationId xmlns:a16="http://schemas.microsoft.com/office/drawing/2014/main" id="{24765CE5-8ACD-F744-DA6F-A6E76EDF1464}"/>
                    </a:ext>
                  </a:extLst>
                </p:cNvPr>
                <p:cNvSpPr/>
                <p:nvPr/>
              </p:nvSpPr>
              <p:spPr>
                <a:xfrm>
                  <a:off x="6879302" y="1512588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2" name="Rectangle 671">
                  <a:extLst>
                    <a:ext uri="{FF2B5EF4-FFF2-40B4-BE49-F238E27FC236}">
                      <a16:creationId xmlns:a16="http://schemas.microsoft.com/office/drawing/2014/main" id="{8D5B2976-1567-4F28-BA81-F06A49E4F292}"/>
                    </a:ext>
                  </a:extLst>
                </p:cNvPr>
                <p:cNvSpPr/>
                <p:nvPr/>
              </p:nvSpPr>
              <p:spPr>
                <a:xfrm>
                  <a:off x="7715793" y="1521777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450E9457-899C-49F1-C3E3-041D949E828D}"/>
                </a:ext>
              </a:extLst>
            </p:cNvPr>
            <p:cNvGrpSpPr/>
            <p:nvPr/>
          </p:nvGrpSpPr>
          <p:grpSpPr>
            <a:xfrm>
              <a:off x="1270535" y="4026714"/>
              <a:ext cx="421906" cy="197172"/>
              <a:chOff x="1270535" y="4026714"/>
              <a:chExt cx="421906" cy="197172"/>
            </a:xfrm>
          </p:grpSpPr>
          <p:sp>
            <p:nvSpPr>
              <p:cNvPr id="660" name="Freeform 918">
                <a:extLst>
                  <a:ext uri="{FF2B5EF4-FFF2-40B4-BE49-F238E27FC236}">
                    <a16:creationId xmlns:a16="http://schemas.microsoft.com/office/drawing/2014/main" id="{3A3528E2-AB79-F04C-73E8-814E139D6FAD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661" name="Freeform 919">
                <a:extLst>
                  <a:ext uri="{FF2B5EF4-FFF2-40B4-BE49-F238E27FC236}">
                    <a16:creationId xmlns:a16="http://schemas.microsoft.com/office/drawing/2014/main" id="{B6815C81-FC05-941C-8280-7D27692528AB}"/>
                  </a:ext>
                </a:extLst>
              </p:cNvPr>
              <p:cNvSpPr/>
              <p:nvPr/>
            </p:nvSpPr>
            <p:spPr>
              <a:xfrm flipH="1">
                <a:off x="1528812" y="404436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B6B53084-38EA-77E3-CC1F-E68F62F3D825}"/>
                </a:ext>
              </a:extLst>
            </p:cNvPr>
            <p:cNvGrpSpPr/>
            <p:nvPr/>
          </p:nvGrpSpPr>
          <p:grpSpPr>
            <a:xfrm>
              <a:off x="2106989" y="4035599"/>
              <a:ext cx="421906" cy="197172"/>
              <a:chOff x="1270535" y="4026714"/>
              <a:chExt cx="421906" cy="197172"/>
            </a:xfrm>
          </p:grpSpPr>
          <p:sp>
            <p:nvSpPr>
              <p:cNvPr id="658" name="Freeform 916">
                <a:extLst>
                  <a:ext uri="{FF2B5EF4-FFF2-40B4-BE49-F238E27FC236}">
                    <a16:creationId xmlns:a16="http://schemas.microsoft.com/office/drawing/2014/main" id="{AA4CBEF8-F9CF-F886-D80B-30C9FFFBF0D3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659" name="Freeform 917">
                <a:extLst>
                  <a:ext uri="{FF2B5EF4-FFF2-40B4-BE49-F238E27FC236}">
                    <a16:creationId xmlns:a16="http://schemas.microsoft.com/office/drawing/2014/main" id="{13D8EBBF-9E23-FFBB-011C-1CC4105237A4}"/>
                  </a:ext>
                </a:extLst>
              </p:cNvPr>
              <p:cNvSpPr/>
              <p:nvPr/>
            </p:nvSpPr>
            <p:spPr>
              <a:xfrm flipH="1">
                <a:off x="1528812" y="404436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id="{2BEBB86C-A445-792A-A467-1E6330B6580E}"/>
                </a:ext>
              </a:extLst>
            </p:cNvPr>
            <p:cNvGrpSpPr/>
            <p:nvPr/>
          </p:nvGrpSpPr>
          <p:grpSpPr>
            <a:xfrm>
              <a:off x="2943443" y="4042880"/>
              <a:ext cx="421906" cy="181130"/>
              <a:chOff x="1270535" y="4025110"/>
              <a:chExt cx="421906" cy="181130"/>
            </a:xfrm>
          </p:grpSpPr>
          <p:sp>
            <p:nvSpPr>
              <p:cNvPr id="656" name="Freeform 914">
                <a:extLst>
                  <a:ext uri="{FF2B5EF4-FFF2-40B4-BE49-F238E27FC236}">
                    <a16:creationId xmlns:a16="http://schemas.microsoft.com/office/drawing/2014/main" id="{DFAF59A1-390D-3BBC-D88E-B36EFD119F91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657" name="Freeform 915">
                <a:extLst>
                  <a:ext uri="{FF2B5EF4-FFF2-40B4-BE49-F238E27FC236}">
                    <a16:creationId xmlns:a16="http://schemas.microsoft.com/office/drawing/2014/main" id="{E72524A5-03C3-B174-D2D1-6EE02638896E}"/>
                  </a:ext>
                </a:extLst>
              </p:cNvPr>
              <p:cNvSpPr/>
              <p:nvPr/>
            </p:nvSpPr>
            <p:spPr>
              <a:xfrm flipH="1">
                <a:off x="1528812" y="402511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653" name="Group 652">
              <a:extLst>
                <a:ext uri="{FF2B5EF4-FFF2-40B4-BE49-F238E27FC236}">
                  <a16:creationId xmlns:a16="http://schemas.microsoft.com/office/drawing/2014/main" id="{C178E3D6-9D66-ACF5-2BBE-EC255B9C31AC}"/>
                </a:ext>
              </a:extLst>
            </p:cNvPr>
            <p:cNvGrpSpPr/>
            <p:nvPr/>
          </p:nvGrpSpPr>
          <p:grpSpPr>
            <a:xfrm>
              <a:off x="3779897" y="4051765"/>
              <a:ext cx="421906" cy="181130"/>
              <a:chOff x="1270535" y="4025110"/>
              <a:chExt cx="421906" cy="181130"/>
            </a:xfrm>
          </p:grpSpPr>
          <p:sp>
            <p:nvSpPr>
              <p:cNvPr id="654" name="Freeform 912">
                <a:extLst>
                  <a:ext uri="{FF2B5EF4-FFF2-40B4-BE49-F238E27FC236}">
                    <a16:creationId xmlns:a16="http://schemas.microsoft.com/office/drawing/2014/main" id="{873E2796-17BE-1FC1-FED4-6280D190CBF2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655" name="Freeform 913">
                <a:extLst>
                  <a:ext uri="{FF2B5EF4-FFF2-40B4-BE49-F238E27FC236}">
                    <a16:creationId xmlns:a16="http://schemas.microsoft.com/office/drawing/2014/main" id="{3C937019-9518-5CCB-552C-05DAA176C41D}"/>
                  </a:ext>
                </a:extLst>
              </p:cNvPr>
              <p:cNvSpPr/>
              <p:nvPr/>
            </p:nvSpPr>
            <p:spPr>
              <a:xfrm flipH="1">
                <a:off x="1528812" y="402511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</p:grpSp>
      <p:pic>
        <p:nvPicPr>
          <p:cNvPr id="694" name="Picture 693">
            <a:extLst>
              <a:ext uri="{FF2B5EF4-FFF2-40B4-BE49-F238E27FC236}">
                <a16:creationId xmlns:a16="http://schemas.microsoft.com/office/drawing/2014/main" id="{025B4558-0083-7705-C4D4-219ACB1E3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593" y="3272155"/>
            <a:ext cx="3502241" cy="2096378"/>
          </a:xfrm>
          <a:prstGeom prst="rect">
            <a:avLst/>
          </a:prstGeom>
        </p:spPr>
      </p:pic>
      <p:sp>
        <p:nvSpPr>
          <p:cNvPr id="696" name="TextBox 695">
            <a:extLst>
              <a:ext uri="{FF2B5EF4-FFF2-40B4-BE49-F238E27FC236}">
                <a16:creationId xmlns:a16="http://schemas.microsoft.com/office/drawing/2014/main" id="{521435D3-BF14-D644-223F-0D89B392BBF8}"/>
              </a:ext>
            </a:extLst>
          </p:cNvPr>
          <p:cNvSpPr txBox="1"/>
          <p:nvPr/>
        </p:nvSpPr>
        <p:spPr>
          <a:xfrm>
            <a:off x="5424700" y="2979437"/>
            <a:ext cx="3502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400"/>
              <a:t>E</a:t>
            </a:r>
            <a:r>
              <a:rPr lang="en-US" sz="1400"/>
              <a:t>xample of thick LGAD implementation</a:t>
            </a:r>
            <a:endParaRPr lang="en-IT" sz="1400"/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3E744E4E-DA80-1E65-CC5F-EEF599E3836D}"/>
              </a:ext>
            </a:extLst>
          </p:cNvPr>
          <p:cNvSpPr txBox="1"/>
          <p:nvPr/>
        </p:nvSpPr>
        <p:spPr>
          <a:xfrm>
            <a:off x="7062207" y="773089"/>
            <a:ext cx="1864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G.Collazuol</a:t>
            </a:r>
          </a:p>
          <a:p>
            <a:r>
              <a:rPr kumimoji="0" lang="en-US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INFN Padova</a:t>
            </a:r>
          </a:p>
          <a:p>
            <a:r>
              <a:rPr kumimoji="0" lang="en-US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CdS 2024/7/5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9C386-00B6-770C-33C5-A4CC3F29F640}"/>
              </a:ext>
            </a:extLst>
          </p:cNvPr>
          <p:cNvSpPr txBox="1"/>
          <p:nvPr/>
        </p:nvSpPr>
        <p:spPr>
          <a:xfrm>
            <a:off x="292562" y="871525"/>
            <a:ext cx="70226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>
                <a:solidFill>
                  <a:srgbClr val="000000"/>
                </a:solidFill>
                <a:latin typeface="+mj-lt"/>
              </a:rPr>
              <a:t>University of Pisa &amp; INFN </a:t>
            </a:r>
            <a:r>
              <a:rPr lang="it-IT" sz="1400" b="1">
                <a:solidFill>
                  <a:srgbClr val="000000"/>
                </a:solidFill>
                <a:latin typeface="+mj-lt"/>
              </a:rPr>
              <a:t>Pisa</a:t>
            </a:r>
            <a:r>
              <a:rPr lang="it-IT" sz="1400">
                <a:solidFill>
                  <a:srgbClr val="000000"/>
                </a:solidFill>
                <a:latin typeface="+mj-lt"/>
              </a:rPr>
              <a:t> /  University of </a:t>
            </a:r>
            <a:r>
              <a:rPr lang="it-IT" sz="1400" b="1">
                <a:solidFill>
                  <a:srgbClr val="000000"/>
                </a:solidFill>
                <a:latin typeface="+mj-lt"/>
              </a:rPr>
              <a:t>Siena</a:t>
            </a:r>
            <a:r>
              <a:rPr lang="it-IT" sz="1400">
                <a:solidFill>
                  <a:srgbClr val="000000"/>
                </a:solidFill>
                <a:latin typeface="+mj-lt"/>
              </a:rPr>
              <a:t> &amp; INFN Pisa</a:t>
            </a:r>
            <a:endParaRPr lang="it-IT" sz="1400">
              <a:solidFill>
                <a:prstClr val="black"/>
              </a:solidFill>
              <a:latin typeface="+mj-lt"/>
            </a:endParaRPr>
          </a:p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>
                <a:solidFill>
                  <a:srgbClr val="000000"/>
                </a:solidFill>
                <a:latin typeface="+mj-lt"/>
                <a:ea typeface="DejaVu Sans"/>
              </a:rPr>
              <a:t>University of Padova &amp; INFN </a:t>
            </a:r>
            <a:r>
              <a:rPr lang="it-IT" sz="1400" b="1">
                <a:solidFill>
                  <a:srgbClr val="000000"/>
                </a:solidFill>
                <a:latin typeface="+mj-lt"/>
                <a:ea typeface="DejaVu Sans"/>
              </a:rPr>
              <a:t>Padova</a:t>
            </a:r>
            <a:r>
              <a:rPr lang="it-IT" sz="1400">
                <a:solidFill>
                  <a:prstClr val="black"/>
                </a:solidFill>
                <a:latin typeface="+mj-lt"/>
              </a:rPr>
              <a:t>  / </a:t>
            </a:r>
            <a:r>
              <a:rPr lang="it-IT" sz="1400">
                <a:solidFill>
                  <a:srgbClr val="000000"/>
                </a:solidFill>
                <a:latin typeface="+mj-lt"/>
                <a:ea typeface="DejaVu Sans"/>
              </a:rPr>
              <a:t>University of </a:t>
            </a:r>
            <a:r>
              <a:rPr lang="it-IT" sz="1400" b="1">
                <a:solidFill>
                  <a:srgbClr val="000000"/>
                </a:solidFill>
                <a:latin typeface="+mj-lt"/>
                <a:ea typeface="DejaVu Sans"/>
              </a:rPr>
              <a:t>Pavia</a:t>
            </a:r>
            <a:r>
              <a:rPr lang="it-IT" sz="1400">
                <a:solidFill>
                  <a:srgbClr val="000000"/>
                </a:solidFill>
                <a:latin typeface="+mj-lt"/>
                <a:ea typeface="DejaVu Sans"/>
              </a:rPr>
              <a:t> &amp; INFN Pavia</a:t>
            </a:r>
          </a:p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>
                <a:solidFill>
                  <a:srgbClr val="000000"/>
                </a:solidFill>
                <a:latin typeface="+mj-lt"/>
              </a:rPr>
              <a:t>University of </a:t>
            </a:r>
            <a:r>
              <a:rPr lang="it-IT" sz="1400" b="1">
                <a:solidFill>
                  <a:srgbClr val="000000"/>
                </a:solidFill>
                <a:latin typeface="+mj-lt"/>
              </a:rPr>
              <a:t>Trento</a:t>
            </a:r>
            <a:r>
              <a:rPr lang="it-IT" sz="1400">
                <a:solidFill>
                  <a:srgbClr val="000000"/>
                </a:solidFill>
                <a:latin typeface="+mj-lt"/>
              </a:rPr>
              <a:t> &amp; </a:t>
            </a:r>
            <a:r>
              <a:rPr lang="it-IT" sz="1400" b="1">
                <a:solidFill>
                  <a:srgbClr val="000000"/>
                </a:solidFill>
                <a:latin typeface="+mj-lt"/>
              </a:rPr>
              <a:t>TIFPA</a:t>
            </a:r>
            <a:r>
              <a:rPr lang="it-IT" sz="1400">
                <a:solidFill>
                  <a:srgbClr val="000000"/>
                </a:solidFill>
                <a:latin typeface="+mj-lt"/>
              </a:rPr>
              <a:t>  / Fondazione Bruno Kessler </a:t>
            </a:r>
            <a:r>
              <a:rPr lang="it-IT" sz="1400" b="1">
                <a:solidFill>
                  <a:srgbClr val="000000"/>
                </a:solidFill>
                <a:latin typeface="+mj-lt"/>
              </a:rPr>
              <a:t>FBK</a:t>
            </a:r>
            <a:r>
              <a:rPr lang="it-IT" sz="1400">
                <a:solidFill>
                  <a:srgbClr val="000000"/>
                </a:solidFill>
                <a:latin typeface="+mj-lt"/>
              </a:rPr>
              <a:t> (Trento)</a:t>
            </a:r>
            <a:endParaRPr lang="it-IT" sz="140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42252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8F2A59-418C-8870-7BB8-540B7CAB3C20}"/>
              </a:ext>
            </a:extLst>
          </p:cNvPr>
          <p:cNvSpPr txBox="1"/>
          <p:nvPr/>
        </p:nvSpPr>
        <p:spPr>
          <a:xfrm>
            <a:off x="191568" y="1089080"/>
            <a:ext cx="7738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400">
                <a:solidFill>
                  <a:srgbClr val="FF0000"/>
                </a:solidFill>
              </a:rPr>
              <a:t>Charge &amp; Timing 5D detector:    x,y,z, charge, time</a:t>
            </a:r>
            <a:r>
              <a:rPr lang="en-US" sz="2400">
                <a:solidFill>
                  <a:srgbClr val="FF0000"/>
                </a:solidFill>
              </a:rPr>
              <a:t> (5D)</a:t>
            </a:r>
            <a:endParaRPr lang="en-IT" sz="24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42C5D-A98F-2DB9-CEEF-88BA76279917}"/>
              </a:ext>
            </a:extLst>
          </p:cNvPr>
          <p:cNvSpPr txBox="1"/>
          <p:nvPr/>
        </p:nvSpPr>
        <p:spPr>
          <a:xfrm>
            <a:off x="191568" y="427759"/>
            <a:ext cx="706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TARGET APPLICATION = space experiments … tight</a:t>
            </a:r>
            <a:r>
              <a:rPr lang="en-IT">
                <a:highlight>
                  <a:srgbClr val="FFFF00"/>
                </a:highlight>
              </a:rPr>
              <a:t>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1ACEE-1077-1413-C2C1-F033780F48D6}"/>
              </a:ext>
            </a:extLst>
          </p:cNvPr>
          <p:cNvSpPr txBox="1"/>
          <p:nvPr/>
        </p:nvSpPr>
        <p:spPr>
          <a:xfrm>
            <a:off x="191570" y="1826094"/>
            <a:ext cx="8629285" cy="1148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>
                <a:solidFill>
                  <a:srgbClr val="0070C0"/>
                </a:solidFill>
              </a:rPr>
              <a:t>Charge measurement:    </a:t>
            </a:r>
          </a:p>
          <a:p>
            <a:pPr>
              <a:lnSpc>
                <a:spcPct val="150000"/>
              </a:lnSpc>
            </a:pPr>
            <a:r>
              <a:rPr lang="en-IT"/>
              <a:t>-  </a:t>
            </a:r>
            <a:r>
              <a:rPr lang="en-IT">
                <a:solidFill>
                  <a:srgbClr val="FF0000"/>
                </a:solidFill>
              </a:rPr>
              <a:t>large dynamic range &gt; 1000 m.i.p.</a:t>
            </a:r>
          </a:p>
          <a:p>
            <a:pPr>
              <a:lnSpc>
                <a:spcPct val="150000"/>
              </a:lnSpc>
            </a:pPr>
            <a:r>
              <a:rPr lang="en-IT"/>
              <a:t>-  </a:t>
            </a:r>
            <a:r>
              <a:rPr lang="en-IT">
                <a:solidFill>
                  <a:srgbClr val="FF0000"/>
                </a:solidFill>
              </a:rPr>
              <a:t>charge resolution for proton &lt; 0.1  </a:t>
            </a:r>
            <a:r>
              <a:rPr lang="en-IT"/>
              <a:t>=&gt;  200-300 </a:t>
            </a:r>
            <a:r>
              <a:rPr lang="en-IT">
                <a:latin typeface="Symbol" pitchFamily="2" charset="2"/>
              </a:rPr>
              <a:t>m</a:t>
            </a:r>
            <a:r>
              <a:rPr lang="en-IT"/>
              <a:t>m sensors for primary ionization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A55E0-4969-DC9E-B376-73AF25E91D2D}"/>
              </a:ext>
            </a:extLst>
          </p:cNvPr>
          <p:cNvSpPr txBox="1"/>
          <p:nvPr/>
        </p:nvSpPr>
        <p:spPr>
          <a:xfrm>
            <a:off x="191570" y="3228925"/>
            <a:ext cx="6463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>
                <a:solidFill>
                  <a:srgbClr val="0070C0"/>
                </a:solidFill>
              </a:rPr>
              <a:t>Timing measurement:</a:t>
            </a:r>
          </a:p>
          <a:p>
            <a:r>
              <a:rPr lang="en-IT"/>
              <a:t>-  </a:t>
            </a:r>
            <a:r>
              <a:rPr lang="en-IT">
                <a:solidFill>
                  <a:srgbClr val="FF0000"/>
                </a:solidFill>
              </a:rPr>
              <a:t>sub-ns resolution </a:t>
            </a:r>
            <a:r>
              <a:rPr lang="en-IT"/>
              <a:t>(e.g., for 10 – 20 cm flight path </a:t>
            </a:r>
            <a:r>
              <a:rPr lang="en-IT">
                <a:sym typeface="Wingdings" pitchFamily="2" charset="2"/>
              </a:rPr>
              <a:t> 100 ps)</a:t>
            </a:r>
          </a:p>
          <a:p>
            <a:endParaRPr lang="en-IT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0054D-3A32-0A5E-0CCB-12C65081573F}"/>
              </a:ext>
            </a:extLst>
          </p:cNvPr>
          <p:cNvSpPr txBox="1"/>
          <p:nvPr/>
        </p:nvSpPr>
        <p:spPr>
          <a:xfrm>
            <a:off x="191570" y="4124606"/>
            <a:ext cx="8275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>
                <a:solidFill>
                  <a:srgbClr val="0070C0"/>
                </a:solidFill>
              </a:rPr>
              <a:t>Space resolution and granularity:</a:t>
            </a:r>
          </a:p>
          <a:p>
            <a:r>
              <a:rPr lang="en-IT"/>
              <a:t>- modest granularity (3mm x 3mm pixels) to cover large O(m</a:t>
            </a:r>
            <a:r>
              <a:rPr lang="en-IT" baseline="30000"/>
              <a:t>2</a:t>
            </a:r>
            <a:r>
              <a:rPr lang="en-IT"/>
              <a:t>) sensitive area</a:t>
            </a:r>
          </a:p>
          <a:p>
            <a:r>
              <a:rPr lang="en-IT"/>
              <a:t>- an independent TRACKER is in charge of the fine spatial resolution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8876A-6A5C-8C78-A7AD-57B201BAAA5C}"/>
              </a:ext>
            </a:extLst>
          </p:cNvPr>
          <p:cNvSpPr txBox="1"/>
          <p:nvPr/>
        </p:nvSpPr>
        <p:spPr>
          <a:xfrm>
            <a:off x="191570" y="5154178"/>
            <a:ext cx="7859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>
                <a:solidFill>
                  <a:srgbClr val="0070C0"/>
                </a:solidFill>
              </a:rPr>
              <a:t>Power budget</a:t>
            </a:r>
            <a:r>
              <a:rPr lang="en-IT">
                <a:solidFill>
                  <a:srgbClr val="4BFBEF"/>
                </a:solidFill>
              </a:rPr>
              <a:t>:</a:t>
            </a:r>
          </a:p>
          <a:p>
            <a:r>
              <a:rPr lang="en-IT"/>
              <a:t>- VERY challenging &lt; 150 W/m</a:t>
            </a:r>
            <a:r>
              <a:rPr lang="en-IT" baseline="30000"/>
              <a:t>2</a:t>
            </a:r>
            <a:r>
              <a:rPr lang="en-IT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C4760-741C-A889-46B8-1502A3809D94}"/>
              </a:ext>
            </a:extLst>
          </p:cNvPr>
          <p:cNvSpPr txBox="1"/>
          <p:nvPr/>
        </p:nvSpPr>
        <p:spPr>
          <a:xfrm>
            <a:off x="191569" y="5839107"/>
            <a:ext cx="8561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>
                <a:solidFill>
                  <a:srgbClr val="0070C0"/>
                </a:solidFill>
              </a:rPr>
              <a:t>Radiation hardness:</a:t>
            </a:r>
          </a:p>
          <a:p>
            <a:r>
              <a:rPr lang="en-IT"/>
              <a:t>- modest problem for space experiments &lt; 10</a:t>
            </a:r>
            <a:r>
              <a:rPr lang="en-IT" baseline="30000"/>
              <a:t>11</a:t>
            </a:r>
            <a:r>
              <a:rPr lang="en-IT"/>
              <a:t> 1 MeV neq  (TID ~100 krad)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CEA5F-EA8F-2E08-2476-C4F2CF3835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2</a:t>
            </a:fld>
            <a:r>
              <a:rPr lang="en-US" altLang="ko-KR"/>
              <a:t>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52263-A6BC-EC8E-6E2C-0643338B8511}"/>
              </a:ext>
            </a:extLst>
          </p:cNvPr>
          <p:cNvSpPr txBox="1"/>
          <p:nvPr/>
        </p:nvSpPr>
        <p:spPr>
          <a:xfrm>
            <a:off x="7907279" y="22152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473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3A96FBF-0244-1841-BEF6-AF5B0554BD5B}"/>
              </a:ext>
            </a:extLst>
          </p:cNvPr>
          <p:cNvSpPr txBox="1"/>
          <p:nvPr/>
        </p:nvSpPr>
        <p:spPr>
          <a:xfrm>
            <a:off x="288360" y="1866804"/>
            <a:ext cx="401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65D672-A3EF-7146-A5EC-9D9FF78E0D72}"/>
              </a:ext>
            </a:extLst>
          </p:cNvPr>
          <p:cNvSpPr txBox="1"/>
          <p:nvPr/>
        </p:nvSpPr>
        <p:spPr>
          <a:xfrm>
            <a:off x="377569" y="1175399"/>
            <a:ext cx="7774985" cy="791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~ 10-20  dominant term </a:t>
            </a:r>
            <a:r>
              <a:rPr lang="en-US" sz="1600" b="1">
                <a:solidFill>
                  <a:prstClr val="black"/>
                </a:solidFill>
              </a:rPr>
              <a:t>in</a:t>
            </a:r>
            <a:r>
              <a:rPr kumimoji="0" lang="en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time resol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  <a:r>
              <a:rPr kumimoji="0" lang="en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is the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Landau tails </a:t>
            </a:r>
            <a:r>
              <a:rPr kumimoji="0" lang="en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jitter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black"/>
                </a:solidFill>
              </a:rPr>
              <a:t>~</a:t>
            </a:r>
            <a:r>
              <a:rPr kumimoji="0" lang="en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100ps feasible with a low threshold </a:t>
            </a:r>
            <a:r>
              <a:rPr kumimoji="0" lang="en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ok</a:t>
            </a:r>
            <a:r>
              <a:rPr kumimoji="0" lang="en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as S/N&gt;30 for 1 m.i.p)</a:t>
            </a:r>
            <a:endParaRPr kumimoji="0" lang="en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DE400A-33F2-094A-A0E0-E7CD3BB76BBF}"/>
              </a:ext>
            </a:extLst>
          </p:cNvPr>
          <p:cNvSpPr txBox="1"/>
          <p:nvPr/>
        </p:nvSpPr>
        <p:spPr>
          <a:xfrm>
            <a:off x="5427023" y="2843646"/>
            <a:ext cx="4539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 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825D77-D629-EA4D-903B-7D3BB1942FEE}"/>
              </a:ext>
            </a:extLst>
          </p:cNvPr>
          <p:cNvSpPr/>
          <p:nvPr/>
        </p:nvSpPr>
        <p:spPr>
          <a:xfrm>
            <a:off x="57975" y="5678137"/>
            <a:ext cx="5725305" cy="472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857CF1-CC8A-6971-9A7D-01C9B2277D0B}"/>
              </a:ext>
            </a:extLst>
          </p:cNvPr>
          <p:cNvGrpSpPr/>
          <p:nvPr/>
        </p:nvGrpSpPr>
        <p:grpSpPr>
          <a:xfrm>
            <a:off x="0" y="2429139"/>
            <a:ext cx="6771747" cy="4205752"/>
            <a:chOff x="171462" y="2684440"/>
            <a:chExt cx="7070461" cy="42057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A870E8-56AE-EF4D-ABF6-0A835C93FC21}"/>
                </a:ext>
              </a:extLst>
            </p:cNvPr>
            <p:cNvGrpSpPr/>
            <p:nvPr/>
          </p:nvGrpSpPr>
          <p:grpSpPr>
            <a:xfrm>
              <a:off x="229436" y="2684440"/>
              <a:ext cx="7012487" cy="4205752"/>
              <a:chOff x="83632" y="3150863"/>
              <a:chExt cx="6047795" cy="321289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A78A306-8890-4440-B539-AE001EBA3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632" y="3150863"/>
                <a:ext cx="6047795" cy="3212891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F5338E3-2253-C640-91A7-892261659E34}"/>
                  </a:ext>
                </a:extLst>
              </p:cNvPr>
              <p:cNvGrpSpPr/>
              <p:nvPr/>
            </p:nvGrpSpPr>
            <p:grpSpPr>
              <a:xfrm>
                <a:off x="1206056" y="4182696"/>
                <a:ext cx="2420199" cy="1131080"/>
                <a:chOff x="1206056" y="4182696"/>
                <a:chExt cx="2420199" cy="1131080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F9102E39-7D98-BA4C-A12F-1F0E3C93CC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6056" y="4201846"/>
                  <a:ext cx="2420199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4F927F6-69D3-A54B-8446-0C716FE4D6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22842" y="4182696"/>
                  <a:ext cx="0" cy="11310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4BC8E3-2E9B-894F-A558-2819D199A166}"/>
                </a:ext>
              </a:extLst>
            </p:cNvPr>
            <p:cNvSpPr txBox="1"/>
            <p:nvPr/>
          </p:nvSpPr>
          <p:spPr>
            <a:xfrm>
              <a:off x="171462" y="6141424"/>
              <a:ext cx="7070461" cy="6599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dvOT863180fb"/>
                  <a:ea typeface="ＭＳ Ｐゴシック" panose="020B0600070205080204" pitchFamily="34" charset="-128"/>
                  <a:cs typeface="+mn-cs"/>
                </a:rPr>
                <a:t>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dvOT863180fb"/>
                  <a:ea typeface="ＭＳ Ｐゴシック" panose="020B0600070205080204" pitchFamily="34" charset="-128"/>
                  <a:cs typeface="+mn-cs"/>
                </a:rPr>
                <a:t>Nuclear Instruments and Methods in Physics Research A 845 (2017) 47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dvTT2876772e+20"/>
                  <a:ea typeface="ＭＳ Ｐゴシック" panose="020B0600070205080204" pitchFamily="34" charset="-128"/>
                  <a:cs typeface="+mn-cs"/>
                </a:rPr>
                <a:t>–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dvOT863180fb"/>
                  <a:ea typeface="ＭＳ Ｐゴシック" panose="020B0600070205080204" pitchFamily="34" charset="-128"/>
                  <a:cs typeface="+mn-cs"/>
                </a:rPr>
                <a:t>51     </a:t>
              </a:r>
            </a:p>
            <a:p>
              <a:pPr marL="0" marR="0" lvl="0" indent="0" algn="ctr" defTabSz="685800" rtl="0" eaLnBrk="1" fontAlgn="auto" latinLnBrk="0" hangingPunct="1">
                <a:lnSpc>
                  <a:spcPts val="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3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A587363-AE35-7E49-BAF9-21DE3D76EA2E}"/>
              </a:ext>
            </a:extLst>
          </p:cNvPr>
          <p:cNvSpPr txBox="1"/>
          <p:nvPr/>
        </p:nvSpPr>
        <p:spPr>
          <a:xfrm>
            <a:off x="5880993" y="2993687"/>
            <a:ext cx="31370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e.g.:  100 ps resolution with: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300 um thickness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G=23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threshold ~ 20 – 30  mV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8D3B2-199E-8500-9E66-F36268341882}"/>
              </a:ext>
            </a:extLst>
          </p:cNvPr>
          <p:cNvSpPr txBox="1"/>
          <p:nvPr/>
        </p:nvSpPr>
        <p:spPr>
          <a:xfrm>
            <a:off x="288360" y="374751"/>
            <a:ext cx="786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Gain and Time resolution</a:t>
            </a:r>
            <a:endParaRPr lang="en-IT" sz="24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53AE4-B746-2EB0-D7E2-CD0086A8394C}"/>
              </a:ext>
            </a:extLst>
          </p:cNvPr>
          <p:cNvSpPr txBox="1"/>
          <p:nvPr/>
        </p:nvSpPr>
        <p:spPr>
          <a:xfrm>
            <a:off x="7907279" y="22152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0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8D3B2-199E-8500-9E66-F36268341882}"/>
              </a:ext>
            </a:extLst>
          </p:cNvPr>
          <p:cNvSpPr txBox="1"/>
          <p:nvPr/>
        </p:nvSpPr>
        <p:spPr>
          <a:xfrm>
            <a:off x="266081" y="332141"/>
            <a:ext cx="786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Activities in 2024</a:t>
            </a:r>
            <a:endParaRPr lang="en-IT" sz="240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7E69D-2A1B-4BA3-63D5-E5645D008670}"/>
              </a:ext>
            </a:extLst>
          </p:cNvPr>
          <p:cNvSpPr txBox="1"/>
          <p:nvPr/>
        </p:nvSpPr>
        <p:spPr>
          <a:xfrm>
            <a:off x="293050" y="922745"/>
            <a:ext cx="8565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TIFPA</a:t>
            </a:r>
            <a:r>
              <a:rPr lang="en-US" sz="1600"/>
              <a:t>  - </a:t>
            </a:r>
            <a:r>
              <a:rPr lang="en-GB" sz="1600" b="0" i="0">
                <a:solidFill>
                  <a:srgbClr val="495057"/>
                </a:solidFill>
                <a:effectLst/>
              </a:rPr>
              <a:t>caratterizzazione laser IR di campioni LGAD FBK con spessore 275um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rgbClr val="495057"/>
                </a:solidFill>
              </a:rPr>
              <a:t>Pisa</a:t>
            </a:r>
            <a:r>
              <a:rPr lang="en-GB" sz="1600">
                <a:solidFill>
                  <a:srgbClr val="495057"/>
                </a:solidFill>
              </a:rPr>
              <a:t> - ottimi risultati con CR muons tests con elettronica di r/o APIX/ASAP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Pavia</a:t>
            </a:r>
            <a:r>
              <a:rPr lang="en-US" sz="1600"/>
              <a:t> – </a:t>
            </a:r>
            <a:r>
              <a:rPr lang="en-GB" sz="1600">
                <a:solidFill>
                  <a:srgbClr val="495057"/>
                </a:solidFill>
              </a:rPr>
              <a:t>completata produzione prima versione ASIC di FE (TAC, no ADC) =&gt; sotto test</a:t>
            </a:r>
            <a:endParaRPr lang="en-US" sz="160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FBK - </a:t>
            </a:r>
            <a:r>
              <a:rPr lang="en-GB" sz="1600">
                <a:solidFill>
                  <a:srgbClr val="495057"/>
                </a:solidFill>
              </a:rPr>
              <a:t>primo</a:t>
            </a:r>
            <a:r>
              <a:rPr lang="en-GB" sz="1600" b="0" i="0">
                <a:solidFill>
                  <a:srgbClr val="495057"/>
                </a:solidFill>
                <a:effectLst/>
              </a:rPr>
              <a:t> batch di LGAD per ADA_5 in consegna a Luglio 2024</a:t>
            </a:r>
            <a:endParaRPr lang="en-US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Padova</a:t>
            </a:r>
          </a:p>
          <a:p>
            <a:pPr lvl="1"/>
            <a:r>
              <a:rPr lang="en-US" sz="1600">
                <a:solidFill>
                  <a:srgbClr val="FF0000"/>
                </a:solidFill>
              </a:rPr>
              <a:t>- TIMEPIX3 silicon based tracker (only electronics)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solidFill>
                  <a:srgbClr val="FF0000"/>
                </a:solidFill>
              </a:rPr>
              <a:t>Padova = 10GHz RF amplifier for single channels readout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B0F0"/>
                </a:solidFill>
              </a:rPr>
              <a:t>Test Beam @ SPS ions =&gt; November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224AD-AB7E-49BB-F836-6787867F270A}"/>
              </a:ext>
            </a:extLst>
          </p:cNvPr>
          <p:cNvSpPr txBox="1"/>
          <p:nvPr/>
        </p:nvSpPr>
        <p:spPr>
          <a:xfrm>
            <a:off x="359932" y="3599605"/>
            <a:ext cx="786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Activities in 2025</a:t>
            </a:r>
            <a:endParaRPr lang="en-IT" sz="240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56ED4-C99D-20D5-0D93-AE80B1EFA231}"/>
              </a:ext>
            </a:extLst>
          </p:cNvPr>
          <p:cNvSpPr txBox="1"/>
          <p:nvPr/>
        </p:nvSpPr>
        <p:spPr>
          <a:xfrm>
            <a:off x="426813" y="4232923"/>
            <a:ext cx="84318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TIFPA</a:t>
            </a:r>
            <a:r>
              <a:rPr lang="en-US" sz="1600"/>
              <a:t> - </a:t>
            </a:r>
            <a:r>
              <a:rPr lang="en-GB" sz="1600" b="0" i="0">
                <a:solidFill>
                  <a:srgbClr val="495057"/>
                </a:solidFill>
                <a:effectLst/>
              </a:rPr>
              <a:t>caratterizzazione laser IR di campioni LGAD FBK con spessore 275um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Pavia</a:t>
            </a:r>
            <a:r>
              <a:rPr lang="en-US" sz="1600"/>
              <a:t> – </a:t>
            </a:r>
            <a:r>
              <a:rPr lang="en-GB" sz="1600"/>
              <a:t>nuova versione del ASIC con on-chip ADC e interfaccia digitale per R/O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FBK - </a:t>
            </a:r>
            <a:r>
              <a:rPr lang="en-GB" sz="1600">
                <a:solidFill>
                  <a:srgbClr val="495057"/>
                </a:solidFill>
              </a:rPr>
              <a:t>secondo</a:t>
            </a:r>
            <a:r>
              <a:rPr lang="en-GB" sz="1600" b="0" i="0">
                <a:solidFill>
                  <a:srgbClr val="495057"/>
                </a:solidFill>
                <a:effectLst/>
              </a:rPr>
              <a:t> batch di LGAD</a:t>
            </a:r>
            <a:endParaRPr lang="en-US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Padova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solidFill>
                  <a:srgbClr val="FF0000"/>
                </a:solidFill>
              </a:rPr>
              <a:t>Digital readout fast digital readout board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solidFill>
                  <a:srgbClr val="FF0000"/>
                </a:solidFill>
              </a:rPr>
              <a:t>Telescope tracker based on TimePix4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B0F0"/>
                </a:solidFill>
              </a:rPr>
              <a:t>Test Beam @ SPS ions =&gt; November 2025</a:t>
            </a:r>
          </a:p>
          <a:p>
            <a:pPr marL="742950" lvl="1" indent="-285750">
              <a:buFontTx/>
              <a:buChar char="-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B8E1F-F33A-CF25-889D-CFDA94DD2A5B}"/>
              </a:ext>
            </a:extLst>
          </p:cNvPr>
          <p:cNvSpPr txBox="1"/>
          <p:nvPr/>
        </p:nvSpPr>
        <p:spPr>
          <a:xfrm>
            <a:off x="7966857" y="161572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5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A4DDAC-D753-CCCA-95A3-DE4844F1541E}"/>
              </a:ext>
            </a:extLst>
          </p:cNvPr>
          <p:cNvSpPr txBox="1"/>
          <p:nvPr/>
        </p:nvSpPr>
        <p:spPr>
          <a:xfrm>
            <a:off x="348125" y="41627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Resources @ INFN Padova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F5E179-B9EF-E435-FFA4-65F67336DA07}"/>
              </a:ext>
            </a:extLst>
          </p:cNvPr>
          <p:cNvSpPr txBox="1"/>
          <p:nvPr/>
        </p:nvSpPr>
        <p:spPr>
          <a:xfrm>
            <a:off x="542131" y="1230471"/>
            <a:ext cx="794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FTE Padova 2024/7 </a:t>
            </a:r>
            <a:r>
              <a:rPr lang="en-US">
                <a:solidFill>
                  <a:srgbClr val="4032F8"/>
                </a:solidFill>
              </a:rPr>
              <a:t>=&gt; 50%</a:t>
            </a:r>
          </a:p>
          <a:p>
            <a:pPr marL="285750" indent="-285750">
              <a:buFontTx/>
              <a:buChar char="-"/>
            </a:pPr>
            <a:r>
              <a:rPr lang="en-US"/>
              <a:t>G.Collazuol  	10 %</a:t>
            </a:r>
          </a:p>
          <a:p>
            <a:pPr marL="285750" indent="-285750">
              <a:buFontTx/>
              <a:buChar char="-"/>
            </a:pPr>
            <a:r>
              <a:rPr lang="en-US"/>
              <a:t>M.Feltre  	30%</a:t>
            </a:r>
          </a:p>
          <a:p>
            <a:pPr marL="285750" indent="-285750">
              <a:buFontTx/>
              <a:buChar char="-"/>
            </a:pPr>
            <a:r>
              <a:rPr lang="en-US"/>
              <a:t>M.Mattiazzi  	30%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C0B42-671A-4096-0D89-876DDD540F99}"/>
              </a:ext>
            </a:extLst>
          </p:cNvPr>
          <p:cNvSpPr txBox="1"/>
          <p:nvPr/>
        </p:nvSpPr>
        <p:spPr>
          <a:xfrm>
            <a:off x="542131" y="3856404"/>
            <a:ext cx="8211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Richieste 2025 in Sezione PD</a:t>
            </a:r>
            <a:endParaRPr lang="en-US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Elettronica  </a:t>
            </a:r>
          </a:p>
          <a:p>
            <a:r>
              <a:rPr lang="en-US"/>
              <a:t>     programmazione FPGA TimePix4+ SiPixels (collab. con INFN FE) ~ 3m.p.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 Tecnici ed Elettronici</a:t>
            </a:r>
          </a:p>
          <a:p>
            <a:r>
              <a:rPr lang="en-US"/>
              <a:t>     elettronica ancillare TimePix4 (collab. con INFN FE) ~ 1m.p.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Progettazione Meccanica </a:t>
            </a:r>
          </a:p>
          <a:p>
            <a:r>
              <a:rPr lang="en-US"/>
              <a:t>     disegno setup telescopio (collaborazione con Stefano Levorato) ~ 1m.p.</a:t>
            </a:r>
            <a:endParaRPr lang="en-IT"/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Officina Meccanica</a:t>
            </a:r>
          </a:p>
          <a:p>
            <a:r>
              <a:rPr lang="en-US"/>
              <a:t>     meccanica telescopio ~ 1m.p.</a:t>
            </a:r>
            <a:endParaRPr lang="en-I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868034-EEA9-27F7-8924-E65A94D8E555}"/>
              </a:ext>
            </a:extLst>
          </p:cNvPr>
          <p:cNvSpPr txBox="1"/>
          <p:nvPr/>
        </p:nvSpPr>
        <p:spPr>
          <a:xfrm>
            <a:off x="542132" y="2703066"/>
            <a:ext cx="7397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Preventivi 2025</a:t>
            </a:r>
          </a:p>
          <a:p>
            <a:pPr marL="285750" indent="-285750">
              <a:buFontTx/>
              <a:buChar char="-"/>
            </a:pPr>
            <a:r>
              <a:rPr lang="en-US"/>
              <a:t>Consumo per circa 10kEuro</a:t>
            </a:r>
          </a:p>
          <a:p>
            <a:pPr marL="285750" indent="-285750">
              <a:buFontTx/>
              <a:buChar char="-"/>
            </a:pPr>
            <a:r>
              <a:rPr lang="en-US"/>
              <a:t>Missioni (CERN) per circa 5kEuro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2BD03-CE6A-8C3E-DA01-297C3A89C788}"/>
              </a:ext>
            </a:extLst>
          </p:cNvPr>
          <p:cNvSpPr txBox="1"/>
          <p:nvPr/>
        </p:nvSpPr>
        <p:spPr>
          <a:xfrm>
            <a:off x="7907279" y="22152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7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DA58-57D7-DBC5-C6C0-732381EB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766218"/>
            <a:ext cx="7886700" cy="13255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Additional material ADA-5D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86A7E-0B36-365D-FEC6-47FFA3B8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0873F1-FF52-E949-B467-066DD2DDA870}"/>
              </a:ext>
            </a:extLst>
          </p:cNvPr>
          <p:cNvSpPr txBox="1"/>
          <p:nvPr/>
        </p:nvSpPr>
        <p:spPr>
          <a:xfrm>
            <a:off x="1180193" y="2281262"/>
            <a:ext cx="407839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IT" sz="1350" b="1">
                <a:solidFill>
                  <a:srgbClr val="FFFFFF"/>
                </a:solidFill>
              </a:rPr>
              <a:t>CHARGE IDENTIFICATION</a:t>
            </a:r>
            <a:r>
              <a:rPr lang="en-IT" sz="1350">
                <a:solidFill>
                  <a:srgbClr val="FFFFFF"/>
                </a:solidFill>
              </a:rPr>
              <a:t> of cosmic-ray ions</a:t>
            </a:r>
          </a:p>
          <a:p>
            <a:pPr defTabSz="685800"/>
            <a:r>
              <a:rPr lang="en-IT" sz="1350">
                <a:solidFill>
                  <a:srgbClr val="FFFFFF"/>
                </a:solidFill>
              </a:rPr>
              <a:t>with charge 1 ≤ Z ≤ 30 via multiple dE/dx </a:t>
            </a:r>
            <a:r>
              <a:rPr lang="en-IT" sz="1500">
                <a:solidFill>
                  <a:srgbClr val="FFFFFF"/>
                </a:solidFill>
              </a:rPr>
              <a:t>∝ Z</a:t>
            </a:r>
            <a:r>
              <a:rPr lang="en-IT" sz="1500" baseline="30000">
                <a:solidFill>
                  <a:srgbClr val="FFFFFF"/>
                </a:solidFill>
              </a:rPr>
              <a:t>2</a:t>
            </a:r>
            <a:endParaRPr lang="en-IT" sz="1350">
              <a:solidFill>
                <a:srgbClr val="FFFFFF"/>
              </a:solidFill>
            </a:endParaRPr>
          </a:p>
          <a:p>
            <a:pPr defTabSz="685800">
              <a:defRPr/>
            </a:pPr>
            <a:r>
              <a:rPr lang="en-IT" sz="1350">
                <a:solidFill>
                  <a:srgbClr val="FFFFFF"/>
                </a:solidFill>
              </a:rPr>
              <a:t>in a pixelated sub-ns </a:t>
            </a:r>
            <a:r>
              <a:rPr lang="en-IT" sz="1350" b="1">
                <a:solidFill>
                  <a:srgbClr val="FFFFFF"/>
                </a:solidFill>
              </a:rPr>
              <a:t>Charge-ToF</a:t>
            </a:r>
            <a:r>
              <a:rPr lang="en-IT" sz="1350">
                <a:solidFill>
                  <a:srgbClr val="FFFFFF"/>
                </a:solidFill>
              </a:rPr>
              <a:t> </a:t>
            </a:r>
            <a:r>
              <a:rPr lang="en-IT" sz="1350" b="1">
                <a:solidFill>
                  <a:srgbClr val="FFFFFF"/>
                </a:solidFill>
              </a:rPr>
              <a:t>detector</a:t>
            </a:r>
            <a:r>
              <a:rPr lang="en-IT" sz="1350">
                <a:solidFill>
                  <a:srgbClr val="FFFFFF"/>
                </a:solidFill>
              </a:rPr>
              <a:t> (SCD) </a:t>
            </a:r>
            <a:endParaRPr lang="en-GB" sz="1350" baseline="30000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9F8BC7-D531-1FFA-2A28-0E53A1ABD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346" y="997897"/>
            <a:ext cx="2839031" cy="27862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A42752-CA3C-5BB7-BA5B-6A509D609D5C}"/>
              </a:ext>
            </a:extLst>
          </p:cNvPr>
          <p:cNvSpPr txBox="1"/>
          <p:nvPr/>
        </p:nvSpPr>
        <p:spPr>
          <a:xfrm>
            <a:off x="1207624" y="3207710"/>
            <a:ext cx="34658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T" sz="1350" b="1">
                <a:solidFill>
                  <a:srgbClr val="FFFFFF"/>
                </a:solidFill>
              </a:rPr>
              <a:t>Backscattering (BSC)</a:t>
            </a:r>
            <a:r>
              <a:rPr lang="en-IT" sz="1350">
                <a:solidFill>
                  <a:srgbClr val="FFFFFF"/>
                </a:solidFill>
              </a:rPr>
              <a:t> from calorimeter generates fake hits in SCD and tracker, degrading charge-ID as energy increases.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D15966-10F3-21EC-6800-6C0559CB5507}"/>
              </a:ext>
            </a:extLst>
          </p:cNvPr>
          <p:cNvSpPr txBox="1"/>
          <p:nvPr/>
        </p:nvSpPr>
        <p:spPr>
          <a:xfrm>
            <a:off x="1238281" y="4228742"/>
            <a:ext cx="3368230" cy="5078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IT" sz="1350" b="1">
                <a:solidFill>
                  <a:srgbClr val="FFFFFF"/>
                </a:solidFill>
              </a:rPr>
              <a:t>ADA_5D concept: BSC rejection with a</a:t>
            </a:r>
          </a:p>
          <a:p>
            <a:pPr defTabSz="685800"/>
            <a:r>
              <a:rPr lang="en-IT" sz="1350" b="1">
                <a:solidFill>
                  <a:srgbClr val="FFFFFF"/>
                </a:solidFill>
              </a:rPr>
              <a:t>high resolution ToF measurement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A6FED8-A995-C2DC-5361-C4C07564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346" y="3751012"/>
            <a:ext cx="2845100" cy="2178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E59AC8-3A75-99C9-D885-9E048C3384DD}"/>
              </a:ext>
            </a:extLst>
          </p:cNvPr>
          <p:cNvSpPr txBox="1"/>
          <p:nvPr/>
        </p:nvSpPr>
        <p:spPr>
          <a:xfrm>
            <a:off x="5322598" y="3717160"/>
            <a:ext cx="2515432" cy="59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endParaRPr lang="en-IT" sz="825">
              <a:solidFill>
                <a:srgbClr val="000000"/>
              </a:solidFill>
            </a:endParaRPr>
          </a:p>
          <a:p>
            <a:pPr defTabSz="685800"/>
            <a:r>
              <a:rPr lang="en-IT" sz="825">
                <a:solidFill>
                  <a:srgbClr val="000000"/>
                </a:solidFill>
              </a:rPr>
              <a:t>Arrival time (ns) of BSC from calorimeter on SCD:</a:t>
            </a:r>
          </a:p>
          <a:p>
            <a:pPr defTabSz="685800"/>
            <a:r>
              <a:rPr lang="en-IT" sz="825">
                <a:solidFill>
                  <a:srgbClr val="000000"/>
                </a:solidFill>
              </a:rPr>
              <a:t> a GEANT4 simulation with 30cm flight path</a:t>
            </a:r>
            <a:r>
              <a:rPr lang="en-IT" sz="788">
                <a:solidFill>
                  <a:srgbClr val="000000"/>
                </a:solidFill>
              </a:rPr>
              <a:t> </a:t>
            </a:r>
          </a:p>
          <a:p>
            <a:pPr defTabSz="685800"/>
            <a:endParaRPr lang="en-IT" sz="788">
              <a:solidFill>
                <a:srgbClr val="00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BFCB56-44E4-7057-EE42-4AF6EFD7FFA5}"/>
              </a:ext>
            </a:extLst>
          </p:cNvPr>
          <p:cNvCxnSpPr>
            <a:cxnSpLocks/>
          </p:cNvCxnSpPr>
          <p:nvPr/>
        </p:nvCxnSpPr>
        <p:spPr>
          <a:xfrm flipH="1">
            <a:off x="5759190" y="4179849"/>
            <a:ext cx="729043" cy="302594"/>
          </a:xfrm>
          <a:prstGeom prst="straightConnector1">
            <a:avLst/>
          </a:prstGeom>
          <a:ln w="9525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78808F-19E4-1E3F-14AF-8C6A2A1A68C0}"/>
              </a:ext>
            </a:extLst>
          </p:cNvPr>
          <p:cNvSpPr txBox="1"/>
          <p:nvPr/>
        </p:nvSpPr>
        <p:spPr>
          <a:xfrm>
            <a:off x="6113308" y="4134280"/>
            <a:ext cx="1402042" cy="32900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IT" sz="750">
                <a:solidFill>
                  <a:srgbClr val="92D050"/>
                </a:solidFill>
              </a:rPr>
              <a:t>secondaries from BSC photons interacting in</a:t>
            </a:r>
            <a:r>
              <a:rPr lang="en-IT" sz="788">
                <a:solidFill>
                  <a:srgbClr val="92D050"/>
                </a:solidFill>
              </a:rPr>
              <a:t> SCD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DC5DDC-F038-C587-CA63-DE18902436CB}"/>
              </a:ext>
            </a:extLst>
          </p:cNvPr>
          <p:cNvCxnSpPr>
            <a:cxnSpLocks/>
          </p:cNvCxnSpPr>
          <p:nvPr/>
        </p:nvCxnSpPr>
        <p:spPr>
          <a:xfrm flipH="1">
            <a:off x="5789217" y="4663481"/>
            <a:ext cx="322987" cy="529715"/>
          </a:xfrm>
          <a:prstGeom prst="straightConnector1">
            <a:avLst/>
          </a:prstGeom>
          <a:ln w="95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41C3A2-93E3-BBDB-6CDD-4AA06F20C74F}"/>
              </a:ext>
            </a:extLst>
          </p:cNvPr>
          <p:cNvSpPr txBox="1"/>
          <p:nvPr/>
        </p:nvSpPr>
        <p:spPr>
          <a:xfrm>
            <a:off x="6103207" y="4483691"/>
            <a:ext cx="909223" cy="2192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IT" sz="825" b="1">
                <a:solidFill>
                  <a:srgbClr val="FFC000"/>
                </a:solidFill>
              </a:rPr>
              <a:t>BSC electrons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DCEB9E-83E7-993A-F3C7-A948B4ED8B5E}"/>
              </a:ext>
            </a:extLst>
          </p:cNvPr>
          <p:cNvCxnSpPr>
            <a:cxnSpLocks/>
          </p:cNvCxnSpPr>
          <p:nvPr/>
        </p:nvCxnSpPr>
        <p:spPr>
          <a:xfrm flipH="1">
            <a:off x="6740826" y="5133872"/>
            <a:ext cx="73504" cy="186060"/>
          </a:xfrm>
          <a:prstGeom prst="straightConnector1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D60BFF1-3124-CD09-2EF1-7A941E485A6A}"/>
              </a:ext>
            </a:extLst>
          </p:cNvPr>
          <p:cNvSpPr txBox="1"/>
          <p:nvPr/>
        </p:nvSpPr>
        <p:spPr>
          <a:xfrm>
            <a:off x="6805184" y="4955227"/>
            <a:ext cx="845424" cy="3462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IT" sz="825" b="1">
                <a:solidFill>
                  <a:srgbClr val="7030A0"/>
                </a:solidFill>
              </a:rPr>
              <a:t>BSC neutrons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B432D2-8183-B761-F225-5DF46ACC9876}"/>
              </a:ext>
            </a:extLst>
          </p:cNvPr>
          <p:cNvSpPr txBox="1"/>
          <p:nvPr/>
        </p:nvSpPr>
        <p:spPr>
          <a:xfrm>
            <a:off x="5250104" y="5797467"/>
            <a:ext cx="1228579" cy="126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 defTabSz="685800"/>
            <a:r>
              <a:rPr lang="en-IT" sz="825">
                <a:solidFill>
                  <a:srgbClr val="FF0000"/>
                </a:solidFill>
              </a:rPr>
              <a:t>incident protons at t=0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365E2722-89C4-DD16-3C74-2F9BDBCFC1A3}"/>
              </a:ext>
            </a:extLst>
          </p:cNvPr>
          <p:cNvSpPr/>
          <p:nvPr/>
        </p:nvSpPr>
        <p:spPr>
          <a:xfrm>
            <a:off x="4647768" y="3374831"/>
            <a:ext cx="373444" cy="298364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T" sz="135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15690-C5C9-26A5-57C2-13BC468B5CFF}"/>
              </a:ext>
            </a:extLst>
          </p:cNvPr>
          <p:cNvSpPr txBox="1"/>
          <p:nvPr/>
        </p:nvSpPr>
        <p:spPr>
          <a:xfrm>
            <a:off x="4846803" y="3582514"/>
            <a:ext cx="2820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T" sz="900">
                <a:solidFill>
                  <a:srgbClr val="000000"/>
                </a:solidFill>
              </a:rPr>
              <a:t>FLUKA simulation of 1 TeV incident carbon nucleus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789D06EC-46AB-E324-50E4-C031670954A8}"/>
              </a:ext>
            </a:extLst>
          </p:cNvPr>
          <p:cNvSpPr/>
          <p:nvPr/>
        </p:nvSpPr>
        <p:spPr>
          <a:xfrm>
            <a:off x="4638217" y="4320938"/>
            <a:ext cx="373444" cy="298364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T" sz="135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F4246-EC03-6B34-4B4D-9C61650167BF}"/>
              </a:ext>
            </a:extLst>
          </p:cNvPr>
          <p:cNvSpPr txBox="1"/>
          <p:nvPr/>
        </p:nvSpPr>
        <p:spPr>
          <a:xfrm>
            <a:off x="2622911" y="904597"/>
            <a:ext cx="13209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2100" b="1" dirty="0">
                <a:solidFill>
                  <a:srgbClr val="4BFBE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ADA_5D</a:t>
            </a:r>
            <a:endParaRPr lang="en-IT">
              <a:solidFill>
                <a:srgbClr val="4BFBE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F6EE7-E272-8B46-2E50-0AC38BD015FB}"/>
              </a:ext>
            </a:extLst>
          </p:cNvPr>
          <p:cNvSpPr txBox="1"/>
          <p:nvPr/>
        </p:nvSpPr>
        <p:spPr>
          <a:xfrm>
            <a:off x="1180192" y="1380086"/>
            <a:ext cx="398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T" sz="1350">
                <a:solidFill>
                  <a:srgbClr val="FFFFFF"/>
                </a:solidFill>
              </a:rPr>
              <a:t>Charge &amp; Timing </a:t>
            </a:r>
            <a:r>
              <a:rPr lang="en-IT" sz="1350" b="1">
                <a:solidFill>
                  <a:srgbClr val="FFFFFF"/>
                </a:solidFill>
              </a:rPr>
              <a:t>5D detector </a:t>
            </a:r>
            <a:r>
              <a:rPr lang="en-IT" sz="1350">
                <a:solidFill>
                  <a:srgbClr val="FFFFFF"/>
                </a:solidFill>
              </a:rPr>
              <a:t>(x,y,z, charge, time) based on </a:t>
            </a:r>
            <a:r>
              <a:rPr lang="en-IT" sz="1350" b="1">
                <a:solidFill>
                  <a:srgbClr val="FFFFFF"/>
                </a:solidFill>
              </a:rPr>
              <a:t>LGAD sensors</a:t>
            </a:r>
            <a:r>
              <a:rPr lang="en-IT" sz="1350">
                <a:solidFill>
                  <a:srgbClr val="FFFFFF"/>
                </a:solidFill>
              </a:rPr>
              <a:t> for the next generation of multi-TeV calorimetric experiments in space</a:t>
            </a:r>
            <a:endParaRPr lang="en-IT" sz="1350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643C95-7B49-A504-9E46-079D27480705}"/>
              </a:ext>
            </a:extLst>
          </p:cNvPr>
          <p:cNvSpPr txBox="1"/>
          <p:nvPr/>
        </p:nvSpPr>
        <p:spPr>
          <a:xfrm>
            <a:off x="6118273" y="4784151"/>
            <a:ext cx="550151" cy="219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IT" sz="825">
                <a:solidFill>
                  <a:srgbClr val="000000"/>
                </a:solidFill>
              </a:rPr>
              <a:t>BSC All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B8CA0DC-9616-F1C1-EF9A-2FD719BD1291}"/>
              </a:ext>
            </a:extLst>
          </p:cNvPr>
          <p:cNvCxnSpPr>
            <a:cxnSpLocks/>
          </p:cNvCxnSpPr>
          <p:nvPr/>
        </p:nvCxnSpPr>
        <p:spPr>
          <a:xfrm flipH="1">
            <a:off x="6115756" y="4980359"/>
            <a:ext cx="86366" cy="198932"/>
          </a:xfrm>
          <a:prstGeom prst="straightConnector1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67A305-300D-DD55-4D4C-AA317AD39163}"/>
              </a:ext>
            </a:extLst>
          </p:cNvPr>
          <p:cNvSpPr txBox="1"/>
          <p:nvPr/>
        </p:nvSpPr>
        <p:spPr>
          <a:xfrm>
            <a:off x="1207625" y="4919972"/>
            <a:ext cx="3395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T" sz="900">
                <a:solidFill>
                  <a:srgbClr val="FFFFFF"/>
                </a:solidFill>
              </a:rPr>
              <a:t>-  large dynamic range &gt; 1000 m.i.p</a:t>
            </a:r>
          </a:p>
          <a:p>
            <a:pPr defTabSz="685800"/>
            <a:r>
              <a:rPr lang="en-IT" sz="900">
                <a:solidFill>
                  <a:srgbClr val="FFFFFF"/>
                </a:solidFill>
              </a:rPr>
              <a:t>- </a:t>
            </a:r>
            <a:r>
              <a:rPr lang="en-IT" sz="900">
                <a:solidFill>
                  <a:srgbClr val="FFFFFF"/>
                </a:solidFill>
                <a:sym typeface="Wingdings" pitchFamily="2" charset="2"/>
              </a:rPr>
              <a:t>100 ps time </a:t>
            </a:r>
            <a:r>
              <a:rPr lang="en-IT" sz="900">
                <a:solidFill>
                  <a:srgbClr val="FFFFFF"/>
                </a:solidFill>
              </a:rPr>
              <a:t>resolution (e.g. for 20 cm flight path)</a:t>
            </a:r>
            <a:r>
              <a:rPr lang="en-IT" sz="900">
                <a:solidFill>
                  <a:srgbClr val="FFFFFF"/>
                </a:solidFill>
                <a:sym typeface="Wingdings" pitchFamily="2" charset="2"/>
              </a:rPr>
              <a:t> </a:t>
            </a:r>
          </a:p>
          <a:p>
            <a:pPr defTabSz="685800"/>
            <a:r>
              <a:rPr lang="en-IT" sz="900">
                <a:solidFill>
                  <a:srgbClr val="FFFFFF"/>
                </a:solidFill>
              </a:rPr>
              <a:t>- large pixels (3mm x 3mm) to cover large O(m</a:t>
            </a:r>
            <a:r>
              <a:rPr lang="en-IT" sz="900" baseline="30000">
                <a:solidFill>
                  <a:srgbClr val="FFFFFF"/>
                </a:solidFill>
              </a:rPr>
              <a:t>2</a:t>
            </a:r>
            <a:r>
              <a:rPr lang="en-IT" sz="900">
                <a:solidFill>
                  <a:srgbClr val="FFFFFF"/>
                </a:solidFill>
              </a:rPr>
              <a:t>) sensitive area</a:t>
            </a:r>
          </a:p>
          <a:p>
            <a:pPr defTabSz="685800"/>
            <a:r>
              <a:rPr lang="en-IT" sz="900">
                <a:solidFill>
                  <a:srgbClr val="FFFFFF"/>
                </a:solidFill>
              </a:rPr>
              <a:t>- indipendent TRACKER for fine track resolution</a:t>
            </a:r>
          </a:p>
          <a:p>
            <a:pPr defTabSz="685800"/>
            <a:r>
              <a:rPr lang="en-IT" sz="900">
                <a:solidFill>
                  <a:srgbClr val="FFFFFF"/>
                </a:solidFill>
              </a:rPr>
              <a:t>- challenging power budget &lt; 150 W/m</a:t>
            </a:r>
            <a:r>
              <a:rPr lang="en-IT" sz="900" baseline="30000">
                <a:solidFill>
                  <a:srgbClr val="FFFFFF"/>
                </a:solidFill>
              </a:rPr>
              <a:t>2</a:t>
            </a:r>
            <a:r>
              <a:rPr lang="en-IT" sz="900">
                <a:solidFill>
                  <a:srgbClr val="FFFFFF"/>
                </a:solidFill>
              </a:rPr>
              <a:t> </a:t>
            </a:r>
          </a:p>
          <a:p>
            <a:pPr defTabSz="685800"/>
            <a:r>
              <a:rPr lang="en-IT" sz="900">
                <a:solidFill>
                  <a:srgbClr val="FFFFFF"/>
                </a:solidFill>
              </a:rPr>
              <a:t>- modest Rad Hardness required in space &lt; 10</a:t>
            </a:r>
            <a:r>
              <a:rPr lang="en-IT" sz="900" baseline="30000">
                <a:solidFill>
                  <a:srgbClr val="FFFFFF"/>
                </a:solidFill>
              </a:rPr>
              <a:t>11</a:t>
            </a:r>
            <a:r>
              <a:rPr lang="en-IT" sz="900">
                <a:solidFill>
                  <a:srgbClr val="FFFFFF"/>
                </a:solidFill>
              </a:rPr>
              <a:t> 1 MeV neq</a:t>
            </a:r>
            <a:endParaRPr lang="en-IT" sz="1350">
              <a:solidFill>
                <a:srgbClr val="0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BFDDD-A104-1E63-E246-F08F51955245}"/>
              </a:ext>
            </a:extLst>
          </p:cNvPr>
          <p:cNvSpPr txBox="1"/>
          <p:nvPr/>
        </p:nvSpPr>
        <p:spPr>
          <a:xfrm>
            <a:off x="5096151" y="3508066"/>
            <a:ext cx="208159" cy="34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endParaRPr lang="en-IT" sz="825">
              <a:solidFill>
                <a:srgbClr val="000000"/>
              </a:solidFill>
            </a:endParaRPr>
          </a:p>
          <a:p>
            <a:pPr defTabSz="685800"/>
            <a:endParaRPr lang="en-IT" sz="788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655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4B90FD8-22A3-E542-873C-68D72FAFE5E0}"/>
              </a:ext>
            </a:extLst>
          </p:cNvPr>
          <p:cNvGrpSpPr/>
          <p:nvPr/>
        </p:nvGrpSpPr>
        <p:grpSpPr>
          <a:xfrm>
            <a:off x="716449" y="971775"/>
            <a:ext cx="2999076" cy="2911100"/>
            <a:chOff x="1098748" y="714011"/>
            <a:chExt cx="2999076" cy="29111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0EE26C-F170-CA49-9D37-81EEF4FD17FA}"/>
                </a:ext>
              </a:extLst>
            </p:cNvPr>
            <p:cNvGrpSpPr/>
            <p:nvPr/>
          </p:nvGrpSpPr>
          <p:grpSpPr>
            <a:xfrm>
              <a:off x="1101438" y="714011"/>
              <a:ext cx="2996386" cy="741832"/>
              <a:chOff x="1101438" y="714011"/>
              <a:chExt cx="2996386" cy="741832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0240D37-6107-B14A-BD09-5D0DC272A99B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55" name="Frame 54">
                  <a:extLst>
                    <a:ext uri="{FF2B5EF4-FFF2-40B4-BE49-F238E27FC236}">
                      <a16:creationId xmlns:a16="http://schemas.microsoft.com/office/drawing/2014/main" id="{63669148-B311-D144-BC28-4E9784573E06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" name="Frame 55">
                  <a:extLst>
                    <a:ext uri="{FF2B5EF4-FFF2-40B4-BE49-F238E27FC236}">
                      <a16:creationId xmlns:a16="http://schemas.microsoft.com/office/drawing/2014/main" id="{F255FE7C-0A4C-B242-AC4B-6D13FE37810C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" name="Frame 56">
                  <a:extLst>
                    <a:ext uri="{FF2B5EF4-FFF2-40B4-BE49-F238E27FC236}">
                      <a16:creationId xmlns:a16="http://schemas.microsoft.com/office/drawing/2014/main" id="{EF9E98F4-6F45-3346-A916-6685092C7D60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33587A4E-0E16-DA4D-88CD-00676901206D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" name="Doughnut 58">
                  <a:extLst>
                    <a:ext uri="{FF2B5EF4-FFF2-40B4-BE49-F238E27FC236}">
                      <a16:creationId xmlns:a16="http://schemas.microsoft.com/office/drawing/2014/main" id="{CFFBF551-CAC2-0C47-92AC-CEE374C74924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" name="Doughnut 59">
                  <a:extLst>
                    <a:ext uri="{FF2B5EF4-FFF2-40B4-BE49-F238E27FC236}">
                      <a16:creationId xmlns:a16="http://schemas.microsoft.com/office/drawing/2014/main" id="{55A07A0F-732F-124F-98E8-1B6331DA8822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" name="Doughnut 60">
                  <a:extLst>
                    <a:ext uri="{FF2B5EF4-FFF2-40B4-BE49-F238E27FC236}">
                      <a16:creationId xmlns:a16="http://schemas.microsoft.com/office/drawing/2014/main" id="{581234E4-87E0-DE4D-8CF8-2713B601F6B3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Doughnut 61">
                  <a:extLst>
                    <a:ext uri="{FF2B5EF4-FFF2-40B4-BE49-F238E27FC236}">
                      <a16:creationId xmlns:a16="http://schemas.microsoft.com/office/drawing/2014/main" id="{DD5EA164-715A-B54A-86A2-5AD7FF91C959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0CEC9095-3E2F-934D-854F-711D9973BD41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572C9B0-5327-8C44-A5A9-4BC047F420C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7E31F89F-75E7-8146-9F78-6B4985C106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C96AB3C7-B3BF-F941-B2A3-BF1488B0953E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19CC9ABC-E7D8-D549-AD54-F93EB9496CE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210936D6-D8CE-A74D-B71F-06241FD7E3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200F27E-F151-284B-97A4-D6E2512E11D9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72" name="Frame 71">
                  <a:extLst>
                    <a:ext uri="{FF2B5EF4-FFF2-40B4-BE49-F238E27FC236}">
                      <a16:creationId xmlns:a16="http://schemas.microsoft.com/office/drawing/2014/main" id="{8150B58B-D7A9-6D4A-BE29-55B258126513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ame 72">
                  <a:extLst>
                    <a:ext uri="{FF2B5EF4-FFF2-40B4-BE49-F238E27FC236}">
                      <a16:creationId xmlns:a16="http://schemas.microsoft.com/office/drawing/2014/main" id="{CA5E3020-008A-6E4E-B054-CDCC41933B8F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ame 73">
                  <a:extLst>
                    <a:ext uri="{FF2B5EF4-FFF2-40B4-BE49-F238E27FC236}">
                      <a16:creationId xmlns:a16="http://schemas.microsoft.com/office/drawing/2014/main" id="{6D712AA1-442B-7844-B7BD-449B220BFD0E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AE3E777A-A133-E84F-9F1C-372FA0F6875A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Doughnut 75">
                  <a:extLst>
                    <a:ext uri="{FF2B5EF4-FFF2-40B4-BE49-F238E27FC236}">
                      <a16:creationId xmlns:a16="http://schemas.microsoft.com/office/drawing/2014/main" id="{2BEC745D-974A-6B43-87AB-EF1A3AB09974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Doughnut 76">
                  <a:extLst>
                    <a:ext uri="{FF2B5EF4-FFF2-40B4-BE49-F238E27FC236}">
                      <a16:creationId xmlns:a16="http://schemas.microsoft.com/office/drawing/2014/main" id="{1AD777F4-B552-8941-B993-D02E6A5D70F0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Doughnut 77">
                  <a:extLst>
                    <a:ext uri="{FF2B5EF4-FFF2-40B4-BE49-F238E27FC236}">
                      <a16:creationId xmlns:a16="http://schemas.microsoft.com/office/drawing/2014/main" id="{DB97B2DA-C11E-6D40-B8D2-6B9A7FEE73EC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Doughnut 78">
                  <a:extLst>
                    <a:ext uri="{FF2B5EF4-FFF2-40B4-BE49-F238E27FC236}">
                      <a16:creationId xmlns:a16="http://schemas.microsoft.com/office/drawing/2014/main" id="{B8D4B0A8-F1C8-194C-8FE7-4F68CF016328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2D127251-1FA7-844A-9E64-550660A053DB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212376D4-64A7-1146-8700-17F5EE1CCBD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7ADADCB8-8631-2D42-9F26-04B8AC1A91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84E3A4BB-17B7-2041-9B2D-09690EDFDA08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03B58552-30EF-B64E-9031-4D0A4E2FE3E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503B6246-4FAE-C949-B843-E7FC1E88FA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A46D272-55DD-2E47-8DD0-99E250EBA2B7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87" name="Frame 86">
                  <a:extLst>
                    <a:ext uri="{FF2B5EF4-FFF2-40B4-BE49-F238E27FC236}">
                      <a16:creationId xmlns:a16="http://schemas.microsoft.com/office/drawing/2014/main" id="{D88BC6EF-0DE4-F944-AF99-4E12B2C0D797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ame 87">
                  <a:extLst>
                    <a:ext uri="{FF2B5EF4-FFF2-40B4-BE49-F238E27FC236}">
                      <a16:creationId xmlns:a16="http://schemas.microsoft.com/office/drawing/2014/main" id="{93F34D88-3C1D-F441-B4A3-E619D5FB20C8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ame 88">
                  <a:extLst>
                    <a:ext uri="{FF2B5EF4-FFF2-40B4-BE49-F238E27FC236}">
                      <a16:creationId xmlns:a16="http://schemas.microsoft.com/office/drawing/2014/main" id="{72AFA5A0-C7B7-6049-8D2D-1C163F68BBC4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060D8B2D-77F0-4B45-80FB-2F5B1302465D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Doughnut 90">
                  <a:extLst>
                    <a:ext uri="{FF2B5EF4-FFF2-40B4-BE49-F238E27FC236}">
                      <a16:creationId xmlns:a16="http://schemas.microsoft.com/office/drawing/2014/main" id="{FA5583F0-D09A-BC44-A950-16B67D67F65E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Doughnut 91">
                  <a:extLst>
                    <a:ext uri="{FF2B5EF4-FFF2-40B4-BE49-F238E27FC236}">
                      <a16:creationId xmlns:a16="http://schemas.microsoft.com/office/drawing/2014/main" id="{9586228A-3A4C-DD42-81F8-4C88D50C73D5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Doughnut 92">
                  <a:extLst>
                    <a:ext uri="{FF2B5EF4-FFF2-40B4-BE49-F238E27FC236}">
                      <a16:creationId xmlns:a16="http://schemas.microsoft.com/office/drawing/2014/main" id="{6815E45A-18CB-8D4B-9F65-D1B38712C930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Doughnut 93">
                  <a:extLst>
                    <a:ext uri="{FF2B5EF4-FFF2-40B4-BE49-F238E27FC236}">
                      <a16:creationId xmlns:a16="http://schemas.microsoft.com/office/drawing/2014/main" id="{B04D3B16-9DE1-C241-9CF8-8C39CE4F4C11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24F95F43-63C5-3446-92F9-3614DED12E45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3D7B2758-2606-F847-BE33-D922A4B9FC0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E5CDB685-ED9E-7349-B72C-98C1542647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E9EA575-627C-0C40-9BF6-744F162CD2C1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44EA0A1D-993C-3B45-B583-789444B1643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C7089B69-5106-1E4C-91D9-C1AA01B8B1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D4C66B1-4DA8-154D-AB8B-44143F6FC61E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102" name="Frame 101">
                  <a:extLst>
                    <a:ext uri="{FF2B5EF4-FFF2-40B4-BE49-F238E27FC236}">
                      <a16:creationId xmlns:a16="http://schemas.microsoft.com/office/drawing/2014/main" id="{E85C4DEF-44F5-7541-AC7F-D9804ABA1EDF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Frame 102">
                  <a:extLst>
                    <a:ext uri="{FF2B5EF4-FFF2-40B4-BE49-F238E27FC236}">
                      <a16:creationId xmlns:a16="http://schemas.microsoft.com/office/drawing/2014/main" id="{1E7371A3-E3DB-0B49-A0F6-000A637B460B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Frame 103">
                  <a:extLst>
                    <a:ext uri="{FF2B5EF4-FFF2-40B4-BE49-F238E27FC236}">
                      <a16:creationId xmlns:a16="http://schemas.microsoft.com/office/drawing/2014/main" id="{8C2544E4-73FC-7B41-9A84-2E1EC66CC6B0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F32C653-70CD-6C46-9120-AEF535111ECB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Doughnut 105">
                  <a:extLst>
                    <a:ext uri="{FF2B5EF4-FFF2-40B4-BE49-F238E27FC236}">
                      <a16:creationId xmlns:a16="http://schemas.microsoft.com/office/drawing/2014/main" id="{E8B65007-3796-5E4A-95EA-65CB77435D44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Doughnut 106">
                  <a:extLst>
                    <a:ext uri="{FF2B5EF4-FFF2-40B4-BE49-F238E27FC236}">
                      <a16:creationId xmlns:a16="http://schemas.microsoft.com/office/drawing/2014/main" id="{C1C1F612-B67C-904C-9F66-7773367CE4BC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8" name="Doughnut 107">
                  <a:extLst>
                    <a:ext uri="{FF2B5EF4-FFF2-40B4-BE49-F238E27FC236}">
                      <a16:creationId xmlns:a16="http://schemas.microsoft.com/office/drawing/2014/main" id="{1A8BE07A-3061-8E47-BBCB-3DF1A0E46D3F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9" name="Doughnut 108">
                  <a:extLst>
                    <a:ext uri="{FF2B5EF4-FFF2-40B4-BE49-F238E27FC236}">
                      <a16:creationId xmlns:a16="http://schemas.microsoft.com/office/drawing/2014/main" id="{D7FA230E-9DA2-8747-9067-644240E306AC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0D6B0A87-5230-0447-B839-2C9088E0B779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319814CB-B828-A045-83A4-74361B8D646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8DF4548E-3657-2049-9CDB-C883BECA32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6B7D1456-E639-4A4D-A29C-2BC0EED13D8A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032EE88C-9A61-254F-9771-54396D1B6F1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03A261A0-F7B0-6F42-AD41-48A274A925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1028ED07-D949-5D4F-9959-6557C5AEAB8D}"/>
                </a:ext>
              </a:extLst>
            </p:cNvPr>
            <p:cNvGrpSpPr/>
            <p:nvPr/>
          </p:nvGrpSpPr>
          <p:grpSpPr>
            <a:xfrm>
              <a:off x="1098748" y="2162400"/>
              <a:ext cx="2996386" cy="741832"/>
              <a:chOff x="1101438" y="714011"/>
              <a:chExt cx="2996386" cy="741832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050D27A6-5D6D-9A4F-A7E6-61415D7E4735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286" name="Frame 285">
                  <a:extLst>
                    <a:ext uri="{FF2B5EF4-FFF2-40B4-BE49-F238E27FC236}">
                      <a16:creationId xmlns:a16="http://schemas.microsoft.com/office/drawing/2014/main" id="{9FAB9E74-A563-A543-904A-186F361178F2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7" name="Frame 286">
                  <a:extLst>
                    <a:ext uri="{FF2B5EF4-FFF2-40B4-BE49-F238E27FC236}">
                      <a16:creationId xmlns:a16="http://schemas.microsoft.com/office/drawing/2014/main" id="{1903C5F3-284D-BF4B-960F-11FEFA9F2838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8" name="Frame 287">
                  <a:extLst>
                    <a:ext uri="{FF2B5EF4-FFF2-40B4-BE49-F238E27FC236}">
                      <a16:creationId xmlns:a16="http://schemas.microsoft.com/office/drawing/2014/main" id="{5A4FC4AC-47D1-454A-A0D4-E059270F41A8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587C46D6-39E9-3E42-87A6-49D33B5D8118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0" name="Doughnut 289">
                  <a:extLst>
                    <a:ext uri="{FF2B5EF4-FFF2-40B4-BE49-F238E27FC236}">
                      <a16:creationId xmlns:a16="http://schemas.microsoft.com/office/drawing/2014/main" id="{0C351A5B-B310-E34F-8140-1A96A5635502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1" name="Doughnut 290">
                  <a:extLst>
                    <a:ext uri="{FF2B5EF4-FFF2-40B4-BE49-F238E27FC236}">
                      <a16:creationId xmlns:a16="http://schemas.microsoft.com/office/drawing/2014/main" id="{FD968043-4AD1-A44F-80BC-6DA747690E1B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2" name="Doughnut 291">
                  <a:extLst>
                    <a:ext uri="{FF2B5EF4-FFF2-40B4-BE49-F238E27FC236}">
                      <a16:creationId xmlns:a16="http://schemas.microsoft.com/office/drawing/2014/main" id="{F86473A8-594B-C442-AFE2-D75E720952A1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3" name="Doughnut 292">
                  <a:extLst>
                    <a:ext uri="{FF2B5EF4-FFF2-40B4-BE49-F238E27FC236}">
                      <a16:creationId xmlns:a16="http://schemas.microsoft.com/office/drawing/2014/main" id="{7BAA9B94-DDB7-F64D-891B-C12AA836D5AC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87160790-D2CF-EC47-8760-A16DD5970160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5249980D-69A6-8E4E-B5A8-72953494A5C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5E16BE16-5E72-1B4F-B0E3-B44420D7AC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E473E350-3871-1248-9F9A-3DF549F4CA6A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F485C440-772E-3E4A-A6B9-BBC3DDE97E9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04ED981F-B5F3-0143-9901-AA349E3BC2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A93524CC-1D01-354B-A364-7BE62D427EDD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272" name="Frame 271">
                  <a:extLst>
                    <a:ext uri="{FF2B5EF4-FFF2-40B4-BE49-F238E27FC236}">
                      <a16:creationId xmlns:a16="http://schemas.microsoft.com/office/drawing/2014/main" id="{48D6CD69-5913-114E-AE6F-ACF4C8444EDC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3" name="Frame 272">
                  <a:extLst>
                    <a:ext uri="{FF2B5EF4-FFF2-40B4-BE49-F238E27FC236}">
                      <a16:creationId xmlns:a16="http://schemas.microsoft.com/office/drawing/2014/main" id="{C0F230BE-C701-1248-BC7E-4E08EC4FCB46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4" name="Frame 273">
                  <a:extLst>
                    <a:ext uri="{FF2B5EF4-FFF2-40B4-BE49-F238E27FC236}">
                      <a16:creationId xmlns:a16="http://schemas.microsoft.com/office/drawing/2014/main" id="{D9E0F7BF-2DEC-1E46-B702-DD1ACE3527F7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FBC3BC8-4B47-394F-A071-72B387C32B90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6" name="Doughnut 275">
                  <a:extLst>
                    <a:ext uri="{FF2B5EF4-FFF2-40B4-BE49-F238E27FC236}">
                      <a16:creationId xmlns:a16="http://schemas.microsoft.com/office/drawing/2014/main" id="{3F78BD88-9677-3E46-8A34-56E55089B19D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7" name="Doughnut 276">
                  <a:extLst>
                    <a:ext uri="{FF2B5EF4-FFF2-40B4-BE49-F238E27FC236}">
                      <a16:creationId xmlns:a16="http://schemas.microsoft.com/office/drawing/2014/main" id="{4A511095-8ADC-7443-A518-8A2597139335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8" name="Doughnut 277">
                  <a:extLst>
                    <a:ext uri="{FF2B5EF4-FFF2-40B4-BE49-F238E27FC236}">
                      <a16:creationId xmlns:a16="http://schemas.microsoft.com/office/drawing/2014/main" id="{92B398F9-BE8E-D44F-A156-9AA2282D15FD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9" name="Doughnut 278">
                  <a:extLst>
                    <a:ext uri="{FF2B5EF4-FFF2-40B4-BE49-F238E27FC236}">
                      <a16:creationId xmlns:a16="http://schemas.microsoft.com/office/drawing/2014/main" id="{CD6D4C56-1121-8040-AC04-40E10B741C12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6036A27B-8C90-3041-BB4C-F7BF667AF1D6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79818B37-FA05-5E4D-8B5F-81067794A2E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EBF8B65-0468-0A46-B9E7-E12050FBA1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D02A7BAE-E160-5141-8A2F-595D7C423C6C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31664B95-5E41-444A-96DD-991BA6D641F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B50E5F52-E357-C94E-815B-4111E3BE00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300E3F7D-DC41-DB4C-8DA3-93F8D1ACED9E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258" name="Frame 257">
                  <a:extLst>
                    <a:ext uri="{FF2B5EF4-FFF2-40B4-BE49-F238E27FC236}">
                      <a16:creationId xmlns:a16="http://schemas.microsoft.com/office/drawing/2014/main" id="{227866B7-F145-7547-9214-1EA5459A72EA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9" name="Frame 258">
                  <a:extLst>
                    <a:ext uri="{FF2B5EF4-FFF2-40B4-BE49-F238E27FC236}">
                      <a16:creationId xmlns:a16="http://schemas.microsoft.com/office/drawing/2014/main" id="{D672DBA6-DB8A-3F4A-9ACD-C11A10419DA4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0" name="Frame 259">
                  <a:extLst>
                    <a:ext uri="{FF2B5EF4-FFF2-40B4-BE49-F238E27FC236}">
                      <a16:creationId xmlns:a16="http://schemas.microsoft.com/office/drawing/2014/main" id="{DB657BAC-4B16-1349-AC43-3868F8ECA673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FAACEF00-BFBE-8D4F-AA5D-1C7392D1072F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2" name="Doughnut 261">
                  <a:extLst>
                    <a:ext uri="{FF2B5EF4-FFF2-40B4-BE49-F238E27FC236}">
                      <a16:creationId xmlns:a16="http://schemas.microsoft.com/office/drawing/2014/main" id="{1A69237B-7A1D-6E43-AE21-0B7371711ED5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3" name="Doughnut 262">
                  <a:extLst>
                    <a:ext uri="{FF2B5EF4-FFF2-40B4-BE49-F238E27FC236}">
                      <a16:creationId xmlns:a16="http://schemas.microsoft.com/office/drawing/2014/main" id="{075EA153-F586-1849-8014-E63094E5E67B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4" name="Doughnut 263">
                  <a:extLst>
                    <a:ext uri="{FF2B5EF4-FFF2-40B4-BE49-F238E27FC236}">
                      <a16:creationId xmlns:a16="http://schemas.microsoft.com/office/drawing/2014/main" id="{BCDBB459-A3D1-104A-8D97-D9E1FE0F7164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5" name="Doughnut 264">
                  <a:extLst>
                    <a:ext uri="{FF2B5EF4-FFF2-40B4-BE49-F238E27FC236}">
                      <a16:creationId xmlns:a16="http://schemas.microsoft.com/office/drawing/2014/main" id="{31FBF29F-90E3-7F44-81A2-020EAF5A0889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D31AA379-03E0-AB4E-BB12-5F83AB503351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3716F18A-9568-2647-9C9C-A49D609B922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F25782A-3159-1A40-A97E-28D9ED6125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95C60E85-5D79-E045-B265-4A6A4C73E223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E8FC9C57-FD25-7040-A8D9-F27D8FA0535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4B8C4198-9FE1-7342-B76C-DA1DDDE2BB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DD50403A-0734-B843-B8C7-F355F4450C3F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244" name="Frame 243">
                  <a:extLst>
                    <a:ext uri="{FF2B5EF4-FFF2-40B4-BE49-F238E27FC236}">
                      <a16:creationId xmlns:a16="http://schemas.microsoft.com/office/drawing/2014/main" id="{5C407E50-A851-BC4F-A548-09176B65D9A6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5" name="Frame 244">
                  <a:extLst>
                    <a:ext uri="{FF2B5EF4-FFF2-40B4-BE49-F238E27FC236}">
                      <a16:creationId xmlns:a16="http://schemas.microsoft.com/office/drawing/2014/main" id="{1CCC9206-AF9E-EA4E-B481-F9FB83C4776D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6" name="Frame 245">
                  <a:extLst>
                    <a:ext uri="{FF2B5EF4-FFF2-40B4-BE49-F238E27FC236}">
                      <a16:creationId xmlns:a16="http://schemas.microsoft.com/office/drawing/2014/main" id="{BE66BF0A-9D21-8B4C-8128-EAF515BC485D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07D12FAE-FA03-304E-8A3E-E6618ED59358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8" name="Doughnut 247">
                  <a:extLst>
                    <a:ext uri="{FF2B5EF4-FFF2-40B4-BE49-F238E27FC236}">
                      <a16:creationId xmlns:a16="http://schemas.microsoft.com/office/drawing/2014/main" id="{7BE2DBA5-816E-BC4C-952F-5CAE808B8847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9" name="Doughnut 248">
                  <a:extLst>
                    <a:ext uri="{FF2B5EF4-FFF2-40B4-BE49-F238E27FC236}">
                      <a16:creationId xmlns:a16="http://schemas.microsoft.com/office/drawing/2014/main" id="{1A24BAC7-7B66-0B45-93D2-1C1561EF92BF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0" name="Doughnut 249">
                  <a:extLst>
                    <a:ext uri="{FF2B5EF4-FFF2-40B4-BE49-F238E27FC236}">
                      <a16:creationId xmlns:a16="http://schemas.microsoft.com/office/drawing/2014/main" id="{1FBB2EF7-ABCD-8D48-8504-42BA15DD2899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1" name="Doughnut 250">
                  <a:extLst>
                    <a:ext uri="{FF2B5EF4-FFF2-40B4-BE49-F238E27FC236}">
                      <a16:creationId xmlns:a16="http://schemas.microsoft.com/office/drawing/2014/main" id="{8AA2AFA5-249F-AC43-AECB-63C473F6DCB7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5756D01C-5B82-204C-B666-02CE0E804613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600A7CD-7972-F84C-BFD0-40C8A7C5368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6324F34C-A5B2-004C-AFF1-569863E547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EC721B26-B6BC-A842-9566-EDEAA929254A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B75AFD03-40CA-CD46-9A45-5ADB4521B8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A3C66A7D-EBCD-B343-9618-EF0444A00F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4BEBB88D-17B6-DC43-BE39-AEB7BBE4ED99}"/>
                </a:ext>
              </a:extLst>
            </p:cNvPr>
            <p:cNvGrpSpPr/>
            <p:nvPr/>
          </p:nvGrpSpPr>
          <p:grpSpPr>
            <a:xfrm>
              <a:off x="1098748" y="2883279"/>
              <a:ext cx="2996386" cy="741832"/>
              <a:chOff x="1101438" y="714011"/>
              <a:chExt cx="2996386" cy="741832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60464F62-E555-C94C-9FBD-B520DF191705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410" name="Frame 409">
                  <a:extLst>
                    <a:ext uri="{FF2B5EF4-FFF2-40B4-BE49-F238E27FC236}">
                      <a16:creationId xmlns:a16="http://schemas.microsoft.com/office/drawing/2014/main" id="{ACB39632-2BF9-0A46-BFB2-028497D82C64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1" name="Frame 410">
                  <a:extLst>
                    <a:ext uri="{FF2B5EF4-FFF2-40B4-BE49-F238E27FC236}">
                      <a16:creationId xmlns:a16="http://schemas.microsoft.com/office/drawing/2014/main" id="{CA61C825-D37A-3940-AF99-C8BA8BE338BC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" name="Frame 411">
                  <a:extLst>
                    <a:ext uri="{FF2B5EF4-FFF2-40B4-BE49-F238E27FC236}">
                      <a16:creationId xmlns:a16="http://schemas.microsoft.com/office/drawing/2014/main" id="{BFF6E64D-5751-E34C-A3C2-017E04C9009E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47CE9EA4-96EB-FA45-B2E4-60B300934C76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4" name="Doughnut 413">
                  <a:extLst>
                    <a:ext uri="{FF2B5EF4-FFF2-40B4-BE49-F238E27FC236}">
                      <a16:creationId xmlns:a16="http://schemas.microsoft.com/office/drawing/2014/main" id="{A25FC6BA-BAFD-F44A-A00A-7A5CA5F6B52F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5" name="Doughnut 414">
                  <a:extLst>
                    <a:ext uri="{FF2B5EF4-FFF2-40B4-BE49-F238E27FC236}">
                      <a16:creationId xmlns:a16="http://schemas.microsoft.com/office/drawing/2014/main" id="{011D25F2-9AF3-6847-B7DD-9197321A55C9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6" name="Doughnut 415">
                  <a:extLst>
                    <a:ext uri="{FF2B5EF4-FFF2-40B4-BE49-F238E27FC236}">
                      <a16:creationId xmlns:a16="http://schemas.microsoft.com/office/drawing/2014/main" id="{4A4B40C1-23FF-EE4C-A6F1-47839653027A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7" name="Doughnut 416">
                  <a:extLst>
                    <a:ext uri="{FF2B5EF4-FFF2-40B4-BE49-F238E27FC236}">
                      <a16:creationId xmlns:a16="http://schemas.microsoft.com/office/drawing/2014/main" id="{1CF56AB9-4D6F-644B-8CF3-B0B23E238A72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E8A393CF-2F6E-AE49-8AE8-FAFCEBC2E06F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22" name="Straight Connector 421">
                    <a:extLst>
                      <a:ext uri="{FF2B5EF4-FFF2-40B4-BE49-F238E27FC236}">
                        <a16:creationId xmlns:a16="http://schemas.microsoft.com/office/drawing/2014/main" id="{84EB556C-14A4-5647-9DD5-005D5089255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>
                    <a:extLst>
                      <a:ext uri="{FF2B5EF4-FFF2-40B4-BE49-F238E27FC236}">
                        <a16:creationId xmlns:a16="http://schemas.microsoft.com/office/drawing/2014/main" id="{A5509D8A-250A-7249-AC92-C9687413F7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92AE01F6-D72E-C045-8EC3-553778664832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20" name="Straight Connector 419">
                    <a:extLst>
                      <a:ext uri="{FF2B5EF4-FFF2-40B4-BE49-F238E27FC236}">
                        <a16:creationId xmlns:a16="http://schemas.microsoft.com/office/drawing/2014/main" id="{03657CA5-4478-C44C-89A5-704165C95CB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>
                    <a:extLst>
                      <a:ext uri="{FF2B5EF4-FFF2-40B4-BE49-F238E27FC236}">
                        <a16:creationId xmlns:a16="http://schemas.microsoft.com/office/drawing/2014/main" id="{1AB9E664-C60A-9D4E-B759-7FF643356B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383407B2-F71B-7D4C-A3D0-EA2792FCD738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396" name="Frame 395">
                  <a:extLst>
                    <a:ext uri="{FF2B5EF4-FFF2-40B4-BE49-F238E27FC236}">
                      <a16:creationId xmlns:a16="http://schemas.microsoft.com/office/drawing/2014/main" id="{28DD1702-F6A4-3840-A2C4-A4ECC9E97387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7" name="Frame 396">
                  <a:extLst>
                    <a:ext uri="{FF2B5EF4-FFF2-40B4-BE49-F238E27FC236}">
                      <a16:creationId xmlns:a16="http://schemas.microsoft.com/office/drawing/2014/main" id="{86CC627D-5A88-1B40-AA22-FB04A67C0860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8" name="Frame 397">
                  <a:extLst>
                    <a:ext uri="{FF2B5EF4-FFF2-40B4-BE49-F238E27FC236}">
                      <a16:creationId xmlns:a16="http://schemas.microsoft.com/office/drawing/2014/main" id="{D8FAB179-8632-734E-8490-BAA53EAA959B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97887124-2708-9647-AD34-1E5766A9E599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0" name="Doughnut 399">
                  <a:extLst>
                    <a:ext uri="{FF2B5EF4-FFF2-40B4-BE49-F238E27FC236}">
                      <a16:creationId xmlns:a16="http://schemas.microsoft.com/office/drawing/2014/main" id="{75E198C1-7EF2-C04A-B1FA-8133577B6CB8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1" name="Doughnut 400">
                  <a:extLst>
                    <a:ext uri="{FF2B5EF4-FFF2-40B4-BE49-F238E27FC236}">
                      <a16:creationId xmlns:a16="http://schemas.microsoft.com/office/drawing/2014/main" id="{FCFF821C-566E-5941-9657-EF9D0E34A1B6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2" name="Doughnut 401">
                  <a:extLst>
                    <a:ext uri="{FF2B5EF4-FFF2-40B4-BE49-F238E27FC236}">
                      <a16:creationId xmlns:a16="http://schemas.microsoft.com/office/drawing/2014/main" id="{570B342C-5447-124A-9A29-F8F4BDFBAECC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3" name="Doughnut 402">
                  <a:extLst>
                    <a:ext uri="{FF2B5EF4-FFF2-40B4-BE49-F238E27FC236}">
                      <a16:creationId xmlns:a16="http://schemas.microsoft.com/office/drawing/2014/main" id="{0A14CB52-F630-B44D-A484-DB2BB1A65945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5A21C7B6-9550-624B-8841-3AC7680C54F0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08" name="Straight Connector 407">
                    <a:extLst>
                      <a:ext uri="{FF2B5EF4-FFF2-40B4-BE49-F238E27FC236}">
                        <a16:creationId xmlns:a16="http://schemas.microsoft.com/office/drawing/2014/main" id="{F6DC1DD8-7FBB-9242-BCA9-72ECF8CD14D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91B4BD02-6DBB-574F-BF6A-986D0BF6DE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8F2C6D9D-683D-DC49-9D48-214507492239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06" name="Straight Connector 405">
                    <a:extLst>
                      <a:ext uri="{FF2B5EF4-FFF2-40B4-BE49-F238E27FC236}">
                        <a16:creationId xmlns:a16="http://schemas.microsoft.com/office/drawing/2014/main" id="{05E63835-AEC5-C442-B93A-50470CE3425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Straight Connector 406">
                    <a:extLst>
                      <a:ext uri="{FF2B5EF4-FFF2-40B4-BE49-F238E27FC236}">
                        <a16:creationId xmlns:a16="http://schemas.microsoft.com/office/drawing/2014/main" id="{F5B61A77-4A6C-1449-BB02-94C099EB63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B6F11807-B3EF-0448-BBC0-E220C2175971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382" name="Frame 381">
                  <a:extLst>
                    <a:ext uri="{FF2B5EF4-FFF2-40B4-BE49-F238E27FC236}">
                      <a16:creationId xmlns:a16="http://schemas.microsoft.com/office/drawing/2014/main" id="{815295F7-2396-CB47-97F5-8FB6F728F1A6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3" name="Frame 382">
                  <a:extLst>
                    <a:ext uri="{FF2B5EF4-FFF2-40B4-BE49-F238E27FC236}">
                      <a16:creationId xmlns:a16="http://schemas.microsoft.com/office/drawing/2014/main" id="{230F36BB-2EAA-E449-BC6A-2295A1BF779D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4" name="Frame 383">
                  <a:extLst>
                    <a:ext uri="{FF2B5EF4-FFF2-40B4-BE49-F238E27FC236}">
                      <a16:creationId xmlns:a16="http://schemas.microsoft.com/office/drawing/2014/main" id="{32F2AC7F-83C6-494B-BFD3-7029776F86BA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827F96F0-423F-1C4E-B76A-F30E452DCC67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6" name="Doughnut 385">
                  <a:extLst>
                    <a:ext uri="{FF2B5EF4-FFF2-40B4-BE49-F238E27FC236}">
                      <a16:creationId xmlns:a16="http://schemas.microsoft.com/office/drawing/2014/main" id="{8668CBF0-4871-F549-A754-318D470108B5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7" name="Doughnut 386">
                  <a:extLst>
                    <a:ext uri="{FF2B5EF4-FFF2-40B4-BE49-F238E27FC236}">
                      <a16:creationId xmlns:a16="http://schemas.microsoft.com/office/drawing/2014/main" id="{6DAACCBD-CC64-694A-AE6A-E607378BDADC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8" name="Doughnut 387">
                  <a:extLst>
                    <a:ext uri="{FF2B5EF4-FFF2-40B4-BE49-F238E27FC236}">
                      <a16:creationId xmlns:a16="http://schemas.microsoft.com/office/drawing/2014/main" id="{7A66BF58-2A96-B943-8242-385C77CFCA9F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9" name="Doughnut 388">
                  <a:extLst>
                    <a:ext uri="{FF2B5EF4-FFF2-40B4-BE49-F238E27FC236}">
                      <a16:creationId xmlns:a16="http://schemas.microsoft.com/office/drawing/2014/main" id="{C5420DFC-2862-EC4C-96F5-3D124A89A691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C7784B08-824D-F847-99A4-6AEFE19F12A8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394" name="Straight Connector 393">
                    <a:extLst>
                      <a:ext uri="{FF2B5EF4-FFF2-40B4-BE49-F238E27FC236}">
                        <a16:creationId xmlns:a16="http://schemas.microsoft.com/office/drawing/2014/main" id="{E41BC5E3-9965-E347-AE44-19C07807455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>
                    <a:extLst>
                      <a:ext uri="{FF2B5EF4-FFF2-40B4-BE49-F238E27FC236}">
                        <a16:creationId xmlns:a16="http://schemas.microsoft.com/office/drawing/2014/main" id="{BC92792A-57D0-9543-9EEB-40BB4F01EE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1" name="Group 390">
                  <a:extLst>
                    <a:ext uri="{FF2B5EF4-FFF2-40B4-BE49-F238E27FC236}">
                      <a16:creationId xmlns:a16="http://schemas.microsoft.com/office/drawing/2014/main" id="{83590B8C-EE37-B84D-9595-1D9445DAFABE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392" name="Straight Connector 391">
                    <a:extLst>
                      <a:ext uri="{FF2B5EF4-FFF2-40B4-BE49-F238E27FC236}">
                        <a16:creationId xmlns:a16="http://schemas.microsoft.com/office/drawing/2014/main" id="{EC30A430-D6B1-8949-9568-4F323DC2848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22A14EB6-C81A-E848-A484-7D8792477A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2CC5DBD9-1105-7E43-8FCD-F6B14C1DF1F8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368" name="Frame 367">
                  <a:extLst>
                    <a:ext uri="{FF2B5EF4-FFF2-40B4-BE49-F238E27FC236}">
                      <a16:creationId xmlns:a16="http://schemas.microsoft.com/office/drawing/2014/main" id="{2904E9C2-A218-6C4F-A429-525B735ACE65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9" name="Frame 368">
                  <a:extLst>
                    <a:ext uri="{FF2B5EF4-FFF2-40B4-BE49-F238E27FC236}">
                      <a16:creationId xmlns:a16="http://schemas.microsoft.com/office/drawing/2014/main" id="{160524DF-75D5-9E42-B579-F891EABB85A3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0" name="Frame 369">
                  <a:extLst>
                    <a:ext uri="{FF2B5EF4-FFF2-40B4-BE49-F238E27FC236}">
                      <a16:creationId xmlns:a16="http://schemas.microsoft.com/office/drawing/2014/main" id="{C5795BDE-2EBE-DF4E-B80A-93AA77691DBF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D7207467-CEFE-7740-B408-569E25760551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2" name="Doughnut 371">
                  <a:extLst>
                    <a:ext uri="{FF2B5EF4-FFF2-40B4-BE49-F238E27FC236}">
                      <a16:creationId xmlns:a16="http://schemas.microsoft.com/office/drawing/2014/main" id="{5B2583E8-7268-734B-8891-244CF2D135E8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3" name="Doughnut 372">
                  <a:extLst>
                    <a:ext uri="{FF2B5EF4-FFF2-40B4-BE49-F238E27FC236}">
                      <a16:creationId xmlns:a16="http://schemas.microsoft.com/office/drawing/2014/main" id="{4704A978-486E-B546-ACAC-FB9E5ED12F6A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4" name="Doughnut 373">
                  <a:extLst>
                    <a:ext uri="{FF2B5EF4-FFF2-40B4-BE49-F238E27FC236}">
                      <a16:creationId xmlns:a16="http://schemas.microsoft.com/office/drawing/2014/main" id="{43AC101C-E589-4A4A-BD04-49E94605EF58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5" name="Doughnut 374">
                  <a:extLst>
                    <a:ext uri="{FF2B5EF4-FFF2-40B4-BE49-F238E27FC236}">
                      <a16:creationId xmlns:a16="http://schemas.microsoft.com/office/drawing/2014/main" id="{D83925F5-B070-A84E-BE8B-D46B18380391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93A4451F-D021-CA4C-9C26-EA4329D5170F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380" name="Straight Connector 379">
                    <a:extLst>
                      <a:ext uri="{FF2B5EF4-FFF2-40B4-BE49-F238E27FC236}">
                        <a16:creationId xmlns:a16="http://schemas.microsoft.com/office/drawing/2014/main" id="{6E703D2C-E1F6-794F-8E87-C10B8D13EF1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>
                    <a:extLst>
                      <a:ext uri="{FF2B5EF4-FFF2-40B4-BE49-F238E27FC236}">
                        <a16:creationId xmlns:a16="http://schemas.microsoft.com/office/drawing/2014/main" id="{F9F64401-78A4-C244-88A7-9E00442416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17893406-66A4-DE4A-8E2C-E6C86848AB26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378" name="Straight Connector 377">
                    <a:extLst>
                      <a:ext uri="{FF2B5EF4-FFF2-40B4-BE49-F238E27FC236}">
                        <a16:creationId xmlns:a16="http://schemas.microsoft.com/office/drawing/2014/main" id="{4BA728FB-BAC7-EA4A-B20A-A18886D798C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>
                    <a:extLst>
                      <a:ext uri="{FF2B5EF4-FFF2-40B4-BE49-F238E27FC236}">
                        <a16:creationId xmlns:a16="http://schemas.microsoft.com/office/drawing/2014/main" id="{15A7E28B-F602-6342-9702-87CD3ED5C9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73604B1E-8125-3B4F-A726-35CAA89C7EDC}"/>
                </a:ext>
              </a:extLst>
            </p:cNvPr>
            <p:cNvGrpSpPr/>
            <p:nvPr/>
          </p:nvGrpSpPr>
          <p:grpSpPr>
            <a:xfrm>
              <a:off x="1098748" y="1437030"/>
              <a:ext cx="2996386" cy="741832"/>
              <a:chOff x="1101438" y="714011"/>
              <a:chExt cx="2996386" cy="741832"/>
            </a:xfrm>
          </p:grpSpPr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684A0F6F-6F58-4B41-A590-70E4CDDCC1C3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471" name="Frame 470">
                  <a:extLst>
                    <a:ext uri="{FF2B5EF4-FFF2-40B4-BE49-F238E27FC236}">
                      <a16:creationId xmlns:a16="http://schemas.microsoft.com/office/drawing/2014/main" id="{85410D59-A5D8-AB4F-877E-708F12218AA8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2" name="Frame 471">
                  <a:extLst>
                    <a:ext uri="{FF2B5EF4-FFF2-40B4-BE49-F238E27FC236}">
                      <a16:creationId xmlns:a16="http://schemas.microsoft.com/office/drawing/2014/main" id="{C5959EA7-C6A3-834E-800B-95C5A81A1574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3" name="Frame 472">
                  <a:extLst>
                    <a:ext uri="{FF2B5EF4-FFF2-40B4-BE49-F238E27FC236}">
                      <a16:creationId xmlns:a16="http://schemas.microsoft.com/office/drawing/2014/main" id="{8751076C-FBD0-B74B-92A1-4E5C3A43F861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FBAF2F0F-5F25-C644-B904-90C29C269703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5" name="Doughnut 474">
                  <a:extLst>
                    <a:ext uri="{FF2B5EF4-FFF2-40B4-BE49-F238E27FC236}">
                      <a16:creationId xmlns:a16="http://schemas.microsoft.com/office/drawing/2014/main" id="{B7239305-4ECB-5B4F-8407-8B9F9DD74646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6" name="Doughnut 475">
                  <a:extLst>
                    <a:ext uri="{FF2B5EF4-FFF2-40B4-BE49-F238E27FC236}">
                      <a16:creationId xmlns:a16="http://schemas.microsoft.com/office/drawing/2014/main" id="{300B9E00-5D42-304A-A785-35F65D4801FD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7" name="Doughnut 476">
                  <a:extLst>
                    <a:ext uri="{FF2B5EF4-FFF2-40B4-BE49-F238E27FC236}">
                      <a16:creationId xmlns:a16="http://schemas.microsoft.com/office/drawing/2014/main" id="{A93203AC-52CC-BA44-8920-6FC72D7B31BD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8" name="Doughnut 477">
                  <a:extLst>
                    <a:ext uri="{FF2B5EF4-FFF2-40B4-BE49-F238E27FC236}">
                      <a16:creationId xmlns:a16="http://schemas.microsoft.com/office/drawing/2014/main" id="{BD171BB0-FF02-A940-90A9-8B28EF1520D2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79" name="Group 478">
                  <a:extLst>
                    <a:ext uri="{FF2B5EF4-FFF2-40B4-BE49-F238E27FC236}">
                      <a16:creationId xmlns:a16="http://schemas.microsoft.com/office/drawing/2014/main" id="{FE06D5CA-C097-A04E-A3B8-9B2AE4BF7F06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83" name="Straight Connector 482">
                    <a:extLst>
                      <a:ext uri="{FF2B5EF4-FFF2-40B4-BE49-F238E27FC236}">
                        <a16:creationId xmlns:a16="http://schemas.microsoft.com/office/drawing/2014/main" id="{093ED60D-2871-394D-84A1-A703D6207C5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>
                    <a:extLst>
                      <a:ext uri="{FF2B5EF4-FFF2-40B4-BE49-F238E27FC236}">
                        <a16:creationId xmlns:a16="http://schemas.microsoft.com/office/drawing/2014/main" id="{E3AC6DF3-3EC4-7E4A-B4E8-4BFCED39C9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0" name="Group 479">
                  <a:extLst>
                    <a:ext uri="{FF2B5EF4-FFF2-40B4-BE49-F238E27FC236}">
                      <a16:creationId xmlns:a16="http://schemas.microsoft.com/office/drawing/2014/main" id="{B0B81B4E-F917-8847-9099-8BA9FDA9532B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81" name="Straight Connector 480">
                    <a:extLst>
                      <a:ext uri="{FF2B5EF4-FFF2-40B4-BE49-F238E27FC236}">
                        <a16:creationId xmlns:a16="http://schemas.microsoft.com/office/drawing/2014/main" id="{36386E88-3621-C449-916B-8098C83530C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Straight Connector 481">
                    <a:extLst>
                      <a:ext uri="{FF2B5EF4-FFF2-40B4-BE49-F238E27FC236}">
                        <a16:creationId xmlns:a16="http://schemas.microsoft.com/office/drawing/2014/main" id="{FBA63CFE-4834-2F4B-B805-2CC2B83D3B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C6830AFB-A5EC-F748-97F3-E72DA50D272B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457" name="Frame 456">
                  <a:extLst>
                    <a:ext uri="{FF2B5EF4-FFF2-40B4-BE49-F238E27FC236}">
                      <a16:creationId xmlns:a16="http://schemas.microsoft.com/office/drawing/2014/main" id="{AD1053A8-F4DE-3F4B-A47A-387E81DD7E4C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8" name="Frame 457">
                  <a:extLst>
                    <a:ext uri="{FF2B5EF4-FFF2-40B4-BE49-F238E27FC236}">
                      <a16:creationId xmlns:a16="http://schemas.microsoft.com/office/drawing/2014/main" id="{E1C4B05F-2929-6D4A-BB07-28E8ECCBDB52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9" name="Frame 458">
                  <a:extLst>
                    <a:ext uri="{FF2B5EF4-FFF2-40B4-BE49-F238E27FC236}">
                      <a16:creationId xmlns:a16="http://schemas.microsoft.com/office/drawing/2014/main" id="{F53CD4EF-A0FF-E146-AED4-CD0DD9C7C762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66F5D110-815C-0A4F-AC61-7F082BE6A257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1" name="Doughnut 460">
                  <a:extLst>
                    <a:ext uri="{FF2B5EF4-FFF2-40B4-BE49-F238E27FC236}">
                      <a16:creationId xmlns:a16="http://schemas.microsoft.com/office/drawing/2014/main" id="{15D413C4-D89F-7641-BA2D-BE133EDEC4F9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2" name="Doughnut 461">
                  <a:extLst>
                    <a:ext uri="{FF2B5EF4-FFF2-40B4-BE49-F238E27FC236}">
                      <a16:creationId xmlns:a16="http://schemas.microsoft.com/office/drawing/2014/main" id="{661AD422-5607-BC4E-AEC6-7A94BCB9BAB4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3" name="Doughnut 462">
                  <a:extLst>
                    <a:ext uri="{FF2B5EF4-FFF2-40B4-BE49-F238E27FC236}">
                      <a16:creationId xmlns:a16="http://schemas.microsoft.com/office/drawing/2014/main" id="{C68FF127-C298-3E48-AEFA-9B9F8AEA6E69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4" name="Doughnut 463">
                  <a:extLst>
                    <a:ext uri="{FF2B5EF4-FFF2-40B4-BE49-F238E27FC236}">
                      <a16:creationId xmlns:a16="http://schemas.microsoft.com/office/drawing/2014/main" id="{E8B9018B-585B-7C43-BFDA-35634EFD7FFE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65" name="Group 464">
                  <a:extLst>
                    <a:ext uri="{FF2B5EF4-FFF2-40B4-BE49-F238E27FC236}">
                      <a16:creationId xmlns:a16="http://schemas.microsoft.com/office/drawing/2014/main" id="{0F40C961-CFF2-1F44-AA80-CF6176543F92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69" name="Straight Connector 468">
                    <a:extLst>
                      <a:ext uri="{FF2B5EF4-FFF2-40B4-BE49-F238E27FC236}">
                        <a16:creationId xmlns:a16="http://schemas.microsoft.com/office/drawing/2014/main" id="{E4C84920-A8E7-D54E-B60F-818153DE16B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0" name="Straight Connector 469">
                    <a:extLst>
                      <a:ext uri="{FF2B5EF4-FFF2-40B4-BE49-F238E27FC236}">
                        <a16:creationId xmlns:a16="http://schemas.microsoft.com/office/drawing/2014/main" id="{FA8A421C-6A65-5645-A5DA-EF94891B7D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6" name="Group 465">
                  <a:extLst>
                    <a:ext uri="{FF2B5EF4-FFF2-40B4-BE49-F238E27FC236}">
                      <a16:creationId xmlns:a16="http://schemas.microsoft.com/office/drawing/2014/main" id="{E0ACB2E3-985D-6743-9033-BA8681A67CBB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67" name="Straight Connector 466">
                    <a:extLst>
                      <a:ext uri="{FF2B5EF4-FFF2-40B4-BE49-F238E27FC236}">
                        <a16:creationId xmlns:a16="http://schemas.microsoft.com/office/drawing/2014/main" id="{C1EA59B7-1112-2E41-8D51-7AC64897DDD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8" name="Straight Connector 467">
                    <a:extLst>
                      <a:ext uri="{FF2B5EF4-FFF2-40B4-BE49-F238E27FC236}">
                        <a16:creationId xmlns:a16="http://schemas.microsoft.com/office/drawing/2014/main" id="{32CFFFAA-A949-314D-8946-0008974A52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C052E96E-DA10-7C4B-A786-93C75F12822A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443" name="Frame 442">
                  <a:extLst>
                    <a:ext uri="{FF2B5EF4-FFF2-40B4-BE49-F238E27FC236}">
                      <a16:creationId xmlns:a16="http://schemas.microsoft.com/office/drawing/2014/main" id="{11BE6E3D-A4AE-AE4E-AE34-5E391898078C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4" name="Frame 443">
                  <a:extLst>
                    <a:ext uri="{FF2B5EF4-FFF2-40B4-BE49-F238E27FC236}">
                      <a16:creationId xmlns:a16="http://schemas.microsoft.com/office/drawing/2014/main" id="{8A2F2572-C689-954D-A24D-79C3E2BC3812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5" name="Frame 444">
                  <a:extLst>
                    <a:ext uri="{FF2B5EF4-FFF2-40B4-BE49-F238E27FC236}">
                      <a16:creationId xmlns:a16="http://schemas.microsoft.com/office/drawing/2014/main" id="{E85A701C-C5B5-8C4A-AE57-377D6DB62E11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6" name="Rectangle 445">
                  <a:extLst>
                    <a:ext uri="{FF2B5EF4-FFF2-40B4-BE49-F238E27FC236}">
                      <a16:creationId xmlns:a16="http://schemas.microsoft.com/office/drawing/2014/main" id="{C02DB8B2-1DB0-B44D-997A-260DF7768EA8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7" name="Doughnut 446">
                  <a:extLst>
                    <a:ext uri="{FF2B5EF4-FFF2-40B4-BE49-F238E27FC236}">
                      <a16:creationId xmlns:a16="http://schemas.microsoft.com/office/drawing/2014/main" id="{EEBAE58F-5148-7D48-9529-D73A562DA7B5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8" name="Doughnut 447">
                  <a:extLst>
                    <a:ext uri="{FF2B5EF4-FFF2-40B4-BE49-F238E27FC236}">
                      <a16:creationId xmlns:a16="http://schemas.microsoft.com/office/drawing/2014/main" id="{CFE23DD7-45F7-DD47-9DB0-230DBA73326A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9" name="Doughnut 448">
                  <a:extLst>
                    <a:ext uri="{FF2B5EF4-FFF2-40B4-BE49-F238E27FC236}">
                      <a16:creationId xmlns:a16="http://schemas.microsoft.com/office/drawing/2014/main" id="{E82D937D-7E5C-F54C-8760-2BEA98A3CC02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0" name="Doughnut 449">
                  <a:extLst>
                    <a:ext uri="{FF2B5EF4-FFF2-40B4-BE49-F238E27FC236}">
                      <a16:creationId xmlns:a16="http://schemas.microsoft.com/office/drawing/2014/main" id="{68DED2A0-7111-274E-9442-63D3C2ECE211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51" name="Group 450">
                  <a:extLst>
                    <a:ext uri="{FF2B5EF4-FFF2-40B4-BE49-F238E27FC236}">
                      <a16:creationId xmlns:a16="http://schemas.microsoft.com/office/drawing/2014/main" id="{C83CE06C-E1A5-F144-BE74-5B15E5DA8D69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55" name="Straight Connector 454">
                    <a:extLst>
                      <a:ext uri="{FF2B5EF4-FFF2-40B4-BE49-F238E27FC236}">
                        <a16:creationId xmlns:a16="http://schemas.microsoft.com/office/drawing/2014/main" id="{39172EB8-744A-2E42-8173-03990EA6951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97C2DFDE-746A-9E4F-8E71-3E3995EFFD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id="{E5875622-42A7-5B40-8797-D01F0CB9F0C5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53" name="Straight Connector 452">
                    <a:extLst>
                      <a:ext uri="{FF2B5EF4-FFF2-40B4-BE49-F238E27FC236}">
                        <a16:creationId xmlns:a16="http://schemas.microsoft.com/office/drawing/2014/main" id="{3FDF14AB-0A19-B144-A4EF-F0F8FC1F1AA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>
                    <a:extLst>
                      <a:ext uri="{FF2B5EF4-FFF2-40B4-BE49-F238E27FC236}">
                        <a16:creationId xmlns:a16="http://schemas.microsoft.com/office/drawing/2014/main" id="{C5514E05-D3DA-8F41-AF9B-A233CE185A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D506E03-649E-9044-9D22-9D250CEF9DD6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429" name="Frame 428">
                  <a:extLst>
                    <a:ext uri="{FF2B5EF4-FFF2-40B4-BE49-F238E27FC236}">
                      <a16:creationId xmlns:a16="http://schemas.microsoft.com/office/drawing/2014/main" id="{FA2B0F20-67F4-F34D-8139-D13E1F56DD38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0" name="Frame 429">
                  <a:extLst>
                    <a:ext uri="{FF2B5EF4-FFF2-40B4-BE49-F238E27FC236}">
                      <a16:creationId xmlns:a16="http://schemas.microsoft.com/office/drawing/2014/main" id="{089482EA-F21A-2D48-8E49-B372A3930B13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1" name="Frame 430">
                  <a:extLst>
                    <a:ext uri="{FF2B5EF4-FFF2-40B4-BE49-F238E27FC236}">
                      <a16:creationId xmlns:a16="http://schemas.microsoft.com/office/drawing/2014/main" id="{E4EAB967-CEA2-5342-BED2-B76E6ECB9866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A941598D-E135-AB42-8DE1-53E5B449B88A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3" name="Doughnut 432">
                  <a:extLst>
                    <a:ext uri="{FF2B5EF4-FFF2-40B4-BE49-F238E27FC236}">
                      <a16:creationId xmlns:a16="http://schemas.microsoft.com/office/drawing/2014/main" id="{43806E7C-FED9-FB43-8FB4-D150C780B6D7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4" name="Doughnut 433">
                  <a:extLst>
                    <a:ext uri="{FF2B5EF4-FFF2-40B4-BE49-F238E27FC236}">
                      <a16:creationId xmlns:a16="http://schemas.microsoft.com/office/drawing/2014/main" id="{E69F6C9F-E575-DE46-9805-A9D53AF948FB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5" name="Doughnut 434">
                  <a:extLst>
                    <a:ext uri="{FF2B5EF4-FFF2-40B4-BE49-F238E27FC236}">
                      <a16:creationId xmlns:a16="http://schemas.microsoft.com/office/drawing/2014/main" id="{905BE6F5-6375-0A47-8C03-C35DC53BC4C3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6" name="Doughnut 435">
                  <a:extLst>
                    <a:ext uri="{FF2B5EF4-FFF2-40B4-BE49-F238E27FC236}">
                      <a16:creationId xmlns:a16="http://schemas.microsoft.com/office/drawing/2014/main" id="{8B19E37A-3416-0449-95F2-5F442CC50159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2B5DAB7B-69A2-2242-BBF3-D1CE4BC9361C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41" name="Straight Connector 440">
                    <a:extLst>
                      <a:ext uri="{FF2B5EF4-FFF2-40B4-BE49-F238E27FC236}">
                        <a16:creationId xmlns:a16="http://schemas.microsoft.com/office/drawing/2014/main" id="{249C578C-A965-DD42-B800-AF2B252F2CA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>
                    <a:extLst>
                      <a:ext uri="{FF2B5EF4-FFF2-40B4-BE49-F238E27FC236}">
                        <a16:creationId xmlns:a16="http://schemas.microsoft.com/office/drawing/2014/main" id="{5AAE3885-5EA8-C94C-8056-38BE739EAA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08036F09-061F-744E-9B5B-3BB4A4295CF4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39" name="Straight Connector 438">
                    <a:extLst>
                      <a:ext uri="{FF2B5EF4-FFF2-40B4-BE49-F238E27FC236}">
                        <a16:creationId xmlns:a16="http://schemas.microsoft.com/office/drawing/2014/main" id="{9FA37F95-1A37-784A-83DC-A21D4E1C3FC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Straight Connector 439">
                    <a:extLst>
                      <a:ext uri="{FF2B5EF4-FFF2-40B4-BE49-F238E27FC236}">
                        <a16:creationId xmlns:a16="http://schemas.microsoft.com/office/drawing/2014/main" id="{8E113262-CB42-4B47-B50F-F0BAE87C1A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id="{B082B575-715B-7043-BB91-08C0816E2557}"/>
              </a:ext>
            </a:extLst>
          </p:cNvPr>
          <p:cNvSpPr txBox="1"/>
          <p:nvPr/>
        </p:nvSpPr>
        <p:spPr>
          <a:xfrm>
            <a:off x="676508" y="90244"/>
            <a:ext cx="3033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T" sz="2000" b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mini-TILE (2.4cm x 2.4 cm):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T" sz="2000" b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  16 FE = </a:t>
            </a:r>
            <a:r>
              <a:rPr lang="en-IT" sz="200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8 x 8  </a:t>
            </a:r>
            <a:r>
              <a:rPr lang="en-IT" sz="2000">
                <a:solidFill>
                  <a:prstClr val="black"/>
                </a:solidFill>
                <a:cs typeface="Times New Roman" panose="02020603050405020304" pitchFamily="18" charset="0"/>
              </a:rPr>
              <a:t>LGADs</a:t>
            </a:r>
            <a:endParaRPr lang="en-IT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907" name="Group 906">
            <a:extLst>
              <a:ext uri="{FF2B5EF4-FFF2-40B4-BE49-F238E27FC236}">
                <a16:creationId xmlns:a16="http://schemas.microsoft.com/office/drawing/2014/main" id="{BD97E4A4-570F-2C4F-A998-3A07987B6448}"/>
              </a:ext>
            </a:extLst>
          </p:cNvPr>
          <p:cNvGrpSpPr/>
          <p:nvPr/>
        </p:nvGrpSpPr>
        <p:grpSpPr>
          <a:xfrm>
            <a:off x="665878" y="4052893"/>
            <a:ext cx="3031958" cy="400110"/>
            <a:chOff x="1041218" y="4026714"/>
            <a:chExt cx="3331049" cy="720862"/>
          </a:xfrm>
        </p:grpSpPr>
        <p:grpSp>
          <p:nvGrpSpPr>
            <p:cNvPr id="908" name="Group 907">
              <a:extLst>
                <a:ext uri="{FF2B5EF4-FFF2-40B4-BE49-F238E27FC236}">
                  <a16:creationId xmlns:a16="http://schemas.microsoft.com/office/drawing/2014/main" id="{9B6EFE5E-241F-994D-A156-EC4F0A3A65E5}"/>
                </a:ext>
              </a:extLst>
            </p:cNvPr>
            <p:cNvGrpSpPr/>
            <p:nvPr/>
          </p:nvGrpSpPr>
          <p:grpSpPr>
            <a:xfrm>
              <a:off x="1041218" y="4080594"/>
              <a:ext cx="3331049" cy="666982"/>
              <a:chOff x="4925733" y="1521101"/>
              <a:chExt cx="3331049" cy="666982"/>
            </a:xfrm>
          </p:grpSpPr>
          <p:sp>
            <p:nvSpPr>
              <p:cNvPr id="921" name="Rectangle 920">
                <a:extLst>
                  <a:ext uri="{FF2B5EF4-FFF2-40B4-BE49-F238E27FC236}">
                    <a16:creationId xmlns:a16="http://schemas.microsoft.com/office/drawing/2014/main" id="{156C2342-EA0E-004C-A61F-D28033EF24C2}"/>
                  </a:ext>
                </a:extLst>
              </p:cNvPr>
              <p:cNvSpPr/>
              <p:nvPr/>
            </p:nvSpPr>
            <p:spPr>
              <a:xfrm>
                <a:off x="4931691" y="1657486"/>
                <a:ext cx="3325091" cy="42459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grpSp>
            <p:nvGrpSpPr>
              <p:cNvPr id="922" name="Group 921">
                <a:extLst>
                  <a:ext uri="{FF2B5EF4-FFF2-40B4-BE49-F238E27FC236}">
                    <a16:creationId xmlns:a16="http://schemas.microsoft.com/office/drawing/2014/main" id="{98C98652-0288-1F4D-ADC2-363210E21BBC}"/>
                  </a:ext>
                </a:extLst>
              </p:cNvPr>
              <p:cNvGrpSpPr/>
              <p:nvPr/>
            </p:nvGrpSpPr>
            <p:grpSpPr>
              <a:xfrm>
                <a:off x="4925733" y="2084008"/>
                <a:ext cx="3325092" cy="104075"/>
                <a:chOff x="4928259" y="2191802"/>
                <a:chExt cx="3313214" cy="129010"/>
              </a:xfrm>
            </p:grpSpPr>
            <p:grpSp>
              <p:nvGrpSpPr>
                <p:cNvPr id="940" name="Group 939">
                  <a:extLst>
                    <a:ext uri="{FF2B5EF4-FFF2-40B4-BE49-F238E27FC236}">
                      <a16:creationId xmlns:a16="http://schemas.microsoft.com/office/drawing/2014/main" id="{A5591991-7B31-4447-91A4-CC0F4D61659C}"/>
                    </a:ext>
                  </a:extLst>
                </p:cNvPr>
                <p:cNvGrpSpPr/>
                <p:nvPr/>
              </p:nvGrpSpPr>
              <p:grpSpPr>
                <a:xfrm>
                  <a:off x="4928259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950" name="Rectangle 949">
                    <a:extLst>
                      <a:ext uri="{FF2B5EF4-FFF2-40B4-BE49-F238E27FC236}">
                        <a16:creationId xmlns:a16="http://schemas.microsoft.com/office/drawing/2014/main" id="{860E16C2-0104-4149-8009-5EF3B9047952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951" name="Rectangle 950">
                    <a:extLst>
                      <a:ext uri="{FF2B5EF4-FFF2-40B4-BE49-F238E27FC236}">
                        <a16:creationId xmlns:a16="http://schemas.microsoft.com/office/drawing/2014/main" id="{8306D831-F533-0144-8820-68790D6F194B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941" name="Group 940">
                  <a:extLst>
                    <a:ext uri="{FF2B5EF4-FFF2-40B4-BE49-F238E27FC236}">
                      <a16:creationId xmlns:a16="http://schemas.microsoft.com/office/drawing/2014/main" id="{96899867-3C22-EB43-AFFF-7403DDD793AA}"/>
                    </a:ext>
                  </a:extLst>
                </p:cNvPr>
                <p:cNvGrpSpPr/>
                <p:nvPr/>
              </p:nvGrpSpPr>
              <p:grpSpPr>
                <a:xfrm>
                  <a:off x="5759531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948" name="Rectangle 947">
                    <a:extLst>
                      <a:ext uri="{FF2B5EF4-FFF2-40B4-BE49-F238E27FC236}">
                        <a16:creationId xmlns:a16="http://schemas.microsoft.com/office/drawing/2014/main" id="{D73F2903-97FC-5D40-8731-4978322CB901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949" name="Rectangle 948">
                    <a:extLst>
                      <a:ext uri="{FF2B5EF4-FFF2-40B4-BE49-F238E27FC236}">
                        <a16:creationId xmlns:a16="http://schemas.microsoft.com/office/drawing/2014/main" id="{4D6332C5-D65A-8C4F-BE5E-C63995C769DC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942" name="Group 941">
                  <a:extLst>
                    <a:ext uri="{FF2B5EF4-FFF2-40B4-BE49-F238E27FC236}">
                      <a16:creationId xmlns:a16="http://schemas.microsoft.com/office/drawing/2014/main" id="{AD23F928-E17B-3342-8FA5-D22B0DC9835E}"/>
                    </a:ext>
                  </a:extLst>
                </p:cNvPr>
                <p:cNvGrpSpPr/>
                <p:nvPr/>
              </p:nvGrpSpPr>
              <p:grpSpPr>
                <a:xfrm>
                  <a:off x="6590803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946" name="Rectangle 945">
                    <a:extLst>
                      <a:ext uri="{FF2B5EF4-FFF2-40B4-BE49-F238E27FC236}">
                        <a16:creationId xmlns:a16="http://schemas.microsoft.com/office/drawing/2014/main" id="{707970AE-C8FE-B14A-BF42-286D9DC2C5B1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947" name="Rectangle 946">
                    <a:extLst>
                      <a:ext uri="{FF2B5EF4-FFF2-40B4-BE49-F238E27FC236}">
                        <a16:creationId xmlns:a16="http://schemas.microsoft.com/office/drawing/2014/main" id="{2E8A6A8C-B9F4-5A4B-88D9-8D0B8979A5D3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943" name="Group 942">
                  <a:extLst>
                    <a:ext uri="{FF2B5EF4-FFF2-40B4-BE49-F238E27FC236}">
                      <a16:creationId xmlns:a16="http://schemas.microsoft.com/office/drawing/2014/main" id="{7F34F7D8-1020-C940-B35A-35F1F1F0E00F}"/>
                    </a:ext>
                  </a:extLst>
                </p:cNvPr>
                <p:cNvGrpSpPr/>
                <p:nvPr/>
              </p:nvGrpSpPr>
              <p:grpSpPr>
                <a:xfrm>
                  <a:off x="7422075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944" name="Rectangle 943">
                    <a:extLst>
                      <a:ext uri="{FF2B5EF4-FFF2-40B4-BE49-F238E27FC236}">
                        <a16:creationId xmlns:a16="http://schemas.microsoft.com/office/drawing/2014/main" id="{DDDB1734-1C5F-334E-9610-CBA22FEC9225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945" name="Rectangle 944">
                    <a:extLst>
                      <a:ext uri="{FF2B5EF4-FFF2-40B4-BE49-F238E27FC236}">
                        <a16:creationId xmlns:a16="http://schemas.microsoft.com/office/drawing/2014/main" id="{5ADB7184-9B52-084A-B730-74C3716E91D3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</p:grpSp>
          <p:grpSp>
            <p:nvGrpSpPr>
              <p:cNvPr id="923" name="Group 922">
                <a:extLst>
                  <a:ext uri="{FF2B5EF4-FFF2-40B4-BE49-F238E27FC236}">
                    <a16:creationId xmlns:a16="http://schemas.microsoft.com/office/drawing/2014/main" id="{19BD4E93-2FE8-4744-80DB-5906EC51D9D8}"/>
                  </a:ext>
                </a:extLst>
              </p:cNvPr>
              <p:cNvGrpSpPr/>
              <p:nvPr/>
            </p:nvGrpSpPr>
            <p:grpSpPr>
              <a:xfrm>
                <a:off x="5126411" y="1655742"/>
                <a:ext cx="458172" cy="418612"/>
                <a:chOff x="5126411" y="1655742"/>
                <a:chExt cx="458172" cy="418612"/>
              </a:xfrm>
            </p:grpSpPr>
            <p:sp>
              <p:nvSpPr>
                <p:cNvPr id="938" name="Rectangle 937">
                  <a:extLst>
                    <a:ext uri="{FF2B5EF4-FFF2-40B4-BE49-F238E27FC236}">
                      <a16:creationId xmlns:a16="http://schemas.microsoft.com/office/drawing/2014/main" id="{E479F12D-BD17-E143-A5A8-B7789992A3F5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939" name="Rectangle 938">
                  <a:extLst>
                    <a:ext uri="{FF2B5EF4-FFF2-40B4-BE49-F238E27FC236}">
                      <a16:creationId xmlns:a16="http://schemas.microsoft.com/office/drawing/2014/main" id="{D7877393-8B89-A246-B42C-A8923FEC3D24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924" name="Group 923">
                <a:extLst>
                  <a:ext uri="{FF2B5EF4-FFF2-40B4-BE49-F238E27FC236}">
                    <a16:creationId xmlns:a16="http://schemas.microsoft.com/office/drawing/2014/main" id="{327F50D2-98B7-1D40-B567-FE68117C3DF2}"/>
                  </a:ext>
                </a:extLst>
              </p:cNvPr>
              <p:cNvGrpSpPr/>
              <p:nvPr/>
            </p:nvGrpSpPr>
            <p:grpSpPr>
              <a:xfrm>
                <a:off x="5969856" y="1663036"/>
                <a:ext cx="458172" cy="418612"/>
                <a:chOff x="5126411" y="1655742"/>
                <a:chExt cx="458172" cy="418612"/>
              </a:xfrm>
            </p:grpSpPr>
            <p:sp>
              <p:nvSpPr>
                <p:cNvPr id="936" name="Rectangle 935">
                  <a:extLst>
                    <a:ext uri="{FF2B5EF4-FFF2-40B4-BE49-F238E27FC236}">
                      <a16:creationId xmlns:a16="http://schemas.microsoft.com/office/drawing/2014/main" id="{EF1D6A04-790A-B942-A387-934761F0730A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937" name="Rectangle 936">
                  <a:extLst>
                    <a:ext uri="{FF2B5EF4-FFF2-40B4-BE49-F238E27FC236}">
                      <a16:creationId xmlns:a16="http://schemas.microsoft.com/office/drawing/2014/main" id="{83CE59DE-6A4D-E34B-813F-D17E7992820E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4A735A0F-57A5-8B49-9626-2AD3A6BEA8D1}"/>
                  </a:ext>
                </a:extLst>
              </p:cNvPr>
              <p:cNvGrpSpPr/>
              <p:nvPr/>
            </p:nvGrpSpPr>
            <p:grpSpPr>
              <a:xfrm>
                <a:off x="6813301" y="1660705"/>
                <a:ext cx="458172" cy="418612"/>
                <a:chOff x="5126411" y="1655742"/>
                <a:chExt cx="458172" cy="418612"/>
              </a:xfrm>
            </p:grpSpPr>
            <p:sp>
              <p:nvSpPr>
                <p:cNvPr id="934" name="Rectangle 933">
                  <a:extLst>
                    <a:ext uri="{FF2B5EF4-FFF2-40B4-BE49-F238E27FC236}">
                      <a16:creationId xmlns:a16="http://schemas.microsoft.com/office/drawing/2014/main" id="{7342476C-A3EA-AC49-9461-4162D4CEB01A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935" name="Rectangle 934">
                  <a:extLst>
                    <a:ext uri="{FF2B5EF4-FFF2-40B4-BE49-F238E27FC236}">
                      <a16:creationId xmlns:a16="http://schemas.microsoft.com/office/drawing/2014/main" id="{8C89B00B-214E-AC4A-8425-18A4BD0836BA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3F0B901-6E99-4D44-B7E0-B09AB3218CF0}"/>
                  </a:ext>
                </a:extLst>
              </p:cNvPr>
              <p:cNvGrpSpPr/>
              <p:nvPr/>
            </p:nvGrpSpPr>
            <p:grpSpPr>
              <a:xfrm>
                <a:off x="7656746" y="1658374"/>
                <a:ext cx="458172" cy="418612"/>
                <a:chOff x="5126411" y="1655742"/>
                <a:chExt cx="458172" cy="418612"/>
              </a:xfrm>
            </p:grpSpPr>
            <p:sp>
              <p:nvSpPr>
                <p:cNvPr id="932" name="Rectangle 931">
                  <a:extLst>
                    <a:ext uri="{FF2B5EF4-FFF2-40B4-BE49-F238E27FC236}">
                      <a16:creationId xmlns:a16="http://schemas.microsoft.com/office/drawing/2014/main" id="{82F1EB99-DFBE-BA4E-A3D4-6199C47564A6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933" name="Rectangle 932">
                  <a:extLst>
                    <a:ext uri="{FF2B5EF4-FFF2-40B4-BE49-F238E27FC236}">
                      <a16:creationId xmlns:a16="http://schemas.microsoft.com/office/drawing/2014/main" id="{7DF97B4B-1C64-F244-A045-A6A3BB30ACEA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EDEF3DFE-673C-5F46-9128-52E9035439D6}"/>
                  </a:ext>
                </a:extLst>
              </p:cNvPr>
              <p:cNvGrpSpPr/>
              <p:nvPr/>
            </p:nvGrpSpPr>
            <p:grpSpPr>
              <a:xfrm>
                <a:off x="5210486" y="1521101"/>
                <a:ext cx="2823690" cy="127082"/>
                <a:chOff x="5209577" y="1512588"/>
                <a:chExt cx="2823690" cy="127082"/>
              </a:xfrm>
            </p:grpSpPr>
            <p:sp>
              <p:nvSpPr>
                <p:cNvPr id="928" name="Rectangle 927">
                  <a:extLst>
                    <a:ext uri="{FF2B5EF4-FFF2-40B4-BE49-F238E27FC236}">
                      <a16:creationId xmlns:a16="http://schemas.microsoft.com/office/drawing/2014/main" id="{13A7B390-B197-6A49-9211-A38518F223EB}"/>
                    </a:ext>
                  </a:extLst>
                </p:cNvPr>
                <p:cNvSpPr/>
                <p:nvPr/>
              </p:nvSpPr>
              <p:spPr>
                <a:xfrm>
                  <a:off x="5209577" y="1513025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929" name="Rectangle 928">
                  <a:extLst>
                    <a:ext uri="{FF2B5EF4-FFF2-40B4-BE49-F238E27FC236}">
                      <a16:creationId xmlns:a16="http://schemas.microsoft.com/office/drawing/2014/main" id="{9789CBE3-021E-F94B-9738-0312CDF0C978}"/>
                    </a:ext>
                  </a:extLst>
                </p:cNvPr>
                <p:cNvSpPr/>
                <p:nvPr/>
              </p:nvSpPr>
              <p:spPr>
                <a:xfrm>
                  <a:off x="6042811" y="1513024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930" name="Rectangle 929">
                  <a:extLst>
                    <a:ext uri="{FF2B5EF4-FFF2-40B4-BE49-F238E27FC236}">
                      <a16:creationId xmlns:a16="http://schemas.microsoft.com/office/drawing/2014/main" id="{9D9C422D-8BDF-7C46-82E3-18AD83022C7A}"/>
                    </a:ext>
                  </a:extLst>
                </p:cNvPr>
                <p:cNvSpPr/>
                <p:nvPr/>
              </p:nvSpPr>
              <p:spPr>
                <a:xfrm>
                  <a:off x="6879302" y="1512588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931" name="Rectangle 930">
                  <a:extLst>
                    <a:ext uri="{FF2B5EF4-FFF2-40B4-BE49-F238E27FC236}">
                      <a16:creationId xmlns:a16="http://schemas.microsoft.com/office/drawing/2014/main" id="{AE20D138-1B81-5247-8F3B-F538E54D74AF}"/>
                    </a:ext>
                  </a:extLst>
                </p:cNvPr>
                <p:cNvSpPr/>
                <p:nvPr/>
              </p:nvSpPr>
              <p:spPr>
                <a:xfrm>
                  <a:off x="7715793" y="1521777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</p:grpSp>
        <p:grpSp>
          <p:nvGrpSpPr>
            <p:cNvPr id="909" name="Group 908">
              <a:extLst>
                <a:ext uri="{FF2B5EF4-FFF2-40B4-BE49-F238E27FC236}">
                  <a16:creationId xmlns:a16="http://schemas.microsoft.com/office/drawing/2014/main" id="{4B4D9EA5-2135-A24B-97B7-9A42E001A21C}"/>
                </a:ext>
              </a:extLst>
            </p:cNvPr>
            <p:cNvGrpSpPr/>
            <p:nvPr/>
          </p:nvGrpSpPr>
          <p:grpSpPr>
            <a:xfrm>
              <a:off x="1270535" y="4026714"/>
              <a:ext cx="421906" cy="197172"/>
              <a:chOff x="1270535" y="4026714"/>
              <a:chExt cx="421906" cy="197172"/>
            </a:xfrm>
          </p:grpSpPr>
          <p:sp>
            <p:nvSpPr>
              <p:cNvPr id="919" name="Freeform 918">
                <a:extLst>
                  <a:ext uri="{FF2B5EF4-FFF2-40B4-BE49-F238E27FC236}">
                    <a16:creationId xmlns:a16="http://schemas.microsoft.com/office/drawing/2014/main" id="{4FAC30F7-4BE3-B846-946D-41F96C98FCBC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920" name="Freeform 919">
                <a:extLst>
                  <a:ext uri="{FF2B5EF4-FFF2-40B4-BE49-F238E27FC236}">
                    <a16:creationId xmlns:a16="http://schemas.microsoft.com/office/drawing/2014/main" id="{DF6BE106-2E62-1041-BEE9-98D168C7B215}"/>
                  </a:ext>
                </a:extLst>
              </p:cNvPr>
              <p:cNvSpPr/>
              <p:nvPr/>
            </p:nvSpPr>
            <p:spPr>
              <a:xfrm flipH="1">
                <a:off x="1528812" y="404436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910" name="Group 909">
              <a:extLst>
                <a:ext uri="{FF2B5EF4-FFF2-40B4-BE49-F238E27FC236}">
                  <a16:creationId xmlns:a16="http://schemas.microsoft.com/office/drawing/2014/main" id="{B8070AD4-D709-C440-AC16-9EE2AA023C77}"/>
                </a:ext>
              </a:extLst>
            </p:cNvPr>
            <p:cNvGrpSpPr/>
            <p:nvPr/>
          </p:nvGrpSpPr>
          <p:grpSpPr>
            <a:xfrm>
              <a:off x="2106989" y="4035599"/>
              <a:ext cx="421906" cy="197172"/>
              <a:chOff x="1270535" y="4026714"/>
              <a:chExt cx="421906" cy="197172"/>
            </a:xfrm>
          </p:grpSpPr>
          <p:sp>
            <p:nvSpPr>
              <p:cNvPr id="917" name="Freeform 916">
                <a:extLst>
                  <a:ext uri="{FF2B5EF4-FFF2-40B4-BE49-F238E27FC236}">
                    <a16:creationId xmlns:a16="http://schemas.microsoft.com/office/drawing/2014/main" id="{B7D73CD5-4758-E545-A063-734E88ADD6FB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918" name="Freeform 917">
                <a:extLst>
                  <a:ext uri="{FF2B5EF4-FFF2-40B4-BE49-F238E27FC236}">
                    <a16:creationId xmlns:a16="http://schemas.microsoft.com/office/drawing/2014/main" id="{2679E759-453D-6D43-92AD-18F57A23CE82}"/>
                  </a:ext>
                </a:extLst>
              </p:cNvPr>
              <p:cNvSpPr/>
              <p:nvPr/>
            </p:nvSpPr>
            <p:spPr>
              <a:xfrm flipH="1">
                <a:off x="1528812" y="404436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911" name="Group 910">
              <a:extLst>
                <a:ext uri="{FF2B5EF4-FFF2-40B4-BE49-F238E27FC236}">
                  <a16:creationId xmlns:a16="http://schemas.microsoft.com/office/drawing/2014/main" id="{6FE90DEC-6803-5B49-A2BC-358F769D75A0}"/>
                </a:ext>
              </a:extLst>
            </p:cNvPr>
            <p:cNvGrpSpPr/>
            <p:nvPr/>
          </p:nvGrpSpPr>
          <p:grpSpPr>
            <a:xfrm>
              <a:off x="2943443" y="4042880"/>
              <a:ext cx="421906" cy="181130"/>
              <a:chOff x="1270535" y="4025110"/>
              <a:chExt cx="421906" cy="181130"/>
            </a:xfrm>
          </p:grpSpPr>
          <p:sp>
            <p:nvSpPr>
              <p:cNvPr id="915" name="Freeform 914">
                <a:extLst>
                  <a:ext uri="{FF2B5EF4-FFF2-40B4-BE49-F238E27FC236}">
                    <a16:creationId xmlns:a16="http://schemas.microsoft.com/office/drawing/2014/main" id="{C2DF5005-D5F4-1C47-A43A-B63372EF0CC0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916" name="Freeform 915">
                <a:extLst>
                  <a:ext uri="{FF2B5EF4-FFF2-40B4-BE49-F238E27FC236}">
                    <a16:creationId xmlns:a16="http://schemas.microsoft.com/office/drawing/2014/main" id="{BAD43092-18EA-344F-BE6F-58A84291F892}"/>
                  </a:ext>
                </a:extLst>
              </p:cNvPr>
              <p:cNvSpPr/>
              <p:nvPr/>
            </p:nvSpPr>
            <p:spPr>
              <a:xfrm flipH="1">
                <a:off x="1528812" y="402511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912" name="Group 911">
              <a:extLst>
                <a:ext uri="{FF2B5EF4-FFF2-40B4-BE49-F238E27FC236}">
                  <a16:creationId xmlns:a16="http://schemas.microsoft.com/office/drawing/2014/main" id="{DB36D1D9-D2E2-0D42-BD10-0335A402B711}"/>
                </a:ext>
              </a:extLst>
            </p:cNvPr>
            <p:cNvGrpSpPr/>
            <p:nvPr/>
          </p:nvGrpSpPr>
          <p:grpSpPr>
            <a:xfrm>
              <a:off x="3779897" y="4051765"/>
              <a:ext cx="421906" cy="181130"/>
              <a:chOff x="1270535" y="4025110"/>
              <a:chExt cx="421906" cy="181130"/>
            </a:xfrm>
          </p:grpSpPr>
          <p:sp>
            <p:nvSpPr>
              <p:cNvPr id="913" name="Freeform 912">
                <a:extLst>
                  <a:ext uri="{FF2B5EF4-FFF2-40B4-BE49-F238E27FC236}">
                    <a16:creationId xmlns:a16="http://schemas.microsoft.com/office/drawing/2014/main" id="{08EB53D4-9171-D84B-8C2C-38C01CF10719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914" name="Freeform 913">
                <a:extLst>
                  <a:ext uri="{FF2B5EF4-FFF2-40B4-BE49-F238E27FC236}">
                    <a16:creationId xmlns:a16="http://schemas.microsoft.com/office/drawing/2014/main" id="{56BB42DF-B382-514D-97DA-30BD942DA20D}"/>
                  </a:ext>
                </a:extLst>
              </p:cNvPr>
              <p:cNvSpPr/>
              <p:nvPr/>
            </p:nvSpPr>
            <p:spPr>
              <a:xfrm flipH="1">
                <a:off x="1528812" y="402511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E470D0D-0573-1442-A8EF-07201061E60B}"/>
              </a:ext>
            </a:extLst>
          </p:cNvPr>
          <p:cNvSpPr txBox="1"/>
          <p:nvPr/>
        </p:nvSpPr>
        <p:spPr>
          <a:xfrm>
            <a:off x="-2256312" y="13181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E7F5F1-8D27-AC2E-E962-8D76DD600898}"/>
              </a:ext>
            </a:extLst>
          </p:cNvPr>
          <p:cNvGrpSpPr/>
          <p:nvPr/>
        </p:nvGrpSpPr>
        <p:grpSpPr>
          <a:xfrm>
            <a:off x="1255857" y="4962950"/>
            <a:ext cx="3274449" cy="1581357"/>
            <a:chOff x="1030232" y="4962950"/>
            <a:chExt cx="3274449" cy="158135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B5BC50-8B52-4049-AD1E-1924F405C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0232" y="4985389"/>
              <a:ext cx="1819022" cy="1554656"/>
            </a:xfrm>
            <a:prstGeom prst="rect">
              <a:avLst/>
            </a:prstGeom>
          </p:spPr>
        </p:pic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22318346-D699-9329-4699-8AB09629FB5C}"/>
                </a:ext>
              </a:extLst>
            </p:cNvPr>
            <p:cNvGrpSpPr/>
            <p:nvPr/>
          </p:nvGrpSpPr>
          <p:grpSpPr>
            <a:xfrm>
              <a:off x="1053982" y="4962950"/>
              <a:ext cx="3250699" cy="1581357"/>
              <a:chOff x="947058" y="3682843"/>
              <a:chExt cx="4110631" cy="2019299"/>
            </a:xfrm>
          </p:grpSpPr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94625EDD-C1F9-2A54-F312-960F8C2FA547}"/>
                  </a:ext>
                </a:extLst>
              </p:cNvPr>
              <p:cNvSpPr txBox="1"/>
              <p:nvPr/>
            </p:nvSpPr>
            <p:spPr>
              <a:xfrm>
                <a:off x="4824090" y="4509791"/>
                <a:ext cx="233599" cy="383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T" sz="135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EEF9628D-2FED-8D4F-C690-EC4228C41E22}"/>
                  </a:ext>
                </a:extLst>
              </p:cNvPr>
              <p:cNvGrpSpPr/>
              <p:nvPr/>
            </p:nvGrpSpPr>
            <p:grpSpPr>
              <a:xfrm>
                <a:off x="947058" y="3682843"/>
                <a:ext cx="2217647" cy="2019299"/>
                <a:chOff x="947058" y="3682843"/>
                <a:chExt cx="2217647" cy="2019299"/>
              </a:xfrm>
            </p:grpSpPr>
            <p:sp>
              <p:nvSpPr>
                <p:cNvPr id="491" name="Frame 490">
                  <a:extLst>
                    <a:ext uri="{FF2B5EF4-FFF2-40B4-BE49-F238E27FC236}">
                      <a16:creationId xmlns:a16="http://schemas.microsoft.com/office/drawing/2014/main" id="{50B6771A-DB7C-7FC0-9D5D-05F046EEE5B6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2" name="Frame 491">
                  <a:extLst>
                    <a:ext uri="{FF2B5EF4-FFF2-40B4-BE49-F238E27FC236}">
                      <a16:creationId xmlns:a16="http://schemas.microsoft.com/office/drawing/2014/main" id="{CD6BEDBB-A0F6-97A1-06B1-823363635DCE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3" name="Frame 492">
                  <a:extLst>
                    <a:ext uri="{FF2B5EF4-FFF2-40B4-BE49-F238E27FC236}">
                      <a16:creationId xmlns:a16="http://schemas.microsoft.com/office/drawing/2014/main" id="{A90A70B8-4AA0-A363-A386-F52D8C394202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4" name="Rectangle 493">
                  <a:extLst>
                    <a:ext uri="{FF2B5EF4-FFF2-40B4-BE49-F238E27FC236}">
                      <a16:creationId xmlns:a16="http://schemas.microsoft.com/office/drawing/2014/main" id="{038FDD6F-F091-418C-4AC5-BECFB8BFC443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5" name="Doughnut 494">
                  <a:extLst>
                    <a:ext uri="{FF2B5EF4-FFF2-40B4-BE49-F238E27FC236}">
                      <a16:creationId xmlns:a16="http://schemas.microsoft.com/office/drawing/2014/main" id="{C27622AA-05E3-5803-2AD0-7F4208366E5E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6" name="Doughnut 495">
                  <a:extLst>
                    <a:ext uri="{FF2B5EF4-FFF2-40B4-BE49-F238E27FC236}">
                      <a16:creationId xmlns:a16="http://schemas.microsoft.com/office/drawing/2014/main" id="{FE39BD7B-B445-28A3-F165-291828FE68DE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7" name="Doughnut 496">
                  <a:extLst>
                    <a:ext uri="{FF2B5EF4-FFF2-40B4-BE49-F238E27FC236}">
                      <a16:creationId xmlns:a16="http://schemas.microsoft.com/office/drawing/2014/main" id="{6ABABEB4-80BB-09BF-088F-8FAC1AB8A705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8" name="Doughnut 497">
                  <a:extLst>
                    <a:ext uri="{FF2B5EF4-FFF2-40B4-BE49-F238E27FC236}">
                      <a16:creationId xmlns:a16="http://schemas.microsoft.com/office/drawing/2014/main" id="{AF3360D1-7308-F619-CFDB-AE58AB921606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9" name="TextBox 498">
                  <a:extLst>
                    <a:ext uri="{FF2B5EF4-FFF2-40B4-BE49-F238E27FC236}">
                      <a16:creationId xmlns:a16="http://schemas.microsoft.com/office/drawing/2014/main" id="{D73A4EF3-8C19-E729-DAAE-E3B9D7E972EE}"/>
                    </a:ext>
                  </a:extLst>
                </p:cNvPr>
                <p:cNvSpPr txBox="1"/>
                <p:nvPr/>
              </p:nvSpPr>
              <p:spPr>
                <a:xfrm>
                  <a:off x="1644949" y="4508563"/>
                  <a:ext cx="865959" cy="3831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IT" sz="1350">
                      <a:solidFill>
                        <a:prstClr val="black"/>
                      </a:solidFill>
                      <a:latin typeface="Calibri" panose="020F0502020204030204"/>
                      <a:ea typeface="+mn-ea"/>
                    </a:rPr>
                    <a:t>FE chip</a:t>
                  </a:r>
                </a:p>
              </p:txBody>
            </p:sp>
            <p:grpSp>
              <p:nvGrpSpPr>
                <p:cNvPr id="500" name="Group 499">
                  <a:extLst>
                    <a:ext uri="{FF2B5EF4-FFF2-40B4-BE49-F238E27FC236}">
                      <a16:creationId xmlns:a16="http://schemas.microsoft.com/office/drawing/2014/main" id="{8C12C748-955A-0B6D-7B1A-25ECFF08B32A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B5996BB6-E498-CC23-5138-0FABFA8ECA9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5" name="Straight Connector 504">
                    <a:extLst>
                      <a:ext uri="{FF2B5EF4-FFF2-40B4-BE49-F238E27FC236}">
                        <a16:creationId xmlns:a16="http://schemas.microsoft.com/office/drawing/2014/main" id="{68195D25-C240-30D8-8C6E-87950687DA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6A01A296-F7F2-45ED-5445-45BD2352B426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02" name="Straight Connector 501">
                    <a:extLst>
                      <a:ext uri="{FF2B5EF4-FFF2-40B4-BE49-F238E27FC236}">
                        <a16:creationId xmlns:a16="http://schemas.microsoft.com/office/drawing/2014/main" id="{4030C35F-1C61-F26F-52CE-1F9638CA845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Straight Connector 502">
                    <a:extLst>
                      <a:ext uri="{FF2B5EF4-FFF2-40B4-BE49-F238E27FC236}">
                        <a16:creationId xmlns:a16="http://schemas.microsoft.com/office/drawing/2014/main" id="{96D65518-955B-92BE-4133-3F242EC7F0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5F6486-C6B1-0862-0EB5-57033AE4B51A}"/>
              </a:ext>
            </a:extLst>
          </p:cNvPr>
          <p:cNvSpPr txBox="1"/>
          <p:nvPr/>
        </p:nvSpPr>
        <p:spPr>
          <a:xfrm>
            <a:off x="3437031" y="4870925"/>
            <a:ext cx="54168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Each FE chip, connected to 4 LGADS, implements:</a:t>
            </a:r>
          </a:p>
          <a:p>
            <a:endParaRPr lang="en-IT"/>
          </a:p>
          <a:p>
            <a:r>
              <a:rPr lang="en-IT"/>
              <a:t>- double gain linear range to cover &gt; 1000 m.i.p.</a:t>
            </a:r>
          </a:p>
          <a:p>
            <a:r>
              <a:rPr lang="en-IT"/>
              <a:t>- internal ADC</a:t>
            </a:r>
          </a:p>
          <a:p>
            <a:r>
              <a:rPr lang="en-IT"/>
              <a:t>- internal TAC + ADC conversion</a:t>
            </a:r>
          </a:p>
          <a:p>
            <a:r>
              <a:rPr lang="en-IT"/>
              <a:t>- Track &amp; Hold </a:t>
            </a:r>
          </a:p>
        </p:txBody>
      </p: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D5088184-9AC9-E87D-4188-78FE47DA0720}"/>
              </a:ext>
            </a:extLst>
          </p:cNvPr>
          <p:cNvGrpSpPr/>
          <p:nvPr/>
        </p:nvGrpSpPr>
        <p:grpSpPr>
          <a:xfrm>
            <a:off x="4681353" y="907400"/>
            <a:ext cx="3700372" cy="3642021"/>
            <a:chOff x="766690" y="894206"/>
            <a:chExt cx="4019477" cy="3839952"/>
          </a:xfrm>
        </p:grpSpPr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C2915448-C2DB-3A63-E4A1-2DFA991B5649}"/>
                </a:ext>
              </a:extLst>
            </p:cNvPr>
            <p:cNvGrpSpPr/>
            <p:nvPr/>
          </p:nvGrpSpPr>
          <p:grpSpPr>
            <a:xfrm>
              <a:off x="789271" y="894206"/>
              <a:ext cx="3996896" cy="863055"/>
              <a:chOff x="789271" y="894206"/>
              <a:chExt cx="3996896" cy="863055"/>
            </a:xfrm>
          </p:grpSpPr>
          <p:grpSp>
            <p:nvGrpSpPr>
              <p:cNvPr id="1765" name="Group 1764">
                <a:extLst>
                  <a:ext uri="{FF2B5EF4-FFF2-40B4-BE49-F238E27FC236}">
                    <a16:creationId xmlns:a16="http://schemas.microsoft.com/office/drawing/2014/main" id="{D21E30A9-1055-BC34-A061-4E7307570CD1}"/>
                  </a:ext>
                </a:extLst>
              </p:cNvPr>
              <p:cNvGrpSpPr/>
              <p:nvPr/>
            </p:nvGrpSpPr>
            <p:grpSpPr>
              <a:xfrm>
                <a:off x="789271" y="895961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2045" name="Group 2044">
                  <a:extLst>
                    <a:ext uri="{FF2B5EF4-FFF2-40B4-BE49-F238E27FC236}">
                      <a16:creationId xmlns:a16="http://schemas.microsoft.com/office/drawing/2014/main" id="{22FB96B0-3EF0-49C0-D7D1-8A1B85D0FC56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2053" name="Group 2052">
                    <a:extLst>
                      <a:ext uri="{FF2B5EF4-FFF2-40B4-BE49-F238E27FC236}">
                        <a16:creationId xmlns:a16="http://schemas.microsoft.com/office/drawing/2014/main" id="{26E6173E-2A6A-A717-50FC-4728DAC58C93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2117" name="Group 2116">
                      <a:extLst>
                        <a:ext uri="{FF2B5EF4-FFF2-40B4-BE49-F238E27FC236}">
                          <a16:creationId xmlns:a16="http://schemas.microsoft.com/office/drawing/2014/main" id="{1B2DB81B-F5DE-FB5F-2B37-6CF5C86C06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133" name="Frame 2132">
                        <a:extLst>
                          <a:ext uri="{FF2B5EF4-FFF2-40B4-BE49-F238E27FC236}">
                            <a16:creationId xmlns:a16="http://schemas.microsoft.com/office/drawing/2014/main" id="{0AEE621F-5E38-BE06-488F-2DD0C359CD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34" name="Frame 2133">
                        <a:extLst>
                          <a:ext uri="{FF2B5EF4-FFF2-40B4-BE49-F238E27FC236}">
                            <a16:creationId xmlns:a16="http://schemas.microsoft.com/office/drawing/2014/main" id="{A241090F-9E2D-CE7F-292C-1DC7DBC31F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35" name="Frame 2134">
                        <a:extLst>
                          <a:ext uri="{FF2B5EF4-FFF2-40B4-BE49-F238E27FC236}">
                            <a16:creationId xmlns:a16="http://schemas.microsoft.com/office/drawing/2014/main" id="{7A2EB809-FC6A-020E-DF2F-254EEA4CF9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36" name="Rectangle 2135">
                        <a:extLst>
                          <a:ext uri="{FF2B5EF4-FFF2-40B4-BE49-F238E27FC236}">
                            <a16:creationId xmlns:a16="http://schemas.microsoft.com/office/drawing/2014/main" id="{DDF8C3D2-C2B5-ABBD-8E4D-AD8FCC4B4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118" name="Group 2117">
                      <a:extLst>
                        <a:ext uri="{FF2B5EF4-FFF2-40B4-BE49-F238E27FC236}">
                          <a16:creationId xmlns:a16="http://schemas.microsoft.com/office/drawing/2014/main" id="{10BA46B7-A79D-1949-98AB-8530FC5DF4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129" name="Frame 2128">
                        <a:extLst>
                          <a:ext uri="{FF2B5EF4-FFF2-40B4-BE49-F238E27FC236}">
                            <a16:creationId xmlns:a16="http://schemas.microsoft.com/office/drawing/2014/main" id="{B45813FE-28A7-5DF0-AF8A-84D6067566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30" name="Frame 2129">
                        <a:extLst>
                          <a:ext uri="{FF2B5EF4-FFF2-40B4-BE49-F238E27FC236}">
                            <a16:creationId xmlns:a16="http://schemas.microsoft.com/office/drawing/2014/main" id="{8E473DD9-4EB4-4EEB-B3AE-F6E7A4FEDC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31" name="Frame 2130">
                        <a:extLst>
                          <a:ext uri="{FF2B5EF4-FFF2-40B4-BE49-F238E27FC236}">
                            <a16:creationId xmlns:a16="http://schemas.microsoft.com/office/drawing/2014/main" id="{DCCEA650-634E-D591-DF97-39AB73957F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32" name="Rectangle 2131">
                        <a:extLst>
                          <a:ext uri="{FF2B5EF4-FFF2-40B4-BE49-F238E27FC236}">
                            <a16:creationId xmlns:a16="http://schemas.microsoft.com/office/drawing/2014/main" id="{3D41DE55-2110-1A83-42C2-0AC11D083E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119" name="Group 2118">
                      <a:extLst>
                        <a:ext uri="{FF2B5EF4-FFF2-40B4-BE49-F238E27FC236}">
                          <a16:creationId xmlns:a16="http://schemas.microsoft.com/office/drawing/2014/main" id="{CE6E5889-BDC7-21A3-AF50-9754EDB52D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125" name="Frame 2124">
                        <a:extLst>
                          <a:ext uri="{FF2B5EF4-FFF2-40B4-BE49-F238E27FC236}">
                            <a16:creationId xmlns:a16="http://schemas.microsoft.com/office/drawing/2014/main" id="{F4F99653-F26B-1174-CE04-96A74B8987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26" name="Frame 2125">
                        <a:extLst>
                          <a:ext uri="{FF2B5EF4-FFF2-40B4-BE49-F238E27FC236}">
                            <a16:creationId xmlns:a16="http://schemas.microsoft.com/office/drawing/2014/main" id="{58D5F162-A467-078A-9616-4DA62F24CC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27" name="Frame 2126">
                        <a:extLst>
                          <a:ext uri="{FF2B5EF4-FFF2-40B4-BE49-F238E27FC236}">
                            <a16:creationId xmlns:a16="http://schemas.microsoft.com/office/drawing/2014/main" id="{B3E79C76-C5DF-E8B8-8AC5-BCCCFED0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28" name="Rectangle 2127">
                        <a:extLst>
                          <a:ext uri="{FF2B5EF4-FFF2-40B4-BE49-F238E27FC236}">
                            <a16:creationId xmlns:a16="http://schemas.microsoft.com/office/drawing/2014/main" id="{AC9663AC-D608-4CBF-B7F4-BDF1A2CA4A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120" name="Group 2119">
                      <a:extLst>
                        <a:ext uri="{FF2B5EF4-FFF2-40B4-BE49-F238E27FC236}">
                          <a16:creationId xmlns:a16="http://schemas.microsoft.com/office/drawing/2014/main" id="{AD5F93C5-E7BE-D028-6628-C7F7A1D554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121" name="Frame 2120">
                        <a:extLst>
                          <a:ext uri="{FF2B5EF4-FFF2-40B4-BE49-F238E27FC236}">
                            <a16:creationId xmlns:a16="http://schemas.microsoft.com/office/drawing/2014/main" id="{FB0E469A-3501-EA22-A3CE-0BDDCFE546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22" name="Frame 2121">
                        <a:extLst>
                          <a:ext uri="{FF2B5EF4-FFF2-40B4-BE49-F238E27FC236}">
                            <a16:creationId xmlns:a16="http://schemas.microsoft.com/office/drawing/2014/main" id="{3223F7F1-EAF2-2F3A-CF3F-02E316DEE0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23" name="Frame 2122">
                        <a:extLst>
                          <a:ext uri="{FF2B5EF4-FFF2-40B4-BE49-F238E27FC236}">
                            <a16:creationId xmlns:a16="http://schemas.microsoft.com/office/drawing/2014/main" id="{E8713FAC-D1E7-C308-E94A-C48682464F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24" name="Rectangle 2123">
                        <a:extLst>
                          <a:ext uri="{FF2B5EF4-FFF2-40B4-BE49-F238E27FC236}">
                            <a16:creationId xmlns:a16="http://schemas.microsoft.com/office/drawing/2014/main" id="{7E65657D-F4C6-860F-1FB0-3BD1298B15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2054" name="Group 2053">
                    <a:extLst>
                      <a:ext uri="{FF2B5EF4-FFF2-40B4-BE49-F238E27FC236}">
                        <a16:creationId xmlns:a16="http://schemas.microsoft.com/office/drawing/2014/main" id="{FE3F78FA-22C3-8F9B-3D6B-066566020D93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2097" name="Group 2096">
                      <a:extLst>
                        <a:ext uri="{FF2B5EF4-FFF2-40B4-BE49-F238E27FC236}">
                          <a16:creationId xmlns:a16="http://schemas.microsoft.com/office/drawing/2014/main" id="{7443094E-635A-A55E-60E4-848A8BFF0B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113" name="Frame 2112">
                        <a:extLst>
                          <a:ext uri="{FF2B5EF4-FFF2-40B4-BE49-F238E27FC236}">
                            <a16:creationId xmlns:a16="http://schemas.microsoft.com/office/drawing/2014/main" id="{76A21CA1-9CDB-78FC-CBDB-4B5CFA2702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14" name="Frame 2113">
                        <a:extLst>
                          <a:ext uri="{FF2B5EF4-FFF2-40B4-BE49-F238E27FC236}">
                            <a16:creationId xmlns:a16="http://schemas.microsoft.com/office/drawing/2014/main" id="{65244257-5387-B839-06A4-40A9100EC5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15" name="Frame 2114">
                        <a:extLst>
                          <a:ext uri="{FF2B5EF4-FFF2-40B4-BE49-F238E27FC236}">
                            <a16:creationId xmlns:a16="http://schemas.microsoft.com/office/drawing/2014/main" id="{5EB253AE-8243-5518-6846-97D1829364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16" name="Rectangle 2115">
                        <a:extLst>
                          <a:ext uri="{FF2B5EF4-FFF2-40B4-BE49-F238E27FC236}">
                            <a16:creationId xmlns:a16="http://schemas.microsoft.com/office/drawing/2014/main" id="{4A38E43B-C4DC-94F9-E6B8-ADDAFE1159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98" name="Group 2097">
                      <a:extLst>
                        <a:ext uri="{FF2B5EF4-FFF2-40B4-BE49-F238E27FC236}">
                          <a16:creationId xmlns:a16="http://schemas.microsoft.com/office/drawing/2014/main" id="{97AD27BC-ADDB-B70E-F670-9DE5F48A4E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109" name="Frame 2108">
                        <a:extLst>
                          <a:ext uri="{FF2B5EF4-FFF2-40B4-BE49-F238E27FC236}">
                            <a16:creationId xmlns:a16="http://schemas.microsoft.com/office/drawing/2014/main" id="{719D2F9F-D910-A60F-F832-CCCF19D65D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10" name="Frame 2109">
                        <a:extLst>
                          <a:ext uri="{FF2B5EF4-FFF2-40B4-BE49-F238E27FC236}">
                            <a16:creationId xmlns:a16="http://schemas.microsoft.com/office/drawing/2014/main" id="{3A69B429-A686-7067-DF89-D6846371E7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11" name="Frame 2110">
                        <a:extLst>
                          <a:ext uri="{FF2B5EF4-FFF2-40B4-BE49-F238E27FC236}">
                            <a16:creationId xmlns:a16="http://schemas.microsoft.com/office/drawing/2014/main" id="{31A77144-F720-3A1E-CECB-803092A809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12" name="Rectangle 2111">
                        <a:extLst>
                          <a:ext uri="{FF2B5EF4-FFF2-40B4-BE49-F238E27FC236}">
                            <a16:creationId xmlns:a16="http://schemas.microsoft.com/office/drawing/2014/main" id="{9FAD6384-2F2A-E596-3509-5F492A8DDB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99" name="Group 2098">
                      <a:extLst>
                        <a:ext uri="{FF2B5EF4-FFF2-40B4-BE49-F238E27FC236}">
                          <a16:creationId xmlns:a16="http://schemas.microsoft.com/office/drawing/2014/main" id="{3092E0C6-9E27-7FB6-3B8C-4176E3D65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105" name="Frame 2104">
                        <a:extLst>
                          <a:ext uri="{FF2B5EF4-FFF2-40B4-BE49-F238E27FC236}">
                            <a16:creationId xmlns:a16="http://schemas.microsoft.com/office/drawing/2014/main" id="{4B5F8401-E3DB-ECDE-1977-2767C228E6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06" name="Frame 2105">
                        <a:extLst>
                          <a:ext uri="{FF2B5EF4-FFF2-40B4-BE49-F238E27FC236}">
                            <a16:creationId xmlns:a16="http://schemas.microsoft.com/office/drawing/2014/main" id="{695F937A-500B-9AC7-1B5D-F21BF5D81C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07" name="Frame 2106">
                        <a:extLst>
                          <a:ext uri="{FF2B5EF4-FFF2-40B4-BE49-F238E27FC236}">
                            <a16:creationId xmlns:a16="http://schemas.microsoft.com/office/drawing/2014/main" id="{BDF70DE2-D7F9-AB47-FB2E-850F38A3A3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08" name="Rectangle 2107">
                        <a:extLst>
                          <a:ext uri="{FF2B5EF4-FFF2-40B4-BE49-F238E27FC236}">
                            <a16:creationId xmlns:a16="http://schemas.microsoft.com/office/drawing/2014/main" id="{1E870FDE-AA0C-F08A-51FE-0D1789BF6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100" name="Group 2099">
                      <a:extLst>
                        <a:ext uri="{FF2B5EF4-FFF2-40B4-BE49-F238E27FC236}">
                          <a16:creationId xmlns:a16="http://schemas.microsoft.com/office/drawing/2014/main" id="{3D42B2DF-F1CC-EC79-BE61-40FF0E7CFE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101" name="Frame 2100">
                        <a:extLst>
                          <a:ext uri="{FF2B5EF4-FFF2-40B4-BE49-F238E27FC236}">
                            <a16:creationId xmlns:a16="http://schemas.microsoft.com/office/drawing/2014/main" id="{CA7390CA-40C5-A4F5-0AE4-9302C80829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02" name="Frame 2101">
                        <a:extLst>
                          <a:ext uri="{FF2B5EF4-FFF2-40B4-BE49-F238E27FC236}">
                            <a16:creationId xmlns:a16="http://schemas.microsoft.com/office/drawing/2014/main" id="{C98623BD-5382-8572-49B6-6DB54BD608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03" name="Frame 2102">
                        <a:extLst>
                          <a:ext uri="{FF2B5EF4-FFF2-40B4-BE49-F238E27FC236}">
                            <a16:creationId xmlns:a16="http://schemas.microsoft.com/office/drawing/2014/main" id="{4292D889-B4BA-9C4D-1FDC-23EDFB4DF1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104" name="Rectangle 2103">
                        <a:extLst>
                          <a:ext uri="{FF2B5EF4-FFF2-40B4-BE49-F238E27FC236}">
                            <a16:creationId xmlns:a16="http://schemas.microsoft.com/office/drawing/2014/main" id="{089CC0C2-3F0E-0EF3-D7A6-440BBB0410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2055" name="Group 2054">
                    <a:extLst>
                      <a:ext uri="{FF2B5EF4-FFF2-40B4-BE49-F238E27FC236}">
                        <a16:creationId xmlns:a16="http://schemas.microsoft.com/office/drawing/2014/main" id="{B911A02B-7236-2BD9-996C-F444A232F451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2077" name="Group 2076">
                      <a:extLst>
                        <a:ext uri="{FF2B5EF4-FFF2-40B4-BE49-F238E27FC236}">
                          <a16:creationId xmlns:a16="http://schemas.microsoft.com/office/drawing/2014/main" id="{4F78AD66-2CF5-CA23-CDAF-B173FAD81F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93" name="Frame 2092">
                        <a:extLst>
                          <a:ext uri="{FF2B5EF4-FFF2-40B4-BE49-F238E27FC236}">
                            <a16:creationId xmlns:a16="http://schemas.microsoft.com/office/drawing/2014/main" id="{BBC63366-F665-7BF6-18AC-C731BBD495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94" name="Frame 2093">
                        <a:extLst>
                          <a:ext uri="{FF2B5EF4-FFF2-40B4-BE49-F238E27FC236}">
                            <a16:creationId xmlns:a16="http://schemas.microsoft.com/office/drawing/2014/main" id="{3063C923-0258-7ADB-A913-64DD59A55A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95" name="Frame 2094">
                        <a:extLst>
                          <a:ext uri="{FF2B5EF4-FFF2-40B4-BE49-F238E27FC236}">
                            <a16:creationId xmlns:a16="http://schemas.microsoft.com/office/drawing/2014/main" id="{FCC3CF2D-4767-C64D-1456-C95BA5E9E6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96" name="Rectangle 2095">
                        <a:extLst>
                          <a:ext uri="{FF2B5EF4-FFF2-40B4-BE49-F238E27FC236}">
                            <a16:creationId xmlns:a16="http://schemas.microsoft.com/office/drawing/2014/main" id="{3AD6E4F0-BF9B-D45A-BE08-56C3DF417A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78" name="Group 2077">
                      <a:extLst>
                        <a:ext uri="{FF2B5EF4-FFF2-40B4-BE49-F238E27FC236}">
                          <a16:creationId xmlns:a16="http://schemas.microsoft.com/office/drawing/2014/main" id="{F00F1891-0023-0C50-5237-7812BFEC45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89" name="Frame 2088">
                        <a:extLst>
                          <a:ext uri="{FF2B5EF4-FFF2-40B4-BE49-F238E27FC236}">
                            <a16:creationId xmlns:a16="http://schemas.microsoft.com/office/drawing/2014/main" id="{EE00D626-3B74-4807-3314-598C3214B3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90" name="Frame 2089">
                        <a:extLst>
                          <a:ext uri="{FF2B5EF4-FFF2-40B4-BE49-F238E27FC236}">
                            <a16:creationId xmlns:a16="http://schemas.microsoft.com/office/drawing/2014/main" id="{10A49264-EA76-5458-3B60-8D0C60DA39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91" name="Frame 2090">
                        <a:extLst>
                          <a:ext uri="{FF2B5EF4-FFF2-40B4-BE49-F238E27FC236}">
                            <a16:creationId xmlns:a16="http://schemas.microsoft.com/office/drawing/2014/main" id="{7FB40966-7A10-A5CA-F784-F0D5B54C2B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92" name="Rectangle 2091">
                        <a:extLst>
                          <a:ext uri="{FF2B5EF4-FFF2-40B4-BE49-F238E27FC236}">
                            <a16:creationId xmlns:a16="http://schemas.microsoft.com/office/drawing/2014/main" id="{B9CA3EA9-B4B0-2EDF-3FC2-449213E4AF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79" name="Group 2078">
                      <a:extLst>
                        <a:ext uri="{FF2B5EF4-FFF2-40B4-BE49-F238E27FC236}">
                          <a16:creationId xmlns:a16="http://schemas.microsoft.com/office/drawing/2014/main" id="{5095D3A0-5D37-E2F9-057A-491DBA9B02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85" name="Frame 2084">
                        <a:extLst>
                          <a:ext uri="{FF2B5EF4-FFF2-40B4-BE49-F238E27FC236}">
                            <a16:creationId xmlns:a16="http://schemas.microsoft.com/office/drawing/2014/main" id="{460D86A4-97F3-A73E-A3F4-A6CD875046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86" name="Frame 2085">
                        <a:extLst>
                          <a:ext uri="{FF2B5EF4-FFF2-40B4-BE49-F238E27FC236}">
                            <a16:creationId xmlns:a16="http://schemas.microsoft.com/office/drawing/2014/main" id="{16AB4A36-FE73-4FE6-BAE8-62D7DCDA2C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87" name="Frame 2086">
                        <a:extLst>
                          <a:ext uri="{FF2B5EF4-FFF2-40B4-BE49-F238E27FC236}">
                            <a16:creationId xmlns:a16="http://schemas.microsoft.com/office/drawing/2014/main" id="{FE3E65B7-79C8-BC75-CD35-CECD551070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88" name="Rectangle 2087">
                        <a:extLst>
                          <a:ext uri="{FF2B5EF4-FFF2-40B4-BE49-F238E27FC236}">
                            <a16:creationId xmlns:a16="http://schemas.microsoft.com/office/drawing/2014/main" id="{B0FA6119-97CE-EA44-EBA9-30A3744B29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80" name="Group 2079">
                      <a:extLst>
                        <a:ext uri="{FF2B5EF4-FFF2-40B4-BE49-F238E27FC236}">
                          <a16:creationId xmlns:a16="http://schemas.microsoft.com/office/drawing/2014/main" id="{390B6788-AC05-32AE-6970-7A783CC7B1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81" name="Frame 2080">
                        <a:extLst>
                          <a:ext uri="{FF2B5EF4-FFF2-40B4-BE49-F238E27FC236}">
                            <a16:creationId xmlns:a16="http://schemas.microsoft.com/office/drawing/2014/main" id="{56B2447C-F193-EA6A-E3B3-92495F4796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82" name="Frame 2081">
                        <a:extLst>
                          <a:ext uri="{FF2B5EF4-FFF2-40B4-BE49-F238E27FC236}">
                            <a16:creationId xmlns:a16="http://schemas.microsoft.com/office/drawing/2014/main" id="{DB7B44E5-944C-529F-8D76-E84C2F87E0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83" name="Frame 2082">
                        <a:extLst>
                          <a:ext uri="{FF2B5EF4-FFF2-40B4-BE49-F238E27FC236}">
                            <a16:creationId xmlns:a16="http://schemas.microsoft.com/office/drawing/2014/main" id="{60F3F742-91A7-71F1-D556-257F82B897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84" name="Rectangle 2083">
                        <a:extLst>
                          <a:ext uri="{FF2B5EF4-FFF2-40B4-BE49-F238E27FC236}">
                            <a16:creationId xmlns:a16="http://schemas.microsoft.com/office/drawing/2014/main" id="{A3500353-1DA0-27F1-4329-2E6DE823E2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2056" name="Group 2055">
                    <a:extLst>
                      <a:ext uri="{FF2B5EF4-FFF2-40B4-BE49-F238E27FC236}">
                        <a16:creationId xmlns:a16="http://schemas.microsoft.com/office/drawing/2014/main" id="{B00A7A40-8268-2C04-9816-AFBD15B1368A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2057" name="Group 2056">
                      <a:extLst>
                        <a:ext uri="{FF2B5EF4-FFF2-40B4-BE49-F238E27FC236}">
                          <a16:creationId xmlns:a16="http://schemas.microsoft.com/office/drawing/2014/main" id="{A8475E84-A80B-103D-FC58-A669873645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73" name="Frame 2072">
                        <a:extLst>
                          <a:ext uri="{FF2B5EF4-FFF2-40B4-BE49-F238E27FC236}">
                            <a16:creationId xmlns:a16="http://schemas.microsoft.com/office/drawing/2014/main" id="{FFE8008C-804D-C43E-8085-DD04C7A634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74" name="Frame 2073">
                        <a:extLst>
                          <a:ext uri="{FF2B5EF4-FFF2-40B4-BE49-F238E27FC236}">
                            <a16:creationId xmlns:a16="http://schemas.microsoft.com/office/drawing/2014/main" id="{E18600B3-EBA2-8C18-44A3-1AF7474636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75" name="Frame 2074">
                        <a:extLst>
                          <a:ext uri="{FF2B5EF4-FFF2-40B4-BE49-F238E27FC236}">
                            <a16:creationId xmlns:a16="http://schemas.microsoft.com/office/drawing/2014/main" id="{D5B35033-8FB1-A4FC-78C3-4B98CE407F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76" name="Rectangle 2075">
                        <a:extLst>
                          <a:ext uri="{FF2B5EF4-FFF2-40B4-BE49-F238E27FC236}">
                            <a16:creationId xmlns:a16="http://schemas.microsoft.com/office/drawing/2014/main" id="{ED57B29A-4756-55E9-7F86-FCC4EAB0D0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58" name="Group 2057">
                      <a:extLst>
                        <a:ext uri="{FF2B5EF4-FFF2-40B4-BE49-F238E27FC236}">
                          <a16:creationId xmlns:a16="http://schemas.microsoft.com/office/drawing/2014/main" id="{AE221921-D8ED-ECD7-439D-F29DB5C7FE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69" name="Frame 2068">
                        <a:extLst>
                          <a:ext uri="{FF2B5EF4-FFF2-40B4-BE49-F238E27FC236}">
                            <a16:creationId xmlns:a16="http://schemas.microsoft.com/office/drawing/2014/main" id="{6D7EC621-F040-46BC-43FE-5281C50BA5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70" name="Frame 2069">
                        <a:extLst>
                          <a:ext uri="{FF2B5EF4-FFF2-40B4-BE49-F238E27FC236}">
                            <a16:creationId xmlns:a16="http://schemas.microsoft.com/office/drawing/2014/main" id="{22549C2E-0A08-0178-234D-7ABCFB8F96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71" name="Frame 2070">
                        <a:extLst>
                          <a:ext uri="{FF2B5EF4-FFF2-40B4-BE49-F238E27FC236}">
                            <a16:creationId xmlns:a16="http://schemas.microsoft.com/office/drawing/2014/main" id="{AE217E73-0E75-6517-DEE0-89652E7B0C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72" name="Rectangle 2071">
                        <a:extLst>
                          <a:ext uri="{FF2B5EF4-FFF2-40B4-BE49-F238E27FC236}">
                            <a16:creationId xmlns:a16="http://schemas.microsoft.com/office/drawing/2014/main" id="{EA5A450B-974E-C4EC-5A7C-F826956D78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59" name="Group 2058">
                      <a:extLst>
                        <a:ext uri="{FF2B5EF4-FFF2-40B4-BE49-F238E27FC236}">
                          <a16:creationId xmlns:a16="http://schemas.microsoft.com/office/drawing/2014/main" id="{E5865237-6ECA-DBDE-2C22-72F88E3B3D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65" name="Frame 2064">
                        <a:extLst>
                          <a:ext uri="{FF2B5EF4-FFF2-40B4-BE49-F238E27FC236}">
                            <a16:creationId xmlns:a16="http://schemas.microsoft.com/office/drawing/2014/main" id="{6A187E10-1488-FB50-C2FF-C65719F364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66" name="Frame 2065">
                        <a:extLst>
                          <a:ext uri="{FF2B5EF4-FFF2-40B4-BE49-F238E27FC236}">
                            <a16:creationId xmlns:a16="http://schemas.microsoft.com/office/drawing/2014/main" id="{B0549E00-5E64-96F1-9C14-638A697FC6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67" name="Frame 2066">
                        <a:extLst>
                          <a:ext uri="{FF2B5EF4-FFF2-40B4-BE49-F238E27FC236}">
                            <a16:creationId xmlns:a16="http://schemas.microsoft.com/office/drawing/2014/main" id="{EB725C05-1D90-8C9A-F7EC-9A442C87D6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68" name="Rectangle 2067">
                        <a:extLst>
                          <a:ext uri="{FF2B5EF4-FFF2-40B4-BE49-F238E27FC236}">
                            <a16:creationId xmlns:a16="http://schemas.microsoft.com/office/drawing/2014/main" id="{836F5F64-5AA1-CD0F-0FEB-042650671E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60" name="Group 2059">
                      <a:extLst>
                        <a:ext uri="{FF2B5EF4-FFF2-40B4-BE49-F238E27FC236}">
                          <a16:creationId xmlns:a16="http://schemas.microsoft.com/office/drawing/2014/main" id="{25AAAB06-0780-7C88-D2D4-45933882F5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61" name="Frame 2060">
                        <a:extLst>
                          <a:ext uri="{FF2B5EF4-FFF2-40B4-BE49-F238E27FC236}">
                            <a16:creationId xmlns:a16="http://schemas.microsoft.com/office/drawing/2014/main" id="{DCCBFCED-16DC-2F21-A1FA-A8E8B88D44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62" name="Frame 2061">
                        <a:extLst>
                          <a:ext uri="{FF2B5EF4-FFF2-40B4-BE49-F238E27FC236}">
                            <a16:creationId xmlns:a16="http://schemas.microsoft.com/office/drawing/2014/main" id="{91E369F1-50C5-7CF5-04C6-36CA998D56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63" name="Frame 2062">
                        <a:extLst>
                          <a:ext uri="{FF2B5EF4-FFF2-40B4-BE49-F238E27FC236}">
                            <a16:creationId xmlns:a16="http://schemas.microsoft.com/office/drawing/2014/main" id="{13B47CBA-CE5C-C74C-7D28-C6B1D93A4E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64" name="Rectangle 2063">
                        <a:extLst>
                          <a:ext uri="{FF2B5EF4-FFF2-40B4-BE49-F238E27FC236}">
                            <a16:creationId xmlns:a16="http://schemas.microsoft.com/office/drawing/2014/main" id="{EBBD8EA8-EFD1-4301-1F97-7C3C6F1C73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046" name="Hexagon 2045">
                  <a:extLst>
                    <a:ext uri="{FF2B5EF4-FFF2-40B4-BE49-F238E27FC236}">
                      <a16:creationId xmlns:a16="http://schemas.microsoft.com/office/drawing/2014/main" id="{2C3D0E1D-787C-19EC-B800-400486BAEAD3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7" name="Left-right Arrow 2046">
                  <a:extLst>
                    <a:ext uri="{FF2B5EF4-FFF2-40B4-BE49-F238E27FC236}">
                      <a16:creationId xmlns:a16="http://schemas.microsoft.com/office/drawing/2014/main" id="{B773AFA2-87FC-894D-ACC9-0EAB79B8FFCA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2048" name="Left-right Arrow 2047">
                  <a:extLst>
                    <a:ext uri="{FF2B5EF4-FFF2-40B4-BE49-F238E27FC236}">
                      <a16:creationId xmlns:a16="http://schemas.microsoft.com/office/drawing/2014/main" id="{F494864B-FD84-B3FF-A5AE-AD226A8FBF60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2049" name="Left-right Arrow 2048">
                  <a:extLst>
                    <a:ext uri="{FF2B5EF4-FFF2-40B4-BE49-F238E27FC236}">
                      <a16:creationId xmlns:a16="http://schemas.microsoft.com/office/drawing/2014/main" id="{61632A79-01A2-8902-4937-189A7387B672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2050" name="Left-right Arrow 2049">
                  <a:extLst>
                    <a:ext uri="{FF2B5EF4-FFF2-40B4-BE49-F238E27FC236}">
                      <a16:creationId xmlns:a16="http://schemas.microsoft.com/office/drawing/2014/main" id="{33C61BF7-B8E1-2D53-7935-58DFBE792F05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2051" name="Left-right Arrow 2050">
                  <a:extLst>
                    <a:ext uri="{FF2B5EF4-FFF2-40B4-BE49-F238E27FC236}">
                      <a16:creationId xmlns:a16="http://schemas.microsoft.com/office/drawing/2014/main" id="{8D788AEF-2310-1ED3-51F3-877A8040DB90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2052" name="Left-right Arrow 2051">
                  <a:extLst>
                    <a:ext uri="{FF2B5EF4-FFF2-40B4-BE49-F238E27FC236}">
                      <a16:creationId xmlns:a16="http://schemas.microsoft.com/office/drawing/2014/main" id="{941746F7-BDAA-B3CC-A469-38670D2779D7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1766" name="Group 1765">
                <a:extLst>
                  <a:ext uri="{FF2B5EF4-FFF2-40B4-BE49-F238E27FC236}">
                    <a16:creationId xmlns:a16="http://schemas.microsoft.com/office/drawing/2014/main" id="{AE5AA166-276E-6F7D-8015-BBF61EC7EA26}"/>
                  </a:ext>
                </a:extLst>
              </p:cNvPr>
              <p:cNvGrpSpPr/>
              <p:nvPr/>
            </p:nvGrpSpPr>
            <p:grpSpPr>
              <a:xfrm>
                <a:off x="1799892" y="895376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1953" name="Group 1952">
                  <a:extLst>
                    <a:ext uri="{FF2B5EF4-FFF2-40B4-BE49-F238E27FC236}">
                      <a16:creationId xmlns:a16="http://schemas.microsoft.com/office/drawing/2014/main" id="{49B133BF-8557-2500-C004-CEAF31C3CE8C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1961" name="Group 1960">
                    <a:extLst>
                      <a:ext uri="{FF2B5EF4-FFF2-40B4-BE49-F238E27FC236}">
                        <a16:creationId xmlns:a16="http://schemas.microsoft.com/office/drawing/2014/main" id="{0A316BCD-5580-4A4B-D337-01014736A984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2025" name="Group 2024">
                      <a:extLst>
                        <a:ext uri="{FF2B5EF4-FFF2-40B4-BE49-F238E27FC236}">
                          <a16:creationId xmlns:a16="http://schemas.microsoft.com/office/drawing/2014/main" id="{467933AF-D758-6BD5-78DE-29B5C3CB2C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41" name="Frame 2040">
                        <a:extLst>
                          <a:ext uri="{FF2B5EF4-FFF2-40B4-BE49-F238E27FC236}">
                            <a16:creationId xmlns:a16="http://schemas.microsoft.com/office/drawing/2014/main" id="{D78A0030-D85C-325B-5AEB-C25BAAFBCB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42" name="Frame 2041">
                        <a:extLst>
                          <a:ext uri="{FF2B5EF4-FFF2-40B4-BE49-F238E27FC236}">
                            <a16:creationId xmlns:a16="http://schemas.microsoft.com/office/drawing/2014/main" id="{121A59F6-E753-9668-63A4-523A46E07A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43" name="Frame 2042">
                        <a:extLst>
                          <a:ext uri="{FF2B5EF4-FFF2-40B4-BE49-F238E27FC236}">
                            <a16:creationId xmlns:a16="http://schemas.microsoft.com/office/drawing/2014/main" id="{B3221F16-CBE7-685E-FE48-F206A3B3AC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44" name="Rectangle 2043">
                        <a:extLst>
                          <a:ext uri="{FF2B5EF4-FFF2-40B4-BE49-F238E27FC236}">
                            <a16:creationId xmlns:a16="http://schemas.microsoft.com/office/drawing/2014/main" id="{A92F0059-CAB7-9A4F-30F4-E642239A55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26" name="Group 2025">
                      <a:extLst>
                        <a:ext uri="{FF2B5EF4-FFF2-40B4-BE49-F238E27FC236}">
                          <a16:creationId xmlns:a16="http://schemas.microsoft.com/office/drawing/2014/main" id="{496A5482-49AA-1B1A-86F1-EF773191E2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37" name="Frame 2036">
                        <a:extLst>
                          <a:ext uri="{FF2B5EF4-FFF2-40B4-BE49-F238E27FC236}">
                            <a16:creationId xmlns:a16="http://schemas.microsoft.com/office/drawing/2014/main" id="{9CEEE2D6-46F7-7883-3172-A63FD09087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38" name="Frame 2037">
                        <a:extLst>
                          <a:ext uri="{FF2B5EF4-FFF2-40B4-BE49-F238E27FC236}">
                            <a16:creationId xmlns:a16="http://schemas.microsoft.com/office/drawing/2014/main" id="{E2FF670F-91C3-7DEC-8CC3-3CC8776A8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39" name="Frame 2038">
                        <a:extLst>
                          <a:ext uri="{FF2B5EF4-FFF2-40B4-BE49-F238E27FC236}">
                            <a16:creationId xmlns:a16="http://schemas.microsoft.com/office/drawing/2014/main" id="{DA77CBAD-768E-09CA-CB76-17420A5657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40" name="Rectangle 2039">
                        <a:extLst>
                          <a:ext uri="{FF2B5EF4-FFF2-40B4-BE49-F238E27FC236}">
                            <a16:creationId xmlns:a16="http://schemas.microsoft.com/office/drawing/2014/main" id="{4A8E4F1B-6041-A51F-26BF-57EA06A476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27" name="Group 2026">
                      <a:extLst>
                        <a:ext uri="{FF2B5EF4-FFF2-40B4-BE49-F238E27FC236}">
                          <a16:creationId xmlns:a16="http://schemas.microsoft.com/office/drawing/2014/main" id="{8C1912DC-7828-480D-8E8D-609463C8F3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33" name="Frame 2032">
                        <a:extLst>
                          <a:ext uri="{FF2B5EF4-FFF2-40B4-BE49-F238E27FC236}">
                            <a16:creationId xmlns:a16="http://schemas.microsoft.com/office/drawing/2014/main" id="{B34CE1FD-8143-5003-CDE2-CAF34E23B3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34" name="Frame 2033">
                        <a:extLst>
                          <a:ext uri="{FF2B5EF4-FFF2-40B4-BE49-F238E27FC236}">
                            <a16:creationId xmlns:a16="http://schemas.microsoft.com/office/drawing/2014/main" id="{D6A3D579-D321-B00D-F2DE-A72DD00900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35" name="Frame 2034">
                        <a:extLst>
                          <a:ext uri="{FF2B5EF4-FFF2-40B4-BE49-F238E27FC236}">
                            <a16:creationId xmlns:a16="http://schemas.microsoft.com/office/drawing/2014/main" id="{886E2067-C266-2781-3D87-1E99D9B6BC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36" name="Rectangle 2035">
                        <a:extLst>
                          <a:ext uri="{FF2B5EF4-FFF2-40B4-BE49-F238E27FC236}">
                            <a16:creationId xmlns:a16="http://schemas.microsoft.com/office/drawing/2014/main" id="{66F0D4E1-458A-1921-8C09-7AC71E93E1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28" name="Group 2027">
                      <a:extLst>
                        <a:ext uri="{FF2B5EF4-FFF2-40B4-BE49-F238E27FC236}">
                          <a16:creationId xmlns:a16="http://schemas.microsoft.com/office/drawing/2014/main" id="{DF3B122D-0037-B480-E9C8-94D1795213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29" name="Frame 2028">
                        <a:extLst>
                          <a:ext uri="{FF2B5EF4-FFF2-40B4-BE49-F238E27FC236}">
                            <a16:creationId xmlns:a16="http://schemas.microsoft.com/office/drawing/2014/main" id="{DE383788-64EA-86B6-65A1-8ABD2A3E9C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30" name="Frame 2029">
                        <a:extLst>
                          <a:ext uri="{FF2B5EF4-FFF2-40B4-BE49-F238E27FC236}">
                            <a16:creationId xmlns:a16="http://schemas.microsoft.com/office/drawing/2014/main" id="{FE387E5D-C0FB-45B7-5358-7D0A3098B8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31" name="Frame 2030">
                        <a:extLst>
                          <a:ext uri="{FF2B5EF4-FFF2-40B4-BE49-F238E27FC236}">
                            <a16:creationId xmlns:a16="http://schemas.microsoft.com/office/drawing/2014/main" id="{4E521F3E-BEDC-52CC-E586-D346F5FE7F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32" name="Rectangle 2031">
                        <a:extLst>
                          <a:ext uri="{FF2B5EF4-FFF2-40B4-BE49-F238E27FC236}">
                            <a16:creationId xmlns:a16="http://schemas.microsoft.com/office/drawing/2014/main" id="{A2A7BE87-16EB-6BA2-E291-20D34BAECC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962" name="Group 1961">
                    <a:extLst>
                      <a:ext uri="{FF2B5EF4-FFF2-40B4-BE49-F238E27FC236}">
                        <a16:creationId xmlns:a16="http://schemas.microsoft.com/office/drawing/2014/main" id="{52122432-34CD-C6B7-072F-4C00F086258D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2005" name="Group 2004">
                      <a:extLst>
                        <a:ext uri="{FF2B5EF4-FFF2-40B4-BE49-F238E27FC236}">
                          <a16:creationId xmlns:a16="http://schemas.microsoft.com/office/drawing/2014/main" id="{2B4B73B5-F570-1144-428C-E9E5D32367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21" name="Frame 2020">
                        <a:extLst>
                          <a:ext uri="{FF2B5EF4-FFF2-40B4-BE49-F238E27FC236}">
                            <a16:creationId xmlns:a16="http://schemas.microsoft.com/office/drawing/2014/main" id="{0F5DCFC8-E826-562E-CB9C-71422D7C1E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22" name="Frame 2021">
                        <a:extLst>
                          <a:ext uri="{FF2B5EF4-FFF2-40B4-BE49-F238E27FC236}">
                            <a16:creationId xmlns:a16="http://schemas.microsoft.com/office/drawing/2014/main" id="{F9495FE7-24B9-40B4-588E-00E17A6B87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23" name="Frame 2022">
                        <a:extLst>
                          <a:ext uri="{FF2B5EF4-FFF2-40B4-BE49-F238E27FC236}">
                            <a16:creationId xmlns:a16="http://schemas.microsoft.com/office/drawing/2014/main" id="{77D073B4-9C2B-4227-6D74-B331B1EE5F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24" name="Rectangle 2023">
                        <a:extLst>
                          <a:ext uri="{FF2B5EF4-FFF2-40B4-BE49-F238E27FC236}">
                            <a16:creationId xmlns:a16="http://schemas.microsoft.com/office/drawing/2014/main" id="{CE0223F0-5869-D470-1E89-C37691566D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06" name="Group 2005">
                      <a:extLst>
                        <a:ext uri="{FF2B5EF4-FFF2-40B4-BE49-F238E27FC236}">
                          <a16:creationId xmlns:a16="http://schemas.microsoft.com/office/drawing/2014/main" id="{AD6C2FE3-9A8B-7838-F360-C8B0335D4E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17" name="Frame 2016">
                        <a:extLst>
                          <a:ext uri="{FF2B5EF4-FFF2-40B4-BE49-F238E27FC236}">
                            <a16:creationId xmlns:a16="http://schemas.microsoft.com/office/drawing/2014/main" id="{F1652A3D-AFB2-01C4-07E1-2ACF681A56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18" name="Frame 2017">
                        <a:extLst>
                          <a:ext uri="{FF2B5EF4-FFF2-40B4-BE49-F238E27FC236}">
                            <a16:creationId xmlns:a16="http://schemas.microsoft.com/office/drawing/2014/main" id="{7858E0FD-ED54-DFD9-217A-9E6FB3EC5C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19" name="Frame 2018">
                        <a:extLst>
                          <a:ext uri="{FF2B5EF4-FFF2-40B4-BE49-F238E27FC236}">
                            <a16:creationId xmlns:a16="http://schemas.microsoft.com/office/drawing/2014/main" id="{C1C9AC10-4B2D-0257-EFFE-26F3A036C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20" name="Rectangle 2019">
                        <a:extLst>
                          <a:ext uri="{FF2B5EF4-FFF2-40B4-BE49-F238E27FC236}">
                            <a16:creationId xmlns:a16="http://schemas.microsoft.com/office/drawing/2014/main" id="{C1E1776E-E41B-51AB-625E-3215F2DB1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07" name="Group 2006">
                      <a:extLst>
                        <a:ext uri="{FF2B5EF4-FFF2-40B4-BE49-F238E27FC236}">
                          <a16:creationId xmlns:a16="http://schemas.microsoft.com/office/drawing/2014/main" id="{96AFDA2B-5C17-F082-A271-F38F7BCA5A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13" name="Frame 2012">
                        <a:extLst>
                          <a:ext uri="{FF2B5EF4-FFF2-40B4-BE49-F238E27FC236}">
                            <a16:creationId xmlns:a16="http://schemas.microsoft.com/office/drawing/2014/main" id="{5A865C7C-0EBE-3B32-2D7D-B07ACF54A7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14" name="Frame 2013">
                        <a:extLst>
                          <a:ext uri="{FF2B5EF4-FFF2-40B4-BE49-F238E27FC236}">
                            <a16:creationId xmlns:a16="http://schemas.microsoft.com/office/drawing/2014/main" id="{FF41F0F1-2831-E625-8B61-04A69CAF2A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15" name="Frame 2014">
                        <a:extLst>
                          <a:ext uri="{FF2B5EF4-FFF2-40B4-BE49-F238E27FC236}">
                            <a16:creationId xmlns:a16="http://schemas.microsoft.com/office/drawing/2014/main" id="{4397946B-BE66-408A-F932-6AAB77BDDA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16" name="Rectangle 2015">
                        <a:extLst>
                          <a:ext uri="{FF2B5EF4-FFF2-40B4-BE49-F238E27FC236}">
                            <a16:creationId xmlns:a16="http://schemas.microsoft.com/office/drawing/2014/main" id="{BE23A018-C287-3261-B9A8-8043F7905F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008" name="Group 2007">
                      <a:extLst>
                        <a:ext uri="{FF2B5EF4-FFF2-40B4-BE49-F238E27FC236}">
                          <a16:creationId xmlns:a16="http://schemas.microsoft.com/office/drawing/2014/main" id="{84719AFC-2E19-EDEE-8288-038C926085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09" name="Frame 2008">
                        <a:extLst>
                          <a:ext uri="{FF2B5EF4-FFF2-40B4-BE49-F238E27FC236}">
                            <a16:creationId xmlns:a16="http://schemas.microsoft.com/office/drawing/2014/main" id="{1EB7C46E-ABA5-E10E-FA87-77E4CD2D0E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10" name="Frame 2009">
                        <a:extLst>
                          <a:ext uri="{FF2B5EF4-FFF2-40B4-BE49-F238E27FC236}">
                            <a16:creationId xmlns:a16="http://schemas.microsoft.com/office/drawing/2014/main" id="{663460D3-F79D-D766-3B8B-D8C23DE171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11" name="Frame 2010">
                        <a:extLst>
                          <a:ext uri="{FF2B5EF4-FFF2-40B4-BE49-F238E27FC236}">
                            <a16:creationId xmlns:a16="http://schemas.microsoft.com/office/drawing/2014/main" id="{44D78BC6-C84E-34E6-8746-084BC2078B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12" name="Rectangle 2011">
                        <a:extLst>
                          <a:ext uri="{FF2B5EF4-FFF2-40B4-BE49-F238E27FC236}">
                            <a16:creationId xmlns:a16="http://schemas.microsoft.com/office/drawing/2014/main" id="{808F1A60-97E3-A989-2D7B-43E0DAD644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963" name="Group 1962">
                    <a:extLst>
                      <a:ext uri="{FF2B5EF4-FFF2-40B4-BE49-F238E27FC236}">
                        <a16:creationId xmlns:a16="http://schemas.microsoft.com/office/drawing/2014/main" id="{F8928A9A-3DE2-A248-666C-44E3DA304AB2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985" name="Group 1984">
                      <a:extLst>
                        <a:ext uri="{FF2B5EF4-FFF2-40B4-BE49-F238E27FC236}">
                          <a16:creationId xmlns:a16="http://schemas.microsoft.com/office/drawing/2014/main" id="{98DAF1A0-B500-782A-5581-0C201974C6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2001" name="Frame 2000">
                        <a:extLst>
                          <a:ext uri="{FF2B5EF4-FFF2-40B4-BE49-F238E27FC236}">
                            <a16:creationId xmlns:a16="http://schemas.microsoft.com/office/drawing/2014/main" id="{3863157C-BB2A-EB6A-3B49-F83FBC934D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02" name="Frame 2001">
                        <a:extLst>
                          <a:ext uri="{FF2B5EF4-FFF2-40B4-BE49-F238E27FC236}">
                            <a16:creationId xmlns:a16="http://schemas.microsoft.com/office/drawing/2014/main" id="{2C93BBA5-3C59-EC26-514F-9FF2207AC0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03" name="Frame 2002">
                        <a:extLst>
                          <a:ext uri="{FF2B5EF4-FFF2-40B4-BE49-F238E27FC236}">
                            <a16:creationId xmlns:a16="http://schemas.microsoft.com/office/drawing/2014/main" id="{FC0B9BA0-BF9F-CED8-A48A-E5B5B7529B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04" name="Rectangle 2003">
                        <a:extLst>
                          <a:ext uri="{FF2B5EF4-FFF2-40B4-BE49-F238E27FC236}">
                            <a16:creationId xmlns:a16="http://schemas.microsoft.com/office/drawing/2014/main" id="{95018793-9152-24F9-DB10-58F6138711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86" name="Group 1985">
                      <a:extLst>
                        <a:ext uri="{FF2B5EF4-FFF2-40B4-BE49-F238E27FC236}">
                          <a16:creationId xmlns:a16="http://schemas.microsoft.com/office/drawing/2014/main" id="{1F3FB173-4727-522C-C485-FCEB8BB225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97" name="Frame 1996">
                        <a:extLst>
                          <a:ext uri="{FF2B5EF4-FFF2-40B4-BE49-F238E27FC236}">
                            <a16:creationId xmlns:a16="http://schemas.microsoft.com/office/drawing/2014/main" id="{1C8A9D6C-746D-10FA-2CA9-C37A069812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98" name="Frame 1997">
                        <a:extLst>
                          <a:ext uri="{FF2B5EF4-FFF2-40B4-BE49-F238E27FC236}">
                            <a16:creationId xmlns:a16="http://schemas.microsoft.com/office/drawing/2014/main" id="{6FF18C26-65A3-81BA-E936-FB5BA9536C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99" name="Frame 1998">
                        <a:extLst>
                          <a:ext uri="{FF2B5EF4-FFF2-40B4-BE49-F238E27FC236}">
                            <a16:creationId xmlns:a16="http://schemas.microsoft.com/office/drawing/2014/main" id="{C117F3F1-734C-A921-7271-F352D02646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000" name="Rectangle 1999">
                        <a:extLst>
                          <a:ext uri="{FF2B5EF4-FFF2-40B4-BE49-F238E27FC236}">
                            <a16:creationId xmlns:a16="http://schemas.microsoft.com/office/drawing/2014/main" id="{84FA071E-89E5-4807-D466-9AEC03282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87" name="Group 1986">
                      <a:extLst>
                        <a:ext uri="{FF2B5EF4-FFF2-40B4-BE49-F238E27FC236}">
                          <a16:creationId xmlns:a16="http://schemas.microsoft.com/office/drawing/2014/main" id="{7BB7B459-AE8F-A545-D2D8-5DC530E48D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93" name="Frame 1992">
                        <a:extLst>
                          <a:ext uri="{FF2B5EF4-FFF2-40B4-BE49-F238E27FC236}">
                            <a16:creationId xmlns:a16="http://schemas.microsoft.com/office/drawing/2014/main" id="{A8BFAC75-4A86-AE2C-B5D0-380A42ED87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94" name="Frame 1993">
                        <a:extLst>
                          <a:ext uri="{FF2B5EF4-FFF2-40B4-BE49-F238E27FC236}">
                            <a16:creationId xmlns:a16="http://schemas.microsoft.com/office/drawing/2014/main" id="{988C8E37-9A82-ADE7-46B9-A600B660FD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95" name="Frame 1994">
                        <a:extLst>
                          <a:ext uri="{FF2B5EF4-FFF2-40B4-BE49-F238E27FC236}">
                            <a16:creationId xmlns:a16="http://schemas.microsoft.com/office/drawing/2014/main" id="{FAAAD259-E850-7EF1-F147-5379C70756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96" name="Rectangle 1995">
                        <a:extLst>
                          <a:ext uri="{FF2B5EF4-FFF2-40B4-BE49-F238E27FC236}">
                            <a16:creationId xmlns:a16="http://schemas.microsoft.com/office/drawing/2014/main" id="{7D2CE313-E818-C41B-6EEA-F2096DFA58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88" name="Group 1987">
                      <a:extLst>
                        <a:ext uri="{FF2B5EF4-FFF2-40B4-BE49-F238E27FC236}">
                          <a16:creationId xmlns:a16="http://schemas.microsoft.com/office/drawing/2014/main" id="{997B509C-CC08-9D5E-76FE-FC0841CE8E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89" name="Frame 1988">
                        <a:extLst>
                          <a:ext uri="{FF2B5EF4-FFF2-40B4-BE49-F238E27FC236}">
                            <a16:creationId xmlns:a16="http://schemas.microsoft.com/office/drawing/2014/main" id="{EFF5D067-7F96-BF04-95B8-4D8B7B5EBE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90" name="Frame 1989">
                        <a:extLst>
                          <a:ext uri="{FF2B5EF4-FFF2-40B4-BE49-F238E27FC236}">
                            <a16:creationId xmlns:a16="http://schemas.microsoft.com/office/drawing/2014/main" id="{E10F5BC7-F14E-2C35-F087-1B0FAA0396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91" name="Frame 1990">
                        <a:extLst>
                          <a:ext uri="{FF2B5EF4-FFF2-40B4-BE49-F238E27FC236}">
                            <a16:creationId xmlns:a16="http://schemas.microsoft.com/office/drawing/2014/main" id="{4777A409-454B-41B3-9B96-C31EBE863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92" name="Rectangle 1991">
                        <a:extLst>
                          <a:ext uri="{FF2B5EF4-FFF2-40B4-BE49-F238E27FC236}">
                            <a16:creationId xmlns:a16="http://schemas.microsoft.com/office/drawing/2014/main" id="{1C389E51-F56C-C02F-A3D4-94D10374E6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964" name="Group 1963">
                    <a:extLst>
                      <a:ext uri="{FF2B5EF4-FFF2-40B4-BE49-F238E27FC236}">
                        <a16:creationId xmlns:a16="http://schemas.microsoft.com/office/drawing/2014/main" id="{7710585D-1FBD-7618-9921-241FC8850D0C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965" name="Group 1964">
                      <a:extLst>
                        <a:ext uri="{FF2B5EF4-FFF2-40B4-BE49-F238E27FC236}">
                          <a16:creationId xmlns:a16="http://schemas.microsoft.com/office/drawing/2014/main" id="{120CDFCC-80D1-6545-25ED-A3E508A952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81" name="Frame 1980">
                        <a:extLst>
                          <a:ext uri="{FF2B5EF4-FFF2-40B4-BE49-F238E27FC236}">
                            <a16:creationId xmlns:a16="http://schemas.microsoft.com/office/drawing/2014/main" id="{7742D973-AB53-79A7-B78A-2E046F026C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82" name="Frame 1981">
                        <a:extLst>
                          <a:ext uri="{FF2B5EF4-FFF2-40B4-BE49-F238E27FC236}">
                            <a16:creationId xmlns:a16="http://schemas.microsoft.com/office/drawing/2014/main" id="{962E072D-60E7-3BD7-E6B2-D794B315CE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83" name="Frame 1982">
                        <a:extLst>
                          <a:ext uri="{FF2B5EF4-FFF2-40B4-BE49-F238E27FC236}">
                            <a16:creationId xmlns:a16="http://schemas.microsoft.com/office/drawing/2014/main" id="{CF8484B2-001D-9057-387A-01F71404AE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84" name="Rectangle 1983">
                        <a:extLst>
                          <a:ext uri="{FF2B5EF4-FFF2-40B4-BE49-F238E27FC236}">
                            <a16:creationId xmlns:a16="http://schemas.microsoft.com/office/drawing/2014/main" id="{D46A5E35-F6D4-7BD1-6B84-9A458DBF12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66" name="Group 1965">
                      <a:extLst>
                        <a:ext uri="{FF2B5EF4-FFF2-40B4-BE49-F238E27FC236}">
                          <a16:creationId xmlns:a16="http://schemas.microsoft.com/office/drawing/2014/main" id="{DF3D6204-40F2-5BF9-6748-28952F6A9A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77" name="Frame 1976">
                        <a:extLst>
                          <a:ext uri="{FF2B5EF4-FFF2-40B4-BE49-F238E27FC236}">
                            <a16:creationId xmlns:a16="http://schemas.microsoft.com/office/drawing/2014/main" id="{F7E3162E-03EA-B395-94E7-52ED90D4F1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78" name="Frame 1977">
                        <a:extLst>
                          <a:ext uri="{FF2B5EF4-FFF2-40B4-BE49-F238E27FC236}">
                            <a16:creationId xmlns:a16="http://schemas.microsoft.com/office/drawing/2014/main" id="{99DE224A-791F-3304-9615-FC2B8791D7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79" name="Frame 1978">
                        <a:extLst>
                          <a:ext uri="{FF2B5EF4-FFF2-40B4-BE49-F238E27FC236}">
                            <a16:creationId xmlns:a16="http://schemas.microsoft.com/office/drawing/2014/main" id="{8496352E-B36D-EC96-0794-4C9E45589F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80" name="Rectangle 1979">
                        <a:extLst>
                          <a:ext uri="{FF2B5EF4-FFF2-40B4-BE49-F238E27FC236}">
                            <a16:creationId xmlns:a16="http://schemas.microsoft.com/office/drawing/2014/main" id="{1BB236FF-2FF1-2B6F-242E-27C2E9C449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67" name="Group 1966">
                      <a:extLst>
                        <a:ext uri="{FF2B5EF4-FFF2-40B4-BE49-F238E27FC236}">
                          <a16:creationId xmlns:a16="http://schemas.microsoft.com/office/drawing/2014/main" id="{DF34C6E2-2B31-D2E7-BA32-7303A9AAC0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73" name="Frame 1972">
                        <a:extLst>
                          <a:ext uri="{FF2B5EF4-FFF2-40B4-BE49-F238E27FC236}">
                            <a16:creationId xmlns:a16="http://schemas.microsoft.com/office/drawing/2014/main" id="{3ADF1204-552E-30A9-DDCC-A0D86047AB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74" name="Frame 1973">
                        <a:extLst>
                          <a:ext uri="{FF2B5EF4-FFF2-40B4-BE49-F238E27FC236}">
                            <a16:creationId xmlns:a16="http://schemas.microsoft.com/office/drawing/2014/main" id="{3B29299A-8F91-66DB-283E-620578E668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75" name="Frame 1974">
                        <a:extLst>
                          <a:ext uri="{FF2B5EF4-FFF2-40B4-BE49-F238E27FC236}">
                            <a16:creationId xmlns:a16="http://schemas.microsoft.com/office/drawing/2014/main" id="{469958CB-D257-D889-EF9B-67777EC180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76" name="Rectangle 1975">
                        <a:extLst>
                          <a:ext uri="{FF2B5EF4-FFF2-40B4-BE49-F238E27FC236}">
                            <a16:creationId xmlns:a16="http://schemas.microsoft.com/office/drawing/2014/main" id="{4C1D3183-97C1-DFDC-44FB-5AE9847B08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68" name="Group 1967">
                      <a:extLst>
                        <a:ext uri="{FF2B5EF4-FFF2-40B4-BE49-F238E27FC236}">
                          <a16:creationId xmlns:a16="http://schemas.microsoft.com/office/drawing/2014/main" id="{E91F1C10-D67F-D085-3A59-3DDF873543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69" name="Frame 1968">
                        <a:extLst>
                          <a:ext uri="{FF2B5EF4-FFF2-40B4-BE49-F238E27FC236}">
                            <a16:creationId xmlns:a16="http://schemas.microsoft.com/office/drawing/2014/main" id="{731C082A-F58C-AA33-33D4-CB3A8E7EF7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70" name="Frame 1969">
                        <a:extLst>
                          <a:ext uri="{FF2B5EF4-FFF2-40B4-BE49-F238E27FC236}">
                            <a16:creationId xmlns:a16="http://schemas.microsoft.com/office/drawing/2014/main" id="{3502B854-191D-B91A-64C6-96CE4A3EDC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71" name="Frame 1970">
                        <a:extLst>
                          <a:ext uri="{FF2B5EF4-FFF2-40B4-BE49-F238E27FC236}">
                            <a16:creationId xmlns:a16="http://schemas.microsoft.com/office/drawing/2014/main" id="{9B0AACAD-BBB3-578A-AE8C-5A071BC256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72" name="Rectangle 1971">
                        <a:extLst>
                          <a:ext uri="{FF2B5EF4-FFF2-40B4-BE49-F238E27FC236}">
                            <a16:creationId xmlns:a16="http://schemas.microsoft.com/office/drawing/2014/main" id="{171BE211-2702-9387-E477-C57F2A9A06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954" name="Hexagon 1953">
                  <a:extLst>
                    <a:ext uri="{FF2B5EF4-FFF2-40B4-BE49-F238E27FC236}">
                      <a16:creationId xmlns:a16="http://schemas.microsoft.com/office/drawing/2014/main" id="{159F92D5-BF24-482E-8067-73BA750EE6FA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5" name="Left-right Arrow 1954">
                  <a:extLst>
                    <a:ext uri="{FF2B5EF4-FFF2-40B4-BE49-F238E27FC236}">
                      <a16:creationId xmlns:a16="http://schemas.microsoft.com/office/drawing/2014/main" id="{E42B69C7-51F3-E793-9BDE-1B331E7C6B4D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956" name="Left-right Arrow 1955">
                  <a:extLst>
                    <a:ext uri="{FF2B5EF4-FFF2-40B4-BE49-F238E27FC236}">
                      <a16:creationId xmlns:a16="http://schemas.microsoft.com/office/drawing/2014/main" id="{02F214EF-45A5-F842-6609-8B06577E13F9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957" name="Left-right Arrow 1956">
                  <a:extLst>
                    <a:ext uri="{FF2B5EF4-FFF2-40B4-BE49-F238E27FC236}">
                      <a16:creationId xmlns:a16="http://schemas.microsoft.com/office/drawing/2014/main" id="{1B9B09F5-50F5-3E1B-561A-4BCB199A8E77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958" name="Left-right Arrow 1957">
                  <a:extLst>
                    <a:ext uri="{FF2B5EF4-FFF2-40B4-BE49-F238E27FC236}">
                      <a16:creationId xmlns:a16="http://schemas.microsoft.com/office/drawing/2014/main" id="{A52E4583-6AF1-07AF-3EC8-E459559127D6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959" name="Left-right Arrow 1958">
                  <a:extLst>
                    <a:ext uri="{FF2B5EF4-FFF2-40B4-BE49-F238E27FC236}">
                      <a16:creationId xmlns:a16="http://schemas.microsoft.com/office/drawing/2014/main" id="{B68A2447-E0C0-01CD-1B2C-1B3FC3BE9AD7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960" name="Left-right Arrow 1959">
                  <a:extLst>
                    <a:ext uri="{FF2B5EF4-FFF2-40B4-BE49-F238E27FC236}">
                      <a16:creationId xmlns:a16="http://schemas.microsoft.com/office/drawing/2014/main" id="{45934F8A-CB47-9A64-A92E-CEB8E49FDD94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1767" name="Group 1766">
                <a:extLst>
                  <a:ext uri="{FF2B5EF4-FFF2-40B4-BE49-F238E27FC236}">
                    <a16:creationId xmlns:a16="http://schemas.microsoft.com/office/drawing/2014/main" id="{1E9B3311-50DD-314E-4A06-ED3E50E563DA}"/>
                  </a:ext>
                </a:extLst>
              </p:cNvPr>
              <p:cNvGrpSpPr/>
              <p:nvPr/>
            </p:nvGrpSpPr>
            <p:grpSpPr>
              <a:xfrm>
                <a:off x="2810513" y="894791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1861" name="Group 1860">
                  <a:extLst>
                    <a:ext uri="{FF2B5EF4-FFF2-40B4-BE49-F238E27FC236}">
                      <a16:creationId xmlns:a16="http://schemas.microsoft.com/office/drawing/2014/main" id="{2D52CD35-23CE-8C33-1C17-CA464A475906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1869" name="Group 1868">
                    <a:extLst>
                      <a:ext uri="{FF2B5EF4-FFF2-40B4-BE49-F238E27FC236}">
                        <a16:creationId xmlns:a16="http://schemas.microsoft.com/office/drawing/2014/main" id="{2F3A9FC6-EF49-CD6B-4CDE-A5D74A626278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933" name="Group 1932">
                      <a:extLst>
                        <a:ext uri="{FF2B5EF4-FFF2-40B4-BE49-F238E27FC236}">
                          <a16:creationId xmlns:a16="http://schemas.microsoft.com/office/drawing/2014/main" id="{3E4CCC1F-22EB-F45A-53ED-203FC11C2F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49" name="Frame 1948">
                        <a:extLst>
                          <a:ext uri="{FF2B5EF4-FFF2-40B4-BE49-F238E27FC236}">
                            <a16:creationId xmlns:a16="http://schemas.microsoft.com/office/drawing/2014/main" id="{28528C47-B750-E6A1-5FFB-DD5C82A89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50" name="Frame 1949">
                        <a:extLst>
                          <a:ext uri="{FF2B5EF4-FFF2-40B4-BE49-F238E27FC236}">
                            <a16:creationId xmlns:a16="http://schemas.microsoft.com/office/drawing/2014/main" id="{C5A9B839-CEED-2F1F-E01B-98DE7F2351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51" name="Frame 1950">
                        <a:extLst>
                          <a:ext uri="{FF2B5EF4-FFF2-40B4-BE49-F238E27FC236}">
                            <a16:creationId xmlns:a16="http://schemas.microsoft.com/office/drawing/2014/main" id="{58EEFC23-2D12-2004-7658-EC67B6592C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52" name="Rectangle 1951">
                        <a:extLst>
                          <a:ext uri="{FF2B5EF4-FFF2-40B4-BE49-F238E27FC236}">
                            <a16:creationId xmlns:a16="http://schemas.microsoft.com/office/drawing/2014/main" id="{43B28629-BD48-2840-7822-FF3FA9FB56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34" name="Group 1933">
                      <a:extLst>
                        <a:ext uri="{FF2B5EF4-FFF2-40B4-BE49-F238E27FC236}">
                          <a16:creationId xmlns:a16="http://schemas.microsoft.com/office/drawing/2014/main" id="{60356104-D537-EB0C-C77E-31EFBE1DE4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45" name="Frame 1944">
                        <a:extLst>
                          <a:ext uri="{FF2B5EF4-FFF2-40B4-BE49-F238E27FC236}">
                            <a16:creationId xmlns:a16="http://schemas.microsoft.com/office/drawing/2014/main" id="{E3F69816-6730-3EBC-377A-B9A44B1FB0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46" name="Frame 1945">
                        <a:extLst>
                          <a:ext uri="{FF2B5EF4-FFF2-40B4-BE49-F238E27FC236}">
                            <a16:creationId xmlns:a16="http://schemas.microsoft.com/office/drawing/2014/main" id="{44913617-F537-5FC7-0D19-6A2289BD4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47" name="Frame 1946">
                        <a:extLst>
                          <a:ext uri="{FF2B5EF4-FFF2-40B4-BE49-F238E27FC236}">
                            <a16:creationId xmlns:a16="http://schemas.microsoft.com/office/drawing/2014/main" id="{0AE04796-9C57-744B-E368-DB1F4F98E9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48" name="Rectangle 1947">
                        <a:extLst>
                          <a:ext uri="{FF2B5EF4-FFF2-40B4-BE49-F238E27FC236}">
                            <a16:creationId xmlns:a16="http://schemas.microsoft.com/office/drawing/2014/main" id="{38D136FF-4399-FC2C-B1C1-C7536C0C55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35" name="Group 1934">
                      <a:extLst>
                        <a:ext uri="{FF2B5EF4-FFF2-40B4-BE49-F238E27FC236}">
                          <a16:creationId xmlns:a16="http://schemas.microsoft.com/office/drawing/2014/main" id="{E101ED95-AF07-8D1E-3A11-7BE6343213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41" name="Frame 1940">
                        <a:extLst>
                          <a:ext uri="{FF2B5EF4-FFF2-40B4-BE49-F238E27FC236}">
                            <a16:creationId xmlns:a16="http://schemas.microsoft.com/office/drawing/2014/main" id="{E3498999-B4C1-802D-91D1-31702F3FFE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42" name="Frame 1941">
                        <a:extLst>
                          <a:ext uri="{FF2B5EF4-FFF2-40B4-BE49-F238E27FC236}">
                            <a16:creationId xmlns:a16="http://schemas.microsoft.com/office/drawing/2014/main" id="{414E5DE2-4808-09F3-B030-4656D9B5FF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43" name="Frame 1942">
                        <a:extLst>
                          <a:ext uri="{FF2B5EF4-FFF2-40B4-BE49-F238E27FC236}">
                            <a16:creationId xmlns:a16="http://schemas.microsoft.com/office/drawing/2014/main" id="{CF86DCED-8115-E480-EBBD-535225CCF9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44" name="Rectangle 1943">
                        <a:extLst>
                          <a:ext uri="{FF2B5EF4-FFF2-40B4-BE49-F238E27FC236}">
                            <a16:creationId xmlns:a16="http://schemas.microsoft.com/office/drawing/2014/main" id="{537C6323-BB73-9DC7-6239-58CC187F42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36" name="Group 1935">
                      <a:extLst>
                        <a:ext uri="{FF2B5EF4-FFF2-40B4-BE49-F238E27FC236}">
                          <a16:creationId xmlns:a16="http://schemas.microsoft.com/office/drawing/2014/main" id="{E0297F20-F1D2-1CCE-C15B-EFB611F01C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37" name="Frame 1936">
                        <a:extLst>
                          <a:ext uri="{FF2B5EF4-FFF2-40B4-BE49-F238E27FC236}">
                            <a16:creationId xmlns:a16="http://schemas.microsoft.com/office/drawing/2014/main" id="{FA92041E-3B29-FECB-3A64-1B1F2F214F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38" name="Frame 1937">
                        <a:extLst>
                          <a:ext uri="{FF2B5EF4-FFF2-40B4-BE49-F238E27FC236}">
                            <a16:creationId xmlns:a16="http://schemas.microsoft.com/office/drawing/2014/main" id="{F8941292-4460-2FD7-DCFC-43EAC78BF1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39" name="Frame 1938">
                        <a:extLst>
                          <a:ext uri="{FF2B5EF4-FFF2-40B4-BE49-F238E27FC236}">
                            <a16:creationId xmlns:a16="http://schemas.microsoft.com/office/drawing/2014/main" id="{E0DFEC96-9AC4-8A23-D9D6-472FD36BDA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40" name="Rectangle 1939">
                        <a:extLst>
                          <a:ext uri="{FF2B5EF4-FFF2-40B4-BE49-F238E27FC236}">
                            <a16:creationId xmlns:a16="http://schemas.microsoft.com/office/drawing/2014/main" id="{7F84E8F3-8B67-99A1-9A90-FB1AAEE99B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870" name="Group 1869">
                    <a:extLst>
                      <a:ext uri="{FF2B5EF4-FFF2-40B4-BE49-F238E27FC236}">
                        <a16:creationId xmlns:a16="http://schemas.microsoft.com/office/drawing/2014/main" id="{ED2BF13E-7C29-DA4C-EF4C-02C0B7490895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913" name="Group 1912">
                      <a:extLst>
                        <a:ext uri="{FF2B5EF4-FFF2-40B4-BE49-F238E27FC236}">
                          <a16:creationId xmlns:a16="http://schemas.microsoft.com/office/drawing/2014/main" id="{05CF08F9-4F69-C5EB-F9CD-F784CD146F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29" name="Frame 1928">
                        <a:extLst>
                          <a:ext uri="{FF2B5EF4-FFF2-40B4-BE49-F238E27FC236}">
                            <a16:creationId xmlns:a16="http://schemas.microsoft.com/office/drawing/2014/main" id="{688B3A7B-0A05-BB26-0673-47AC7B8AB4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30" name="Frame 1929">
                        <a:extLst>
                          <a:ext uri="{FF2B5EF4-FFF2-40B4-BE49-F238E27FC236}">
                            <a16:creationId xmlns:a16="http://schemas.microsoft.com/office/drawing/2014/main" id="{BF956265-1784-9B1A-F0D0-EB6066BEF2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31" name="Frame 1930">
                        <a:extLst>
                          <a:ext uri="{FF2B5EF4-FFF2-40B4-BE49-F238E27FC236}">
                            <a16:creationId xmlns:a16="http://schemas.microsoft.com/office/drawing/2014/main" id="{1A6A1755-5DCC-EBF6-8B38-D3D17C0D28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32" name="Rectangle 1931">
                        <a:extLst>
                          <a:ext uri="{FF2B5EF4-FFF2-40B4-BE49-F238E27FC236}">
                            <a16:creationId xmlns:a16="http://schemas.microsoft.com/office/drawing/2014/main" id="{729FA413-2BC2-4C50-102B-4ABB4F6A78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14" name="Group 1913">
                      <a:extLst>
                        <a:ext uri="{FF2B5EF4-FFF2-40B4-BE49-F238E27FC236}">
                          <a16:creationId xmlns:a16="http://schemas.microsoft.com/office/drawing/2014/main" id="{4262EC88-9B8B-AD8D-BD3C-E07BEAC7EB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25" name="Frame 1924">
                        <a:extLst>
                          <a:ext uri="{FF2B5EF4-FFF2-40B4-BE49-F238E27FC236}">
                            <a16:creationId xmlns:a16="http://schemas.microsoft.com/office/drawing/2014/main" id="{8EB4FE9E-AB31-EC49-B14C-56B6A7ADC3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26" name="Frame 1925">
                        <a:extLst>
                          <a:ext uri="{FF2B5EF4-FFF2-40B4-BE49-F238E27FC236}">
                            <a16:creationId xmlns:a16="http://schemas.microsoft.com/office/drawing/2014/main" id="{3624DABE-5980-AB7A-8551-880412C696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27" name="Frame 1926">
                        <a:extLst>
                          <a:ext uri="{FF2B5EF4-FFF2-40B4-BE49-F238E27FC236}">
                            <a16:creationId xmlns:a16="http://schemas.microsoft.com/office/drawing/2014/main" id="{7C3728C9-7392-5565-DE4C-18223B76D9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28" name="Rectangle 1927">
                        <a:extLst>
                          <a:ext uri="{FF2B5EF4-FFF2-40B4-BE49-F238E27FC236}">
                            <a16:creationId xmlns:a16="http://schemas.microsoft.com/office/drawing/2014/main" id="{4F489D63-F018-1789-4922-DD7B0A1DEF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15" name="Group 1914">
                      <a:extLst>
                        <a:ext uri="{FF2B5EF4-FFF2-40B4-BE49-F238E27FC236}">
                          <a16:creationId xmlns:a16="http://schemas.microsoft.com/office/drawing/2014/main" id="{F75B4C7D-EB42-B73C-FB38-4212E2ACDF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21" name="Frame 1920">
                        <a:extLst>
                          <a:ext uri="{FF2B5EF4-FFF2-40B4-BE49-F238E27FC236}">
                            <a16:creationId xmlns:a16="http://schemas.microsoft.com/office/drawing/2014/main" id="{F665C948-2494-0904-8590-EE8C7B97C4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22" name="Frame 1921">
                        <a:extLst>
                          <a:ext uri="{FF2B5EF4-FFF2-40B4-BE49-F238E27FC236}">
                            <a16:creationId xmlns:a16="http://schemas.microsoft.com/office/drawing/2014/main" id="{E63A6032-F729-374E-F4B9-C3415C46AE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23" name="Frame 1922">
                        <a:extLst>
                          <a:ext uri="{FF2B5EF4-FFF2-40B4-BE49-F238E27FC236}">
                            <a16:creationId xmlns:a16="http://schemas.microsoft.com/office/drawing/2014/main" id="{6E8855FC-D450-4A0C-744B-6C391BFBD2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24" name="Rectangle 1923">
                        <a:extLst>
                          <a:ext uri="{FF2B5EF4-FFF2-40B4-BE49-F238E27FC236}">
                            <a16:creationId xmlns:a16="http://schemas.microsoft.com/office/drawing/2014/main" id="{984828DE-1E1C-C3FB-8154-EDB5959A1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916" name="Group 1915">
                      <a:extLst>
                        <a:ext uri="{FF2B5EF4-FFF2-40B4-BE49-F238E27FC236}">
                          <a16:creationId xmlns:a16="http://schemas.microsoft.com/office/drawing/2014/main" id="{117772F8-827B-24E1-ECE1-9137AA7845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17" name="Frame 1916">
                        <a:extLst>
                          <a:ext uri="{FF2B5EF4-FFF2-40B4-BE49-F238E27FC236}">
                            <a16:creationId xmlns:a16="http://schemas.microsoft.com/office/drawing/2014/main" id="{435FB4BC-59EF-6ED5-1559-34C75EF316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18" name="Frame 1917">
                        <a:extLst>
                          <a:ext uri="{FF2B5EF4-FFF2-40B4-BE49-F238E27FC236}">
                            <a16:creationId xmlns:a16="http://schemas.microsoft.com/office/drawing/2014/main" id="{54437DBE-F64E-2479-67A1-E149493D99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19" name="Frame 1918">
                        <a:extLst>
                          <a:ext uri="{FF2B5EF4-FFF2-40B4-BE49-F238E27FC236}">
                            <a16:creationId xmlns:a16="http://schemas.microsoft.com/office/drawing/2014/main" id="{0646B516-8AD8-3FDC-656F-020CDE9F21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20" name="Rectangle 1919">
                        <a:extLst>
                          <a:ext uri="{FF2B5EF4-FFF2-40B4-BE49-F238E27FC236}">
                            <a16:creationId xmlns:a16="http://schemas.microsoft.com/office/drawing/2014/main" id="{922F4393-A781-1802-D408-4016DF6E55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871" name="Group 1870">
                    <a:extLst>
                      <a:ext uri="{FF2B5EF4-FFF2-40B4-BE49-F238E27FC236}">
                        <a16:creationId xmlns:a16="http://schemas.microsoft.com/office/drawing/2014/main" id="{AA70CC2A-A71A-CEB0-4000-C897689039DC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893" name="Group 1892">
                      <a:extLst>
                        <a:ext uri="{FF2B5EF4-FFF2-40B4-BE49-F238E27FC236}">
                          <a16:creationId xmlns:a16="http://schemas.microsoft.com/office/drawing/2014/main" id="{088AEF3A-7C49-907B-ED6B-3C6721764D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09" name="Frame 1908">
                        <a:extLst>
                          <a:ext uri="{FF2B5EF4-FFF2-40B4-BE49-F238E27FC236}">
                            <a16:creationId xmlns:a16="http://schemas.microsoft.com/office/drawing/2014/main" id="{F0A77F85-5085-89D3-9428-38088E68AC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10" name="Frame 1909">
                        <a:extLst>
                          <a:ext uri="{FF2B5EF4-FFF2-40B4-BE49-F238E27FC236}">
                            <a16:creationId xmlns:a16="http://schemas.microsoft.com/office/drawing/2014/main" id="{385A0CC0-BEE3-C11E-9794-EA7BC22BFF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11" name="Frame 1910">
                        <a:extLst>
                          <a:ext uri="{FF2B5EF4-FFF2-40B4-BE49-F238E27FC236}">
                            <a16:creationId xmlns:a16="http://schemas.microsoft.com/office/drawing/2014/main" id="{D7B7FA5D-A1BD-0D2E-FFBE-EBAA2D88D8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12" name="Rectangle 1911">
                        <a:extLst>
                          <a:ext uri="{FF2B5EF4-FFF2-40B4-BE49-F238E27FC236}">
                            <a16:creationId xmlns:a16="http://schemas.microsoft.com/office/drawing/2014/main" id="{24A8B782-7BDE-E31B-B50A-F125A7EFBC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94" name="Group 1893">
                      <a:extLst>
                        <a:ext uri="{FF2B5EF4-FFF2-40B4-BE49-F238E27FC236}">
                          <a16:creationId xmlns:a16="http://schemas.microsoft.com/office/drawing/2014/main" id="{16E71447-9B04-EE6A-1EC6-ECF15D861A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05" name="Frame 1904">
                        <a:extLst>
                          <a:ext uri="{FF2B5EF4-FFF2-40B4-BE49-F238E27FC236}">
                            <a16:creationId xmlns:a16="http://schemas.microsoft.com/office/drawing/2014/main" id="{D66FF96A-2E00-A1D9-4098-6B0B0F5515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06" name="Frame 1905">
                        <a:extLst>
                          <a:ext uri="{FF2B5EF4-FFF2-40B4-BE49-F238E27FC236}">
                            <a16:creationId xmlns:a16="http://schemas.microsoft.com/office/drawing/2014/main" id="{82A5474D-39A3-8FBC-F0FF-16E1EC6927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07" name="Frame 1906">
                        <a:extLst>
                          <a:ext uri="{FF2B5EF4-FFF2-40B4-BE49-F238E27FC236}">
                            <a16:creationId xmlns:a16="http://schemas.microsoft.com/office/drawing/2014/main" id="{FF92408A-2F58-D6AA-BC9E-8C69797FA9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08" name="Rectangle 1907">
                        <a:extLst>
                          <a:ext uri="{FF2B5EF4-FFF2-40B4-BE49-F238E27FC236}">
                            <a16:creationId xmlns:a16="http://schemas.microsoft.com/office/drawing/2014/main" id="{00896C49-FBE2-796D-5D63-3312B25F0C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95" name="Group 1894">
                      <a:extLst>
                        <a:ext uri="{FF2B5EF4-FFF2-40B4-BE49-F238E27FC236}">
                          <a16:creationId xmlns:a16="http://schemas.microsoft.com/office/drawing/2014/main" id="{94068F57-4209-91A3-928B-BD2A68D569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901" name="Frame 1900">
                        <a:extLst>
                          <a:ext uri="{FF2B5EF4-FFF2-40B4-BE49-F238E27FC236}">
                            <a16:creationId xmlns:a16="http://schemas.microsoft.com/office/drawing/2014/main" id="{7F576374-B29F-0674-DCB5-941596766F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02" name="Frame 1901">
                        <a:extLst>
                          <a:ext uri="{FF2B5EF4-FFF2-40B4-BE49-F238E27FC236}">
                            <a16:creationId xmlns:a16="http://schemas.microsoft.com/office/drawing/2014/main" id="{AFF37465-1600-B4CD-3391-EB2432BB0B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03" name="Frame 1902">
                        <a:extLst>
                          <a:ext uri="{FF2B5EF4-FFF2-40B4-BE49-F238E27FC236}">
                            <a16:creationId xmlns:a16="http://schemas.microsoft.com/office/drawing/2014/main" id="{6CE47221-B5BA-6715-625E-6B9FAA72AE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04" name="Rectangle 1903">
                        <a:extLst>
                          <a:ext uri="{FF2B5EF4-FFF2-40B4-BE49-F238E27FC236}">
                            <a16:creationId xmlns:a16="http://schemas.microsoft.com/office/drawing/2014/main" id="{9E0620F4-6978-4CA6-8BE2-36DFE27255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96" name="Group 1895">
                      <a:extLst>
                        <a:ext uri="{FF2B5EF4-FFF2-40B4-BE49-F238E27FC236}">
                          <a16:creationId xmlns:a16="http://schemas.microsoft.com/office/drawing/2014/main" id="{EF1948DF-4B05-6AA4-D2B3-490A952D15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97" name="Frame 1896">
                        <a:extLst>
                          <a:ext uri="{FF2B5EF4-FFF2-40B4-BE49-F238E27FC236}">
                            <a16:creationId xmlns:a16="http://schemas.microsoft.com/office/drawing/2014/main" id="{457F6799-3C54-16B0-16C9-16A9364AC7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98" name="Frame 1897">
                        <a:extLst>
                          <a:ext uri="{FF2B5EF4-FFF2-40B4-BE49-F238E27FC236}">
                            <a16:creationId xmlns:a16="http://schemas.microsoft.com/office/drawing/2014/main" id="{878A8011-F0A1-DAC0-13FB-F108719DDE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99" name="Frame 1898">
                        <a:extLst>
                          <a:ext uri="{FF2B5EF4-FFF2-40B4-BE49-F238E27FC236}">
                            <a16:creationId xmlns:a16="http://schemas.microsoft.com/office/drawing/2014/main" id="{B0037517-59EA-D0CE-E402-396A54E815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900" name="Rectangle 1899">
                        <a:extLst>
                          <a:ext uri="{FF2B5EF4-FFF2-40B4-BE49-F238E27FC236}">
                            <a16:creationId xmlns:a16="http://schemas.microsoft.com/office/drawing/2014/main" id="{F110FD7C-77E5-C034-E453-7B3DC9F7B4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872" name="Group 1871">
                    <a:extLst>
                      <a:ext uri="{FF2B5EF4-FFF2-40B4-BE49-F238E27FC236}">
                        <a16:creationId xmlns:a16="http://schemas.microsoft.com/office/drawing/2014/main" id="{F647C4BD-E8FA-817D-B97D-7EB16403BFBD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873" name="Group 1872">
                      <a:extLst>
                        <a:ext uri="{FF2B5EF4-FFF2-40B4-BE49-F238E27FC236}">
                          <a16:creationId xmlns:a16="http://schemas.microsoft.com/office/drawing/2014/main" id="{BBCCE9C2-2E47-EE85-8799-4EF76ACDA0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89" name="Frame 1888">
                        <a:extLst>
                          <a:ext uri="{FF2B5EF4-FFF2-40B4-BE49-F238E27FC236}">
                            <a16:creationId xmlns:a16="http://schemas.microsoft.com/office/drawing/2014/main" id="{1135B80C-2746-9F1A-9735-AB4513C15E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90" name="Frame 1889">
                        <a:extLst>
                          <a:ext uri="{FF2B5EF4-FFF2-40B4-BE49-F238E27FC236}">
                            <a16:creationId xmlns:a16="http://schemas.microsoft.com/office/drawing/2014/main" id="{B67D7B7D-3F29-6C43-17A7-CCC97AB436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91" name="Frame 1890">
                        <a:extLst>
                          <a:ext uri="{FF2B5EF4-FFF2-40B4-BE49-F238E27FC236}">
                            <a16:creationId xmlns:a16="http://schemas.microsoft.com/office/drawing/2014/main" id="{7D97202F-300C-336D-02B0-D1C4310FF4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92" name="Rectangle 1891">
                        <a:extLst>
                          <a:ext uri="{FF2B5EF4-FFF2-40B4-BE49-F238E27FC236}">
                            <a16:creationId xmlns:a16="http://schemas.microsoft.com/office/drawing/2014/main" id="{9987B542-D404-79E8-7DCC-D19B1FF395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74" name="Group 1873">
                      <a:extLst>
                        <a:ext uri="{FF2B5EF4-FFF2-40B4-BE49-F238E27FC236}">
                          <a16:creationId xmlns:a16="http://schemas.microsoft.com/office/drawing/2014/main" id="{94FA0C1B-6691-87AB-42A7-50AF407361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85" name="Frame 1884">
                        <a:extLst>
                          <a:ext uri="{FF2B5EF4-FFF2-40B4-BE49-F238E27FC236}">
                            <a16:creationId xmlns:a16="http://schemas.microsoft.com/office/drawing/2014/main" id="{4FE7B9E6-ADD2-D156-4808-940F522A8A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86" name="Frame 1885">
                        <a:extLst>
                          <a:ext uri="{FF2B5EF4-FFF2-40B4-BE49-F238E27FC236}">
                            <a16:creationId xmlns:a16="http://schemas.microsoft.com/office/drawing/2014/main" id="{F098763D-4324-7B0A-C95F-1C73687046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87" name="Frame 1886">
                        <a:extLst>
                          <a:ext uri="{FF2B5EF4-FFF2-40B4-BE49-F238E27FC236}">
                            <a16:creationId xmlns:a16="http://schemas.microsoft.com/office/drawing/2014/main" id="{E8B31B29-FB20-DF02-22FD-F648432709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88" name="Rectangle 1887">
                        <a:extLst>
                          <a:ext uri="{FF2B5EF4-FFF2-40B4-BE49-F238E27FC236}">
                            <a16:creationId xmlns:a16="http://schemas.microsoft.com/office/drawing/2014/main" id="{DA3136F3-8208-16BB-93C5-A005900B47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75" name="Group 1874">
                      <a:extLst>
                        <a:ext uri="{FF2B5EF4-FFF2-40B4-BE49-F238E27FC236}">
                          <a16:creationId xmlns:a16="http://schemas.microsoft.com/office/drawing/2014/main" id="{48267212-E254-77DD-4058-BD2B1A586A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81" name="Frame 1880">
                        <a:extLst>
                          <a:ext uri="{FF2B5EF4-FFF2-40B4-BE49-F238E27FC236}">
                            <a16:creationId xmlns:a16="http://schemas.microsoft.com/office/drawing/2014/main" id="{9237EFCF-C362-1BF7-3D63-532FDF7A5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82" name="Frame 1881">
                        <a:extLst>
                          <a:ext uri="{FF2B5EF4-FFF2-40B4-BE49-F238E27FC236}">
                            <a16:creationId xmlns:a16="http://schemas.microsoft.com/office/drawing/2014/main" id="{CD6B8F83-659D-6109-CB6F-B03E422F84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83" name="Frame 1882">
                        <a:extLst>
                          <a:ext uri="{FF2B5EF4-FFF2-40B4-BE49-F238E27FC236}">
                            <a16:creationId xmlns:a16="http://schemas.microsoft.com/office/drawing/2014/main" id="{06C71238-E3AF-B14F-E579-671346E927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84" name="Rectangle 1883">
                        <a:extLst>
                          <a:ext uri="{FF2B5EF4-FFF2-40B4-BE49-F238E27FC236}">
                            <a16:creationId xmlns:a16="http://schemas.microsoft.com/office/drawing/2014/main" id="{B8FAAD7D-B6E6-20F1-0255-D56E3835DF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76" name="Group 1875">
                      <a:extLst>
                        <a:ext uri="{FF2B5EF4-FFF2-40B4-BE49-F238E27FC236}">
                          <a16:creationId xmlns:a16="http://schemas.microsoft.com/office/drawing/2014/main" id="{511D2B05-83FF-4A7F-0E8B-55CA0C2CA4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77" name="Frame 1876">
                        <a:extLst>
                          <a:ext uri="{FF2B5EF4-FFF2-40B4-BE49-F238E27FC236}">
                            <a16:creationId xmlns:a16="http://schemas.microsoft.com/office/drawing/2014/main" id="{27205885-7187-1927-9183-18A2C5E5F6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78" name="Frame 1877">
                        <a:extLst>
                          <a:ext uri="{FF2B5EF4-FFF2-40B4-BE49-F238E27FC236}">
                            <a16:creationId xmlns:a16="http://schemas.microsoft.com/office/drawing/2014/main" id="{EFB4FFFD-118D-91C5-2EB8-D7FC4C03ED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79" name="Frame 1878">
                        <a:extLst>
                          <a:ext uri="{FF2B5EF4-FFF2-40B4-BE49-F238E27FC236}">
                            <a16:creationId xmlns:a16="http://schemas.microsoft.com/office/drawing/2014/main" id="{19F3D4B3-D4B9-52C4-9EC8-EF1C7AE4A6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80" name="Rectangle 1879">
                        <a:extLst>
                          <a:ext uri="{FF2B5EF4-FFF2-40B4-BE49-F238E27FC236}">
                            <a16:creationId xmlns:a16="http://schemas.microsoft.com/office/drawing/2014/main" id="{F91A0F68-4C58-619E-B9BD-257124E5F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862" name="Hexagon 1861">
                  <a:extLst>
                    <a:ext uri="{FF2B5EF4-FFF2-40B4-BE49-F238E27FC236}">
                      <a16:creationId xmlns:a16="http://schemas.microsoft.com/office/drawing/2014/main" id="{DE5B3088-FFEA-2492-3545-3DAC752138C5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3" name="Left-right Arrow 1862">
                  <a:extLst>
                    <a:ext uri="{FF2B5EF4-FFF2-40B4-BE49-F238E27FC236}">
                      <a16:creationId xmlns:a16="http://schemas.microsoft.com/office/drawing/2014/main" id="{FB28E950-4535-B909-40B0-2BC1DBBEF2D6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864" name="Left-right Arrow 1863">
                  <a:extLst>
                    <a:ext uri="{FF2B5EF4-FFF2-40B4-BE49-F238E27FC236}">
                      <a16:creationId xmlns:a16="http://schemas.microsoft.com/office/drawing/2014/main" id="{6616A801-B0ED-0B8E-7F67-2EC5A9BB8236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865" name="Left-right Arrow 1864">
                  <a:extLst>
                    <a:ext uri="{FF2B5EF4-FFF2-40B4-BE49-F238E27FC236}">
                      <a16:creationId xmlns:a16="http://schemas.microsoft.com/office/drawing/2014/main" id="{09B82760-EDCC-80BA-0C65-BCB6A8D30500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866" name="Left-right Arrow 1865">
                  <a:extLst>
                    <a:ext uri="{FF2B5EF4-FFF2-40B4-BE49-F238E27FC236}">
                      <a16:creationId xmlns:a16="http://schemas.microsoft.com/office/drawing/2014/main" id="{D0A46688-8313-48E4-81C6-894246404235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867" name="Left-right Arrow 1866">
                  <a:extLst>
                    <a:ext uri="{FF2B5EF4-FFF2-40B4-BE49-F238E27FC236}">
                      <a16:creationId xmlns:a16="http://schemas.microsoft.com/office/drawing/2014/main" id="{05E18E6A-4908-C0FC-7293-3C481469C984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868" name="Left-right Arrow 1867">
                  <a:extLst>
                    <a:ext uri="{FF2B5EF4-FFF2-40B4-BE49-F238E27FC236}">
                      <a16:creationId xmlns:a16="http://schemas.microsoft.com/office/drawing/2014/main" id="{C2C9C0B3-D317-F2B9-5D87-001D8CB1ECCF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1768" name="Group 1767">
                <a:extLst>
                  <a:ext uri="{FF2B5EF4-FFF2-40B4-BE49-F238E27FC236}">
                    <a16:creationId xmlns:a16="http://schemas.microsoft.com/office/drawing/2014/main" id="{497FF9C2-E8D8-E269-EA53-80E38890F780}"/>
                  </a:ext>
                </a:extLst>
              </p:cNvPr>
              <p:cNvGrpSpPr/>
              <p:nvPr/>
            </p:nvGrpSpPr>
            <p:grpSpPr>
              <a:xfrm>
                <a:off x="3821134" y="894206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1769" name="Group 1768">
                  <a:extLst>
                    <a:ext uri="{FF2B5EF4-FFF2-40B4-BE49-F238E27FC236}">
                      <a16:creationId xmlns:a16="http://schemas.microsoft.com/office/drawing/2014/main" id="{17A32773-DA39-433A-C204-5C0A6B2BE1C5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1777" name="Group 1776">
                    <a:extLst>
                      <a:ext uri="{FF2B5EF4-FFF2-40B4-BE49-F238E27FC236}">
                        <a16:creationId xmlns:a16="http://schemas.microsoft.com/office/drawing/2014/main" id="{8F9AD546-DB26-F96F-E8FE-3FDF18F4E09A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841" name="Group 1840">
                      <a:extLst>
                        <a:ext uri="{FF2B5EF4-FFF2-40B4-BE49-F238E27FC236}">
                          <a16:creationId xmlns:a16="http://schemas.microsoft.com/office/drawing/2014/main" id="{4B962B73-9706-A3EC-18BA-7A0E2C99C3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57" name="Frame 1856">
                        <a:extLst>
                          <a:ext uri="{FF2B5EF4-FFF2-40B4-BE49-F238E27FC236}">
                            <a16:creationId xmlns:a16="http://schemas.microsoft.com/office/drawing/2014/main" id="{947526D8-02C4-712F-5908-5B120C2483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58" name="Frame 1857">
                        <a:extLst>
                          <a:ext uri="{FF2B5EF4-FFF2-40B4-BE49-F238E27FC236}">
                            <a16:creationId xmlns:a16="http://schemas.microsoft.com/office/drawing/2014/main" id="{6AB18C90-09DB-DEAC-2424-96CAFFD11E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59" name="Frame 1858">
                        <a:extLst>
                          <a:ext uri="{FF2B5EF4-FFF2-40B4-BE49-F238E27FC236}">
                            <a16:creationId xmlns:a16="http://schemas.microsoft.com/office/drawing/2014/main" id="{4B1233C6-0A50-32B7-643B-0D2C7CA857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60" name="Rectangle 1859">
                        <a:extLst>
                          <a:ext uri="{FF2B5EF4-FFF2-40B4-BE49-F238E27FC236}">
                            <a16:creationId xmlns:a16="http://schemas.microsoft.com/office/drawing/2014/main" id="{FD923ED5-60D5-6A49-437F-ECC4946DD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42" name="Group 1841">
                      <a:extLst>
                        <a:ext uri="{FF2B5EF4-FFF2-40B4-BE49-F238E27FC236}">
                          <a16:creationId xmlns:a16="http://schemas.microsoft.com/office/drawing/2014/main" id="{F0627ABA-A5FD-6DA4-1230-BC5673EDFB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53" name="Frame 1852">
                        <a:extLst>
                          <a:ext uri="{FF2B5EF4-FFF2-40B4-BE49-F238E27FC236}">
                            <a16:creationId xmlns:a16="http://schemas.microsoft.com/office/drawing/2014/main" id="{94FD649B-3F2C-EE2E-D272-1C4AAA00E5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54" name="Frame 1853">
                        <a:extLst>
                          <a:ext uri="{FF2B5EF4-FFF2-40B4-BE49-F238E27FC236}">
                            <a16:creationId xmlns:a16="http://schemas.microsoft.com/office/drawing/2014/main" id="{C548160E-7504-8E03-2A86-6065D2BB15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55" name="Frame 1854">
                        <a:extLst>
                          <a:ext uri="{FF2B5EF4-FFF2-40B4-BE49-F238E27FC236}">
                            <a16:creationId xmlns:a16="http://schemas.microsoft.com/office/drawing/2014/main" id="{8517A6B1-FFDD-2AD3-6B7C-6920B75F3A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56" name="Rectangle 1855">
                        <a:extLst>
                          <a:ext uri="{FF2B5EF4-FFF2-40B4-BE49-F238E27FC236}">
                            <a16:creationId xmlns:a16="http://schemas.microsoft.com/office/drawing/2014/main" id="{3364E51C-75AE-B611-C848-79CBBF38A4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43" name="Group 1842">
                      <a:extLst>
                        <a:ext uri="{FF2B5EF4-FFF2-40B4-BE49-F238E27FC236}">
                          <a16:creationId xmlns:a16="http://schemas.microsoft.com/office/drawing/2014/main" id="{6A4876E5-CC93-0E62-EDEC-01FC73742C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49" name="Frame 1848">
                        <a:extLst>
                          <a:ext uri="{FF2B5EF4-FFF2-40B4-BE49-F238E27FC236}">
                            <a16:creationId xmlns:a16="http://schemas.microsoft.com/office/drawing/2014/main" id="{1746E78F-3285-DF8D-2486-A15553FC52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50" name="Frame 1849">
                        <a:extLst>
                          <a:ext uri="{FF2B5EF4-FFF2-40B4-BE49-F238E27FC236}">
                            <a16:creationId xmlns:a16="http://schemas.microsoft.com/office/drawing/2014/main" id="{25DC6841-2E3F-61F8-C377-48C1B9298D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51" name="Frame 1850">
                        <a:extLst>
                          <a:ext uri="{FF2B5EF4-FFF2-40B4-BE49-F238E27FC236}">
                            <a16:creationId xmlns:a16="http://schemas.microsoft.com/office/drawing/2014/main" id="{3A762A5A-6DD0-AA86-06F9-9C1CAD7CBE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52" name="Rectangle 1851">
                        <a:extLst>
                          <a:ext uri="{FF2B5EF4-FFF2-40B4-BE49-F238E27FC236}">
                            <a16:creationId xmlns:a16="http://schemas.microsoft.com/office/drawing/2014/main" id="{E9012863-3594-DF36-F623-974AE9F78E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44" name="Group 1843">
                      <a:extLst>
                        <a:ext uri="{FF2B5EF4-FFF2-40B4-BE49-F238E27FC236}">
                          <a16:creationId xmlns:a16="http://schemas.microsoft.com/office/drawing/2014/main" id="{F577AD24-9AE8-3087-9BC5-A0D6A15D1A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45" name="Frame 1844">
                        <a:extLst>
                          <a:ext uri="{FF2B5EF4-FFF2-40B4-BE49-F238E27FC236}">
                            <a16:creationId xmlns:a16="http://schemas.microsoft.com/office/drawing/2014/main" id="{C41E14C1-5854-7470-998F-A8F6CEE48A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46" name="Frame 1845">
                        <a:extLst>
                          <a:ext uri="{FF2B5EF4-FFF2-40B4-BE49-F238E27FC236}">
                            <a16:creationId xmlns:a16="http://schemas.microsoft.com/office/drawing/2014/main" id="{DF54BDA6-769F-F75B-18ED-212FA2C00A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47" name="Frame 1846">
                        <a:extLst>
                          <a:ext uri="{FF2B5EF4-FFF2-40B4-BE49-F238E27FC236}">
                            <a16:creationId xmlns:a16="http://schemas.microsoft.com/office/drawing/2014/main" id="{68A026C6-8D03-A284-A390-8845C2EAF0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48" name="Rectangle 1847">
                        <a:extLst>
                          <a:ext uri="{FF2B5EF4-FFF2-40B4-BE49-F238E27FC236}">
                            <a16:creationId xmlns:a16="http://schemas.microsoft.com/office/drawing/2014/main" id="{851EADD2-DF6F-F5D1-5D6F-81F2A73AA0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778" name="Group 1777">
                    <a:extLst>
                      <a:ext uri="{FF2B5EF4-FFF2-40B4-BE49-F238E27FC236}">
                        <a16:creationId xmlns:a16="http://schemas.microsoft.com/office/drawing/2014/main" id="{E623DA06-795A-8952-ADDD-6062F170B099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821" name="Group 1820">
                      <a:extLst>
                        <a:ext uri="{FF2B5EF4-FFF2-40B4-BE49-F238E27FC236}">
                          <a16:creationId xmlns:a16="http://schemas.microsoft.com/office/drawing/2014/main" id="{FD74F3E8-1BC0-F4CA-D8A5-011FB6596F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37" name="Frame 1836">
                        <a:extLst>
                          <a:ext uri="{FF2B5EF4-FFF2-40B4-BE49-F238E27FC236}">
                            <a16:creationId xmlns:a16="http://schemas.microsoft.com/office/drawing/2014/main" id="{11A7D8B1-ACF2-E316-559B-3C83FFC251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38" name="Frame 1837">
                        <a:extLst>
                          <a:ext uri="{FF2B5EF4-FFF2-40B4-BE49-F238E27FC236}">
                            <a16:creationId xmlns:a16="http://schemas.microsoft.com/office/drawing/2014/main" id="{2BD3F91A-C980-B23C-2BBC-04900D129A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39" name="Frame 1838">
                        <a:extLst>
                          <a:ext uri="{FF2B5EF4-FFF2-40B4-BE49-F238E27FC236}">
                            <a16:creationId xmlns:a16="http://schemas.microsoft.com/office/drawing/2014/main" id="{DAE101D3-F974-4F02-1B79-38997AF4B3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40" name="Rectangle 1839">
                        <a:extLst>
                          <a:ext uri="{FF2B5EF4-FFF2-40B4-BE49-F238E27FC236}">
                            <a16:creationId xmlns:a16="http://schemas.microsoft.com/office/drawing/2014/main" id="{D2430B62-B8FE-7BF7-69A0-C912B93333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22" name="Group 1821">
                      <a:extLst>
                        <a:ext uri="{FF2B5EF4-FFF2-40B4-BE49-F238E27FC236}">
                          <a16:creationId xmlns:a16="http://schemas.microsoft.com/office/drawing/2014/main" id="{EA8A9773-DB17-F3CF-AB99-24711090AF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33" name="Frame 1832">
                        <a:extLst>
                          <a:ext uri="{FF2B5EF4-FFF2-40B4-BE49-F238E27FC236}">
                            <a16:creationId xmlns:a16="http://schemas.microsoft.com/office/drawing/2014/main" id="{28CE11D2-C5C5-59CE-D6D6-BA3FF46306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34" name="Frame 1833">
                        <a:extLst>
                          <a:ext uri="{FF2B5EF4-FFF2-40B4-BE49-F238E27FC236}">
                            <a16:creationId xmlns:a16="http://schemas.microsoft.com/office/drawing/2014/main" id="{E61159F2-4CAD-C1A3-43A1-F20122F2D6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35" name="Frame 1834">
                        <a:extLst>
                          <a:ext uri="{FF2B5EF4-FFF2-40B4-BE49-F238E27FC236}">
                            <a16:creationId xmlns:a16="http://schemas.microsoft.com/office/drawing/2014/main" id="{18178502-CEF2-4F83-8C76-0617E4ED98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36" name="Rectangle 1835">
                        <a:extLst>
                          <a:ext uri="{FF2B5EF4-FFF2-40B4-BE49-F238E27FC236}">
                            <a16:creationId xmlns:a16="http://schemas.microsoft.com/office/drawing/2014/main" id="{43AD3FEE-1686-2B0F-F1CE-79E10E909A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23" name="Group 1822">
                      <a:extLst>
                        <a:ext uri="{FF2B5EF4-FFF2-40B4-BE49-F238E27FC236}">
                          <a16:creationId xmlns:a16="http://schemas.microsoft.com/office/drawing/2014/main" id="{34198B09-5B41-CFD8-6FCD-CA7F3B5B39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29" name="Frame 1828">
                        <a:extLst>
                          <a:ext uri="{FF2B5EF4-FFF2-40B4-BE49-F238E27FC236}">
                            <a16:creationId xmlns:a16="http://schemas.microsoft.com/office/drawing/2014/main" id="{0A8C9DC2-2440-65F1-51DF-8E3780C8EE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30" name="Frame 1829">
                        <a:extLst>
                          <a:ext uri="{FF2B5EF4-FFF2-40B4-BE49-F238E27FC236}">
                            <a16:creationId xmlns:a16="http://schemas.microsoft.com/office/drawing/2014/main" id="{F854EC67-EE24-C05D-B024-FB1EB8B4C9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31" name="Frame 1830">
                        <a:extLst>
                          <a:ext uri="{FF2B5EF4-FFF2-40B4-BE49-F238E27FC236}">
                            <a16:creationId xmlns:a16="http://schemas.microsoft.com/office/drawing/2014/main" id="{159808F2-2539-018E-0192-D5BC64AED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32" name="Rectangle 1831">
                        <a:extLst>
                          <a:ext uri="{FF2B5EF4-FFF2-40B4-BE49-F238E27FC236}">
                            <a16:creationId xmlns:a16="http://schemas.microsoft.com/office/drawing/2014/main" id="{FE46808C-9486-2DF7-CE63-FF368E6E2D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24" name="Group 1823">
                      <a:extLst>
                        <a:ext uri="{FF2B5EF4-FFF2-40B4-BE49-F238E27FC236}">
                          <a16:creationId xmlns:a16="http://schemas.microsoft.com/office/drawing/2014/main" id="{BD0E8E85-5A9E-2C5D-A548-6FB511CE80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25" name="Frame 1824">
                        <a:extLst>
                          <a:ext uri="{FF2B5EF4-FFF2-40B4-BE49-F238E27FC236}">
                            <a16:creationId xmlns:a16="http://schemas.microsoft.com/office/drawing/2014/main" id="{3E07385D-9CAA-D53F-D690-7497A63F23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26" name="Frame 1825">
                        <a:extLst>
                          <a:ext uri="{FF2B5EF4-FFF2-40B4-BE49-F238E27FC236}">
                            <a16:creationId xmlns:a16="http://schemas.microsoft.com/office/drawing/2014/main" id="{3C4F5460-D00A-5CE0-5C8D-BE22D14CB6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27" name="Frame 1826">
                        <a:extLst>
                          <a:ext uri="{FF2B5EF4-FFF2-40B4-BE49-F238E27FC236}">
                            <a16:creationId xmlns:a16="http://schemas.microsoft.com/office/drawing/2014/main" id="{014C657E-A2B9-F235-FD17-8146967220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28" name="Rectangle 1827">
                        <a:extLst>
                          <a:ext uri="{FF2B5EF4-FFF2-40B4-BE49-F238E27FC236}">
                            <a16:creationId xmlns:a16="http://schemas.microsoft.com/office/drawing/2014/main" id="{DBBB012D-7326-13E4-F5AD-61DE457859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779" name="Group 1778">
                    <a:extLst>
                      <a:ext uri="{FF2B5EF4-FFF2-40B4-BE49-F238E27FC236}">
                        <a16:creationId xmlns:a16="http://schemas.microsoft.com/office/drawing/2014/main" id="{B38E8F05-031D-5855-7975-F5D9F44B87C5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801" name="Group 1800">
                      <a:extLst>
                        <a:ext uri="{FF2B5EF4-FFF2-40B4-BE49-F238E27FC236}">
                          <a16:creationId xmlns:a16="http://schemas.microsoft.com/office/drawing/2014/main" id="{E19578FD-FF72-CECB-D893-7E37ECEF53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17" name="Frame 1816">
                        <a:extLst>
                          <a:ext uri="{FF2B5EF4-FFF2-40B4-BE49-F238E27FC236}">
                            <a16:creationId xmlns:a16="http://schemas.microsoft.com/office/drawing/2014/main" id="{225978B4-CB9D-DDA9-7B52-17A6E6FA02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18" name="Frame 1817">
                        <a:extLst>
                          <a:ext uri="{FF2B5EF4-FFF2-40B4-BE49-F238E27FC236}">
                            <a16:creationId xmlns:a16="http://schemas.microsoft.com/office/drawing/2014/main" id="{547FE70B-CB12-624E-8F5B-15DEA0207B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19" name="Frame 1818">
                        <a:extLst>
                          <a:ext uri="{FF2B5EF4-FFF2-40B4-BE49-F238E27FC236}">
                            <a16:creationId xmlns:a16="http://schemas.microsoft.com/office/drawing/2014/main" id="{C31C9C66-4446-FA6B-1046-864DB5F203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20" name="Rectangle 1819">
                        <a:extLst>
                          <a:ext uri="{FF2B5EF4-FFF2-40B4-BE49-F238E27FC236}">
                            <a16:creationId xmlns:a16="http://schemas.microsoft.com/office/drawing/2014/main" id="{A2236220-2F83-D530-E454-F35932C1A6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02" name="Group 1801">
                      <a:extLst>
                        <a:ext uri="{FF2B5EF4-FFF2-40B4-BE49-F238E27FC236}">
                          <a16:creationId xmlns:a16="http://schemas.microsoft.com/office/drawing/2014/main" id="{E547F298-FEBE-B0D2-BBB6-D47A8B939A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13" name="Frame 1812">
                        <a:extLst>
                          <a:ext uri="{FF2B5EF4-FFF2-40B4-BE49-F238E27FC236}">
                            <a16:creationId xmlns:a16="http://schemas.microsoft.com/office/drawing/2014/main" id="{A198A84A-253F-7B74-CC35-76F6C28F7A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14" name="Frame 1813">
                        <a:extLst>
                          <a:ext uri="{FF2B5EF4-FFF2-40B4-BE49-F238E27FC236}">
                            <a16:creationId xmlns:a16="http://schemas.microsoft.com/office/drawing/2014/main" id="{D8D1A188-2350-5A29-74F6-642D27A6BA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15" name="Frame 1814">
                        <a:extLst>
                          <a:ext uri="{FF2B5EF4-FFF2-40B4-BE49-F238E27FC236}">
                            <a16:creationId xmlns:a16="http://schemas.microsoft.com/office/drawing/2014/main" id="{13FFD73D-BCC9-AED9-EE9A-7E16FA38B0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16" name="Rectangle 1815">
                        <a:extLst>
                          <a:ext uri="{FF2B5EF4-FFF2-40B4-BE49-F238E27FC236}">
                            <a16:creationId xmlns:a16="http://schemas.microsoft.com/office/drawing/2014/main" id="{DEFF577B-DBAA-F3C4-2CB1-9D04344D5A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03" name="Group 1802">
                      <a:extLst>
                        <a:ext uri="{FF2B5EF4-FFF2-40B4-BE49-F238E27FC236}">
                          <a16:creationId xmlns:a16="http://schemas.microsoft.com/office/drawing/2014/main" id="{8B29F62D-62CD-EC93-EDEB-FAFB858866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09" name="Frame 1808">
                        <a:extLst>
                          <a:ext uri="{FF2B5EF4-FFF2-40B4-BE49-F238E27FC236}">
                            <a16:creationId xmlns:a16="http://schemas.microsoft.com/office/drawing/2014/main" id="{91AB6389-7F2E-6E05-DE5D-72F14A4857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10" name="Frame 1809">
                        <a:extLst>
                          <a:ext uri="{FF2B5EF4-FFF2-40B4-BE49-F238E27FC236}">
                            <a16:creationId xmlns:a16="http://schemas.microsoft.com/office/drawing/2014/main" id="{D3C48443-7E1A-2577-F382-ABDDB5670F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11" name="Frame 1810">
                        <a:extLst>
                          <a:ext uri="{FF2B5EF4-FFF2-40B4-BE49-F238E27FC236}">
                            <a16:creationId xmlns:a16="http://schemas.microsoft.com/office/drawing/2014/main" id="{0B0286AE-803D-D42A-38F3-22402C59B2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12" name="Rectangle 1811">
                        <a:extLst>
                          <a:ext uri="{FF2B5EF4-FFF2-40B4-BE49-F238E27FC236}">
                            <a16:creationId xmlns:a16="http://schemas.microsoft.com/office/drawing/2014/main" id="{C9CE1207-0E67-BBAA-ED04-809C60C89B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804" name="Group 1803">
                      <a:extLst>
                        <a:ext uri="{FF2B5EF4-FFF2-40B4-BE49-F238E27FC236}">
                          <a16:creationId xmlns:a16="http://schemas.microsoft.com/office/drawing/2014/main" id="{213E8133-36F4-0E28-9060-4E53A68F20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805" name="Frame 1804">
                        <a:extLst>
                          <a:ext uri="{FF2B5EF4-FFF2-40B4-BE49-F238E27FC236}">
                            <a16:creationId xmlns:a16="http://schemas.microsoft.com/office/drawing/2014/main" id="{EDB1CF87-EBA4-A50C-A261-46F434AB37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06" name="Frame 1805">
                        <a:extLst>
                          <a:ext uri="{FF2B5EF4-FFF2-40B4-BE49-F238E27FC236}">
                            <a16:creationId xmlns:a16="http://schemas.microsoft.com/office/drawing/2014/main" id="{712FE623-722C-5F9B-92EB-9F2EF6F9B6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07" name="Frame 1806">
                        <a:extLst>
                          <a:ext uri="{FF2B5EF4-FFF2-40B4-BE49-F238E27FC236}">
                            <a16:creationId xmlns:a16="http://schemas.microsoft.com/office/drawing/2014/main" id="{FA7FB3A1-308B-BDA0-D3E8-4367380BF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08" name="Rectangle 1807">
                        <a:extLst>
                          <a:ext uri="{FF2B5EF4-FFF2-40B4-BE49-F238E27FC236}">
                            <a16:creationId xmlns:a16="http://schemas.microsoft.com/office/drawing/2014/main" id="{06840E14-456D-77C3-2440-6E525CD4A0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780" name="Group 1779">
                    <a:extLst>
                      <a:ext uri="{FF2B5EF4-FFF2-40B4-BE49-F238E27FC236}">
                        <a16:creationId xmlns:a16="http://schemas.microsoft.com/office/drawing/2014/main" id="{20728653-348F-4395-02C9-4D6AFA97CD72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781" name="Group 1780">
                      <a:extLst>
                        <a:ext uri="{FF2B5EF4-FFF2-40B4-BE49-F238E27FC236}">
                          <a16:creationId xmlns:a16="http://schemas.microsoft.com/office/drawing/2014/main" id="{BABA81AC-C6C7-8B6E-6618-2DD5208BEF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97" name="Frame 1796">
                        <a:extLst>
                          <a:ext uri="{FF2B5EF4-FFF2-40B4-BE49-F238E27FC236}">
                            <a16:creationId xmlns:a16="http://schemas.microsoft.com/office/drawing/2014/main" id="{BFB14F01-8274-4946-9C6F-40080E49B0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98" name="Frame 1797">
                        <a:extLst>
                          <a:ext uri="{FF2B5EF4-FFF2-40B4-BE49-F238E27FC236}">
                            <a16:creationId xmlns:a16="http://schemas.microsoft.com/office/drawing/2014/main" id="{5BB965F7-B50C-9AB5-7631-982FD724C6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99" name="Frame 1798">
                        <a:extLst>
                          <a:ext uri="{FF2B5EF4-FFF2-40B4-BE49-F238E27FC236}">
                            <a16:creationId xmlns:a16="http://schemas.microsoft.com/office/drawing/2014/main" id="{79A2C696-4F13-4D2B-050F-F042C032C5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800" name="Rectangle 1799">
                        <a:extLst>
                          <a:ext uri="{FF2B5EF4-FFF2-40B4-BE49-F238E27FC236}">
                            <a16:creationId xmlns:a16="http://schemas.microsoft.com/office/drawing/2014/main" id="{26931A31-4743-3BA6-AB1D-F0B01A813D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82" name="Group 1781">
                      <a:extLst>
                        <a:ext uri="{FF2B5EF4-FFF2-40B4-BE49-F238E27FC236}">
                          <a16:creationId xmlns:a16="http://schemas.microsoft.com/office/drawing/2014/main" id="{1852A2BF-7C83-447A-4FDF-CD83D2CE8C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93" name="Frame 1792">
                        <a:extLst>
                          <a:ext uri="{FF2B5EF4-FFF2-40B4-BE49-F238E27FC236}">
                            <a16:creationId xmlns:a16="http://schemas.microsoft.com/office/drawing/2014/main" id="{0526B214-62CD-3B2D-3840-C2327442D6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94" name="Frame 1793">
                        <a:extLst>
                          <a:ext uri="{FF2B5EF4-FFF2-40B4-BE49-F238E27FC236}">
                            <a16:creationId xmlns:a16="http://schemas.microsoft.com/office/drawing/2014/main" id="{F8DC4345-A418-23D7-494B-022516E7AF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95" name="Frame 1794">
                        <a:extLst>
                          <a:ext uri="{FF2B5EF4-FFF2-40B4-BE49-F238E27FC236}">
                            <a16:creationId xmlns:a16="http://schemas.microsoft.com/office/drawing/2014/main" id="{92FB4EBE-C482-B435-1509-688BFAC5A1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96" name="Rectangle 1795">
                        <a:extLst>
                          <a:ext uri="{FF2B5EF4-FFF2-40B4-BE49-F238E27FC236}">
                            <a16:creationId xmlns:a16="http://schemas.microsoft.com/office/drawing/2014/main" id="{D10927A8-B7D7-191D-CD6D-833FE47B33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83" name="Group 1782">
                      <a:extLst>
                        <a:ext uri="{FF2B5EF4-FFF2-40B4-BE49-F238E27FC236}">
                          <a16:creationId xmlns:a16="http://schemas.microsoft.com/office/drawing/2014/main" id="{54C6603D-4480-A74A-6492-B08CB4C908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89" name="Frame 1788">
                        <a:extLst>
                          <a:ext uri="{FF2B5EF4-FFF2-40B4-BE49-F238E27FC236}">
                            <a16:creationId xmlns:a16="http://schemas.microsoft.com/office/drawing/2014/main" id="{9EA8424D-6F9C-109D-19A9-A6E5755E32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90" name="Frame 1789">
                        <a:extLst>
                          <a:ext uri="{FF2B5EF4-FFF2-40B4-BE49-F238E27FC236}">
                            <a16:creationId xmlns:a16="http://schemas.microsoft.com/office/drawing/2014/main" id="{574C538F-CC2D-8419-E98C-EC02ADE107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91" name="Frame 1790">
                        <a:extLst>
                          <a:ext uri="{FF2B5EF4-FFF2-40B4-BE49-F238E27FC236}">
                            <a16:creationId xmlns:a16="http://schemas.microsoft.com/office/drawing/2014/main" id="{051BB267-54CC-0619-AFB1-75A9B1E178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92" name="Rectangle 1791">
                        <a:extLst>
                          <a:ext uri="{FF2B5EF4-FFF2-40B4-BE49-F238E27FC236}">
                            <a16:creationId xmlns:a16="http://schemas.microsoft.com/office/drawing/2014/main" id="{A3FA4FA3-F2A4-4459-6340-1675768960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84" name="Group 1783">
                      <a:extLst>
                        <a:ext uri="{FF2B5EF4-FFF2-40B4-BE49-F238E27FC236}">
                          <a16:creationId xmlns:a16="http://schemas.microsoft.com/office/drawing/2014/main" id="{823DD74A-3B8F-19E3-B7FA-2808CF5777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85" name="Frame 1784">
                        <a:extLst>
                          <a:ext uri="{FF2B5EF4-FFF2-40B4-BE49-F238E27FC236}">
                            <a16:creationId xmlns:a16="http://schemas.microsoft.com/office/drawing/2014/main" id="{5736FAB4-261B-6244-D0A7-5C67DA52F7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86" name="Frame 1785">
                        <a:extLst>
                          <a:ext uri="{FF2B5EF4-FFF2-40B4-BE49-F238E27FC236}">
                            <a16:creationId xmlns:a16="http://schemas.microsoft.com/office/drawing/2014/main" id="{B0FAD05C-47EC-070C-FE2C-5E99913925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87" name="Frame 1786">
                        <a:extLst>
                          <a:ext uri="{FF2B5EF4-FFF2-40B4-BE49-F238E27FC236}">
                            <a16:creationId xmlns:a16="http://schemas.microsoft.com/office/drawing/2014/main" id="{8C2409CF-18A4-9C4C-9DDC-27EE90E665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88" name="Rectangle 1787">
                        <a:extLst>
                          <a:ext uri="{FF2B5EF4-FFF2-40B4-BE49-F238E27FC236}">
                            <a16:creationId xmlns:a16="http://schemas.microsoft.com/office/drawing/2014/main" id="{4657EA14-F5EA-3DC0-992D-17F6E0B4A4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770" name="Hexagon 1769">
                  <a:extLst>
                    <a:ext uri="{FF2B5EF4-FFF2-40B4-BE49-F238E27FC236}">
                      <a16:creationId xmlns:a16="http://schemas.microsoft.com/office/drawing/2014/main" id="{5FA6145C-F411-2191-26D5-07E8DC3DE276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1" name="Left-right Arrow 1770">
                  <a:extLst>
                    <a:ext uri="{FF2B5EF4-FFF2-40B4-BE49-F238E27FC236}">
                      <a16:creationId xmlns:a16="http://schemas.microsoft.com/office/drawing/2014/main" id="{B5517B5D-AF76-DDE3-9796-B692E94982EB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772" name="Left-right Arrow 1771">
                  <a:extLst>
                    <a:ext uri="{FF2B5EF4-FFF2-40B4-BE49-F238E27FC236}">
                      <a16:creationId xmlns:a16="http://schemas.microsoft.com/office/drawing/2014/main" id="{572A5A62-611B-41B9-0026-56100AE9E939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773" name="Left-right Arrow 1772">
                  <a:extLst>
                    <a:ext uri="{FF2B5EF4-FFF2-40B4-BE49-F238E27FC236}">
                      <a16:creationId xmlns:a16="http://schemas.microsoft.com/office/drawing/2014/main" id="{12DB3254-A65B-7034-1293-D15E2CF154AD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774" name="Left-right Arrow 1773">
                  <a:extLst>
                    <a:ext uri="{FF2B5EF4-FFF2-40B4-BE49-F238E27FC236}">
                      <a16:creationId xmlns:a16="http://schemas.microsoft.com/office/drawing/2014/main" id="{A1A17BC2-2E46-938D-609F-D40AAE243C98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775" name="Left-right Arrow 1774">
                  <a:extLst>
                    <a:ext uri="{FF2B5EF4-FFF2-40B4-BE49-F238E27FC236}">
                      <a16:creationId xmlns:a16="http://schemas.microsoft.com/office/drawing/2014/main" id="{72E60F63-9DAB-36D5-A8A3-8B055C50F5E2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776" name="Left-right Arrow 1775">
                  <a:extLst>
                    <a:ext uri="{FF2B5EF4-FFF2-40B4-BE49-F238E27FC236}">
                      <a16:creationId xmlns:a16="http://schemas.microsoft.com/office/drawing/2014/main" id="{5596BA78-0681-E8D0-73DF-204AAE502A21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54654DB5-9E75-7305-E8D3-7429DCC626B8}"/>
                </a:ext>
              </a:extLst>
            </p:cNvPr>
            <p:cNvGrpSpPr/>
            <p:nvPr/>
          </p:nvGrpSpPr>
          <p:grpSpPr>
            <a:xfrm>
              <a:off x="781744" y="1886505"/>
              <a:ext cx="3996896" cy="863055"/>
              <a:chOff x="789271" y="894206"/>
              <a:chExt cx="3996896" cy="863055"/>
            </a:xfrm>
          </p:grpSpPr>
          <p:grpSp>
            <p:nvGrpSpPr>
              <p:cNvPr id="1393" name="Group 1392">
                <a:extLst>
                  <a:ext uri="{FF2B5EF4-FFF2-40B4-BE49-F238E27FC236}">
                    <a16:creationId xmlns:a16="http://schemas.microsoft.com/office/drawing/2014/main" id="{D1AC8FFF-3BBE-2B45-FD1A-D927AA8B8E6E}"/>
                  </a:ext>
                </a:extLst>
              </p:cNvPr>
              <p:cNvGrpSpPr/>
              <p:nvPr/>
            </p:nvGrpSpPr>
            <p:grpSpPr>
              <a:xfrm>
                <a:off x="789271" y="895961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1673" name="Group 1672">
                  <a:extLst>
                    <a:ext uri="{FF2B5EF4-FFF2-40B4-BE49-F238E27FC236}">
                      <a16:creationId xmlns:a16="http://schemas.microsoft.com/office/drawing/2014/main" id="{25A3365B-170C-7584-1E86-88F56DDE8E78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1681" name="Group 1680">
                    <a:extLst>
                      <a:ext uri="{FF2B5EF4-FFF2-40B4-BE49-F238E27FC236}">
                        <a16:creationId xmlns:a16="http://schemas.microsoft.com/office/drawing/2014/main" id="{4F87BE03-2DF8-C6A7-5C20-15E089766EA9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745" name="Group 1744">
                      <a:extLst>
                        <a:ext uri="{FF2B5EF4-FFF2-40B4-BE49-F238E27FC236}">
                          <a16:creationId xmlns:a16="http://schemas.microsoft.com/office/drawing/2014/main" id="{3B928B63-FBA1-03F2-F4CD-4626D30DD1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61" name="Frame 1760">
                        <a:extLst>
                          <a:ext uri="{FF2B5EF4-FFF2-40B4-BE49-F238E27FC236}">
                            <a16:creationId xmlns:a16="http://schemas.microsoft.com/office/drawing/2014/main" id="{866C95CD-0508-675B-2C07-6ED94F2B17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62" name="Frame 1761">
                        <a:extLst>
                          <a:ext uri="{FF2B5EF4-FFF2-40B4-BE49-F238E27FC236}">
                            <a16:creationId xmlns:a16="http://schemas.microsoft.com/office/drawing/2014/main" id="{2EEF92EC-AC4A-CC56-A3BB-CFE02D7148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63" name="Frame 1762">
                        <a:extLst>
                          <a:ext uri="{FF2B5EF4-FFF2-40B4-BE49-F238E27FC236}">
                            <a16:creationId xmlns:a16="http://schemas.microsoft.com/office/drawing/2014/main" id="{87F3E9EB-DA31-17D7-B46D-D1D1288F92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64" name="Rectangle 1763">
                        <a:extLst>
                          <a:ext uri="{FF2B5EF4-FFF2-40B4-BE49-F238E27FC236}">
                            <a16:creationId xmlns:a16="http://schemas.microsoft.com/office/drawing/2014/main" id="{E2DF6E86-E470-2EAE-436F-7C06651824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46" name="Group 1745">
                      <a:extLst>
                        <a:ext uri="{FF2B5EF4-FFF2-40B4-BE49-F238E27FC236}">
                          <a16:creationId xmlns:a16="http://schemas.microsoft.com/office/drawing/2014/main" id="{67BBDBDE-F126-ECEA-1C94-36D23D594C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57" name="Frame 1756">
                        <a:extLst>
                          <a:ext uri="{FF2B5EF4-FFF2-40B4-BE49-F238E27FC236}">
                            <a16:creationId xmlns:a16="http://schemas.microsoft.com/office/drawing/2014/main" id="{E17D0805-A5E6-1033-F62C-F5E035A04B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58" name="Frame 1757">
                        <a:extLst>
                          <a:ext uri="{FF2B5EF4-FFF2-40B4-BE49-F238E27FC236}">
                            <a16:creationId xmlns:a16="http://schemas.microsoft.com/office/drawing/2014/main" id="{926A24B7-53EC-892E-A02D-F673ECB125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59" name="Frame 1758">
                        <a:extLst>
                          <a:ext uri="{FF2B5EF4-FFF2-40B4-BE49-F238E27FC236}">
                            <a16:creationId xmlns:a16="http://schemas.microsoft.com/office/drawing/2014/main" id="{F0044E7A-3DC4-B507-210A-70EA917827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60" name="Rectangle 1759">
                        <a:extLst>
                          <a:ext uri="{FF2B5EF4-FFF2-40B4-BE49-F238E27FC236}">
                            <a16:creationId xmlns:a16="http://schemas.microsoft.com/office/drawing/2014/main" id="{CEECF560-3906-8DB5-5696-C6D37582A4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47" name="Group 1746">
                      <a:extLst>
                        <a:ext uri="{FF2B5EF4-FFF2-40B4-BE49-F238E27FC236}">
                          <a16:creationId xmlns:a16="http://schemas.microsoft.com/office/drawing/2014/main" id="{1530EB08-FCEB-49A7-E79B-71EF61E238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53" name="Frame 1752">
                        <a:extLst>
                          <a:ext uri="{FF2B5EF4-FFF2-40B4-BE49-F238E27FC236}">
                            <a16:creationId xmlns:a16="http://schemas.microsoft.com/office/drawing/2014/main" id="{FB1765C0-EABB-69AD-A53F-CB475E11D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54" name="Frame 1753">
                        <a:extLst>
                          <a:ext uri="{FF2B5EF4-FFF2-40B4-BE49-F238E27FC236}">
                            <a16:creationId xmlns:a16="http://schemas.microsoft.com/office/drawing/2014/main" id="{B6918CEC-BD59-B16A-3AAF-245FF02E21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55" name="Frame 1754">
                        <a:extLst>
                          <a:ext uri="{FF2B5EF4-FFF2-40B4-BE49-F238E27FC236}">
                            <a16:creationId xmlns:a16="http://schemas.microsoft.com/office/drawing/2014/main" id="{5AAC8CEC-DEF8-ECD1-572E-DD2E2BB239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56" name="Rectangle 1755">
                        <a:extLst>
                          <a:ext uri="{FF2B5EF4-FFF2-40B4-BE49-F238E27FC236}">
                            <a16:creationId xmlns:a16="http://schemas.microsoft.com/office/drawing/2014/main" id="{DEB19202-4F09-8FC8-21F6-CDB957C82A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48" name="Group 1747">
                      <a:extLst>
                        <a:ext uri="{FF2B5EF4-FFF2-40B4-BE49-F238E27FC236}">
                          <a16:creationId xmlns:a16="http://schemas.microsoft.com/office/drawing/2014/main" id="{F0D24DED-6D76-DC5F-29D7-80A97943D2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49" name="Frame 1748">
                        <a:extLst>
                          <a:ext uri="{FF2B5EF4-FFF2-40B4-BE49-F238E27FC236}">
                            <a16:creationId xmlns:a16="http://schemas.microsoft.com/office/drawing/2014/main" id="{B9DA6384-01D0-FEA1-6263-CC279AA93F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50" name="Frame 1749">
                        <a:extLst>
                          <a:ext uri="{FF2B5EF4-FFF2-40B4-BE49-F238E27FC236}">
                            <a16:creationId xmlns:a16="http://schemas.microsoft.com/office/drawing/2014/main" id="{EC5A44F2-FA93-58FE-0B2A-61204065B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51" name="Frame 1750">
                        <a:extLst>
                          <a:ext uri="{FF2B5EF4-FFF2-40B4-BE49-F238E27FC236}">
                            <a16:creationId xmlns:a16="http://schemas.microsoft.com/office/drawing/2014/main" id="{BC816FF0-6812-AC7B-B378-91F7E01345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52" name="Rectangle 1751">
                        <a:extLst>
                          <a:ext uri="{FF2B5EF4-FFF2-40B4-BE49-F238E27FC236}">
                            <a16:creationId xmlns:a16="http://schemas.microsoft.com/office/drawing/2014/main" id="{796AF3D8-8B0F-8EBD-43F1-D11CF7C7BC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682" name="Group 1681">
                    <a:extLst>
                      <a:ext uri="{FF2B5EF4-FFF2-40B4-BE49-F238E27FC236}">
                        <a16:creationId xmlns:a16="http://schemas.microsoft.com/office/drawing/2014/main" id="{0BC49A2E-3BB4-4716-72BA-FFD391189E86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725" name="Group 1724">
                      <a:extLst>
                        <a:ext uri="{FF2B5EF4-FFF2-40B4-BE49-F238E27FC236}">
                          <a16:creationId xmlns:a16="http://schemas.microsoft.com/office/drawing/2014/main" id="{22342F2F-B5D8-95DB-CC3D-56986511D6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41" name="Frame 1740">
                        <a:extLst>
                          <a:ext uri="{FF2B5EF4-FFF2-40B4-BE49-F238E27FC236}">
                            <a16:creationId xmlns:a16="http://schemas.microsoft.com/office/drawing/2014/main" id="{989FACF8-81FD-723C-DB0A-C10B01CC7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42" name="Frame 1741">
                        <a:extLst>
                          <a:ext uri="{FF2B5EF4-FFF2-40B4-BE49-F238E27FC236}">
                            <a16:creationId xmlns:a16="http://schemas.microsoft.com/office/drawing/2014/main" id="{2F36FA6E-B3C8-818E-B287-4561F51F10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43" name="Frame 1742">
                        <a:extLst>
                          <a:ext uri="{FF2B5EF4-FFF2-40B4-BE49-F238E27FC236}">
                            <a16:creationId xmlns:a16="http://schemas.microsoft.com/office/drawing/2014/main" id="{9AE17159-5011-FB06-FFC1-03D8D341C8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44" name="Rectangle 1743">
                        <a:extLst>
                          <a:ext uri="{FF2B5EF4-FFF2-40B4-BE49-F238E27FC236}">
                            <a16:creationId xmlns:a16="http://schemas.microsoft.com/office/drawing/2014/main" id="{F5F545B2-3A84-7909-96CA-7E5217B4DB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26" name="Group 1725">
                      <a:extLst>
                        <a:ext uri="{FF2B5EF4-FFF2-40B4-BE49-F238E27FC236}">
                          <a16:creationId xmlns:a16="http://schemas.microsoft.com/office/drawing/2014/main" id="{9EF551C3-3C28-CA07-299A-ADD1C71FF9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37" name="Frame 1736">
                        <a:extLst>
                          <a:ext uri="{FF2B5EF4-FFF2-40B4-BE49-F238E27FC236}">
                            <a16:creationId xmlns:a16="http://schemas.microsoft.com/office/drawing/2014/main" id="{E8F1FAD6-A35F-0068-D5CF-335E0D21B5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38" name="Frame 1737">
                        <a:extLst>
                          <a:ext uri="{FF2B5EF4-FFF2-40B4-BE49-F238E27FC236}">
                            <a16:creationId xmlns:a16="http://schemas.microsoft.com/office/drawing/2014/main" id="{7649128F-33C3-DC6D-CB91-92F4A45A27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39" name="Frame 1738">
                        <a:extLst>
                          <a:ext uri="{FF2B5EF4-FFF2-40B4-BE49-F238E27FC236}">
                            <a16:creationId xmlns:a16="http://schemas.microsoft.com/office/drawing/2014/main" id="{92651373-7C14-D689-8AB4-EA05BE38CC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40" name="Rectangle 1739">
                        <a:extLst>
                          <a:ext uri="{FF2B5EF4-FFF2-40B4-BE49-F238E27FC236}">
                            <a16:creationId xmlns:a16="http://schemas.microsoft.com/office/drawing/2014/main" id="{7FF5F966-CEF5-BBA5-55C5-644A3E7161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27" name="Group 1726">
                      <a:extLst>
                        <a:ext uri="{FF2B5EF4-FFF2-40B4-BE49-F238E27FC236}">
                          <a16:creationId xmlns:a16="http://schemas.microsoft.com/office/drawing/2014/main" id="{D97A8143-9358-89F8-DAC7-594C666978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33" name="Frame 1732">
                        <a:extLst>
                          <a:ext uri="{FF2B5EF4-FFF2-40B4-BE49-F238E27FC236}">
                            <a16:creationId xmlns:a16="http://schemas.microsoft.com/office/drawing/2014/main" id="{68D2D219-53A1-572A-5CA6-158E0DFCC8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34" name="Frame 1733">
                        <a:extLst>
                          <a:ext uri="{FF2B5EF4-FFF2-40B4-BE49-F238E27FC236}">
                            <a16:creationId xmlns:a16="http://schemas.microsoft.com/office/drawing/2014/main" id="{78217DEC-6DA4-D762-DF08-FBAF0A07E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35" name="Frame 1734">
                        <a:extLst>
                          <a:ext uri="{FF2B5EF4-FFF2-40B4-BE49-F238E27FC236}">
                            <a16:creationId xmlns:a16="http://schemas.microsoft.com/office/drawing/2014/main" id="{247AC2D1-D32D-A6CC-AEDB-A9ADBCD03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36" name="Rectangle 1735">
                        <a:extLst>
                          <a:ext uri="{FF2B5EF4-FFF2-40B4-BE49-F238E27FC236}">
                            <a16:creationId xmlns:a16="http://schemas.microsoft.com/office/drawing/2014/main" id="{E397B45F-F65B-783F-6A77-1DAFC5F5C9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28" name="Group 1727">
                      <a:extLst>
                        <a:ext uri="{FF2B5EF4-FFF2-40B4-BE49-F238E27FC236}">
                          <a16:creationId xmlns:a16="http://schemas.microsoft.com/office/drawing/2014/main" id="{9CBF7E2C-B82D-4F4D-39B1-16D36E48DC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29" name="Frame 1728">
                        <a:extLst>
                          <a:ext uri="{FF2B5EF4-FFF2-40B4-BE49-F238E27FC236}">
                            <a16:creationId xmlns:a16="http://schemas.microsoft.com/office/drawing/2014/main" id="{25AC5B9F-C5D7-69EA-E0A0-C4AABD8D95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30" name="Frame 1729">
                        <a:extLst>
                          <a:ext uri="{FF2B5EF4-FFF2-40B4-BE49-F238E27FC236}">
                            <a16:creationId xmlns:a16="http://schemas.microsoft.com/office/drawing/2014/main" id="{CFBFB600-FE86-8AEF-E6F8-5A4C18FE02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31" name="Frame 1730">
                        <a:extLst>
                          <a:ext uri="{FF2B5EF4-FFF2-40B4-BE49-F238E27FC236}">
                            <a16:creationId xmlns:a16="http://schemas.microsoft.com/office/drawing/2014/main" id="{3F30075D-1537-9495-C919-54BDEB8929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32" name="Rectangle 1731">
                        <a:extLst>
                          <a:ext uri="{FF2B5EF4-FFF2-40B4-BE49-F238E27FC236}">
                            <a16:creationId xmlns:a16="http://schemas.microsoft.com/office/drawing/2014/main" id="{B7E5D1C2-9F00-ED36-3AF5-56A5C98621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683" name="Group 1682">
                    <a:extLst>
                      <a:ext uri="{FF2B5EF4-FFF2-40B4-BE49-F238E27FC236}">
                        <a16:creationId xmlns:a16="http://schemas.microsoft.com/office/drawing/2014/main" id="{E09F74CB-CE7A-39A8-5EF2-F29875BE6BCF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705" name="Group 1704">
                      <a:extLst>
                        <a:ext uri="{FF2B5EF4-FFF2-40B4-BE49-F238E27FC236}">
                          <a16:creationId xmlns:a16="http://schemas.microsoft.com/office/drawing/2014/main" id="{1B610C70-36B6-7567-6643-2EC5FC5105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21" name="Frame 1720">
                        <a:extLst>
                          <a:ext uri="{FF2B5EF4-FFF2-40B4-BE49-F238E27FC236}">
                            <a16:creationId xmlns:a16="http://schemas.microsoft.com/office/drawing/2014/main" id="{E27C2E0A-C867-795C-D011-FAC45A4E5F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22" name="Frame 1721">
                        <a:extLst>
                          <a:ext uri="{FF2B5EF4-FFF2-40B4-BE49-F238E27FC236}">
                            <a16:creationId xmlns:a16="http://schemas.microsoft.com/office/drawing/2014/main" id="{0162B946-8AA7-FC16-A4A9-C9883FD89E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23" name="Frame 1722">
                        <a:extLst>
                          <a:ext uri="{FF2B5EF4-FFF2-40B4-BE49-F238E27FC236}">
                            <a16:creationId xmlns:a16="http://schemas.microsoft.com/office/drawing/2014/main" id="{E7A9BD88-3E42-0874-BE83-1082BCF12B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24" name="Rectangle 1723">
                        <a:extLst>
                          <a:ext uri="{FF2B5EF4-FFF2-40B4-BE49-F238E27FC236}">
                            <a16:creationId xmlns:a16="http://schemas.microsoft.com/office/drawing/2014/main" id="{39CF5A6C-7BE5-DC04-126B-7702B0D282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06" name="Group 1705">
                      <a:extLst>
                        <a:ext uri="{FF2B5EF4-FFF2-40B4-BE49-F238E27FC236}">
                          <a16:creationId xmlns:a16="http://schemas.microsoft.com/office/drawing/2014/main" id="{F86F3539-CCE1-8C0F-9657-390E2377F3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17" name="Frame 1716">
                        <a:extLst>
                          <a:ext uri="{FF2B5EF4-FFF2-40B4-BE49-F238E27FC236}">
                            <a16:creationId xmlns:a16="http://schemas.microsoft.com/office/drawing/2014/main" id="{57AA6E47-029E-2CF6-EF38-2A3550B9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18" name="Frame 1717">
                        <a:extLst>
                          <a:ext uri="{FF2B5EF4-FFF2-40B4-BE49-F238E27FC236}">
                            <a16:creationId xmlns:a16="http://schemas.microsoft.com/office/drawing/2014/main" id="{96E30324-83FF-0074-CD24-6A5E8DA629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19" name="Frame 1718">
                        <a:extLst>
                          <a:ext uri="{FF2B5EF4-FFF2-40B4-BE49-F238E27FC236}">
                            <a16:creationId xmlns:a16="http://schemas.microsoft.com/office/drawing/2014/main" id="{EC48600D-0CA0-4908-7434-182912A552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20" name="Rectangle 1719">
                        <a:extLst>
                          <a:ext uri="{FF2B5EF4-FFF2-40B4-BE49-F238E27FC236}">
                            <a16:creationId xmlns:a16="http://schemas.microsoft.com/office/drawing/2014/main" id="{7D998E5C-AF25-CE92-3EF5-59F7006AFC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07" name="Group 1706">
                      <a:extLst>
                        <a:ext uri="{FF2B5EF4-FFF2-40B4-BE49-F238E27FC236}">
                          <a16:creationId xmlns:a16="http://schemas.microsoft.com/office/drawing/2014/main" id="{11B4C508-95E4-5F63-D1B6-A082EF941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13" name="Frame 1712">
                        <a:extLst>
                          <a:ext uri="{FF2B5EF4-FFF2-40B4-BE49-F238E27FC236}">
                            <a16:creationId xmlns:a16="http://schemas.microsoft.com/office/drawing/2014/main" id="{B01A2B70-8487-FB71-C310-FD15C439C6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14" name="Frame 1713">
                        <a:extLst>
                          <a:ext uri="{FF2B5EF4-FFF2-40B4-BE49-F238E27FC236}">
                            <a16:creationId xmlns:a16="http://schemas.microsoft.com/office/drawing/2014/main" id="{B7FC8641-530B-B16E-DC0B-7F00A8740E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15" name="Frame 1714">
                        <a:extLst>
                          <a:ext uri="{FF2B5EF4-FFF2-40B4-BE49-F238E27FC236}">
                            <a16:creationId xmlns:a16="http://schemas.microsoft.com/office/drawing/2014/main" id="{B3DFB2CA-568E-0AE8-CCE2-26129ADD03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16" name="Rectangle 1715">
                        <a:extLst>
                          <a:ext uri="{FF2B5EF4-FFF2-40B4-BE49-F238E27FC236}">
                            <a16:creationId xmlns:a16="http://schemas.microsoft.com/office/drawing/2014/main" id="{D00F60B9-362D-D5CE-18D2-0EC178FF8F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708" name="Group 1707">
                      <a:extLst>
                        <a:ext uri="{FF2B5EF4-FFF2-40B4-BE49-F238E27FC236}">
                          <a16:creationId xmlns:a16="http://schemas.microsoft.com/office/drawing/2014/main" id="{802CFDAB-57E1-B419-7F78-F14ABDDD10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09" name="Frame 1708">
                        <a:extLst>
                          <a:ext uri="{FF2B5EF4-FFF2-40B4-BE49-F238E27FC236}">
                            <a16:creationId xmlns:a16="http://schemas.microsoft.com/office/drawing/2014/main" id="{0F81A57A-38FB-569A-951E-C60ED7786E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10" name="Frame 1709">
                        <a:extLst>
                          <a:ext uri="{FF2B5EF4-FFF2-40B4-BE49-F238E27FC236}">
                            <a16:creationId xmlns:a16="http://schemas.microsoft.com/office/drawing/2014/main" id="{D1592D90-B773-669D-4509-081566280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11" name="Frame 1710">
                        <a:extLst>
                          <a:ext uri="{FF2B5EF4-FFF2-40B4-BE49-F238E27FC236}">
                            <a16:creationId xmlns:a16="http://schemas.microsoft.com/office/drawing/2014/main" id="{A2BF7163-D92C-134C-88C0-5506CA7402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12" name="Rectangle 1711">
                        <a:extLst>
                          <a:ext uri="{FF2B5EF4-FFF2-40B4-BE49-F238E27FC236}">
                            <a16:creationId xmlns:a16="http://schemas.microsoft.com/office/drawing/2014/main" id="{5CBEF382-C3E6-FF60-332B-F87B430CDC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684" name="Group 1683">
                    <a:extLst>
                      <a:ext uri="{FF2B5EF4-FFF2-40B4-BE49-F238E27FC236}">
                        <a16:creationId xmlns:a16="http://schemas.microsoft.com/office/drawing/2014/main" id="{6B051C0E-AE4C-29CE-F66A-77D9130D0373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685" name="Group 1684">
                      <a:extLst>
                        <a:ext uri="{FF2B5EF4-FFF2-40B4-BE49-F238E27FC236}">
                          <a16:creationId xmlns:a16="http://schemas.microsoft.com/office/drawing/2014/main" id="{48E3FCB3-A3AA-9B07-39E3-38C4E296C1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701" name="Frame 1700">
                        <a:extLst>
                          <a:ext uri="{FF2B5EF4-FFF2-40B4-BE49-F238E27FC236}">
                            <a16:creationId xmlns:a16="http://schemas.microsoft.com/office/drawing/2014/main" id="{ECCF88EB-5AAC-100C-2253-7E0A371FC5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02" name="Frame 1701">
                        <a:extLst>
                          <a:ext uri="{FF2B5EF4-FFF2-40B4-BE49-F238E27FC236}">
                            <a16:creationId xmlns:a16="http://schemas.microsoft.com/office/drawing/2014/main" id="{597F01D1-3ABD-A4F3-5441-F3D69CF7DE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03" name="Frame 1702">
                        <a:extLst>
                          <a:ext uri="{FF2B5EF4-FFF2-40B4-BE49-F238E27FC236}">
                            <a16:creationId xmlns:a16="http://schemas.microsoft.com/office/drawing/2014/main" id="{CCD95727-5C63-5D80-B0FB-7F6CFCF03B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04" name="Rectangle 1703">
                        <a:extLst>
                          <a:ext uri="{FF2B5EF4-FFF2-40B4-BE49-F238E27FC236}">
                            <a16:creationId xmlns:a16="http://schemas.microsoft.com/office/drawing/2014/main" id="{D25207FA-A865-2D50-162E-2559A23E3E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86" name="Group 1685">
                      <a:extLst>
                        <a:ext uri="{FF2B5EF4-FFF2-40B4-BE49-F238E27FC236}">
                          <a16:creationId xmlns:a16="http://schemas.microsoft.com/office/drawing/2014/main" id="{A07D6BC5-2B21-E01C-04A3-AB48DE0248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97" name="Frame 1696">
                        <a:extLst>
                          <a:ext uri="{FF2B5EF4-FFF2-40B4-BE49-F238E27FC236}">
                            <a16:creationId xmlns:a16="http://schemas.microsoft.com/office/drawing/2014/main" id="{698EBFAD-2BD4-DC22-F2F7-58F6B45C72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98" name="Frame 1697">
                        <a:extLst>
                          <a:ext uri="{FF2B5EF4-FFF2-40B4-BE49-F238E27FC236}">
                            <a16:creationId xmlns:a16="http://schemas.microsoft.com/office/drawing/2014/main" id="{FB85ECE3-728F-3D99-2C54-9B67D72287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99" name="Frame 1698">
                        <a:extLst>
                          <a:ext uri="{FF2B5EF4-FFF2-40B4-BE49-F238E27FC236}">
                            <a16:creationId xmlns:a16="http://schemas.microsoft.com/office/drawing/2014/main" id="{242A2674-9A7B-FD55-3473-E6F8A21F2B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700" name="Rectangle 1699">
                        <a:extLst>
                          <a:ext uri="{FF2B5EF4-FFF2-40B4-BE49-F238E27FC236}">
                            <a16:creationId xmlns:a16="http://schemas.microsoft.com/office/drawing/2014/main" id="{3DA5993D-BFCA-7CE3-6DA2-E8A426DD53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87" name="Group 1686">
                      <a:extLst>
                        <a:ext uri="{FF2B5EF4-FFF2-40B4-BE49-F238E27FC236}">
                          <a16:creationId xmlns:a16="http://schemas.microsoft.com/office/drawing/2014/main" id="{B46DCD4E-4A25-758F-4A26-E1AB4964F7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93" name="Frame 1692">
                        <a:extLst>
                          <a:ext uri="{FF2B5EF4-FFF2-40B4-BE49-F238E27FC236}">
                            <a16:creationId xmlns:a16="http://schemas.microsoft.com/office/drawing/2014/main" id="{CABC0AF6-4750-A9C9-845D-D605827DEA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94" name="Frame 1693">
                        <a:extLst>
                          <a:ext uri="{FF2B5EF4-FFF2-40B4-BE49-F238E27FC236}">
                            <a16:creationId xmlns:a16="http://schemas.microsoft.com/office/drawing/2014/main" id="{79B1160F-8026-DDA2-DE4D-3766DF1428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95" name="Frame 1694">
                        <a:extLst>
                          <a:ext uri="{FF2B5EF4-FFF2-40B4-BE49-F238E27FC236}">
                            <a16:creationId xmlns:a16="http://schemas.microsoft.com/office/drawing/2014/main" id="{2E2B4504-AF1E-A944-24AA-4714C7F65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96" name="Rectangle 1695">
                        <a:extLst>
                          <a:ext uri="{FF2B5EF4-FFF2-40B4-BE49-F238E27FC236}">
                            <a16:creationId xmlns:a16="http://schemas.microsoft.com/office/drawing/2014/main" id="{2507DB7E-03A5-1FD7-39A4-DF8CF67C5B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88" name="Group 1687">
                      <a:extLst>
                        <a:ext uri="{FF2B5EF4-FFF2-40B4-BE49-F238E27FC236}">
                          <a16:creationId xmlns:a16="http://schemas.microsoft.com/office/drawing/2014/main" id="{FFA13467-5753-FDE9-0FFC-D8D43C0673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89" name="Frame 1688">
                        <a:extLst>
                          <a:ext uri="{FF2B5EF4-FFF2-40B4-BE49-F238E27FC236}">
                            <a16:creationId xmlns:a16="http://schemas.microsoft.com/office/drawing/2014/main" id="{2759D1B7-26D6-C72B-AC84-3E12F780E4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90" name="Frame 1689">
                        <a:extLst>
                          <a:ext uri="{FF2B5EF4-FFF2-40B4-BE49-F238E27FC236}">
                            <a16:creationId xmlns:a16="http://schemas.microsoft.com/office/drawing/2014/main" id="{6EE7C5AF-EBE5-DDB4-2F5E-597BEB76AA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91" name="Frame 1690">
                        <a:extLst>
                          <a:ext uri="{FF2B5EF4-FFF2-40B4-BE49-F238E27FC236}">
                            <a16:creationId xmlns:a16="http://schemas.microsoft.com/office/drawing/2014/main" id="{68401EA3-CCE8-831C-ABE2-A70D3435BB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92" name="Rectangle 1691">
                        <a:extLst>
                          <a:ext uri="{FF2B5EF4-FFF2-40B4-BE49-F238E27FC236}">
                            <a16:creationId xmlns:a16="http://schemas.microsoft.com/office/drawing/2014/main" id="{EF3C19B3-A2A9-FC8D-B4B2-A0833A0A25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674" name="Hexagon 1673">
                  <a:extLst>
                    <a:ext uri="{FF2B5EF4-FFF2-40B4-BE49-F238E27FC236}">
                      <a16:creationId xmlns:a16="http://schemas.microsoft.com/office/drawing/2014/main" id="{EC8B7375-0A38-33F5-0640-CB52C807F313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5" name="Left-right Arrow 1674">
                  <a:extLst>
                    <a:ext uri="{FF2B5EF4-FFF2-40B4-BE49-F238E27FC236}">
                      <a16:creationId xmlns:a16="http://schemas.microsoft.com/office/drawing/2014/main" id="{A53907E0-A884-4834-3BBD-C9652C6B535D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676" name="Left-right Arrow 1675">
                  <a:extLst>
                    <a:ext uri="{FF2B5EF4-FFF2-40B4-BE49-F238E27FC236}">
                      <a16:creationId xmlns:a16="http://schemas.microsoft.com/office/drawing/2014/main" id="{2CA8156E-191B-41E9-5CB9-18C85C5F396A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677" name="Left-right Arrow 1676">
                  <a:extLst>
                    <a:ext uri="{FF2B5EF4-FFF2-40B4-BE49-F238E27FC236}">
                      <a16:creationId xmlns:a16="http://schemas.microsoft.com/office/drawing/2014/main" id="{EECCCEA1-7B7B-2625-F104-F55BE52E497F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678" name="Left-right Arrow 1677">
                  <a:extLst>
                    <a:ext uri="{FF2B5EF4-FFF2-40B4-BE49-F238E27FC236}">
                      <a16:creationId xmlns:a16="http://schemas.microsoft.com/office/drawing/2014/main" id="{04B6F576-EAEE-E3FB-CBFA-A1349D3868B4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679" name="Left-right Arrow 1678">
                  <a:extLst>
                    <a:ext uri="{FF2B5EF4-FFF2-40B4-BE49-F238E27FC236}">
                      <a16:creationId xmlns:a16="http://schemas.microsoft.com/office/drawing/2014/main" id="{44BBB8CF-124D-ED0E-0136-F28D1B67F710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680" name="Left-right Arrow 1679">
                  <a:extLst>
                    <a:ext uri="{FF2B5EF4-FFF2-40B4-BE49-F238E27FC236}">
                      <a16:creationId xmlns:a16="http://schemas.microsoft.com/office/drawing/2014/main" id="{A4BC1B8E-B088-38B2-2653-6AC5AFC7E16F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1394" name="Group 1393">
                <a:extLst>
                  <a:ext uri="{FF2B5EF4-FFF2-40B4-BE49-F238E27FC236}">
                    <a16:creationId xmlns:a16="http://schemas.microsoft.com/office/drawing/2014/main" id="{0FCB5BCB-2F14-9349-AE56-700ED0D21B5A}"/>
                  </a:ext>
                </a:extLst>
              </p:cNvPr>
              <p:cNvGrpSpPr/>
              <p:nvPr/>
            </p:nvGrpSpPr>
            <p:grpSpPr>
              <a:xfrm>
                <a:off x="1799892" y="895376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1581" name="Group 1580">
                  <a:extLst>
                    <a:ext uri="{FF2B5EF4-FFF2-40B4-BE49-F238E27FC236}">
                      <a16:creationId xmlns:a16="http://schemas.microsoft.com/office/drawing/2014/main" id="{81F90363-7ABD-C7DB-EB37-B26A4BE4AB2F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1589" name="Group 1588">
                    <a:extLst>
                      <a:ext uri="{FF2B5EF4-FFF2-40B4-BE49-F238E27FC236}">
                        <a16:creationId xmlns:a16="http://schemas.microsoft.com/office/drawing/2014/main" id="{9DC7BA7C-C428-FB14-4B19-C7EF4092DB9C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653" name="Group 1652">
                      <a:extLst>
                        <a:ext uri="{FF2B5EF4-FFF2-40B4-BE49-F238E27FC236}">
                          <a16:creationId xmlns:a16="http://schemas.microsoft.com/office/drawing/2014/main" id="{7E101140-E132-BF01-86E3-859254A306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69" name="Frame 1668">
                        <a:extLst>
                          <a:ext uri="{FF2B5EF4-FFF2-40B4-BE49-F238E27FC236}">
                            <a16:creationId xmlns:a16="http://schemas.microsoft.com/office/drawing/2014/main" id="{B4679175-E428-209E-19D7-8A158C5779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70" name="Frame 1669">
                        <a:extLst>
                          <a:ext uri="{FF2B5EF4-FFF2-40B4-BE49-F238E27FC236}">
                            <a16:creationId xmlns:a16="http://schemas.microsoft.com/office/drawing/2014/main" id="{2C198CBC-DD4B-4C45-F25F-86BFA5FCA4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71" name="Frame 1670">
                        <a:extLst>
                          <a:ext uri="{FF2B5EF4-FFF2-40B4-BE49-F238E27FC236}">
                            <a16:creationId xmlns:a16="http://schemas.microsoft.com/office/drawing/2014/main" id="{6AAA7747-D51A-0320-8E7A-A61236793C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72" name="Rectangle 1671">
                        <a:extLst>
                          <a:ext uri="{FF2B5EF4-FFF2-40B4-BE49-F238E27FC236}">
                            <a16:creationId xmlns:a16="http://schemas.microsoft.com/office/drawing/2014/main" id="{2E1ACEBB-4C45-8246-9C76-03DF2DF2E4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54" name="Group 1653">
                      <a:extLst>
                        <a:ext uri="{FF2B5EF4-FFF2-40B4-BE49-F238E27FC236}">
                          <a16:creationId xmlns:a16="http://schemas.microsoft.com/office/drawing/2014/main" id="{7BB9CB2A-6745-953F-6CF8-B8DC1E8E34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65" name="Frame 1664">
                        <a:extLst>
                          <a:ext uri="{FF2B5EF4-FFF2-40B4-BE49-F238E27FC236}">
                            <a16:creationId xmlns:a16="http://schemas.microsoft.com/office/drawing/2014/main" id="{1518753F-43B5-444F-B3C0-D85B5E272A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66" name="Frame 1665">
                        <a:extLst>
                          <a:ext uri="{FF2B5EF4-FFF2-40B4-BE49-F238E27FC236}">
                            <a16:creationId xmlns:a16="http://schemas.microsoft.com/office/drawing/2014/main" id="{ED4E44EB-1913-E0CA-0AFE-A4C6453D87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67" name="Frame 1666">
                        <a:extLst>
                          <a:ext uri="{FF2B5EF4-FFF2-40B4-BE49-F238E27FC236}">
                            <a16:creationId xmlns:a16="http://schemas.microsoft.com/office/drawing/2014/main" id="{0C9FF18A-A46D-9411-48F6-2DAF9053F6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68" name="Rectangle 1667">
                        <a:extLst>
                          <a:ext uri="{FF2B5EF4-FFF2-40B4-BE49-F238E27FC236}">
                            <a16:creationId xmlns:a16="http://schemas.microsoft.com/office/drawing/2014/main" id="{2DA72C6E-A23A-C37D-D1B1-311211F89C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55" name="Group 1654">
                      <a:extLst>
                        <a:ext uri="{FF2B5EF4-FFF2-40B4-BE49-F238E27FC236}">
                          <a16:creationId xmlns:a16="http://schemas.microsoft.com/office/drawing/2014/main" id="{B2695006-C945-BBB6-2F79-8F30F7CB3C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61" name="Frame 1660">
                        <a:extLst>
                          <a:ext uri="{FF2B5EF4-FFF2-40B4-BE49-F238E27FC236}">
                            <a16:creationId xmlns:a16="http://schemas.microsoft.com/office/drawing/2014/main" id="{9DC6A537-D048-B03E-1977-72F7655246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62" name="Frame 1661">
                        <a:extLst>
                          <a:ext uri="{FF2B5EF4-FFF2-40B4-BE49-F238E27FC236}">
                            <a16:creationId xmlns:a16="http://schemas.microsoft.com/office/drawing/2014/main" id="{1081B1E1-6C92-4D20-1CB9-8B69925AD7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63" name="Frame 1662">
                        <a:extLst>
                          <a:ext uri="{FF2B5EF4-FFF2-40B4-BE49-F238E27FC236}">
                            <a16:creationId xmlns:a16="http://schemas.microsoft.com/office/drawing/2014/main" id="{232D9B1A-9F71-C34A-2804-666DDD280B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64" name="Rectangle 1663">
                        <a:extLst>
                          <a:ext uri="{FF2B5EF4-FFF2-40B4-BE49-F238E27FC236}">
                            <a16:creationId xmlns:a16="http://schemas.microsoft.com/office/drawing/2014/main" id="{177757FF-0DD9-4518-0566-15BB5C7A16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56" name="Group 1655">
                      <a:extLst>
                        <a:ext uri="{FF2B5EF4-FFF2-40B4-BE49-F238E27FC236}">
                          <a16:creationId xmlns:a16="http://schemas.microsoft.com/office/drawing/2014/main" id="{9F8672B6-1ACC-7293-45E5-EBEF3C946F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57" name="Frame 1656">
                        <a:extLst>
                          <a:ext uri="{FF2B5EF4-FFF2-40B4-BE49-F238E27FC236}">
                            <a16:creationId xmlns:a16="http://schemas.microsoft.com/office/drawing/2014/main" id="{FB391ABD-F16A-BE86-6905-1262806618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58" name="Frame 1657">
                        <a:extLst>
                          <a:ext uri="{FF2B5EF4-FFF2-40B4-BE49-F238E27FC236}">
                            <a16:creationId xmlns:a16="http://schemas.microsoft.com/office/drawing/2014/main" id="{996C4EA4-BC84-28E0-C67A-99053493FF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59" name="Frame 1658">
                        <a:extLst>
                          <a:ext uri="{FF2B5EF4-FFF2-40B4-BE49-F238E27FC236}">
                            <a16:creationId xmlns:a16="http://schemas.microsoft.com/office/drawing/2014/main" id="{4FBF4F75-1F05-AC2A-BE93-CB458EACF6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60" name="Rectangle 1659">
                        <a:extLst>
                          <a:ext uri="{FF2B5EF4-FFF2-40B4-BE49-F238E27FC236}">
                            <a16:creationId xmlns:a16="http://schemas.microsoft.com/office/drawing/2014/main" id="{7CE919EE-BAD7-7D2E-7B48-3291A6B054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590" name="Group 1589">
                    <a:extLst>
                      <a:ext uri="{FF2B5EF4-FFF2-40B4-BE49-F238E27FC236}">
                        <a16:creationId xmlns:a16="http://schemas.microsoft.com/office/drawing/2014/main" id="{6953E046-533B-BC40-80B7-7E7A5B3D9E16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633" name="Group 1632">
                      <a:extLst>
                        <a:ext uri="{FF2B5EF4-FFF2-40B4-BE49-F238E27FC236}">
                          <a16:creationId xmlns:a16="http://schemas.microsoft.com/office/drawing/2014/main" id="{67163B56-4B03-F31A-3900-A8731433BD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49" name="Frame 1648">
                        <a:extLst>
                          <a:ext uri="{FF2B5EF4-FFF2-40B4-BE49-F238E27FC236}">
                            <a16:creationId xmlns:a16="http://schemas.microsoft.com/office/drawing/2014/main" id="{820A2B73-4585-4ECE-4E0F-D7BE083BB2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50" name="Frame 1649">
                        <a:extLst>
                          <a:ext uri="{FF2B5EF4-FFF2-40B4-BE49-F238E27FC236}">
                            <a16:creationId xmlns:a16="http://schemas.microsoft.com/office/drawing/2014/main" id="{84EED607-8C21-019F-C992-9F15516746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51" name="Frame 1650">
                        <a:extLst>
                          <a:ext uri="{FF2B5EF4-FFF2-40B4-BE49-F238E27FC236}">
                            <a16:creationId xmlns:a16="http://schemas.microsoft.com/office/drawing/2014/main" id="{819AD138-7D44-3D90-7D7D-A4D6CBD1D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52" name="Rectangle 1651">
                        <a:extLst>
                          <a:ext uri="{FF2B5EF4-FFF2-40B4-BE49-F238E27FC236}">
                            <a16:creationId xmlns:a16="http://schemas.microsoft.com/office/drawing/2014/main" id="{DCDCBDA8-2D45-ACE3-3829-7C7B539FC4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34" name="Group 1633">
                      <a:extLst>
                        <a:ext uri="{FF2B5EF4-FFF2-40B4-BE49-F238E27FC236}">
                          <a16:creationId xmlns:a16="http://schemas.microsoft.com/office/drawing/2014/main" id="{AB287CAF-7C11-E5F5-F4F0-97F0CFE42B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45" name="Frame 1644">
                        <a:extLst>
                          <a:ext uri="{FF2B5EF4-FFF2-40B4-BE49-F238E27FC236}">
                            <a16:creationId xmlns:a16="http://schemas.microsoft.com/office/drawing/2014/main" id="{5760D908-C35F-EC34-AB85-393CE0CD42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46" name="Frame 1645">
                        <a:extLst>
                          <a:ext uri="{FF2B5EF4-FFF2-40B4-BE49-F238E27FC236}">
                            <a16:creationId xmlns:a16="http://schemas.microsoft.com/office/drawing/2014/main" id="{2C5E8730-4CE8-EB41-87DD-F5F9B4BF5A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47" name="Frame 1646">
                        <a:extLst>
                          <a:ext uri="{FF2B5EF4-FFF2-40B4-BE49-F238E27FC236}">
                            <a16:creationId xmlns:a16="http://schemas.microsoft.com/office/drawing/2014/main" id="{A7FD4248-D6F3-3B41-C76A-BD5B13F13D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48" name="Rectangle 1647">
                        <a:extLst>
                          <a:ext uri="{FF2B5EF4-FFF2-40B4-BE49-F238E27FC236}">
                            <a16:creationId xmlns:a16="http://schemas.microsoft.com/office/drawing/2014/main" id="{07AD80ED-B70A-E142-B4A2-5239F96047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35" name="Group 1634">
                      <a:extLst>
                        <a:ext uri="{FF2B5EF4-FFF2-40B4-BE49-F238E27FC236}">
                          <a16:creationId xmlns:a16="http://schemas.microsoft.com/office/drawing/2014/main" id="{859370EA-B4DB-F560-B529-5966EC11E1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41" name="Frame 1640">
                        <a:extLst>
                          <a:ext uri="{FF2B5EF4-FFF2-40B4-BE49-F238E27FC236}">
                            <a16:creationId xmlns:a16="http://schemas.microsoft.com/office/drawing/2014/main" id="{A1F1E926-C1BA-6267-8725-B67F41A39E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42" name="Frame 1641">
                        <a:extLst>
                          <a:ext uri="{FF2B5EF4-FFF2-40B4-BE49-F238E27FC236}">
                            <a16:creationId xmlns:a16="http://schemas.microsoft.com/office/drawing/2014/main" id="{B5B9503D-CBB9-E1F7-6C14-5E732A2914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43" name="Frame 1642">
                        <a:extLst>
                          <a:ext uri="{FF2B5EF4-FFF2-40B4-BE49-F238E27FC236}">
                            <a16:creationId xmlns:a16="http://schemas.microsoft.com/office/drawing/2014/main" id="{40D5A8D9-2C1F-C930-BACB-4B2043EC57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44" name="Rectangle 1643">
                        <a:extLst>
                          <a:ext uri="{FF2B5EF4-FFF2-40B4-BE49-F238E27FC236}">
                            <a16:creationId xmlns:a16="http://schemas.microsoft.com/office/drawing/2014/main" id="{C4A4EFFF-537F-E4B3-0E56-EE84BC44B1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36" name="Group 1635">
                      <a:extLst>
                        <a:ext uri="{FF2B5EF4-FFF2-40B4-BE49-F238E27FC236}">
                          <a16:creationId xmlns:a16="http://schemas.microsoft.com/office/drawing/2014/main" id="{810EC0F0-F2AF-64F8-2FD7-37DD5C185C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37" name="Frame 1636">
                        <a:extLst>
                          <a:ext uri="{FF2B5EF4-FFF2-40B4-BE49-F238E27FC236}">
                            <a16:creationId xmlns:a16="http://schemas.microsoft.com/office/drawing/2014/main" id="{DF42667C-F18E-84CD-AA1C-E949AC6EA3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38" name="Frame 1637">
                        <a:extLst>
                          <a:ext uri="{FF2B5EF4-FFF2-40B4-BE49-F238E27FC236}">
                            <a16:creationId xmlns:a16="http://schemas.microsoft.com/office/drawing/2014/main" id="{F9878C41-340C-5FC6-94AF-A32A09D511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39" name="Frame 1638">
                        <a:extLst>
                          <a:ext uri="{FF2B5EF4-FFF2-40B4-BE49-F238E27FC236}">
                            <a16:creationId xmlns:a16="http://schemas.microsoft.com/office/drawing/2014/main" id="{CFEB85E0-3A84-ABEE-B59F-72D28DDBDA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40" name="Rectangle 1639">
                        <a:extLst>
                          <a:ext uri="{FF2B5EF4-FFF2-40B4-BE49-F238E27FC236}">
                            <a16:creationId xmlns:a16="http://schemas.microsoft.com/office/drawing/2014/main" id="{D4FD9952-5025-BDE7-2069-428CBEFF71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591" name="Group 1590">
                    <a:extLst>
                      <a:ext uri="{FF2B5EF4-FFF2-40B4-BE49-F238E27FC236}">
                        <a16:creationId xmlns:a16="http://schemas.microsoft.com/office/drawing/2014/main" id="{21F9AF14-E3E4-2A33-3CC8-F4C25B8B2F06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613" name="Group 1612">
                      <a:extLst>
                        <a:ext uri="{FF2B5EF4-FFF2-40B4-BE49-F238E27FC236}">
                          <a16:creationId xmlns:a16="http://schemas.microsoft.com/office/drawing/2014/main" id="{34F54306-4C73-18B8-DEA0-3E739D7676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29" name="Frame 1628">
                        <a:extLst>
                          <a:ext uri="{FF2B5EF4-FFF2-40B4-BE49-F238E27FC236}">
                            <a16:creationId xmlns:a16="http://schemas.microsoft.com/office/drawing/2014/main" id="{79209346-00DC-3BE0-911B-9EB5107456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30" name="Frame 1629">
                        <a:extLst>
                          <a:ext uri="{FF2B5EF4-FFF2-40B4-BE49-F238E27FC236}">
                            <a16:creationId xmlns:a16="http://schemas.microsoft.com/office/drawing/2014/main" id="{AB626E42-C49F-99F2-ABE3-B09C175C0C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31" name="Frame 1630">
                        <a:extLst>
                          <a:ext uri="{FF2B5EF4-FFF2-40B4-BE49-F238E27FC236}">
                            <a16:creationId xmlns:a16="http://schemas.microsoft.com/office/drawing/2014/main" id="{687E2EF7-9947-7543-3586-77BDDF5239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32" name="Rectangle 1631">
                        <a:extLst>
                          <a:ext uri="{FF2B5EF4-FFF2-40B4-BE49-F238E27FC236}">
                            <a16:creationId xmlns:a16="http://schemas.microsoft.com/office/drawing/2014/main" id="{595E5ABE-1D64-DA1C-496A-A92AE4D821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14" name="Group 1613">
                      <a:extLst>
                        <a:ext uri="{FF2B5EF4-FFF2-40B4-BE49-F238E27FC236}">
                          <a16:creationId xmlns:a16="http://schemas.microsoft.com/office/drawing/2014/main" id="{774CEAE7-2352-D388-CA7C-C598E41F23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25" name="Frame 1624">
                        <a:extLst>
                          <a:ext uri="{FF2B5EF4-FFF2-40B4-BE49-F238E27FC236}">
                            <a16:creationId xmlns:a16="http://schemas.microsoft.com/office/drawing/2014/main" id="{B96195D5-F61E-216B-34C6-D637F1462E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26" name="Frame 1625">
                        <a:extLst>
                          <a:ext uri="{FF2B5EF4-FFF2-40B4-BE49-F238E27FC236}">
                            <a16:creationId xmlns:a16="http://schemas.microsoft.com/office/drawing/2014/main" id="{56B62ECC-26B5-AD7D-5F51-1C1887D958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27" name="Frame 1626">
                        <a:extLst>
                          <a:ext uri="{FF2B5EF4-FFF2-40B4-BE49-F238E27FC236}">
                            <a16:creationId xmlns:a16="http://schemas.microsoft.com/office/drawing/2014/main" id="{D0449E68-1FCA-9267-60E2-9DE92D104B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28" name="Rectangle 1627">
                        <a:extLst>
                          <a:ext uri="{FF2B5EF4-FFF2-40B4-BE49-F238E27FC236}">
                            <a16:creationId xmlns:a16="http://schemas.microsoft.com/office/drawing/2014/main" id="{31EEC88B-5B40-5D62-AE86-BBAC2B061C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15" name="Group 1614">
                      <a:extLst>
                        <a:ext uri="{FF2B5EF4-FFF2-40B4-BE49-F238E27FC236}">
                          <a16:creationId xmlns:a16="http://schemas.microsoft.com/office/drawing/2014/main" id="{FB65F212-90AE-E8A4-1503-AE10F5F1FA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21" name="Frame 1620">
                        <a:extLst>
                          <a:ext uri="{FF2B5EF4-FFF2-40B4-BE49-F238E27FC236}">
                            <a16:creationId xmlns:a16="http://schemas.microsoft.com/office/drawing/2014/main" id="{315088DE-BAE2-1F51-D8FE-026BB5B7A5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22" name="Frame 1621">
                        <a:extLst>
                          <a:ext uri="{FF2B5EF4-FFF2-40B4-BE49-F238E27FC236}">
                            <a16:creationId xmlns:a16="http://schemas.microsoft.com/office/drawing/2014/main" id="{8F19D48A-ED59-2A46-E267-43E63D2628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23" name="Frame 1622">
                        <a:extLst>
                          <a:ext uri="{FF2B5EF4-FFF2-40B4-BE49-F238E27FC236}">
                            <a16:creationId xmlns:a16="http://schemas.microsoft.com/office/drawing/2014/main" id="{37FDE84D-3C87-7734-E068-718339861D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24" name="Rectangle 1623">
                        <a:extLst>
                          <a:ext uri="{FF2B5EF4-FFF2-40B4-BE49-F238E27FC236}">
                            <a16:creationId xmlns:a16="http://schemas.microsoft.com/office/drawing/2014/main" id="{3E5AE3EC-6ED3-37AE-B375-279B0EA015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616" name="Group 1615">
                      <a:extLst>
                        <a:ext uri="{FF2B5EF4-FFF2-40B4-BE49-F238E27FC236}">
                          <a16:creationId xmlns:a16="http://schemas.microsoft.com/office/drawing/2014/main" id="{2A12C5DE-E500-59C8-E8A8-4791A40DFE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17" name="Frame 1616">
                        <a:extLst>
                          <a:ext uri="{FF2B5EF4-FFF2-40B4-BE49-F238E27FC236}">
                            <a16:creationId xmlns:a16="http://schemas.microsoft.com/office/drawing/2014/main" id="{E972D4BE-7EE6-0F87-1DBB-D2B7B84295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18" name="Frame 1617">
                        <a:extLst>
                          <a:ext uri="{FF2B5EF4-FFF2-40B4-BE49-F238E27FC236}">
                            <a16:creationId xmlns:a16="http://schemas.microsoft.com/office/drawing/2014/main" id="{C23055F5-03DE-4CD2-461C-4AE02BEC24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19" name="Frame 1618">
                        <a:extLst>
                          <a:ext uri="{FF2B5EF4-FFF2-40B4-BE49-F238E27FC236}">
                            <a16:creationId xmlns:a16="http://schemas.microsoft.com/office/drawing/2014/main" id="{901E19C2-5BBE-DE94-1D63-134793916A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20" name="Rectangle 1619">
                        <a:extLst>
                          <a:ext uri="{FF2B5EF4-FFF2-40B4-BE49-F238E27FC236}">
                            <a16:creationId xmlns:a16="http://schemas.microsoft.com/office/drawing/2014/main" id="{776CA6A0-0511-DF06-7E94-38AD891799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592" name="Group 1591">
                    <a:extLst>
                      <a:ext uri="{FF2B5EF4-FFF2-40B4-BE49-F238E27FC236}">
                        <a16:creationId xmlns:a16="http://schemas.microsoft.com/office/drawing/2014/main" id="{08BF9640-EE62-14BE-59A4-897F8B339527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593" name="Group 1592">
                      <a:extLst>
                        <a:ext uri="{FF2B5EF4-FFF2-40B4-BE49-F238E27FC236}">
                          <a16:creationId xmlns:a16="http://schemas.microsoft.com/office/drawing/2014/main" id="{9D891E6A-1019-4F18-9F94-2BA5CB8C3A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09" name="Frame 1608">
                        <a:extLst>
                          <a:ext uri="{FF2B5EF4-FFF2-40B4-BE49-F238E27FC236}">
                            <a16:creationId xmlns:a16="http://schemas.microsoft.com/office/drawing/2014/main" id="{747683ED-AE30-84C7-E8F0-CC0AFF68B3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10" name="Frame 1609">
                        <a:extLst>
                          <a:ext uri="{FF2B5EF4-FFF2-40B4-BE49-F238E27FC236}">
                            <a16:creationId xmlns:a16="http://schemas.microsoft.com/office/drawing/2014/main" id="{C8416299-3841-37C4-0E7F-56C3BCF48F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11" name="Frame 1610">
                        <a:extLst>
                          <a:ext uri="{FF2B5EF4-FFF2-40B4-BE49-F238E27FC236}">
                            <a16:creationId xmlns:a16="http://schemas.microsoft.com/office/drawing/2014/main" id="{0202DD02-B27B-F143-3D2F-DC4111B969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12" name="Rectangle 1611">
                        <a:extLst>
                          <a:ext uri="{FF2B5EF4-FFF2-40B4-BE49-F238E27FC236}">
                            <a16:creationId xmlns:a16="http://schemas.microsoft.com/office/drawing/2014/main" id="{C53D041C-5086-5ACB-1E56-177F38E539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94" name="Group 1593">
                      <a:extLst>
                        <a:ext uri="{FF2B5EF4-FFF2-40B4-BE49-F238E27FC236}">
                          <a16:creationId xmlns:a16="http://schemas.microsoft.com/office/drawing/2014/main" id="{16D997F2-3294-4901-9400-9ADECCE88C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05" name="Frame 1604">
                        <a:extLst>
                          <a:ext uri="{FF2B5EF4-FFF2-40B4-BE49-F238E27FC236}">
                            <a16:creationId xmlns:a16="http://schemas.microsoft.com/office/drawing/2014/main" id="{966B4C6A-A3CB-DA09-CAB1-AB58CE0437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06" name="Frame 1605">
                        <a:extLst>
                          <a:ext uri="{FF2B5EF4-FFF2-40B4-BE49-F238E27FC236}">
                            <a16:creationId xmlns:a16="http://schemas.microsoft.com/office/drawing/2014/main" id="{4B00B7DC-5DDE-370A-A585-352E0059FA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07" name="Frame 1606">
                        <a:extLst>
                          <a:ext uri="{FF2B5EF4-FFF2-40B4-BE49-F238E27FC236}">
                            <a16:creationId xmlns:a16="http://schemas.microsoft.com/office/drawing/2014/main" id="{8894C172-C687-6FA9-B410-C3A91F6B0B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08" name="Rectangle 1607">
                        <a:extLst>
                          <a:ext uri="{FF2B5EF4-FFF2-40B4-BE49-F238E27FC236}">
                            <a16:creationId xmlns:a16="http://schemas.microsoft.com/office/drawing/2014/main" id="{93846EC3-AE66-A46B-5B98-1B4F4FB895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95" name="Group 1594">
                      <a:extLst>
                        <a:ext uri="{FF2B5EF4-FFF2-40B4-BE49-F238E27FC236}">
                          <a16:creationId xmlns:a16="http://schemas.microsoft.com/office/drawing/2014/main" id="{180B43D3-A921-94CC-8787-F686F1B3B7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601" name="Frame 1600">
                        <a:extLst>
                          <a:ext uri="{FF2B5EF4-FFF2-40B4-BE49-F238E27FC236}">
                            <a16:creationId xmlns:a16="http://schemas.microsoft.com/office/drawing/2014/main" id="{61B30585-0A62-1A4C-1BA2-0281AC913F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02" name="Frame 1601">
                        <a:extLst>
                          <a:ext uri="{FF2B5EF4-FFF2-40B4-BE49-F238E27FC236}">
                            <a16:creationId xmlns:a16="http://schemas.microsoft.com/office/drawing/2014/main" id="{6B93DB8F-7B5E-482F-B601-F83348D719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03" name="Frame 1602">
                        <a:extLst>
                          <a:ext uri="{FF2B5EF4-FFF2-40B4-BE49-F238E27FC236}">
                            <a16:creationId xmlns:a16="http://schemas.microsoft.com/office/drawing/2014/main" id="{F9AF3616-7F1C-8DED-8D4B-AFEDB74B7A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04" name="Rectangle 1603">
                        <a:extLst>
                          <a:ext uri="{FF2B5EF4-FFF2-40B4-BE49-F238E27FC236}">
                            <a16:creationId xmlns:a16="http://schemas.microsoft.com/office/drawing/2014/main" id="{7CB91FFB-B6CA-DDAF-5D39-B752A8543F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96" name="Group 1595">
                      <a:extLst>
                        <a:ext uri="{FF2B5EF4-FFF2-40B4-BE49-F238E27FC236}">
                          <a16:creationId xmlns:a16="http://schemas.microsoft.com/office/drawing/2014/main" id="{4E50AC2C-88C0-64A8-BD40-2B37AAAC74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97" name="Frame 1596">
                        <a:extLst>
                          <a:ext uri="{FF2B5EF4-FFF2-40B4-BE49-F238E27FC236}">
                            <a16:creationId xmlns:a16="http://schemas.microsoft.com/office/drawing/2014/main" id="{CC331A25-D125-AACF-493C-D0DCB5C977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98" name="Frame 1597">
                        <a:extLst>
                          <a:ext uri="{FF2B5EF4-FFF2-40B4-BE49-F238E27FC236}">
                            <a16:creationId xmlns:a16="http://schemas.microsoft.com/office/drawing/2014/main" id="{63DD4714-6834-5923-83D5-B7C4D02899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99" name="Frame 1598">
                        <a:extLst>
                          <a:ext uri="{FF2B5EF4-FFF2-40B4-BE49-F238E27FC236}">
                            <a16:creationId xmlns:a16="http://schemas.microsoft.com/office/drawing/2014/main" id="{D048B947-07FD-F060-C944-D66B38A6B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00" name="Rectangle 1599">
                        <a:extLst>
                          <a:ext uri="{FF2B5EF4-FFF2-40B4-BE49-F238E27FC236}">
                            <a16:creationId xmlns:a16="http://schemas.microsoft.com/office/drawing/2014/main" id="{E8435812-33EF-757F-625C-7F04B4DF5A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582" name="Hexagon 1581">
                  <a:extLst>
                    <a:ext uri="{FF2B5EF4-FFF2-40B4-BE49-F238E27FC236}">
                      <a16:creationId xmlns:a16="http://schemas.microsoft.com/office/drawing/2014/main" id="{5705CBC0-31E1-4D69-9B3A-CD818C14FA0A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3" name="Left-right Arrow 1582">
                  <a:extLst>
                    <a:ext uri="{FF2B5EF4-FFF2-40B4-BE49-F238E27FC236}">
                      <a16:creationId xmlns:a16="http://schemas.microsoft.com/office/drawing/2014/main" id="{F461DD1D-5078-F4A0-9F25-E96BC956CDC6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584" name="Left-right Arrow 1583">
                  <a:extLst>
                    <a:ext uri="{FF2B5EF4-FFF2-40B4-BE49-F238E27FC236}">
                      <a16:creationId xmlns:a16="http://schemas.microsoft.com/office/drawing/2014/main" id="{92C8A700-46E9-01FF-8CC2-ECC1B52E569C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585" name="Left-right Arrow 1584">
                  <a:extLst>
                    <a:ext uri="{FF2B5EF4-FFF2-40B4-BE49-F238E27FC236}">
                      <a16:creationId xmlns:a16="http://schemas.microsoft.com/office/drawing/2014/main" id="{2ED08ED1-232C-DBC2-64BF-9B08D2D1F40D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586" name="Left-right Arrow 1585">
                  <a:extLst>
                    <a:ext uri="{FF2B5EF4-FFF2-40B4-BE49-F238E27FC236}">
                      <a16:creationId xmlns:a16="http://schemas.microsoft.com/office/drawing/2014/main" id="{8A6256AA-8195-0F58-D6C9-3EAB6446A61D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587" name="Left-right Arrow 1586">
                  <a:extLst>
                    <a:ext uri="{FF2B5EF4-FFF2-40B4-BE49-F238E27FC236}">
                      <a16:creationId xmlns:a16="http://schemas.microsoft.com/office/drawing/2014/main" id="{ED524026-48AB-12F3-3B47-F00B58DA65D9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588" name="Left-right Arrow 1587">
                  <a:extLst>
                    <a:ext uri="{FF2B5EF4-FFF2-40B4-BE49-F238E27FC236}">
                      <a16:creationId xmlns:a16="http://schemas.microsoft.com/office/drawing/2014/main" id="{ED63D213-1641-D9C7-0E92-A25281AEB5E3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1395" name="Group 1394">
                <a:extLst>
                  <a:ext uri="{FF2B5EF4-FFF2-40B4-BE49-F238E27FC236}">
                    <a16:creationId xmlns:a16="http://schemas.microsoft.com/office/drawing/2014/main" id="{3D01E66E-432D-62C1-6BC0-C88C7B28AF69}"/>
                  </a:ext>
                </a:extLst>
              </p:cNvPr>
              <p:cNvGrpSpPr/>
              <p:nvPr/>
            </p:nvGrpSpPr>
            <p:grpSpPr>
              <a:xfrm>
                <a:off x="2810513" y="894791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1489" name="Group 1488">
                  <a:extLst>
                    <a:ext uri="{FF2B5EF4-FFF2-40B4-BE49-F238E27FC236}">
                      <a16:creationId xmlns:a16="http://schemas.microsoft.com/office/drawing/2014/main" id="{F934BF91-90A5-4E00-B785-C3D835213756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1497" name="Group 1496">
                    <a:extLst>
                      <a:ext uri="{FF2B5EF4-FFF2-40B4-BE49-F238E27FC236}">
                        <a16:creationId xmlns:a16="http://schemas.microsoft.com/office/drawing/2014/main" id="{F9A3D742-95B5-4DBB-49A1-F7609F80F8DE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561" name="Group 1560">
                      <a:extLst>
                        <a:ext uri="{FF2B5EF4-FFF2-40B4-BE49-F238E27FC236}">
                          <a16:creationId xmlns:a16="http://schemas.microsoft.com/office/drawing/2014/main" id="{800F514B-14E4-F746-814B-F4F3938ABF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77" name="Frame 1576">
                        <a:extLst>
                          <a:ext uri="{FF2B5EF4-FFF2-40B4-BE49-F238E27FC236}">
                            <a16:creationId xmlns:a16="http://schemas.microsoft.com/office/drawing/2014/main" id="{29E6C65B-CD33-8CEC-2680-BB77BE79A8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78" name="Frame 1577">
                        <a:extLst>
                          <a:ext uri="{FF2B5EF4-FFF2-40B4-BE49-F238E27FC236}">
                            <a16:creationId xmlns:a16="http://schemas.microsoft.com/office/drawing/2014/main" id="{02E42628-C267-C0B5-71B1-8AF5CFCAA1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79" name="Frame 1578">
                        <a:extLst>
                          <a:ext uri="{FF2B5EF4-FFF2-40B4-BE49-F238E27FC236}">
                            <a16:creationId xmlns:a16="http://schemas.microsoft.com/office/drawing/2014/main" id="{3BE4E828-E4AC-9A4D-FDDE-CE0DF748F5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80" name="Rectangle 1579">
                        <a:extLst>
                          <a:ext uri="{FF2B5EF4-FFF2-40B4-BE49-F238E27FC236}">
                            <a16:creationId xmlns:a16="http://schemas.microsoft.com/office/drawing/2014/main" id="{B30396BE-3401-AF26-219A-33538A9618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62" name="Group 1561">
                      <a:extLst>
                        <a:ext uri="{FF2B5EF4-FFF2-40B4-BE49-F238E27FC236}">
                          <a16:creationId xmlns:a16="http://schemas.microsoft.com/office/drawing/2014/main" id="{ACC97691-A787-3836-F5A0-5C5469C009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73" name="Frame 1572">
                        <a:extLst>
                          <a:ext uri="{FF2B5EF4-FFF2-40B4-BE49-F238E27FC236}">
                            <a16:creationId xmlns:a16="http://schemas.microsoft.com/office/drawing/2014/main" id="{C9A47363-B907-31B9-D12B-546A38E316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74" name="Frame 1573">
                        <a:extLst>
                          <a:ext uri="{FF2B5EF4-FFF2-40B4-BE49-F238E27FC236}">
                            <a16:creationId xmlns:a16="http://schemas.microsoft.com/office/drawing/2014/main" id="{BFBE236C-0B49-8F34-8806-1EF9D4C019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75" name="Frame 1574">
                        <a:extLst>
                          <a:ext uri="{FF2B5EF4-FFF2-40B4-BE49-F238E27FC236}">
                            <a16:creationId xmlns:a16="http://schemas.microsoft.com/office/drawing/2014/main" id="{823BC82A-8363-005B-A33E-4261887612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76" name="Rectangle 1575">
                        <a:extLst>
                          <a:ext uri="{FF2B5EF4-FFF2-40B4-BE49-F238E27FC236}">
                            <a16:creationId xmlns:a16="http://schemas.microsoft.com/office/drawing/2014/main" id="{2E4D27D3-EC52-779D-7204-D0FE75E188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63" name="Group 1562">
                      <a:extLst>
                        <a:ext uri="{FF2B5EF4-FFF2-40B4-BE49-F238E27FC236}">
                          <a16:creationId xmlns:a16="http://schemas.microsoft.com/office/drawing/2014/main" id="{4558C4F5-62FC-9B73-06C2-C0366ADD99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69" name="Frame 1568">
                        <a:extLst>
                          <a:ext uri="{FF2B5EF4-FFF2-40B4-BE49-F238E27FC236}">
                            <a16:creationId xmlns:a16="http://schemas.microsoft.com/office/drawing/2014/main" id="{05D1DB18-7664-E881-4FAF-E01F38996C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70" name="Frame 1569">
                        <a:extLst>
                          <a:ext uri="{FF2B5EF4-FFF2-40B4-BE49-F238E27FC236}">
                            <a16:creationId xmlns:a16="http://schemas.microsoft.com/office/drawing/2014/main" id="{B33F1FB7-A619-6A0D-8BD2-DF24A30DF1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71" name="Frame 1570">
                        <a:extLst>
                          <a:ext uri="{FF2B5EF4-FFF2-40B4-BE49-F238E27FC236}">
                            <a16:creationId xmlns:a16="http://schemas.microsoft.com/office/drawing/2014/main" id="{C97011B0-EA36-0639-E6D1-6DEDE64C1D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72" name="Rectangle 1571">
                        <a:extLst>
                          <a:ext uri="{FF2B5EF4-FFF2-40B4-BE49-F238E27FC236}">
                            <a16:creationId xmlns:a16="http://schemas.microsoft.com/office/drawing/2014/main" id="{DA71FA6D-5642-7A03-6DD7-06A7DCBB51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64" name="Group 1563">
                      <a:extLst>
                        <a:ext uri="{FF2B5EF4-FFF2-40B4-BE49-F238E27FC236}">
                          <a16:creationId xmlns:a16="http://schemas.microsoft.com/office/drawing/2014/main" id="{798B7BB3-E9A7-5513-715E-DBBFB5E214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65" name="Frame 1564">
                        <a:extLst>
                          <a:ext uri="{FF2B5EF4-FFF2-40B4-BE49-F238E27FC236}">
                            <a16:creationId xmlns:a16="http://schemas.microsoft.com/office/drawing/2014/main" id="{20EFDED8-3E97-F07D-16FA-419819AD60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66" name="Frame 1565">
                        <a:extLst>
                          <a:ext uri="{FF2B5EF4-FFF2-40B4-BE49-F238E27FC236}">
                            <a16:creationId xmlns:a16="http://schemas.microsoft.com/office/drawing/2014/main" id="{710FD0EA-10F6-5453-5411-EAA035481D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67" name="Frame 1566">
                        <a:extLst>
                          <a:ext uri="{FF2B5EF4-FFF2-40B4-BE49-F238E27FC236}">
                            <a16:creationId xmlns:a16="http://schemas.microsoft.com/office/drawing/2014/main" id="{04DB1C91-A7E2-2B68-38EB-57393B2E09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68" name="Rectangle 1567">
                        <a:extLst>
                          <a:ext uri="{FF2B5EF4-FFF2-40B4-BE49-F238E27FC236}">
                            <a16:creationId xmlns:a16="http://schemas.microsoft.com/office/drawing/2014/main" id="{FE2489A7-005D-448A-45EA-8909907AE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498" name="Group 1497">
                    <a:extLst>
                      <a:ext uri="{FF2B5EF4-FFF2-40B4-BE49-F238E27FC236}">
                        <a16:creationId xmlns:a16="http://schemas.microsoft.com/office/drawing/2014/main" id="{9BF8B291-5618-2EB4-1219-A1B2336BC0EB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541" name="Group 1540">
                      <a:extLst>
                        <a:ext uri="{FF2B5EF4-FFF2-40B4-BE49-F238E27FC236}">
                          <a16:creationId xmlns:a16="http://schemas.microsoft.com/office/drawing/2014/main" id="{ACA58C7B-6933-9A89-BABB-D4A9BA2EC0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57" name="Frame 1556">
                        <a:extLst>
                          <a:ext uri="{FF2B5EF4-FFF2-40B4-BE49-F238E27FC236}">
                            <a16:creationId xmlns:a16="http://schemas.microsoft.com/office/drawing/2014/main" id="{9BFE01B7-A671-7BBA-C6C7-8A5CA456B3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58" name="Frame 1557">
                        <a:extLst>
                          <a:ext uri="{FF2B5EF4-FFF2-40B4-BE49-F238E27FC236}">
                            <a16:creationId xmlns:a16="http://schemas.microsoft.com/office/drawing/2014/main" id="{F9BCFB5F-9FC9-E9E7-3684-6D48EB2999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59" name="Frame 1558">
                        <a:extLst>
                          <a:ext uri="{FF2B5EF4-FFF2-40B4-BE49-F238E27FC236}">
                            <a16:creationId xmlns:a16="http://schemas.microsoft.com/office/drawing/2014/main" id="{8BCE3D61-EC77-DDB0-0934-DD03FDA990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60" name="Rectangle 1559">
                        <a:extLst>
                          <a:ext uri="{FF2B5EF4-FFF2-40B4-BE49-F238E27FC236}">
                            <a16:creationId xmlns:a16="http://schemas.microsoft.com/office/drawing/2014/main" id="{3C846D06-562C-BB1F-2013-62991D1176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42" name="Group 1541">
                      <a:extLst>
                        <a:ext uri="{FF2B5EF4-FFF2-40B4-BE49-F238E27FC236}">
                          <a16:creationId xmlns:a16="http://schemas.microsoft.com/office/drawing/2014/main" id="{864E76AA-26CE-5BBC-93FC-C5662762E7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53" name="Frame 1552">
                        <a:extLst>
                          <a:ext uri="{FF2B5EF4-FFF2-40B4-BE49-F238E27FC236}">
                            <a16:creationId xmlns:a16="http://schemas.microsoft.com/office/drawing/2014/main" id="{B027CC85-7989-6909-2291-EFE8D17B7C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54" name="Frame 1553">
                        <a:extLst>
                          <a:ext uri="{FF2B5EF4-FFF2-40B4-BE49-F238E27FC236}">
                            <a16:creationId xmlns:a16="http://schemas.microsoft.com/office/drawing/2014/main" id="{873C45A3-FE42-E8E7-7F58-A7AFE07805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55" name="Frame 1554">
                        <a:extLst>
                          <a:ext uri="{FF2B5EF4-FFF2-40B4-BE49-F238E27FC236}">
                            <a16:creationId xmlns:a16="http://schemas.microsoft.com/office/drawing/2014/main" id="{F3D238B1-CAD3-BFFF-3E58-DB6FD29515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56" name="Rectangle 1555">
                        <a:extLst>
                          <a:ext uri="{FF2B5EF4-FFF2-40B4-BE49-F238E27FC236}">
                            <a16:creationId xmlns:a16="http://schemas.microsoft.com/office/drawing/2014/main" id="{0F8DAD76-6A87-39B6-41E7-84B9A1B981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43" name="Group 1542">
                      <a:extLst>
                        <a:ext uri="{FF2B5EF4-FFF2-40B4-BE49-F238E27FC236}">
                          <a16:creationId xmlns:a16="http://schemas.microsoft.com/office/drawing/2014/main" id="{01173986-EE82-CF95-1BEF-D65021F6FF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49" name="Frame 1548">
                        <a:extLst>
                          <a:ext uri="{FF2B5EF4-FFF2-40B4-BE49-F238E27FC236}">
                            <a16:creationId xmlns:a16="http://schemas.microsoft.com/office/drawing/2014/main" id="{0DAC1C19-59FA-7E2E-5EE8-781D5C0531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50" name="Frame 1549">
                        <a:extLst>
                          <a:ext uri="{FF2B5EF4-FFF2-40B4-BE49-F238E27FC236}">
                            <a16:creationId xmlns:a16="http://schemas.microsoft.com/office/drawing/2014/main" id="{81AD9075-CCAB-FAF3-A24C-802622E6BA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51" name="Frame 1550">
                        <a:extLst>
                          <a:ext uri="{FF2B5EF4-FFF2-40B4-BE49-F238E27FC236}">
                            <a16:creationId xmlns:a16="http://schemas.microsoft.com/office/drawing/2014/main" id="{F36B6DDB-AC98-00D3-3DE3-6AF45A03EE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52" name="Rectangle 1551">
                        <a:extLst>
                          <a:ext uri="{FF2B5EF4-FFF2-40B4-BE49-F238E27FC236}">
                            <a16:creationId xmlns:a16="http://schemas.microsoft.com/office/drawing/2014/main" id="{F00E86CE-EE82-2412-4F96-C061A3AB79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44" name="Group 1543">
                      <a:extLst>
                        <a:ext uri="{FF2B5EF4-FFF2-40B4-BE49-F238E27FC236}">
                          <a16:creationId xmlns:a16="http://schemas.microsoft.com/office/drawing/2014/main" id="{D27339CB-5495-CA4A-C895-A830A14D50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45" name="Frame 1544">
                        <a:extLst>
                          <a:ext uri="{FF2B5EF4-FFF2-40B4-BE49-F238E27FC236}">
                            <a16:creationId xmlns:a16="http://schemas.microsoft.com/office/drawing/2014/main" id="{D969E4DA-DB6C-5B36-6D92-2E054D4870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46" name="Frame 1545">
                        <a:extLst>
                          <a:ext uri="{FF2B5EF4-FFF2-40B4-BE49-F238E27FC236}">
                            <a16:creationId xmlns:a16="http://schemas.microsoft.com/office/drawing/2014/main" id="{E7F8F24A-CB6F-C8F7-8A7D-FF5FC46232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47" name="Frame 1546">
                        <a:extLst>
                          <a:ext uri="{FF2B5EF4-FFF2-40B4-BE49-F238E27FC236}">
                            <a16:creationId xmlns:a16="http://schemas.microsoft.com/office/drawing/2014/main" id="{E81E16C6-CFBB-70E6-3238-09AE306996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48" name="Rectangle 1547">
                        <a:extLst>
                          <a:ext uri="{FF2B5EF4-FFF2-40B4-BE49-F238E27FC236}">
                            <a16:creationId xmlns:a16="http://schemas.microsoft.com/office/drawing/2014/main" id="{D675FEBE-2CB3-FC14-97B6-291FE34A1C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499" name="Group 1498">
                    <a:extLst>
                      <a:ext uri="{FF2B5EF4-FFF2-40B4-BE49-F238E27FC236}">
                        <a16:creationId xmlns:a16="http://schemas.microsoft.com/office/drawing/2014/main" id="{82E7BE28-0222-265F-C59F-B1DD34221F20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521" name="Group 1520">
                      <a:extLst>
                        <a:ext uri="{FF2B5EF4-FFF2-40B4-BE49-F238E27FC236}">
                          <a16:creationId xmlns:a16="http://schemas.microsoft.com/office/drawing/2014/main" id="{D343CBB6-D7C0-5EDC-A676-AA30960020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37" name="Frame 1536">
                        <a:extLst>
                          <a:ext uri="{FF2B5EF4-FFF2-40B4-BE49-F238E27FC236}">
                            <a16:creationId xmlns:a16="http://schemas.microsoft.com/office/drawing/2014/main" id="{22F5E2DA-172B-B8AE-367F-D1D8D91BC0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38" name="Frame 1537">
                        <a:extLst>
                          <a:ext uri="{FF2B5EF4-FFF2-40B4-BE49-F238E27FC236}">
                            <a16:creationId xmlns:a16="http://schemas.microsoft.com/office/drawing/2014/main" id="{5A83C653-AA01-D710-4182-3C385C42BD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39" name="Frame 1538">
                        <a:extLst>
                          <a:ext uri="{FF2B5EF4-FFF2-40B4-BE49-F238E27FC236}">
                            <a16:creationId xmlns:a16="http://schemas.microsoft.com/office/drawing/2014/main" id="{3BD7BEA6-27C4-18DA-FA4D-8FF232B26B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40" name="Rectangle 1539">
                        <a:extLst>
                          <a:ext uri="{FF2B5EF4-FFF2-40B4-BE49-F238E27FC236}">
                            <a16:creationId xmlns:a16="http://schemas.microsoft.com/office/drawing/2014/main" id="{BC3060C2-8A94-E35C-B56F-25C98DCFD7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22" name="Group 1521">
                      <a:extLst>
                        <a:ext uri="{FF2B5EF4-FFF2-40B4-BE49-F238E27FC236}">
                          <a16:creationId xmlns:a16="http://schemas.microsoft.com/office/drawing/2014/main" id="{40736367-8ACB-7175-C9C3-C0B968168A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33" name="Frame 1532">
                        <a:extLst>
                          <a:ext uri="{FF2B5EF4-FFF2-40B4-BE49-F238E27FC236}">
                            <a16:creationId xmlns:a16="http://schemas.microsoft.com/office/drawing/2014/main" id="{8B617E0D-D936-41D0-9523-C7762E4455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34" name="Frame 1533">
                        <a:extLst>
                          <a:ext uri="{FF2B5EF4-FFF2-40B4-BE49-F238E27FC236}">
                            <a16:creationId xmlns:a16="http://schemas.microsoft.com/office/drawing/2014/main" id="{BD903515-9B40-B810-0D0D-CE8D1ACA03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35" name="Frame 1534">
                        <a:extLst>
                          <a:ext uri="{FF2B5EF4-FFF2-40B4-BE49-F238E27FC236}">
                            <a16:creationId xmlns:a16="http://schemas.microsoft.com/office/drawing/2014/main" id="{EEA68535-BBB8-E80B-3784-F475CEAB78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36" name="Rectangle 1535">
                        <a:extLst>
                          <a:ext uri="{FF2B5EF4-FFF2-40B4-BE49-F238E27FC236}">
                            <a16:creationId xmlns:a16="http://schemas.microsoft.com/office/drawing/2014/main" id="{6710B63B-9FC9-A866-A8E4-68A8F5490F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23" name="Group 1522">
                      <a:extLst>
                        <a:ext uri="{FF2B5EF4-FFF2-40B4-BE49-F238E27FC236}">
                          <a16:creationId xmlns:a16="http://schemas.microsoft.com/office/drawing/2014/main" id="{7C8DE963-83E3-85AC-2E5B-B05A8E67DE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29" name="Frame 1528">
                        <a:extLst>
                          <a:ext uri="{FF2B5EF4-FFF2-40B4-BE49-F238E27FC236}">
                            <a16:creationId xmlns:a16="http://schemas.microsoft.com/office/drawing/2014/main" id="{8890365E-84B2-0E3A-8B3C-3E34914304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30" name="Frame 1529">
                        <a:extLst>
                          <a:ext uri="{FF2B5EF4-FFF2-40B4-BE49-F238E27FC236}">
                            <a16:creationId xmlns:a16="http://schemas.microsoft.com/office/drawing/2014/main" id="{C9245D90-9018-6056-1E9D-5E5B1FFDB8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31" name="Frame 1530">
                        <a:extLst>
                          <a:ext uri="{FF2B5EF4-FFF2-40B4-BE49-F238E27FC236}">
                            <a16:creationId xmlns:a16="http://schemas.microsoft.com/office/drawing/2014/main" id="{D16FE771-32C8-7D0B-6DED-F0012C4ABD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32" name="Rectangle 1531">
                        <a:extLst>
                          <a:ext uri="{FF2B5EF4-FFF2-40B4-BE49-F238E27FC236}">
                            <a16:creationId xmlns:a16="http://schemas.microsoft.com/office/drawing/2014/main" id="{F00EC643-FCF6-9EC6-BE0F-8100C93101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24" name="Group 1523">
                      <a:extLst>
                        <a:ext uri="{FF2B5EF4-FFF2-40B4-BE49-F238E27FC236}">
                          <a16:creationId xmlns:a16="http://schemas.microsoft.com/office/drawing/2014/main" id="{FF715991-3440-4BCF-64D2-6B1D744539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25" name="Frame 1524">
                        <a:extLst>
                          <a:ext uri="{FF2B5EF4-FFF2-40B4-BE49-F238E27FC236}">
                            <a16:creationId xmlns:a16="http://schemas.microsoft.com/office/drawing/2014/main" id="{52199690-BFAD-7347-FA59-1AB2A6B12D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26" name="Frame 1525">
                        <a:extLst>
                          <a:ext uri="{FF2B5EF4-FFF2-40B4-BE49-F238E27FC236}">
                            <a16:creationId xmlns:a16="http://schemas.microsoft.com/office/drawing/2014/main" id="{EFADA237-6DC1-10C5-10EE-12B519CB38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27" name="Frame 1526">
                        <a:extLst>
                          <a:ext uri="{FF2B5EF4-FFF2-40B4-BE49-F238E27FC236}">
                            <a16:creationId xmlns:a16="http://schemas.microsoft.com/office/drawing/2014/main" id="{A1C132D2-43B4-4C18-D753-A45C275504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28" name="Rectangle 1527">
                        <a:extLst>
                          <a:ext uri="{FF2B5EF4-FFF2-40B4-BE49-F238E27FC236}">
                            <a16:creationId xmlns:a16="http://schemas.microsoft.com/office/drawing/2014/main" id="{166DAD8E-DBD8-ED2A-E024-E4B159DA6F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500" name="Group 1499">
                    <a:extLst>
                      <a:ext uri="{FF2B5EF4-FFF2-40B4-BE49-F238E27FC236}">
                        <a16:creationId xmlns:a16="http://schemas.microsoft.com/office/drawing/2014/main" id="{2F8337A8-2669-937C-9703-243888981F9F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501" name="Group 1500">
                      <a:extLst>
                        <a:ext uri="{FF2B5EF4-FFF2-40B4-BE49-F238E27FC236}">
                          <a16:creationId xmlns:a16="http://schemas.microsoft.com/office/drawing/2014/main" id="{6C44BCA0-4DA0-6506-0ED7-1F2D0D97EB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17" name="Frame 1516">
                        <a:extLst>
                          <a:ext uri="{FF2B5EF4-FFF2-40B4-BE49-F238E27FC236}">
                            <a16:creationId xmlns:a16="http://schemas.microsoft.com/office/drawing/2014/main" id="{CC7518CC-D369-36EB-E644-6E17589D2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18" name="Frame 1517">
                        <a:extLst>
                          <a:ext uri="{FF2B5EF4-FFF2-40B4-BE49-F238E27FC236}">
                            <a16:creationId xmlns:a16="http://schemas.microsoft.com/office/drawing/2014/main" id="{758316DA-4C44-19BA-F84C-7519A437FC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19" name="Frame 1518">
                        <a:extLst>
                          <a:ext uri="{FF2B5EF4-FFF2-40B4-BE49-F238E27FC236}">
                            <a16:creationId xmlns:a16="http://schemas.microsoft.com/office/drawing/2014/main" id="{E00B112D-F223-C8E9-53B0-7F48E20ED1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20" name="Rectangle 1519">
                        <a:extLst>
                          <a:ext uri="{FF2B5EF4-FFF2-40B4-BE49-F238E27FC236}">
                            <a16:creationId xmlns:a16="http://schemas.microsoft.com/office/drawing/2014/main" id="{0940B102-51B3-E0CD-D6C7-2F3DA467B2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02" name="Group 1501">
                      <a:extLst>
                        <a:ext uri="{FF2B5EF4-FFF2-40B4-BE49-F238E27FC236}">
                          <a16:creationId xmlns:a16="http://schemas.microsoft.com/office/drawing/2014/main" id="{0EDCEAD2-463A-F3F8-390B-94164E8D0E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13" name="Frame 1512">
                        <a:extLst>
                          <a:ext uri="{FF2B5EF4-FFF2-40B4-BE49-F238E27FC236}">
                            <a16:creationId xmlns:a16="http://schemas.microsoft.com/office/drawing/2014/main" id="{FF7CC031-3844-8758-A228-9413BD90F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14" name="Frame 1513">
                        <a:extLst>
                          <a:ext uri="{FF2B5EF4-FFF2-40B4-BE49-F238E27FC236}">
                            <a16:creationId xmlns:a16="http://schemas.microsoft.com/office/drawing/2014/main" id="{DBAADFA5-AAEF-798A-CA57-2AB292AE6D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15" name="Frame 1514">
                        <a:extLst>
                          <a:ext uri="{FF2B5EF4-FFF2-40B4-BE49-F238E27FC236}">
                            <a16:creationId xmlns:a16="http://schemas.microsoft.com/office/drawing/2014/main" id="{A734CCC7-6E8D-734A-027D-99C85FC27F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16" name="Rectangle 1515">
                        <a:extLst>
                          <a:ext uri="{FF2B5EF4-FFF2-40B4-BE49-F238E27FC236}">
                            <a16:creationId xmlns:a16="http://schemas.microsoft.com/office/drawing/2014/main" id="{7AA5E450-42D5-BBE7-D27A-0343D67AB2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03" name="Group 1502">
                      <a:extLst>
                        <a:ext uri="{FF2B5EF4-FFF2-40B4-BE49-F238E27FC236}">
                          <a16:creationId xmlns:a16="http://schemas.microsoft.com/office/drawing/2014/main" id="{D4B9D4F2-AB06-E639-AD31-0A6D22B770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09" name="Frame 1508">
                        <a:extLst>
                          <a:ext uri="{FF2B5EF4-FFF2-40B4-BE49-F238E27FC236}">
                            <a16:creationId xmlns:a16="http://schemas.microsoft.com/office/drawing/2014/main" id="{3BA215F4-1639-C2E6-2571-5BC08873C0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10" name="Frame 1509">
                        <a:extLst>
                          <a:ext uri="{FF2B5EF4-FFF2-40B4-BE49-F238E27FC236}">
                            <a16:creationId xmlns:a16="http://schemas.microsoft.com/office/drawing/2014/main" id="{D525DA73-141E-1ADB-9A17-759C8A10F9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11" name="Frame 1510">
                        <a:extLst>
                          <a:ext uri="{FF2B5EF4-FFF2-40B4-BE49-F238E27FC236}">
                            <a16:creationId xmlns:a16="http://schemas.microsoft.com/office/drawing/2014/main" id="{7E0C0AB6-DAD0-F4DE-37AF-3D224209C4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12" name="Rectangle 1511">
                        <a:extLst>
                          <a:ext uri="{FF2B5EF4-FFF2-40B4-BE49-F238E27FC236}">
                            <a16:creationId xmlns:a16="http://schemas.microsoft.com/office/drawing/2014/main" id="{B633B111-176C-CCD9-BE6D-5997988162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504" name="Group 1503">
                      <a:extLst>
                        <a:ext uri="{FF2B5EF4-FFF2-40B4-BE49-F238E27FC236}">
                          <a16:creationId xmlns:a16="http://schemas.microsoft.com/office/drawing/2014/main" id="{CBBD069C-EF60-B72E-645F-CDF7837D46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505" name="Frame 1504">
                        <a:extLst>
                          <a:ext uri="{FF2B5EF4-FFF2-40B4-BE49-F238E27FC236}">
                            <a16:creationId xmlns:a16="http://schemas.microsoft.com/office/drawing/2014/main" id="{98EF150E-4B24-570D-2095-6DD37F94C1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06" name="Frame 1505">
                        <a:extLst>
                          <a:ext uri="{FF2B5EF4-FFF2-40B4-BE49-F238E27FC236}">
                            <a16:creationId xmlns:a16="http://schemas.microsoft.com/office/drawing/2014/main" id="{DF12436C-4070-BD81-70C6-DE52F1B328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07" name="Frame 1506">
                        <a:extLst>
                          <a:ext uri="{FF2B5EF4-FFF2-40B4-BE49-F238E27FC236}">
                            <a16:creationId xmlns:a16="http://schemas.microsoft.com/office/drawing/2014/main" id="{C7E6499F-0009-B150-B17B-AB7DD2F913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508" name="Rectangle 1507">
                        <a:extLst>
                          <a:ext uri="{FF2B5EF4-FFF2-40B4-BE49-F238E27FC236}">
                            <a16:creationId xmlns:a16="http://schemas.microsoft.com/office/drawing/2014/main" id="{5F74E7DF-FE26-53AF-E4AE-855D7DBF17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490" name="Hexagon 1489">
                  <a:extLst>
                    <a:ext uri="{FF2B5EF4-FFF2-40B4-BE49-F238E27FC236}">
                      <a16:creationId xmlns:a16="http://schemas.microsoft.com/office/drawing/2014/main" id="{1C7B06E3-BD65-EBC0-7E5C-DA744C756958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1" name="Left-right Arrow 1490">
                  <a:extLst>
                    <a:ext uri="{FF2B5EF4-FFF2-40B4-BE49-F238E27FC236}">
                      <a16:creationId xmlns:a16="http://schemas.microsoft.com/office/drawing/2014/main" id="{FF71B7FE-5EF8-0351-47A6-D438EAA7557C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492" name="Left-right Arrow 1491">
                  <a:extLst>
                    <a:ext uri="{FF2B5EF4-FFF2-40B4-BE49-F238E27FC236}">
                      <a16:creationId xmlns:a16="http://schemas.microsoft.com/office/drawing/2014/main" id="{024D6A8D-78FC-B400-9AA9-E836A5232AB5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493" name="Left-right Arrow 1492">
                  <a:extLst>
                    <a:ext uri="{FF2B5EF4-FFF2-40B4-BE49-F238E27FC236}">
                      <a16:creationId xmlns:a16="http://schemas.microsoft.com/office/drawing/2014/main" id="{45C149FE-A814-D138-4405-1FF8BAD2F4CB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494" name="Left-right Arrow 1493">
                  <a:extLst>
                    <a:ext uri="{FF2B5EF4-FFF2-40B4-BE49-F238E27FC236}">
                      <a16:creationId xmlns:a16="http://schemas.microsoft.com/office/drawing/2014/main" id="{5AE0CFF7-3C43-CECB-382D-D6A0E826E2F8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495" name="Left-right Arrow 1494">
                  <a:extLst>
                    <a:ext uri="{FF2B5EF4-FFF2-40B4-BE49-F238E27FC236}">
                      <a16:creationId xmlns:a16="http://schemas.microsoft.com/office/drawing/2014/main" id="{99056525-4059-FC2D-B93B-4A95A374EDD9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496" name="Left-right Arrow 1495">
                  <a:extLst>
                    <a:ext uri="{FF2B5EF4-FFF2-40B4-BE49-F238E27FC236}">
                      <a16:creationId xmlns:a16="http://schemas.microsoft.com/office/drawing/2014/main" id="{76E79A70-1086-F03D-271F-269D00383155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1396" name="Group 1395">
                <a:extLst>
                  <a:ext uri="{FF2B5EF4-FFF2-40B4-BE49-F238E27FC236}">
                    <a16:creationId xmlns:a16="http://schemas.microsoft.com/office/drawing/2014/main" id="{FCAA4BCA-8E1A-8975-CFB2-F66EF0C63EB1}"/>
                  </a:ext>
                </a:extLst>
              </p:cNvPr>
              <p:cNvGrpSpPr/>
              <p:nvPr/>
            </p:nvGrpSpPr>
            <p:grpSpPr>
              <a:xfrm>
                <a:off x="3821134" y="894206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1397" name="Group 1396">
                  <a:extLst>
                    <a:ext uri="{FF2B5EF4-FFF2-40B4-BE49-F238E27FC236}">
                      <a16:creationId xmlns:a16="http://schemas.microsoft.com/office/drawing/2014/main" id="{F20D35DA-76E5-32A0-892B-C2F80474079C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1405" name="Group 1404">
                    <a:extLst>
                      <a:ext uri="{FF2B5EF4-FFF2-40B4-BE49-F238E27FC236}">
                        <a16:creationId xmlns:a16="http://schemas.microsoft.com/office/drawing/2014/main" id="{50801B91-5A18-8D83-2E06-D43A272A0C45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469" name="Group 1468">
                      <a:extLst>
                        <a:ext uri="{FF2B5EF4-FFF2-40B4-BE49-F238E27FC236}">
                          <a16:creationId xmlns:a16="http://schemas.microsoft.com/office/drawing/2014/main" id="{BF8E8C90-F581-7977-C618-72C65F93B5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85" name="Frame 1484">
                        <a:extLst>
                          <a:ext uri="{FF2B5EF4-FFF2-40B4-BE49-F238E27FC236}">
                            <a16:creationId xmlns:a16="http://schemas.microsoft.com/office/drawing/2014/main" id="{CF13E5A1-E41E-246A-CA23-FF7610146B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86" name="Frame 1485">
                        <a:extLst>
                          <a:ext uri="{FF2B5EF4-FFF2-40B4-BE49-F238E27FC236}">
                            <a16:creationId xmlns:a16="http://schemas.microsoft.com/office/drawing/2014/main" id="{21EFE12D-1502-6B01-B89C-E094F62957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87" name="Frame 1486">
                        <a:extLst>
                          <a:ext uri="{FF2B5EF4-FFF2-40B4-BE49-F238E27FC236}">
                            <a16:creationId xmlns:a16="http://schemas.microsoft.com/office/drawing/2014/main" id="{155AE9C4-3DCF-C49A-937F-851E559CBA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88" name="Rectangle 1487">
                        <a:extLst>
                          <a:ext uri="{FF2B5EF4-FFF2-40B4-BE49-F238E27FC236}">
                            <a16:creationId xmlns:a16="http://schemas.microsoft.com/office/drawing/2014/main" id="{5CEA62F1-05A3-1591-DD9F-BBF25E697A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70" name="Group 1469">
                      <a:extLst>
                        <a:ext uri="{FF2B5EF4-FFF2-40B4-BE49-F238E27FC236}">
                          <a16:creationId xmlns:a16="http://schemas.microsoft.com/office/drawing/2014/main" id="{78769589-D8A4-3281-E1BA-26FA2B2D0E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81" name="Frame 1480">
                        <a:extLst>
                          <a:ext uri="{FF2B5EF4-FFF2-40B4-BE49-F238E27FC236}">
                            <a16:creationId xmlns:a16="http://schemas.microsoft.com/office/drawing/2014/main" id="{0C6CDC3E-596B-86E8-D62B-8CEF9F9C54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82" name="Frame 1481">
                        <a:extLst>
                          <a:ext uri="{FF2B5EF4-FFF2-40B4-BE49-F238E27FC236}">
                            <a16:creationId xmlns:a16="http://schemas.microsoft.com/office/drawing/2014/main" id="{789B53E5-A1AF-CB15-5686-F307791B91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83" name="Frame 1482">
                        <a:extLst>
                          <a:ext uri="{FF2B5EF4-FFF2-40B4-BE49-F238E27FC236}">
                            <a16:creationId xmlns:a16="http://schemas.microsoft.com/office/drawing/2014/main" id="{350EE6FA-E9FD-EC78-AF91-AE4209A835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84" name="Rectangle 1483">
                        <a:extLst>
                          <a:ext uri="{FF2B5EF4-FFF2-40B4-BE49-F238E27FC236}">
                            <a16:creationId xmlns:a16="http://schemas.microsoft.com/office/drawing/2014/main" id="{FEA7F4D7-65CC-F3D8-2520-BB3C8C18AA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71" name="Group 1470">
                      <a:extLst>
                        <a:ext uri="{FF2B5EF4-FFF2-40B4-BE49-F238E27FC236}">
                          <a16:creationId xmlns:a16="http://schemas.microsoft.com/office/drawing/2014/main" id="{DE8A788E-354E-1E40-AE60-D96C8C3AB0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77" name="Frame 1476">
                        <a:extLst>
                          <a:ext uri="{FF2B5EF4-FFF2-40B4-BE49-F238E27FC236}">
                            <a16:creationId xmlns:a16="http://schemas.microsoft.com/office/drawing/2014/main" id="{F33FA52D-4341-975C-4880-66584085F2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78" name="Frame 1477">
                        <a:extLst>
                          <a:ext uri="{FF2B5EF4-FFF2-40B4-BE49-F238E27FC236}">
                            <a16:creationId xmlns:a16="http://schemas.microsoft.com/office/drawing/2014/main" id="{CD910FE9-5E90-A025-54DC-DF116B1910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79" name="Frame 1478">
                        <a:extLst>
                          <a:ext uri="{FF2B5EF4-FFF2-40B4-BE49-F238E27FC236}">
                            <a16:creationId xmlns:a16="http://schemas.microsoft.com/office/drawing/2014/main" id="{C3533F70-5022-E793-06B4-479F692AAC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80" name="Rectangle 1479">
                        <a:extLst>
                          <a:ext uri="{FF2B5EF4-FFF2-40B4-BE49-F238E27FC236}">
                            <a16:creationId xmlns:a16="http://schemas.microsoft.com/office/drawing/2014/main" id="{57F636A6-229A-7693-39FD-C48FE3A35D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72" name="Group 1471">
                      <a:extLst>
                        <a:ext uri="{FF2B5EF4-FFF2-40B4-BE49-F238E27FC236}">
                          <a16:creationId xmlns:a16="http://schemas.microsoft.com/office/drawing/2014/main" id="{5F344D1C-7E04-DB5B-A6A9-4CE191368C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73" name="Frame 1472">
                        <a:extLst>
                          <a:ext uri="{FF2B5EF4-FFF2-40B4-BE49-F238E27FC236}">
                            <a16:creationId xmlns:a16="http://schemas.microsoft.com/office/drawing/2014/main" id="{3E2761C2-6FA0-918C-ECBD-DC627D3723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74" name="Frame 1473">
                        <a:extLst>
                          <a:ext uri="{FF2B5EF4-FFF2-40B4-BE49-F238E27FC236}">
                            <a16:creationId xmlns:a16="http://schemas.microsoft.com/office/drawing/2014/main" id="{8E076AEB-B2CC-026C-5531-8AD87A585B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75" name="Frame 1474">
                        <a:extLst>
                          <a:ext uri="{FF2B5EF4-FFF2-40B4-BE49-F238E27FC236}">
                            <a16:creationId xmlns:a16="http://schemas.microsoft.com/office/drawing/2014/main" id="{3EBCDD8D-C4E0-8783-74A8-CA1E837CE5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76" name="Rectangle 1475">
                        <a:extLst>
                          <a:ext uri="{FF2B5EF4-FFF2-40B4-BE49-F238E27FC236}">
                            <a16:creationId xmlns:a16="http://schemas.microsoft.com/office/drawing/2014/main" id="{6FC6773E-1DC6-5AA9-FE49-9D77D2B753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406" name="Group 1405">
                    <a:extLst>
                      <a:ext uri="{FF2B5EF4-FFF2-40B4-BE49-F238E27FC236}">
                        <a16:creationId xmlns:a16="http://schemas.microsoft.com/office/drawing/2014/main" id="{C335BB13-8104-55EF-A19D-2CE5ADDD43F7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449" name="Group 1448">
                      <a:extLst>
                        <a:ext uri="{FF2B5EF4-FFF2-40B4-BE49-F238E27FC236}">
                          <a16:creationId xmlns:a16="http://schemas.microsoft.com/office/drawing/2014/main" id="{0E27AC87-08E2-567D-5590-92543D7D08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65" name="Frame 1464">
                        <a:extLst>
                          <a:ext uri="{FF2B5EF4-FFF2-40B4-BE49-F238E27FC236}">
                            <a16:creationId xmlns:a16="http://schemas.microsoft.com/office/drawing/2014/main" id="{9D465F52-7B59-2547-1368-9C8313BE36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66" name="Frame 1465">
                        <a:extLst>
                          <a:ext uri="{FF2B5EF4-FFF2-40B4-BE49-F238E27FC236}">
                            <a16:creationId xmlns:a16="http://schemas.microsoft.com/office/drawing/2014/main" id="{175BBD81-D9B6-B981-C338-7006D39C3A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67" name="Frame 1466">
                        <a:extLst>
                          <a:ext uri="{FF2B5EF4-FFF2-40B4-BE49-F238E27FC236}">
                            <a16:creationId xmlns:a16="http://schemas.microsoft.com/office/drawing/2014/main" id="{F644E22F-805F-F5F9-239A-7B2072DBA6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68" name="Rectangle 1467">
                        <a:extLst>
                          <a:ext uri="{FF2B5EF4-FFF2-40B4-BE49-F238E27FC236}">
                            <a16:creationId xmlns:a16="http://schemas.microsoft.com/office/drawing/2014/main" id="{C63B5BFB-163C-240D-012A-AAE1710628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50" name="Group 1449">
                      <a:extLst>
                        <a:ext uri="{FF2B5EF4-FFF2-40B4-BE49-F238E27FC236}">
                          <a16:creationId xmlns:a16="http://schemas.microsoft.com/office/drawing/2014/main" id="{5193D02E-08EF-81C2-CACE-9386C7F37F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61" name="Frame 1460">
                        <a:extLst>
                          <a:ext uri="{FF2B5EF4-FFF2-40B4-BE49-F238E27FC236}">
                            <a16:creationId xmlns:a16="http://schemas.microsoft.com/office/drawing/2014/main" id="{3DABC584-C21D-E225-3B8F-16A76770AC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62" name="Frame 1461">
                        <a:extLst>
                          <a:ext uri="{FF2B5EF4-FFF2-40B4-BE49-F238E27FC236}">
                            <a16:creationId xmlns:a16="http://schemas.microsoft.com/office/drawing/2014/main" id="{8BAF3B69-1F5A-6CEE-CD15-1C40E979AE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63" name="Frame 1462">
                        <a:extLst>
                          <a:ext uri="{FF2B5EF4-FFF2-40B4-BE49-F238E27FC236}">
                            <a16:creationId xmlns:a16="http://schemas.microsoft.com/office/drawing/2014/main" id="{43A5A6BE-061A-CE22-5749-D1878EF8E3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64" name="Rectangle 1463">
                        <a:extLst>
                          <a:ext uri="{FF2B5EF4-FFF2-40B4-BE49-F238E27FC236}">
                            <a16:creationId xmlns:a16="http://schemas.microsoft.com/office/drawing/2014/main" id="{197AEA37-74BA-66FD-AE2C-5A72258697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51" name="Group 1450">
                      <a:extLst>
                        <a:ext uri="{FF2B5EF4-FFF2-40B4-BE49-F238E27FC236}">
                          <a16:creationId xmlns:a16="http://schemas.microsoft.com/office/drawing/2014/main" id="{CE6A46D6-C0D2-5ED7-5C57-C38C90C771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57" name="Frame 1456">
                        <a:extLst>
                          <a:ext uri="{FF2B5EF4-FFF2-40B4-BE49-F238E27FC236}">
                            <a16:creationId xmlns:a16="http://schemas.microsoft.com/office/drawing/2014/main" id="{3CE7C9E6-93CA-F61C-8BAE-02ECCF88DD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58" name="Frame 1457">
                        <a:extLst>
                          <a:ext uri="{FF2B5EF4-FFF2-40B4-BE49-F238E27FC236}">
                            <a16:creationId xmlns:a16="http://schemas.microsoft.com/office/drawing/2014/main" id="{5FA8CC87-92D8-EC04-4671-6ED3F5A215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59" name="Frame 1458">
                        <a:extLst>
                          <a:ext uri="{FF2B5EF4-FFF2-40B4-BE49-F238E27FC236}">
                            <a16:creationId xmlns:a16="http://schemas.microsoft.com/office/drawing/2014/main" id="{6611732C-C320-9CC3-DB12-526FEFA608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60" name="Rectangle 1459">
                        <a:extLst>
                          <a:ext uri="{FF2B5EF4-FFF2-40B4-BE49-F238E27FC236}">
                            <a16:creationId xmlns:a16="http://schemas.microsoft.com/office/drawing/2014/main" id="{D9A65763-781C-74D9-E29D-F0C51F9DC1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52" name="Group 1451">
                      <a:extLst>
                        <a:ext uri="{FF2B5EF4-FFF2-40B4-BE49-F238E27FC236}">
                          <a16:creationId xmlns:a16="http://schemas.microsoft.com/office/drawing/2014/main" id="{80D4923B-77E4-5BEF-6AD6-4E4F068731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53" name="Frame 1452">
                        <a:extLst>
                          <a:ext uri="{FF2B5EF4-FFF2-40B4-BE49-F238E27FC236}">
                            <a16:creationId xmlns:a16="http://schemas.microsoft.com/office/drawing/2014/main" id="{1F7052F8-2A2B-014B-F6F8-85A4D132B4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54" name="Frame 1453">
                        <a:extLst>
                          <a:ext uri="{FF2B5EF4-FFF2-40B4-BE49-F238E27FC236}">
                            <a16:creationId xmlns:a16="http://schemas.microsoft.com/office/drawing/2014/main" id="{FDDDEAE2-309E-0E97-6ADC-8A7FDC8ED1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55" name="Frame 1454">
                        <a:extLst>
                          <a:ext uri="{FF2B5EF4-FFF2-40B4-BE49-F238E27FC236}">
                            <a16:creationId xmlns:a16="http://schemas.microsoft.com/office/drawing/2014/main" id="{B8C63F13-EF44-8B4D-D5E4-CA7951BEEF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56" name="Rectangle 1455">
                        <a:extLst>
                          <a:ext uri="{FF2B5EF4-FFF2-40B4-BE49-F238E27FC236}">
                            <a16:creationId xmlns:a16="http://schemas.microsoft.com/office/drawing/2014/main" id="{6F6FCFEB-A21F-94D6-9755-3C421CD7BE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407" name="Group 1406">
                    <a:extLst>
                      <a:ext uri="{FF2B5EF4-FFF2-40B4-BE49-F238E27FC236}">
                        <a16:creationId xmlns:a16="http://schemas.microsoft.com/office/drawing/2014/main" id="{1A55CE41-3BBF-4C54-ABF8-63249F380C7E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429" name="Group 1428">
                      <a:extLst>
                        <a:ext uri="{FF2B5EF4-FFF2-40B4-BE49-F238E27FC236}">
                          <a16:creationId xmlns:a16="http://schemas.microsoft.com/office/drawing/2014/main" id="{9164E8F1-68DC-F1E1-A2C9-ACD9F3C781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45" name="Frame 1444">
                        <a:extLst>
                          <a:ext uri="{FF2B5EF4-FFF2-40B4-BE49-F238E27FC236}">
                            <a16:creationId xmlns:a16="http://schemas.microsoft.com/office/drawing/2014/main" id="{EE7D1C8E-EB67-B012-1CE2-0DB651E9FC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46" name="Frame 1445">
                        <a:extLst>
                          <a:ext uri="{FF2B5EF4-FFF2-40B4-BE49-F238E27FC236}">
                            <a16:creationId xmlns:a16="http://schemas.microsoft.com/office/drawing/2014/main" id="{4F75DD51-C999-13B9-4A40-3A1CB3EF97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47" name="Frame 1446">
                        <a:extLst>
                          <a:ext uri="{FF2B5EF4-FFF2-40B4-BE49-F238E27FC236}">
                            <a16:creationId xmlns:a16="http://schemas.microsoft.com/office/drawing/2014/main" id="{99E72B60-8515-85DF-FE20-7E7BD546DF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48" name="Rectangle 1447">
                        <a:extLst>
                          <a:ext uri="{FF2B5EF4-FFF2-40B4-BE49-F238E27FC236}">
                            <a16:creationId xmlns:a16="http://schemas.microsoft.com/office/drawing/2014/main" id="{E0E81E77-7311-2094-8EB4-8C673B5446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30" name="Group 1429">
                      <a:extLst>
                        <a:ext uri="{FF2B5EF4-FFF2-40B4-BE49-F238E27FC236}">
                          <a16:creationId xmlns:a16="http://schemas.microsoft.com/office/drawing/2014/main" id="{38D75EB1-DA13-62A4-5E22-243985E838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41" name="Frame 1440">
                        <a:extLst>
                          <a:ext uri="{FF2B5EF4-FFF2-40B4-BE49-F238E27FC236}">
                            <a16:creationId xmlns:a16="http://schemas.microsoft.com/office/drawing/2014/main" id="{277A0336-186B-9D15-77B3-F99B5F63F2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42" name="Frame 1441">
                        <a:extLst>
                          <a:ext uri="{FF2B5EF4-FFF2-40B4-BE49-F238E27FC236}">
                            <a16:creationId xmlns:a16="http://schemas.microsoft.com/office/drawing/2014/main" id="{F9CB50DC-EACB-DD89-D343-5A39160106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43" name="Frame 1442">
                        <a:extLst>
                          <a:ext uri="{FF2B5EF4-FFF2-40B4-BE49-F238E27FC236}">
                            <a16:creationId xmlns:a16="http://schemas.microsoft.com/office/drawing/2014/main" id="{E4679714-3E8B-2177-91E8-A56169468F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44" name="Rectangle 1443">
                        <a:extLst>
                          <a:ext uri="{FF2B5EF4-FFF2-40B4-BE49-F238E27FC236}">
                            <a16:creationId xmlns:a16="http://schemas.microsoft.com/office/drawing/2014/main" id="{3B081BE6-C4C2-EE72-471E-BA0BA1D72A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31" name="Group 1430">
                      <a:extLst>
                        <a:ext uri="{FF2B5EF4-FFF2-40B4-BE49-F238E27FC236}">
                          <a16:creationId xmlns:a16="http://schemas.microsoft.com/office/drawing/2014/main" id="{ED563B81-CA05-9F14-40D6-FBFDF524EF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37" name="Frame 1436">
                        <a:extLst>
                          <a:ext uri="{FF2B5EF4-FFF2-40B4-BE49-F238E27FC236}">
                            <a16:creationId xmlns:a16="http://schemas.microsoft.com/office/drawing/2014/main" id="{2C4B99D5-3E54-53D2-F4AC-AA18227B3E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38" name="Frame 1437">
                        <a:extLst>
                          <a:ext uri="{FF2B5EF4-FFF2-40B4-BE49-F238E27FC236}">
                            <a16:creationId xmlns:a16="http://schemas.microsoft.com/office/drawing/2014/main" id="{6DAA424A-015E-9DBD-956A-75459E0CB0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39" name="Frame 1438">
                        <a:extLst>
                          <a:ext uri="{FF2B5EF4-FFF2-40B4-BE49-F238E27FC236}">
                            <a16:creationId xmlns:a16="http://schemas.microsoft.com/office/drawing/2014/main" id="{7762F259-E3B5-9A4D-5733-AC9567A285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40" name="Rectangle 1439">
                        <a:extLst>
                          <a:ext uri="{FF2B5EF4-FFF2-40B4-BE49-F238E27FC236}">
                            <a16:creationId xmlns:a16="http://schemas.microsoft.com/office/drawing/2014/main" id="{A0D09D0D-C1DF-CE7E-0E6E-6482B08976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32" name="Group 1431">
                      <a:extLst>
                        <a:ext uri="{FF2B5EF4-FFF2-40B4-BE49-F238E27FC236}">
                          <a16:creationId xmlns:a16="http://schemas.microsoft.com/office/drawing/2014/main" id="{D3E9CF5A-2D24-52A3-4586-5F3F7E8B1A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33" name="Frame 1432">
                        <a:extLst>
                          <a:ext uri="{FF2B5EF4-FFF2-40B4-BE49-F238E27FC236}">
                            <a16:creationId xmlns:a16="http://schemas.microsoft.com/office/drawing/2014/main" id="{8D5523E3-3EB9-4D26-C4CE-7B372A3051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34" name="Frame 1433">
                        <a:extLst>
                          <a:ext uri="{FF2B5EF4-FFF2-40B4-BE49-F238E27FC236}">
                            <a16:creationId xmlns:a16="http://schemas.microsoft.com/office/drawing/2014/main" id="{1CE9AF09-8A1A-B693-9496-642ED9928E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35" name="Frame 1434">
                        <a:extLst>
                          <a:ext uri="{FF2B5EF4-FFF2-40B4-BE49-F238E27FC236}">
                            <a16:creationId xmlns:a16="http://schemas.microsoft.com/office/drawing/2014/main" id="{2EFFD538-92B8-5A01-6B86-20884B333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36" name="Rectangle 1435">
                        <a:extLst>
                          <a:ext uri="{FF2B5EF4-FFF2-40B4-BE49-F238E27FC236}">
                            <a16:creationId xmlns:a16="http://schemas.microsoft.com/office/drawing/2014/main" id="{B47A668C-8BA1-FAF7-9A88-E05376C77F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408" name="Group 1407">
                    <a:extLst>
                      <a:ext uri="{FF2B5EF4-FFF2-40B4-BE49-F238E27FC236}">
                        <a16:creationId xmlns:a16="http://schemas.microsoft.com/office/drawing/2014/main" id="{23C7863D-AABC-A6F8-EEE2-CFD0EED34A76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409" name="Group 1408">
                      <a:extLst>
                        <a:ext uri="{FF2B5EF4-FFF2-40B4-BE49-F238E27FC236}">
                          <a16:creationId xmlns:a16="http://schemas.microsoft.com/office/drawing/2014/main" id="{9AB5BE14-2BE1-EAB9-461D-60A34BF618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25" name="Frame 1424">
                        <a:extLst>
                          <a:ext uri="{FF2B5EF4-FFF2-40B4-BE49-F238E27FC236}">
                            <a16:creationId xmlns:a16="http://schemas.microsoft.com/office/drawing/2014/main" id="{13CF43BE-0A59-BA70-722F-AABBD4C023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26" name="Frame 1425">
                        <a:extLst>
                          <a:ext uri="{FF2B5EF4-FFF2-40B4-BE49-F238E27FC236}">
                            <a16:creationId xmlns:a16="http://schemas.microsoft.com/office/drawing/2014/main" id="{49FBC985-4050-7A4B-5585-B301A3E294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27" name="Frame 1426">
                        <a:extLst>
                          <a:ext uri="{FF2B5EF4-FFF2-40B4-BE49-F238E27FC236}">
                            <a16:creationId xmlns:a16="http://schemas.microsoft.com/office/drawing/2014/main" id="{0C608654-CA8B-FF9E-FA4E-5F63F92CD5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28" name="Rectangle 1427">
                        <a:extLst>
                          <a:ext uri="{FF2B5EF4-FFF2-40B4-BE49-F238E27FC236}">
                            <a16:creationId xmlns:a16="http://schemas.microsoft.com/office/drawing/2014/main" id="{5927861B-2624-4466-F2E0-091579F3D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10" name="Group 1409">
                      <a:extLst>
                        <a:ext uri="{FF2B5EF4-FFF2-40B4-BE49-F238E27FC236}">
                          <a16:creationId xmlns:a16="http://schemas.microsoft.com/office/drawing/2014/main" id="{0E0631DE-CEBE-265C-5F6F-6DB12D26F1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21" name="Frame 1420">
                        <a:extLst>
                          <a:ext uri="{FF2B5EF4-FFF2-40B4-BE49-F238E27FC236}">
                            <a16:creationId xmlns:a16="http://schemas.microsoft.com/office/drawing/2014/main" id="{8C43178D-7B0C-32A1-815E-853DCC363F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22" name="Frame 1421">
                        <a:extLst>
                          <a:ext uri="{FF2B5EF4-FFF2-40B4-BE49-F238E27FC236}">
                            <a16:creationId xmlns:a16="http://schemas.microsoft.com/office/drawing/2014/main" id="{58E9FFE5-E748-544D-03CC-A44F2FA87B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23" name="Frame 1422">
                        <a:extLst>
                          <a:ext uri="{FF2B5EF4-FFF2-40B4-BE49-F238E27FC236}">
                            <a16:creationId xmlns:a16="http://schemas.microsoft.com/office/drawing/2014/main" id="{4F6723C1-3A7D-C8F1-EBBB-5D298AFAF1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24" name="Rectangle 1423">
                        <a:extLst>
                          <a:ext uri="{FF2B5EF4-FFF2-40B4-BE49-F238E27FC236}">
                            <a16:creationId xmlns:a16="http://schemas.microsoft.com/office/drawing/2014/main" id="{178D78C2-C2F5-5DDE-AE74-7E46F6B0FA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11" name="Group 1410">
                      <a:extLst>
                        <a:ext uri="{FF2B5EF4-FFF2-40B4-BE49-F238E27FC236}">
                          <a16:creationId xmlns:a16="http://schemas.microsoft.com/office/drawing/2014/main" id="{9A822D4B-98C6-D574-C0DB-8BF635F107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17" name="Frame 1416">
                        <a:extLst>
                          <a:ext uri="{FF2B5EF4-FFF2-40B4-BE49-F238E27FC236}">
                            <a16:creationId xmlns:a16="http://schemas.microsoft.com/office/drawing/2014/main" id="{5FF165CC-77F6-24A8-CE1A-3D81AA9E55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18" name="Frame 1417">
                        <a:extLst>
                          <a:ext uri="{FF2B5EF4-FFF2-40B4-BE49-F238E27FC236}">
                            <a16:creationId xmlns:a16="http://schemas.microsoft.com/office/drawing/2014/main" id="{7415CCB1-E0A7-313E-AB18-07AC47EE49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19" name="Frame 1418">
                        <a:extLst>
                          <a:ext uri="{FF2B5EF4-FFF2-40B4-BE49-F238E27FC236}">
                            <a16:creationId xmlns:a16="http://schemas.microsoft.com/office/drawing/2014/main" id="{495CAD80-C98F-670E-8127-3323D8E070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20" name="Rectangle 1419">
                        <a:extLst>
                          <a:ext uri="{FF2B5EF4-FFF2-40B4-BE49-F238E27FC236}">
                            <a16:creationId xmlns:a16="http://schemas.microsoft.com/office/drawing/2014/main" id="{27D3076C-4D34-27B4-2A79-F49EA64B46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412" name="Group 1411">
                      <a:extLst>
                        <a:ext uri="{FF2B5EF4-FFF2-40B4-BE49-F238E27FC236}">
                          <a16:creationId xmlns:a16="http://schemas.microsoft.com/office/drawing/2014/main" id="{1D89BBE4-7087-CBD6-8515-689BA72523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413" name="Frame 1412">
                        <a:extLst>
                          <a:ext uri="{FF2B5EF4-FFF2-40B4-BE49-F238E27FC236}">
                            <a16:creationId xmlns:a16="http://schemas.microsoft.com/office/drawing/2014/main" id="{5290F667-56B5-ABAB-19BC-700A6D69F9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14" name="Frame 1413">
                        <a:extLst>
                          <a:ext uri="{FF2B5EF4-FFF2-40B4-BE49-F238E27FC236}">
                            <a16:creationId xmlns:a16="http://schemas.microsoft.com/office/drawing/2014/main" id="{8C6169E4-6175-D4D6-4521-6DA0399650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15" name="Frame 1414">
                        <a:extLst>
                          <a:ext uri="{FF2B5EF4-FFF2-40B4-BE49-F238E27FC236}">
                            <a16:creationId xmlns:a16="http://schemas.microsoft.com/office/drawing/2014/main" id="{03E73F45-475B-5DE4-4FC9-114AB7C061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416" name="Rectangle 1415">
                        <a:extLst>
                          <a:ext uri="{FF2B5EF4-FFF2-40B4-BE49-F238E27FC236}">
                            <a16:creationId xmlns:a16="http://schemas.microsoft.com/office/drawing/2014/main" id="{39BB2B89-6683-A268-D6B3-124E6C90FA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98" name="Hexagon 1397">
                  <a:extLst>
                    <a:ext uri="{FF2B5EF4-FFF2-40B4-BE49-F238E27FC236}">
                      <a16:creationId xmlns:a16="http://schemas.microsoft.com/office/drawing/2014/main" id="{DED347B4-A660-A133-096C-50E80B0F26F0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9" name="Left-right Arrow 1398">
                  <a:extLst>
                    <a:ext uri="{FF2B5EF4-FFF2-40B4-BE49-F238E27FC236}">
                      <a16:creationId xmlns:a16="http://schemas.microsoft.com/office/drawing/2014/main" id="{37264E92-5CDB-95CF-0B15-88FFFDD47D3B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400" name="Left-right Arrow 1399">
                  <a:extLst>
                    <a:ext uri="{FF2B5EF4-FFF2-40B4-BE49-F238E27FC236}">
                      <a16:creationId xmlns:a16="http://schemas.microsoft.com/office/drawing/2014/main" id="{0009467D-BAF4-E73D-4506-8B43B6082CBF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401" name="Left-right Arrow 1400">
                  <a:extLst>
                    <a:ext uri="{FF2B5EF4-FFF2-40B4-BE49-F238E27FC236}">
                      <a16:creationId xmlns:a16="http://schemas.microsoft.com/office/drawing/2014/main" id="{6F2A64B9-E9F4-582A-97B6-3DB939BE40C3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402" name="Left-right Arrow 1401">
                  <a:extLst>
                    <a:ext uri="{FF2B5EF4-FFF2-40B4-BE49-F238E27FC236}">
                      <a16:creationId xmlns:a16="http://schemas.microsoft.com/office/drawing/2014/main" id="{64E3606F-9FFC-377E-0B9D-82731401E291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403" name="Left-right Arrow 1402">
                  <a:extLst>
                    <a:ext uri="{FF2B5EF4-FFF2-40B4-BE49-F238E27FC236}">
                      <a16:creationId xmlns:a16="http://schemas.microsoft.com/office/drawing/2014/main" id="{1CB082CA-4E00-ABAC-580A-2ADB8D593B67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404" name="Left-right Arrow 1403">
                  <a:extLst>
                    <a:ext uri="{FF2B5EF4-FFF2-40B4-BE49-F238E27FC236}">
                      <a16:creationId xmlns:a16="http://schemas.microsoft.com/office/drawing/2014/main" id="{ABA3DAA7-A432-A288-F4A8-364008B44B77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C6F18BFA-3A9D-8B59-6EFF-5F9F6AFDF58D}"/>
                </a:ext>
              </a:extLst>
            </p:cNvPr>
            <p:cNvGrpSpPr/>
            <p:nvPr/>
          </p:nvGrpSpPr>
          <p:grpSpPr>
            <a:xfrm>
              <a:off x="774217" y="2878804"/>
              <a:ext cx="3996896" cy="863055"/>
              <a:chOff x="789271" y="894206"/>
              <a:chExt cx="3996896" cy="863055"/>
            </a:xfrm>
          </p:grpSpPr>
          <p:grpSp>
            <p:nvGrpSpPr>
              <p:cNvPr id="1021" name="Group 1020">
                <a:extLst>
                  <a:ext uri="{FF2B5EF4-FFF2-40B4-BE49-F238E27FC236}">
                    <a16:creationId xmlns:a16="http://schemas.microsoft.com/office/drawing/2014/main" id="{B60F79C6-E599-522D-FBD3-22FFE671FDF4}"/>
                  </a:ext>
                </a:extLst>
              </p:cNvPr>
              <p:cNvGrpSpPr/>
              <p:nvPr/>
            </p:nvGrpSpPr>
            <p:grpSpPr>
              <a:xfrm>
                <a:off x="789271" y="895961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1301" name="Group 1300">
                  <a:extLst>
                    <a:ext uri="{FF2B5EF4-FFF2-40B4-BE49-F238E27FC236}">
                      <a16:creationId xmlns:a16="http://schemas.microsoft.com/office/drawing/2014/main" id="{429B2302-C652-18CC-B85E-A3706C5ED291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1309" name="Group 1308">
                    <a:extLst>
                      <a:ext uri="{FF2B5EF4-FFF2-40B4-BE49-F238E27FC236}">
                        <a16:creationId xmlns:a16="http://schemas.microsoft.com/office/drawing/2014/main" id="{58BB7DC8-3B0F-725F-D91C-C441AAEC5185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373" name="Group 1372">
                      <a:extLst>
                        <a:ext uri="{FF2B5EF4-FFF2-40B4-BE49-F238E27FC236}">
                          <a16:creationId xmlns:a16="http://schemas.microsoft.com/office/drawing/2014/main" id="{1CDBBAAC-D73B-3465-8E40-D846D03B8B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89" name="Frame 1388">
                        <a:extLst>
                          <a:ext uri="{FF2B5EF4-FFF2-40B4-BE49-F238E27FC236}">
                            <a16:creationId xmlns:a16="http://schemas.microsoft.com/office/drawing/2014/main" id="{6EEFDA7F-F124-E6E2-BEFE-141EC9CE67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90" name="Frame 1389">
                        <a:extLst>
                          <a:ext uri="{FF2B5EF4-FFF2-40B4-BE49-F238E27FC236}">
                            <a16:creationId xmlns:a16="http://schemas.microsoft.com/office/drawing/2014/main" id="{F59A16AB-798F-6CA0-6E12-0860035012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91" name="Frame 1390">
                        <a:extLst>
                          <a:ext uri="{FF2B5EF4-FFF2-40B4-BE49-F238E27FC236}">
                            <a16:creationId xmlns:a16="http://schemas.microsoft.com/office/drawing/2014/main" id="{4362162C-535F-3F70-CF3F-E45FCAA27D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92" name="Rectangle 1391">
                        <a:extLst>
                          <a:ext uri="{FF2B5EF4-FFF2-40B4-BE49-F238E27FC236}">
                            <a16:creationId xmlns:a16="http://schemas.microsoft.com/office/drawing/2014/main" id="{A7A3D581-3E92-553E-7E0D-B706A0DEBA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74" name="Group 1373">
                      <a:extLst>
                        <a:ext uri="{FF2B5EF4-FFF2-40B4-BE49-F238E27FC236}">
                          <a16:creationId xmlns:a16="http://schemas.microsoft.com/office/drawing/2014/main" id="{8F579D87-C087-28B6-8582-C3BDAA2E25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85" name="Frame 1384">
                        <a:extLst>
                          <a:ext uri="{FF2B5EF4-FFF2-40B4-BE49-F238E27FC236}">
                            <a16:creationId xmlns:a16="http://schemas.microsoft.com/office/drawing/2014/main" id="{E187BD3E-B3E7-4F68-E88C-1675517368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86" name="Frame 1385">
                        <a:extLst>
                          <a:ext uri="{FF2B5EF4-FFF2-40B4-BE49-F238E27FC236}">
                            <a16:creationId xmlns:a16="http://schemas.microsoft.com/office/drawing/2014/main" id="{8D91BBD6-A5D6-1BA9-319F-841557A73D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87" name="Frame 1386">
                        <a:extLst>
                          <a:ext uri="{FF2B5EF4-FFF2-40B4-BE49-F238E27FC236}">
                            <a16:creationId xmlns:a16="http://schemas.microsoft.com/office/drawing/2014/main" id="{187553C9-55CC-8834-8CF7-989592F133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88" name="Rectangle 1387">
                        <a:extLst>
                          <a:ext uri="{FF2B5EF4-FFF2-40B4-BE49-F238E27FC236}">
                            <a16:creationId xmlns:a16="http://schemas.microsoft.com/office/drawing/2014/main" id="{C9086E56-B54C-8835-1119-FE1E37A3BC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75" name="Group 1374">
                      <a:extLst>
                        <a:ext uri="{FF2B5EF4-FFF2-40B4-BE49-F238E27FC236}">
                          <a16:creationId xmlns:a16="http://schemas.microsoft.com/office/drawing/2014/main" id="{DA71DDEC-531F-14D5-EEDF-54BF54BA25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81" name="Frame 1380">
                        <a:extLst>
                          <a:ext uri="{FF2B5EF4-FFF2-40B4-BE49-F238E27FC236}">
                            <a16:creationId xmlns:a16="http://schemas.microsoft.com/office/drawing/2014/main" id="{3AA70762-3209-4716-1589-F9CD35B00F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82" name="Frame 1381">
                        <a:extLst>
                          <a:ext uri="{FF2B5EF4-FFF2-40B4-BE49-F238E27FC236}">
                            <a16:creationId xmlns:a16="http://schemas.microsoft.com/office/drawing/2014/main" id="{75BC5311-54FF-08E5-1B60-3BABA89A14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83" name="Frame 1382">
                        <a:extLst>
                          <a:ext uri="{FF2B5EF4-FFF2-40B4-BE49-F238E27FC236}">
                            <a16:creationId xmlns:a16="http://schemas.microsoft.com/office/drawing/2014/main" id="{82772D73-E64F-CE30-9D32-BC98A2B470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84" name="Rectangle 1383">
                        <a:extLst>
                          <a:ext uri="{FF2B5EF4-FFF2-40B4-BE49-F238E27FC236}">
                            <a16:creationId xmlns:a16="http://schemas.microsoft.com/office/drawing/2014/main" id="{47B7BEB4-E527-960F-CD86-FA6210BB83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76" name="Group 1375">
                      <a:extLst>
                        <a:ext uri="{FF2B5EF4-FFF2-40B4-BE49-F238E27FC236}">
                          <a16:creationId xmlns:a16="http://schemas.microsoft.com/office/drawing/2014/main" id="{BF6593AF-6280-E4D6-F53D-1977E14C0B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77" name="Frame 1376">
                        <a:extLst>
                          <a:ext uri="{FF2B5EF4-FFF2-40B4-BE49-F238E27FC236}">
                            <a16:creationId xmlns:a16="http://schemas.microsoft.com/office/drawing/2014/main" id="{DE89C70C-53AA-FDAC-43BE-840620D161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78" name="Frame 1377">
                        <a:extLst>
                          <a:ext uri="{FF2B5EF4-FFF2-40B4-BE49-F238E27FC236}">
                            <a16:creationId xmlns:a16="http://schemas.microsoft.com/office/drawing/2014/main" id="{3F320148-ED4E-188E-9CF4-79CC36D554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79" name="Frame 1378">
                        <a:extLst>
                          <a:ext uri="{FF2B5EF4-FFF2-40B4-BE49-F238E27FC236}">
                            <a16:creationId xmlns:a16="http://schemas.microsoft.com/office/drawing/2014/main" id="{34249BB6-3F45-6D78-11D1-34E6E31FFB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80" name="Rectangle 1379">
                        <a:extLst>
                          <a:ext uri="{FF2B5EF4-FFF2-40B4-BE49-F238E27FC236}">
                            <a16:creationId xmlns:a16="http://schemas.microsoft.com/office/drawing/2014/main" id="{F1056BE2-D063-F6AA-8C86-7D7B27867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310" name="Group 1309">
                    <a:extLst>
                      <a:ext uri="{FF2B5EF4-FFF2-40B4-BE49-F238E27FC236}">
                        <a16:creationId xmlns:a16="http://schemas.microsoft.com/office/drawing/2014/main" id="{29FC043A-7491-702C-1AF7-64651C9FB540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353" name="Group 1352">
                      <a:extLst>
                        <a:ext uri="{FF2B5EF4-FFF2-40B4-BE49-F238E27FC236}">
                          <a16:creationId xmlns:a16="http://schemas.microsoft.com/office/drawing/2014/main" id="{898B23FE-EC00-D549-CBA1-9ED980DDBA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69" name="Frame 1368">
                        <a:extLst>
                          <a:ext uri="{FF2B5EF4-FFF2-40B4-BE49-F238E27FC236}">
                            <a16:creationId xmlns:a16="http://schemas.microsoft.com/office/drawing/2014/main" id="{C681FE28-2ED6-8DFD-FECE-A6440820C5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70" name="Frame 1369">
                        <a:extLst>
                          <a:ext uri="{FF2B5EF4-FFF2-40B4-BE49-F238E27FC236}">
                            <a16:creationId xmlns:a16="http://schemas.microsoft.com/office/drawing/2014/main" id="{4BDD9A67-F3BA-137F-46F8-778F58D5AB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71" name="Frame 1370">
                        <a:extLst>
                          <a:ext uri="{FF2B5EF4-FFF2-40B4-BE49-F238E27FC236}">
                            <a16:creationId xmlns:a16="http://schemas.microsoft.com/office/drawing/2014/main" id="{35E725C4-280A-195A-4717-E85298564C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72" name="Rectangle 1371">
                        <a:extLst>
                          <a:ext uri="{FF2B5EF4-FFF2-40B4-BE49-F238E27FC236}">
                            <a16:creationId xmlns:a16="http://schemas.microsoft.com/office/drawing/2014/main" id="{18A3CE58-55AA-7DE0-44E3-2AB00B806F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54" name="Group 1353">
                      <a:extLst>
                        <a:ext uri="{FF2B5EF4-FFF2-40B4-BE49-F238E27FC236}">
                          <a16:creationId xmlns:a16="http://schemas.microsoft.com/office/drawing/2014/main" id="{667B2C6C-FD7B-7ACE-1BBC-5DACEFF733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65" name="Frame 1364">
                        <a:extLst>
                          <a:ext uri="{FF2B5EF4-FFF2-40B4-BE49-F238E27FC236}">
                            <a16:creationId xmlns:a16="http://schemas.microsoft.com/office/drawing/2014/main" id="{EEDC312C-D75C-3C85-FD7A-6F7D1CC949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66" name="Frame 1365">
                        <a:extLst>
                          <a:ext uri="{FF2B5EF4-FFF2-40B4-BE49-F238E27FC236}">
                            <a16:creationId xmlns:a16="http://schemas.microsoft.com/office/drawing/2014/main" id="{1DCD313D-E767-52E9-E235-2F3EB75805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67" name="Frame 1366">
                        <a:extLst>
                          <a:ext uri="{FF2B5EF4-FFF2-40B4-BE49-F238E27FC236}">
                            <a16:creationId xmlns:a16="http://schemas.microsoft.com/office/drawing/2014/main" id="{96F63DDD-6FD0-5118-5EB8-99019DFD62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68" name="Rectangle 1367">
                        <a:extLst>
                          <a:ext uri="{FF2B5EF4-FFF2-40B4-BE49-F238E27FC236}">
                            <a16:creationId xmlns:a16="http://schemas.microsoft.com/office/drawing/2014/main" id="{505FFA88-0C34-3315-B103-540A4AB6C8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55" name="Group 1354">
                      <a:extLst>
                        <a:ext uri="{FF2B5EF4-FFF2-40B4-BE49-F238E27FC236}">
                          <a16:creationId xmlns:a16="http://schemas.microsoft.com/office/drawing/2014/main" id="{1A9157C3-8A32-8E4D-36BB-88E64FBAA7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61" name="Frame 1360">
                        <a:extLst>
                          <a:ext uri="{FF2B5EF4-FFF2-40B4-BE49-F238E27FC236}">
                            <a16:creationId xmlns:a16="http://schemas.microsoft.com/office/drawing/2014/main" id="{601F11AF-1B3D-D32E-FE0E-CA5524D213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62" name="Frame 1361">
                        <a:extLst>
                          <a:ext uri="{FF2B5EF4-FFF2-40B4-BE49-F238E27FC236}">
                            <a16:creationId xmlns:a16="http://schemas.microsoft.com/office/drawing/2014/main" id="{02EDF885-284D-65C6-6805-CB593C4FB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63" name="Frame 1362">
                        <a:extLst>
                          <a:ext uri="{FF2B5EF4-FFF2-40B4-BE49-F238E27FC236}">
                            <a16:creationId xmlns:a16="http://schemas.microsoft.com/office/drawing/2014/main" id="{A3F4C5AF-F8D9-B822-C2F5-7EB09C4D75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64" name="Rectangle 1363">
                        <a:extLst>
                          <a:ext uri="{FF2B5EF4-FFF2-40B4-BE49-F238E27FC236}">
                            <a16:creationId xmlns:a16="http://schemas.microsoft.com/office/drawing/2014/main" id="{A522053D-1F2A-FE43-22F9-BBEA68A91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56" name="Group 1355">
                      <a:extLst>
                        <a:ext uri="{FF2B5EF4-FFF2-40B4-BE49-F238E27FC236}">
                          <a16:creationId xmlns:a16="http://schemas.microsoft.com/office/drawing/2014/main" id="{90EBF8F5-A150-83B4-5606-F7BAFE6139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57" name="Frame 1356">
                        <a:extLst>
                          <a:ext uri="{FF2B5EF4-FFF2-40B4-BE49-F238E27FC236}">
                            <a16:creationId xmlns:a16="http://schemas.microsoft.com/office/drawing/2014/main" id="{22915B7D-76BC-E82A-F0DA-5D3DBC9FD9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58" name="Frame 1357">
                        <a:extLst>
                          <a:ext uri="{FF2B5EF4-FFF2-40B4-BE49-F238E27FC236}">
                            <a16:creationId xmlns:a16="http://schemas.microsoft.com/office/drawing/2014/main" id="{44609FCB-08C7-5414-1F00-EA687ED0DE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59" name="Frame 1358">
                        <a:extLst>
                          <a:ext uri="{FF2B5EF4-FFF2-40B4-BE49-F238E27FC236}">
                            <a16:creationId xmlns:a16="http://schemas.microsoft.com/office/drawing/2014/main" id="{4CBF49BC-5CB2-93C3-427E-9FA9B6CD03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60" name="Rectangle 1359">
                        <a:extLst>
                          <a:ext uri="{FF2B5EF4-FFF2-40B4-BE49-F238E27FC236}">
                            <a16:creationId xmlns:a16="http://schemas.microsoft.com/office/drawing/2014/main" id="{10B959F8-2095-13CB-FDA0-882B0D48A7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311" name="Group 1310">
                    <a:extLst>
                      <a:ext uri="{FF2B5EF4-FFF2-40B4-BE49-F238E27FC236}">
                        <a16:creationId xmlns:a16="http://schemas.microsoft.com/office/drawing/2014/main" id="{B4C7ACD8-4896-2D90-84D7-0D3267D384FF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333" name="Group 1332">
                      <a:extLst>
                        <a:ext uri="{FF2B5EF4-FFF2-40B4-BE49-F238E27FC236}">
                          <a16:creationId xmlns:a16="http://schemas.microsoft.com/office/drawing/2014/main" id="{822C4B2A-D179-7A7F-BFE0-5489DFC3FF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49" name="Frame 1348">
                        <a:extLst>
                          <a:ext uri="{FF2B5EF4-FFF2-40B4-BE49-F238E27FC236}">
                            <a16:creationId xmlns:a16="http://schemas.microsoft.com/office/drawing/2014/main" id="{759ED335-F1CC-E782-6200-38B4F86D92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50" name="Frame 1349">
                        <a:extLst>
                          <a:ext uri="{FF2B5EF4-FFF2-40B4-BE49-F238E27FC236}">
                            <a16:creationId xmlns:a16="http://schemas.microsoft.com/office/drawing/2014/main" id="{B80C2541-7416-2439-0603-5EAA23CA00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51" name="Frame 1350">
                        <a:extLst>
                          <a:ext uri="{FF2B5EF4-FFF2-40B4-BE49-F238E27FC236}">
                            <a16:creationId xmlns:a16="http://schemas.microsoft.com/office/drawing/2014/main" id="{B09887B6-E071-CCC5-03C4-E1C9BF06E7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52" name="Rectangle 1351">
                        <a:extLst>
                          <a:ext uri="{FF2B5EF4-FFF2-40B4-BE49-F238E27FC236}">
                            <a16:creationId xmlns:a16="http://schemas.microsoft.com/office/drawing/2014/main" id="{6FB70A76-A66E-8824-A6C9-7E2E0ECE7A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34" name="Group 1333">
                      <a:extLst>
                        <a:ext uri="{FF2B5EF4-FFF2-40B4-BE49-F238E27FC236}">
                          <a16:creationId xmlns:a16="http://schemas.microsoft.com/office/drawing/2014/main" id="{3ABAF257-1F42-A5E3-A94B-8D82E0C0B2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45" name="Frame 1344">
                        <a:extLst>
                          <a:ext uri="{FF2B5EF4-FFF2-40B4-BE49-F238E27FC236}">
                            <a16:creationId xmlns:a16="http://schemas.microsoft.com/office/drawing/2014/main" id="{39785C01-471E-6BB6-2D79-47323F23E1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46" name="Frame 1345">
                        <a:extLst>
                          <a:ext uri="{FF2B5EF4-FFF2-40B4-BE49-F238E27FC236}">
                            <a16:creationId xmlns:a16="http://schemas.microsoft.com/office/drawing/2014/main" id="{BCF92150-2692-0A49-C894-B378B4FC5A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47" name="Frame 1346">
                        <a:extLst>
                          <a:ext uri="{FF2B5EF4-FFF2-40B4-BE49-F238E27FC236}">
                            <a16:creationId xmlns:a16="http://schemas.microsoft.com/office/drawing/2014/main" id="{F9615215-3AA9-DEC5-AFB7-25BF5957F5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48" name="Rectangle 1347">
                        <a:extLst>
                          <a:ext uri="{FF2B5EF4-FFF2-40B4-BE49-F238E27FC236}">
                            <a16:creationId xmlns:a16="http://schemas.microsoft.com/office/drawing/2014/main" id="{DA465EE1-AFC7-4747-7CCB-CC7640F320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35" name="Group 1334">
                      <a:extLst>
                        <a:ext uri="{FF2B5EF4-FFF2-40B4-BE49-F238E27FC236}">
                          <a16:creationId xmlns:a16="http://schemas.microsoft.com/office/drawing/2014/main" id="{8497E800-F787-2E92-AEDD-3E929DCC2F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41" name="Frame 1340">
                        <a:extLst>
                          <a:ext uri="{FF2B5EF4-FFF2-40B4-BE49-F238E27FC236}">
                            <a16:creationId xmlns:a16="http://schemas.microsoft.com/office/drawing/2014/main" id="{8BC3F013-7F94-86FB-994B-1FD0412979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42" name="Frame 1341">
                        <a:extLst>
                          <a:ext uri="{FF2B5EF4-FFF2-40B4-BE49-F238E27FC236}">
                            <a16:creationId xmlns:a16="http://schemas.microsoft.com/office/drawing/2014/main" id="{85AC122A-1BD7-E9E2-5B9D-1C21E45549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43" name="Frame 1342">
                        <a:extLst>
                          <a:ext uri="{FF2B5EF4-FFF2-40B4-BE49-F238E27FC236}">
                            <a16:creationId xmlns:a16="http://schemas.microsoft.com/office/drawing/2014/main" id="{FD89B8CD-0D5D-D28F-FAEA-BEDA80162B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44" name="Rectangle 1343">
                        <a:extLst>
                          <a:ext uri="{FF2B5EF4-FFF2-40B4-BE49-F238E27FC236}">
                            <a16:creationId xmlns:a16="http://schemas.microsoft.com/office/drawing/2014/main" id="{6C7A3245-522D-CF5A-960B-B8C8506871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36" name="Group 1335">
                      <a:extLst>
                        <a:ext uri="{FF2B5EF4-FFF2-40B4-BE49-F238E27FC236}">
                          <a16:creationId xmlns:a16="http://schemas.microsoft.com/office/drawing/2014/main" id="{D68EF6D3-3F9F-8C2B-FB26-12528BBD17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37" name="Frame 1336">
                        <a:extLst>
                          <a:ext uri="{FF2B5EF4-FFF2-40B4-BE49-F238E27FC236}">
                            <a16:creationId xmlns:a16="http://schemas.microsoft.com/office/drawing/2014/main" id="{E99E1D60-C14B-BE21-7D85-D6408D7736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38" name="Frame 1337">
                        <a:extLst>
                          <a:ext uri="{FF2B5EF4-FFF2-40B4-BE49-F238E27FC236}">
                            <a16:creationId xmlns:a16="http://schemas.microsoft.com/office/drawing/2014/main" id="{4E90780A-458D-0063-3C13-D61166BCAF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39" name="Frame 1338">
                        <a:extLst>
                          <a:ext uri="{FF2B5EF4-FFF2-40B4-BE49-F238E27FC236}">
                            <a16:creationId xmlns:a16="http://schemas.microsoft.com/office/drawing/2014/main" id="{3615D82A-A272-FCA2-8037-279601508A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40" name="Rectangle 1339">
                        <a:extLst>
                          <a:ext uri="{FF2B5EF4-FFF2-40B4-BE49-F238E27FC236}">
                            <a16:creationId xmlns:a16="http://schemas.microsoft.com/office/drawing/2014/main" id="{D28F43D9-1611-FCB0-9DDB-6AADA0793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312" name="Group 1311">
                    <a:extLst>
                      <a:ext uri="{FF2B5EF4-FFF2-40B4-BE49-F238E27FC236}">
                        <a16:creationId xmlns:a16="http://schemas.microsoft.com/office/drawing/2014/main" id="{A2B08E0F-082C-C094-D1A6-B4013BAB3C74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313" name="Group 1312">
                      <a:extLst>
                        <a:ext uri="{FF2B5EF4-FFF2-40B4-BE49-F238E27FC236}">
                          <a16:creationId xmlns:a16="http://schemas.microsoft.com/office/drawing/2014/main" id="{A39FD486-84D2-D2FC-B50F-6CF452095A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29" name="Frame 1328">
                        <a:extLst>
                          <a:ext uri="{FF2B5EF4-FFF2-40B4-BE49-F238E27FC236}">
                            <a16:creationId xmlns:a16="http://schemas.microsoft.com/office/drawing/2014/main" id="{D23B3B09-BD4F-29A1-D434-0ACB047310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30" name="Frame 1329">
                        <a:extLst>
                          <a:ext uri="{FF2B5EF4-FFF2-40B4-BE49-F238E27FC236}">
                            <a16:creationId xmlns:a16="http://schemas.microsoft.com/office/drawing/2014/main" id="{4177EC16-BFE3-01C8-ECA7-FB3C55A2DD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31" name="Frame 1330">
                        <a:extLst>
                          <a:ext uri="{FF2B5EF4-FFF2-40B4-BE49-F238E27FC236}">
                            <a16:creationId xmlns:a16="http://schemas.microsoft.com/office/drawing/2014/main" id="{9FFE734D-F6FC-94CD-F850-B275E57ABD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32" name="Rectangle 1331">
                        <a:extLst>
                          <a:ext uri="{FF2B5EF4-FFF2-40B4-BE49-F238E27FC236}">
                            <a16:creationId xmlns:a16="http://schemas.microsoft.com/office/drawing/2014/main" id="{82CE3D24-7266-32C0-2741-89DC395BC5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14" name="Group 1313">
                      <a:extLst>
                        <a:ext uri="{FF2B5EF4-FFF2-40B4-BE49-F238E27FC236}">
                          <a16:creationId xmlns:a16="http://schemas.microsoft.com/office/drawing/2014/main" id="{869FDD38-5E44-D77E-2A08-A10E2F4C67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25" name="Frame 1324">
                        <a:extLst>
                          <a:ext uri="{FF2B5EF4-FFF2-40B4-BE49-F238E27FC236}">
                            <a16:creationId xmlns:a16="http://schemas.microsoft.com/office/drawing/2014/main" id="{C585DB61-1F83-0DB2-3517-ACAADDA160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26" name="Frame 1325">
                        <a:extLst>
                          <a:ext uri="{FF2B5EF4-FFF2-40B4-BE49-F238E27FC236}">
                            <a16:creationId xmlns:a16="http://schemas.microsoft.com/office/drawing/2014/main" id="{3F0A9016-8557-A25C-5BEF-74B20D8337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27" name="Frame 1326">
                        <a:extLst>
                          <a:ext uri="{FF2B5EF4-FFF2-40B4-BE49-F238E27FC236}">
                            <a16:creationId xmlns:a16="http://schemas.microsoft.com/office/drawing/2014/main" id="{3EB38F3A-1A2A-AF94-8F76-D8DC202338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28" name="Rectangle 1327">
                        <a:extLst>
                          <a:ext uri="{FF2B5EF4-FFF2-40B4-BE49-F238E27FC236}">
                            <a16:creationId xmlns:a16="http://schemas.microsoft.com/office/drawing/2014/main" id="{D396853F-5662-631D-37C5-32C71CE3DA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15" name="Group 1314">
                      <a:extLst>
                        <a:ext uri="{FF2B5EF4-FFF2-40B4-BE49-F238E27FC236}">
                          <a16:creationId xmlns:a16="http://schemas.microsoft.com/office/drawing/2014/main" id="{10C71293-F971-A5D8-316C-50909F3034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21" name="Frame 1320">
                        <a:extLst>
                          <a:ext uri="{FF2B5EF4-FFF2-40B4-BE49-F238E27FC236}">
                            <a16:creationId xmlns:a16="http://schemas.microsoft.com/office/drawing/2014/main" id="{FC8538ED-F44D-D864-8884-F318890B66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22" name="Frame 1321">
                        <a:extLst>
                          <a:ext uri="{FF2B5EF4-FFF2-40B4-BE49-F238E27FC236}">
                            <a16:creationId xmlns:a16="http://schemas.microsoft.com/office/drawing/2014/main" id="{2CC44E29-6BBE-B3EC-DB52-E376A728AA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23" name="Frame 1322">
                        <a:extLst>
                          <a:ext uri="{FF2B5EF4-FFF2-40B4-BE49-F238E27FC236}">
                            <a16:creationId xmlns:a16="http://schemas.microsoft.com/office/drawing/2014/main" id="{9CB32DE2-B72D-41E5-343E-7303398BCB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24" name="Rectangle 1323">
                        <a:extLst>
                          <a:ext uri="{FF2B5EF4-FFF2-40B4-BE49-F238E27FC236}">
                            <a16:creationId xmlns:a16="http://schemas.microsoft.com/office/drawing/2014/main" id="{7A398DFF-0CB6-FD75-D7A6-854340AD58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16" name="Group 1315">
                      <a:extLst>
                        <a:ext uri="{FF2B5EF4-FFF2-40B4-BE49-F238E27FC236}">
                          <a16:creationId xmlns:a16="http://schemas.microsoft.com/office/drawing/2014/main" id="{C0E3D706-BC44-92E4-D889-93FB7C310F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317" name="Frame 1316">
                        <a:extLst>
                          <a:ext uri="{FF2B5EF4-FFF2-40B4-BE49-F238E27FC236}">
                            <a16:creationId xmlns:a16="http://schemas.microsoft.com/office/drawing/2014/main" id="{2001C30F-3512-6DC9-5621-9BC0FA80FC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18" name="Frame 1317">
                        <a:extLst>
                          <a:ext uri="{FF2B5EF4-FFF2-40B4-BE49-F238E27FC236}">
                            <a16:creationId xmlns:a16="http://schemas.microsoft.com/office/drawing/2014/main" id="{C9C76D31-1DC3-285B-12BD-1EC475A425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19" name="Frame 1318">
                        <a:extLst>
                          <a:ext uri="{FF2B5EF4-FFF2-40B4-BE49-F238E27FC236}">
                            <a16:creationId xmlns:a16="http://schemas.microsoft.com/office/drawing/2014/main" id="{0D4236B7-E49A-3479-FB69-1BD417BE39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20" name="Rectangle 1319">
                        <a:extLst>
                          <a:ext uri="{FF2B5EF4-FFF2-40B4-BE49-F238E27FC236}">
                            <a16:creationId xmlns:a16="http://schemas.microsoft.com/office/drawing/2014/main" id="{F89E10EE-945D-507F-EBE9-37C7E84550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02" name="Hexagon 1301">
                  <a:extLst>
                    <a:ext uri="{FF2B5EF4-FFF2-40B4-BE49-F238E27FC236}">
                      <a16:creationId xmlns:a16="http://schemas.microsoft.com/office/drawing/2014/main" id="{C9C0020D-83DA-0264-6BE4-3AF8497A8D35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3" name="Left-right Arrow 1302">
                  <a:extLst>
                    <a:ext uri="{FF2B5EF4-FFF2-40B4-BE49-F238E27FC236}">
                      <a16:creationId xmlns:a16="http://schemas.microsoft.com/office/drawing/2014/main" id="{A47C5ED0-04CD-2C63-CD7B-E860FFCF1CE6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304" name="Left-right Arrow 1303">
                  <a:extLst>
                    <a:ext uri="{FF2B5EF4-FFF2-40B4-BE49-F238E27FC236}">
                      <a16:creationId xmlns:a16="http://schemas.microsoft.com/office/drawing/2014/main" id="{6F98C996-BAFA-C64D-6DC6-5BAB71DA42D7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305" name="Left-right Arrow 1304">
                  <a:extLst>
                    <a:ext uri="{FF2B5EF4-FFF2-40B4-BE49-F238E27FC236}">
                      <a16:creationId xmlns:a16="http://schemas.microsoft.com/office/drawing/2014/main" id="{2119CD38-58B7-5182-1BBE-4166E856A4AE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306" name="Left-right Arrow 1305">
                  <a:extLst>
                    <a:ext uri="{FF2B5EF4-FFF2-40B4-BE49-F238E27FC236}">
                      <a16:creationId xmlns:a16="http://schemas.microsoft.com/office/drawing/2014/main" id="{9995E74B-1623-5870-3B39-8DD21C125580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307" name="Left-right Arrow 1306">
                  <a:extLst>
                    <a:ext uri="{FF2B5EF4-FFF2-40B4-BE49-F238E27FC236}">
                      <a16:creationId xmlns:a16="http://schemas.microsoft.com/office/drawing/2014/main" id="{DAF0FB74-8043-7BA9-E8CA-20E35A0C88A4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308" name="Left-right Arrow 1307">
                  <a:extLst>
                    <a:ext uri="{FF2B5EF4-FFF2-40B4-BE49-F238E27FC236}">
                      <a16:creationId xmlns:a16="http://schemas.microsoft.com/office/drawing/2014/main" id="{EFDDB4F0-AEB2-705C-7A91-37DED99345D2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1022" name="Group 1021">
                <a:extLst>
                  <a:ext uri="{FF2B5EF4-FFF2-40B4-BE49-F238E27FC236}">
                    <a16:creationId xmlns:a16="http://schemas.microsoft.com/office/drawing/2014/main" id="{ACF8C15F-B5D1-75F3-0930-185EFD7C754C}"/>
                  </a:ext>
                </a:extLst>
              </p:cNvPr>
              <p:cNvGrpSpPr/>
              <p:nvPr/>
            </p:nvGrpSpPr>
            <p:grpSpPr>
              <a:xfrm>
                <a:off x="1799892" y="895376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1209" name="Group 1208">
                  <a:extLst>
                    <a:ext uri="{FF2B5EF4-FFF2-40B4-BE49-F238E27FC236}">
                      <a16:creationId xmlns:a16="http://schemas.microsoft.com/office/drawing/2014/main" id="{9FC9E6F5-8148-5D98-174E-A53981C412FA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1217" name="Group 1216">
                    <a:extLst>
                      <a:ext uri="{FF2B5EF4-FFF2-40B4-BE49-F238E27FC236}">
                        <a16:creationId xmlns:a16="http://schemas.microsoft.com/office/drawing/2014/main" id="{2DE880AF-1A0C-3924-85D9-ACDE238BE995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281" name="Group 1280">
                      <a:extLst>
                        <a:ext uri="{FF2B5EF4-FFF2-40B4-BE49-F238E27FC236}">
                          <a16:creationId xmlns:a16="http://schemas.microsoft.com/office/drawing/2014/main" id="{47F897AE-7719-C8C9-05A4-3D3359F206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97" name="Frame 1296">
                        <a:extLst>
                          <a:ext uri="{FF2B5EF4-FFF2-40B4-BE49-F238E27FC236}">
                            <a16:creationId xmlns:a16="http://schemas.microsoft.com/office/drawing/2014/main" id="{465C6383-7794-E14A-0C3C-A538A0496A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98" name="Frame 1297">
                        <a:extLst>
                          <a:ext uri="{FF2B5EF4-FFF2-40B4-BE49-F238E27FC236}">
                            <a16:creationId xmlns:a16="http://schemas.microsoft.com/office/drawing/2014/main" id="{8DFB8F8E-9D02-ECD4-C49D-FC72E034E3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99" name="Frame 1298">
                        <a:extLst>
                          <a:ext uri="{FF2B5EF4-FFF2-40B4-BE49-F238E27FC236}">
                            <a16:creationId xmlns:a16="http://schemas.microsoft.com/office/drawing/2014/main" id="{755B8279-6AEE-9FA5-C335-0850887DD7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300" name="Rectangle 1299">
                        <a:extLst>
                          <a:ext uri="{FF2B5EF4-FFF2-40B4-BE49-F238E27FC236}">
                            <a16:creationId xmlns:a16="http://schemas.microsoft.com/office/drawing/2014/main" id="{82D0C91E-3A50-9646-1A49-947C7A8316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82" name="Group 1281">
                      <a:extLst>
                        <a:ext uri="{FF2B5EF4-FFF2-40B4-BE49-F238E27FC236}">
                          <a16:creationId xmlns:a16="http://schemas.microsoft.com/office/drawing/2014/main" id="{9EC9B2D2-E0E3-5D48-90ED-B68C74B710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93" name="Frame 1292">
                        <a:extLst>
                          <a:ext uri="{FF2B5EF4-FFF2-40B4-BE49-F238E27FC236}">
                            <a16:creationId xmlns:a16="http://schemas.microsoft.com/office/drawing/2014/main" id="{88083A64-CD55-C6DA-A99F-77C7AB2880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94" name="Frame 1293">
                        <a:extLst>
                          <a:ext uri="{FF2B5EF4-FFF2-40B4-BE49-F238E27FC236}">
                            <a16:creationId xmlns:a16="http://schemas.microsoft.com/office/drawing/2014/main" id="{E201707D-3915-85C4-69AF-8005719B7B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95" name="Frame 1294">
                        <a:extLst>
                          <a:ext uri="{FF2B5EF4-FFF2-40B4-BE49-F238E27FC236}">
                            <a16:creationId xmlns:a16="http://schemas.microsoft.com/office/drawing/2014/main" id="{93FB4436-F1AA-E181-F1FE-4F2DE0AA97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96" name="Rectangle 1295">
                        <a:extLst>
                          <a:ext uri="{FF2B5EF4-FFF2-40B4-BE49-F238E27FC236}">
                            <a16:creationId xmlns:a16="http://schemas.microsoft.com/office/drawing/2014/main" id="{9D9948FA-39BA-17DC-44A4-2FE15DC343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83" name="Group 1282">
                      <a:extLst>
                        <a:ext uri="{FF2B5EF4-FFF2-40B4-BE49-F238E27FC236}">
                          <a16:creationId xmlns:a16="http://schemas.microsoft.com/office/drawing/2014/main" id="{7CDBEC40-B881-E334-6393-E9668026BC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89" name="Frame 1288">
                        <a:extLst>
                          <a:ext uri="{FF2B5EF4-FFF2-40B4-BE49-F238E27FC236}">
                            <a16:creationId xmlns:a16="http://schemas.microsoft.com/office/drawing/2014/main" id="{A1679883-6BE2-237F-77EB-BC01D7EF78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90" name="Frame 1289">
                        <a:extLst>
                          <a:ext uri="{FF2B5EF4-FFF2-40B4-BE49-F238E27FC236}">
                            <a16:creationId xmlns:a16="http://schemas.microsoft.com/office/drawing/2014/main" id="{DB209BCE-D619-4335-0A32-CB288C24A5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91" name="Frame 1290">
                        <a:extLst>
                          <a:ext uri="{FF2B5EF4-FFF2-40B4-BE49-F238E27FC236}">
                            <a16:creationId xmlns:a16="http://schemas.microsoft.com/office/drawing/2014/main" id="{703D594F-B2AB-DA2A-53F9-137CCAA5A1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92" name="Rectangle 1291">
                        <a:extLst>
                          <a:ext uri="{FF2B5EF4-FFF2-40B4-BE49-F238E27FC236}">
                            <a16:creationId xmlns:a16="http://schemas.microsoft.com/office/drawing/2014/main" id="{1927C4BB-E0F4-97CF-14BD-062D2E3D3B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84" name="Group 1283">
                      <a:extLst>
                        <a:ext uri="{FF2B5EF4-FFF2-40B4-BE49-F238E27FC236}">
                          <a16:creationId xmlns:a16="http://schemas.microsoft.com/office/drawing/2014/main" id="{0AC1A0DE-C187-D2B8-D8EF-9CFB910406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85" name="Frame 1284">
                        <a:extLst>
                          <a:ext uri="{FF2B5EF4-FFF2-40B4-BE49-F238E27FC236}">
                            <a16:creationId xmlns:a16="http://schemas.microsoft.com/office/drawing/2014/main" id="{98339633-F85B-DF9F-114C-78E4424DBB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86" name="Frame 1285">
                        <a:extLst>
                          <a:ext uri="{FF2B5EF4-FFF2-40B4-BE49-F238E27FC236}">
                            <a16:creationId xmlns:a16="http://schemas.microsoft.com/office/drawing/2014/main" id="{96D55DD2-020D-C6D7-97E3-610070DA91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87" name="Frame 1286">
                        <a:extLst>
                          <a:ext uri="{FF2B5EF4-FFF2-40B4-BE49-F238E27FC236}">
                            <a16:creationId xmlns:a16="http://schemas.microsoft.com/office/drawing/2014/main" id="{3BCCBD02-F41F-F28D-79AB-E27C96FEAD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88" name="Rectangle 1287">
                        <a:extLst>
                          <a:ext uri="{FF2B5EF4-FFF2-40B4-BE49-F238E27FC236}">
                            <a16:creationId xmlns:a16="http://schemas.microsoft.com/office/drawing/2014/main" id="{D339589C-0208-3B11-FCEB-DEEF868DC1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218" name="Group 1217">
                    <a:extLst>
                      <a:ext uri="{FF2B5EF4-FFF2-40B4-BE49-F238E27FC236}">
                        <a16:creationId xmlns:a16="http://schemas.microsoft.com/office/drawing/2014/main" id="{6D3D8134-FA15-C292-2072-B31DA39E6CE5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261" name="Group 1260">
                      <a:extLst>
                        <a:ext uri="{FF2B5EF4-FFF2-40B4-BE49-F238E27FC236}">
                          <a16:creationId xmlns:a16="http://schemas.microsoft.com/office/drawing/2014/main" id="{027FD3F5-C052-5152-A44E-6EA6429C9B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77" name="Frame 1276">
                        <a:extLst>
                          <a:ext uri="{FF2B5EF4-FFF2-40B4-BE49-F238E27FC236}">
                            <a16:creationId xmlns:a16="http://schemas.microsoft.com/office/drawing/2014/main" id="{B32F8624-DDBD-3953-EF0C-61512FBDAA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78" name="Frame 1277">
                        <a:extLst>
                          <a:ext uri="{FF2B5EF4-FFF2-40B4-BE49-F238E27FC236}">
                            <a16:creationId xmlns:a16="http://schemas.microsoft.com/office/drawing/2014/main" id="{FB2519C0-4911-2A61-F50E-C58F20761C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79" name="Frame 1278">
                        <a:extLst>
                          <a:ext uri="{FF2B5EF4-FFF2-40B4-BE49-F238E27FC236}">
                            <a16:creationId xmlns:a16="http://schemas.microsoft.com/office/drawing/2014/main" id="{443C0DDE-6B93-C19A-DD8D-DDE52A0E08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80" name="Rectangle 1279">
                        <a:extLst>
                          <a:ext uri="{FF2B5EF4-FFF2-40B4-BE49-F238E27FC236}">
                            <a16:creationId xmlns:a16="http://schemas.microsoft.com/office/drawing/2014/main" id="{760E49E8-D2B1-AAF9-F749-39FBDD4EE6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62" name="Group 1261">
                      <a:extLst>
                        <a:ext uri="{FF2B5EF4-FFF2-40B4-BE49-F238E27FC236}">
                          <a16:creationId xmlns:a16="http://schemas.microsoft.com/office/drawing/2014/main" id="{1137845E-CDA0-6BB0-D91A-C88A0CC2DB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73" name="Frame 1272">
                        <a:extLst>
                          <a:ext uri="{FF2B5EF4-FFF2-40B4-BE49-F238E27FC236}">
                            <a16:creationId xmlns:a16="http://schemas.microsoft.com/office/drawing/2014/main" id="{4BF0918A-335E-5B0E-5C74-CD4BDFAE95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74" name="Frame 1273">
                        <a:extLst>
                          <a:ext uri="{FF2B5EF4-FFF2-40B4-BE49-F238E27FC236}">
                            <a16:creationId xmlns:a16="http://schemas.microsoft.com/office/drawing/2014/main" id="{2EFD5D98-30AC-D4D5-510B-2F149AC982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75" name="Frame 1274">
                        <a:extLst>
                          <a:ext uri="{FF2B5EF4-FFF2-40B4-BE49-F238E27FC236}">
                            <a16:creationId xmlns:a16="http://schemas.microsoft.com/office/drawing/2014/main" id="{F8532CAA-CF49-A3CA-C4A0-B3B61FAEAE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76" name="Rectangle 1275">
                        <a:extLst>
                          <a:ext uri="{FF2B5EF4-FFF2-40B4-BE49-F238E27FC236}">
                            <a16:creationId xmlns:a16="http://schemas.microsoft.com/office/drawing/2014/main" id="{894FC904-1D6C-AB99-F47E-CB6A4A47FA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63" name="Group 1262">
                      <a:extLst>
                        <a:ext uri="{FF2B5EF4-FFF2-40B4-BE49-F238E27FC236}">
                          <a16:creationId xmlns:a16="http://schemas.microsoft.com/office/drawing/2014/main" id="{59D9994E-6135-E77A-1D81-E39182BE6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69" name="Frame 1268">
                        <a:extLst>
                          <a:ext uri="{FF2B5EF4-FFF2-40B4-BE49-F238E27FC236}">
                            <a16:creationId xmlns:a16="http://schemas.microsoft.com/office/drawing/2014/main" id="{0548377B-22CC-1932-150F-E52E4264DB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70" name="Frame 1269">
                        <a:extLst>
                          <a:ext uri="{FF2B5EF4-FFF2-40B4-BE49-F238E27FC236}">
                            <a16:creationId xmlns:a16="http://schemas.microsoft.com/office/drawing/2014/main" id="{BF172631-B24F-E121-AFA0-EB213793D1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71" name="Frame 1270">
                        <a:extLst>
                          <a:ext uri="{FF2B5EF4-FFF2-40B4-BE49-F238E27FC236}">
                            <a16:creationId xmlns:a16="http://schemas.microsoft.com/office/drawing/2014/main" id="{EDA2692D-A2E3-E734-3580-B100FA21DE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72" name="Rectangle 1271">
                        <a:extLst>
                          <a:ext uri="{FF2B5EF4-FFF2-40B4-BE49-F238E27FC236}">
                            <a16:creationId xmlns:a16="http://schemas.microsoft.com/office/drawing/2014/main" id="{D68E61C9-1549-A231-A57A-698002D234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64" name="Group 1263">
                      <a:extLst>
                        <a:ext uri="{FF2B5EF4-FFF2-40B4-BE49-F238E27FC236}">
                          <a16:creationId xmlns:a16="http://schemas.microsoft.com/office/drawing/2014/main" id="{8EB83529-D283-57CA-C579-18BCC7F5A6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65" name="Frame 1264">
                        <a:extLst>
                          <a:ext uri="{FF2B5EF4-FFF2-40B4-BE49-F238E27FC236}">
                            <a16:creationId xmlns:a16="http://schemas.microsoft.com/office/drawing/2014/main" id="{DBF03C8F-13A1-7D48-A9F5-3D6BE99CAE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66" name="Frame 1265">
                        <a:extLst>
                          <a:ext uri="{FF2B5EF4-FFF2-40B4-BE49-F238E27FC236}">
                            <a16:creationId xmlns:a16="http://schemas.microsoft.com/office/drawing/2014/main" id="{0B1ED518-FBDB-F973-5553-253B2E5145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67" name="Frame 1266">
                        <a:extLst>
                          <a:ext uri="{FF2B5EF4-FFF2-40B4-BE49-F238E27FC236}">
                            <a16:creationId xmlns:a16="http://schemas.microsoft.com/office/drawing/2014/main" id="{AB4EA945-C3E8-DB23-FCD3-4FD9BCF37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68" name="Rectangle 1267">
                        <a:extLst>
                          <a:ext uri="{FF2B5EF4-FFF2-40B4-BE49-F238E27FC236}">
                            <a16:creationId xmlns:a16="http://schemas.microsoft.com/office/drawing/2014/main" id="{FF705158-4912-9048-67B2-0D5085F283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219" name="Group 1218">
                    <a:extLst>
                      <a:ext uri="{FF2B5EF4-FFF2-40B4-BE49-F238E27FC236}">
                        <a16:creationId xmlns:a16="http://schemas.microsoft.com/office/drawing/2014/main" id="{74E847D0-3106-827D-3529-B56CDF78864B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241" name="Group 1240">
                      <a:extLst>
                        <a:ext uri="{FF2B5EF4-FFF2-40B4-BE49-F238E27FC236}">
                          <a16:creationId xmlns:a16="http://schemas.microsoft.com/office/drawing/2014/main" id="{2388D539-3E24-0467-C5EE-C5E33685CB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57" name="Frame 1256">
                        <a:extLst>
                          <a:ext uri="{FF2B5EF4-FFF2-40B4-BE49-F238E27FC236}">
                            <a16:creationId xmlns:a16="http://schemas.microsoft.com/office/drawing/2014/main" id="{8550B886-381B-2B98-5A5F-6C740C5A75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58" name="Frame 1257">
                        <a:extLst>
                          <a:ext uri="{FF2B5EF4-FFF2-40B4-BE49-F238E27FC236}">
                            <a16:creationId xmlns:a16="http://schemas.microsoft.com/office/drawing/2014/main" id="{5D749FB1-214C-EFF1-ADD6-9ABDD197AF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59" name="Frame 1258">
                        <a:extLst>
                          <a:ext uri="{FF2B5EF4-FFF2-40B4-BE49-F238E27FC236}">
                            <a16:creationId xmlns:a16="http://schemas.microsoft.com/office/drawing/2014/main" id="{BE3F483D-7850-C420-C737-B73602C32B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60" name="Rectangle 1259">
                        <a:extLst>
                          <a:ext uri="{FF2B5EF4-FFF2-40B4-BE49-F238E27FC236}">
                            <a16:creationId xmlns:a16="http://schemas.microsoft.com/office/drawing/2014/main" id="{32891FD8-8238-B549-1BF1-01D8A16DE9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42" name="Group 1241">
                      <a:extLst>
                        <a:ext uri="{FF2B5EF4-FFF2-40B4-BE49-F238E27FC236}">
                          <a16:creationId xmlns:a16="http://schemas.microsoft.com/office/drawing/2014/main" id="{62199730-B4A4-E4AA-6FDE-54A65D1504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53" name="Frame 1252">
                        <a:extLst>
                          <a:ext uri="{FF2B5EF4-FFF2-40B4-BE49-F238E27FC236}">
                            <a16:creationId xmlns:a16="http://schemas.microsoft.com/office/drawing/2014/main" id="{31B2FD0F-21CB-33BE-0595-E3D18F50D1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54" name="Frame 1253">
                        <a:extLst>
                          <a:ext uri="{FF2B5EF4-FFF2-40B4-BE49-F238E27FC236}">
                            <a16:creationId xmlns:a16="http://schemas.microsoft.com/office/drawing/2014/main" id="{60BD8F44-9522-0ED0-85F2-586BA07D71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55" name="Frame 1254">
                        <a:extLst>
                          <a:ext uri="{FF2B5EF4-FFF2-40B4-BE49-F238E27FC236}">
                            <a16:creationId xmlns:a16="http://schemas.microsoft.com/office/drawing/2014/main" id="{4F3CC0E1-01C9-2C5F-9BE0-D8A02F1EC7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56" name="Rectangle 1255">
                        <a:extLst>
                          <a:ext uri="{FF2B5EF4-FFF2-40B4-BE49-F238E27FC236}">
                            <a16:creationId xmlns:a16="http://schemas.microsoft.com/office/drawing/2014/main" id="{EBA49B62-630A-8EFA-9787-38BEA9CB21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43" name="Group 1242">
                      <a:extLst>
                        <a:ext uri="{FF2B5EF4-FFF2-40B4-BE49-F238E27FC236}">
                          <a16:creationId xmlns:a16="http://schemas.microsoft.com/office/drawing/2014/main" id="{71D1077B-246A-B758-62E7-BE16041231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49" name="Frame 1248">
                        <a:extLst>
                          <a:ext uri="{FF2B5EF4-FFF2-40B4-BE49-F238E27FC236}">
                            <a16:creationId xmlns:a16="http://schemas.microsoft.com/office/drawing/2014/main" id="{C4716A1C-7802-3499-8C71-272307022E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50" name="Frame 1249">
                        <a:extLst>
                          <a:ext uri="{FF2B5EF4-FFF2-40B4-BE49-F238E27FC236}">
                            <a16:creationId xmlns:a16="http://schemas.microsoft.com/office/drawing/2014/main" id="{F4F77804-5B22-D170-2281-70A3ED94E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51" name="Frame 1250">
                        <a:extLst>
                          <a:ext uri="{FF2B5EF4-FFF2-40B4-BE49-F238E27FC236}">
                            <a16:creationId xmlns:a16="http://schemas.microsoft.com/office/drawing/2014/main" id="{F6F37521-9770-24D0-619A-423172830B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52" name="Rectangle 1251">
                        <a:extLst>
                          <a:ext uri="{FF2B5EF4-FFF2-40B4-BE49-F238E27FC236}">
                            <a16:creationId xmlns:a16="http://schemas.microsoft.com/office/drawing/2014/main" id="{10E536B0-DA86-0DA0-BE08-E5C89FF90C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44" name="Group 1243">
                      <a:extLst>
                        <a:ext uri="{FF2B5EF4-FFF2-40B4-BE49-F238E27FC236}">
                          <a16:creationId xmlns:a16="http://schemas.microsoft.com/office/drawing/2014/main" id="{306EF96F-4709-1672-E78E-7815D53194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45" name="Frame 1244">
                        <a:extLst>
                          <a:ext uri="{FF2B5EF4-FFF2-40B4-BE49-F238E27FC236}">
                            <a16:creationId xmlns:a16="http://schemas.microsoft.com/office/drawing/2014/main" id="{402AC515-5721-EB28-DDCE-047BD6F276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46" name="Frame 1245">
                        <a:extLst>
                          <a:ext uri="{FF2B5EF4-FFF2-40B4-BE49-F238E27FC236}">
                            <a16:creationId xmlns:a16="http://schemas.microsoft.com/office/drawing/2014/main" id="{96A510E3-7CEC-103B-D79B-FCC6382750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47" name="Frame 1246">
                        <a:extLst>
                          <a:ext uri="{FF2B5EF4-FFF2-40B4-BE49-F238E27FC236}">
                            <a16:creationId xmlns:a16="http://schemas.microsoft.com/office/drawing/2014/main" id="{0640E130-E5AD-8579-225E-7B4D7F5B7D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48" name="Rectangle 1247">
                        <a:extLst>
                          <a:ext uri="{FF2B5EF4-FFF2-40B4-BE49-F238E27FC236}">
                            <a16:creationId xmlns:a16="http://schemas.microsoft.com/office/drawing/2014/main" id="{41AFED28-B7F9-12CA-A372-6701952EBC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220" name="Group 1219">
                    <a:extLst>
                      <a:ext uri="{FF2B5EF4-FFF2-40B4-BE49-F238E27FC236}">
                        <a16:creationId xmlns:a16="http://schemas.microsoft.com/office/drawing/2014/main" id="{A1267E29-2DBE-D8B9-E1A4-5527EC2086C2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221" name="Group 1220">
                      <a:extLst>
                        <a:ext uri="{FF2B5EF4-FFF2-40B4-BE49-F238E27FC236}">
                          <a16:creationId xmlns:a16="http://schemas.microsoft.com/office/drawing/2014/main" id="{C0321FA2-D4EC-4A2D-9E11-E6F05F801D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37" name="Frame 1236">
                        <a:extLst>
                          <a:ext uri="{FF2B5EF4-FFF2-40B4-BE49-F238E27FC236}">
                            <a16:creationId xmlns:a16="http://schemas.microsoft.com/office/drawing/2014/main" id="{A8AEA1E7-6FDF-5EE3-E3D2-EA51250D25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38" name="Frame 1237">
                        <a:extLst>
                          <a:ext uri="{FF2B5EF4-FFF2-40B4-BE49-F238E27FC236}">
                            <a16:creationId xmlns:a16="http://schemas.microsoft.com/office/drawing/2014/main" id="{DEBDBF3E-93DC-7E92-66FE-894A0E5C3F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39" name="Frame 1238">
                        <a:extLst>
                          <a:ext uri="{FF2B5EF4-FFF2-40B4-BE49-F238E27FC236}">
                            <a16:creationId xmlns:a16="http://schemas.microsoft.com/office/drawing/2014/main" id="{B4A23F1C-2CA2-8540-BCA6-43D80FCD27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40" name="Rectangle 1239">
                        <a:extLst>
                          <a:ext uri="{FF2B5EF4-FFF2-40B4-BE49-F238E27FC236}">
                            <a16:creationId xmlns:a16="http://schemas.microsoft.com/office/drawing/2014/main" id="{C1B68C3C-9DA8-2341-0249-03F73C9BA4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22" name="Group 1221">
                      <a:extLst>
                        <a:ext uri="{FF2B5EF4-FFF2-40B4-BE49-F238E27FC236}">
                          <a16:creationId xmlns:a16="http://schemas.microsoft.com/office/drawing/2014/main" id="{60295502-99DF-58FA-23DE-0198ABB6FC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33" name="Frame 1232">
                        <a:extLst>
                          <a:ext uri="{FF2B5EF4-FFF2-40B4-BE49-F238E27FC236}">
                            <a16:creationId xmlns:a16="http://schemas.microsoft.com/office/drawing/2014/main" id="{A7E266A4-9BC8-D563-8D97-8753916CD5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34" name="Frame 1233">
                        <a:extLst>
                          <a:ext uri="{FF2B5EF4-FFF2-40B4-BE49-F238E27FC236}">
                            <a16:creationId xmlns:a16="http://schemas.microsoft.com/office/drawing/2014/main" id="{259B3E53-AB02-CC7C-E033-CAF1FFC5CE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35" name="Frame 1234">
                        <a:extLst>
                          <a:ext uri="{FF2B5EF4-FFF2-40B4-BE49-F238E27FC236}">
                            <a16:creationId xmlns:a16="http://schemas.microsoft.com/office/drawing/2014/main" id="{355A6415-E6A8-E096-12AF-02DFBF5E64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36" name="Rectangle 1235">
                        <a:extLst>
                          <a:ext uri="{FF2B5EF4-FFF2-40B4-BE49-F238E27FC236}">
                            <a16:creationId xmlns:a16="http://schemas.microsoft.com/office/drawing/2014/main" id="{F1DD2B64-5E93-AD50-221D-C8E3FD6AE6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23" name="Group 1222">
                      <a:extLst>
                        <a:ext uri="{FF2B5EF4-FFF2-40B4-BE49-F238E27FC236}">
                          <a16:creationId xmlns:a16="http://schemas.microsoft.com/office/drawing/2014/main" id="{8B613E33-2BFA-CBBD-DC81-7BE8BC19E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29" name="Frame 1228">
                        <a:extLst>
                          <a:ext uri="{FF2B5EF4-FFF2-40B4-BE49-F238E27FC236}">
                            <a16:creationId xmlns:a16="http://schemas.microsoft.com/office/drawing/2014/main" id="{5D1B96E4-9B6E-77C6-232A-91758A13DC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30" name="Frame 1229">
                        <a:extLst>
                          <a:ext uri="{FF2B5EF4-FFF2-40B4-BE49-F238E27FC236}">
                            <a16:creationId xmlns:a16="http://schemas.microsoft.com/office/drawing/2014/main" id="{CB8DF925-EFB0-2D89-9E20-295542DCA6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31" name="Frame 1230">
                        <a:extLst>
                          <a:ext uri="{FF2B5EF4-FFF2-40B4-BE49-F238E27FC236}">
                            <a16:creationId xmlns:a16="http://schemas.microsoft.com/office/drawing/2014/main" id="{9486E595-C302-2596-BA0B-05615A798E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32" name="Rectangle 1231">
                        <a:extLst>
                          <a:ext uri="{FF2B5EF4-FFF2-40B4-BE49-F238E27FC236}">
                            <a16:creationId xmlns:a16="http://schemas.microsoft.com/office/drawing/2014/main" id="{B1611253-484B-A3FF-7282-76C94E2541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224" name="Group 1223">
                      <a:extLst>
                        <a:ext uri="{FF2B5EF4-FFF2-40B4-BE49-F238E27FC236}">
                          <a16:creationId xmlns:a16="http://schemas.microsoft.com/office/drawing/2014/main" id="{453B8219-D484-8C70-6E79-2F75AD0D32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25" name="Frame 1224">
                        <a:extLst>
                          <a:ext uri="{FF2B5EF4-FFF2-40B4-BE49-F238E27FC236}">
                            <a16:creationId xmlns:a16="http://schemas.microsoft.com/office/drawing/2014/main" id="{F914F795-1864-3A45-2720-F4013E650B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26" name="Frame 1225">
                        <a:extLst>
                          <a:ext uri="{FF2B5EF4-FFF2-40B4-BE49-F238E27FC236}">
                            <a16:creationId xmlns:a16="http://schemas.microsoft.com/office/drawing/2014/main" id="{7F03974B-337D-4BEC-D07C-6B738595FE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27" name="Frame 1226">
                        <a:extLst>
                          <a:ext uri="{FF2B5EF4-FFF2-40B4-BE49-F238E27FC236}">
                            <a16:creationId xmlns:a16="http://schemas.microsoft.com/office/drawing/2014/main" id="{192A42D8-77FE-3D03-61A8-4529E712DB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28" name="Rectangle 1227">
                        <a:extLst>
                          <a:ext uri="{FF2B5EF4-FFF2-40B4-BE49-F238E27FC236}">
                            <a16:creationId xmlns:a16="http://schemas.microsoft.com/office/drawing/2014/main" id="{2496E3FB-B1A0-CCB0-DB03-E6E0C74C8E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210" name="Hexagon 1209">
                  <a:extLst>
                    <a:ext uri="{FF2B5EF4-FFF2-40B4-BE49-F238E27FC236}">
                      <a16:creationId xmlns:a16="http://schemas.microsoft.com/office/drawing/2014/main" id="{0A0C49C2-5AB4-6343-E4B2-140B0803C1C6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1" name="Left-right Arrow 1210">
                  <a:extLst>
                    <a:ext uri="{FF2B5EF4-FFF2-40B4-BE49-F238E27FC236}">
                      <a16:creationId xmlns:a16="http://schemas.microsoft.com/office/drawing/2014/main" id="{EE6F6B75-5734-2DA7-8FAE-A00C03E550AF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212" name="Left-right Arrow 1211">
                  <a:extLst>
                    <a:ext uri="{FF2B5EF4-FFF2-40B4-BE49-F238E27FC236}">
                      <a16:creationId xmlns:a16="http://schemas.microsoft.com/office/drawing/2014/main" id="{F65A901A-DA31-DB1B-C4C2-C3E80C98B3B1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213" name="Left-right Arrow 1212">
                  <a:extLst>
                    <a:ext uri="{FF2B5EF4-FFF2-40B4-BE49-F238E27FC236}">
                      <a16:creationId xmlns:a16="http://schemas.microsoft.com/office/drawing/2014/main" id="{169096CF-952D-FF70-BE7B-90E79245F83C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214" name="Left-right Arrow 1213">
                  <a:extLst>
                    <a:ext uri="{FF2B5EF4-FFF2-40B4-BE49-F238E27FC236}">
                      <a16:creationId xmlns:a16="http://schemas.microsoft.com/office/drawing/2014/main" id="{3D2E8458-FFBE-930D-B21E-F79EFC90049A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215" name="Left-right Arrow 1214">
                  <a:extLst>
                    <a:ext uri="{FF2B5EF4-FFF2-40B4-BE49-F238E27FC236}">
                      <a16:creationId xmlns:a16="http://schemas.microsoft.com/office/drawing/2014/main" id="{78D4A347-21CF-3CDF-691E-A6C29507987C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216" name="Left-right Arrow 1215">
                  <a:extLst>
                    <a:ext uri="{FF2B5EF4-FFF2-40B4-BE49-F238E27FC236}">
                      <a16:creationId xmlns:a16="http://schemas.microsoft.com/office/drawing/2014/main" id="{44CDF5D0-24CF-6100-06A2-1E4882470CC2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1023" name="Group 1022">
                <a:extLst>
                  <a:ext uri="{FF2B5EF4-FFF2-40B4-BE49-F238E27FC236}">
                    <a16:creationId xmlns:a16="http://schemas.microsoft.com/office/drawing/2014/main" id="{C45E1398-1A61-97C4-73E2-4B7FE2E9DC9A}"/>
                  </a:ext>
                </a:extLst>
              </p:cNvPr>
              <p:cNvGrpSpPr/>
              <p:nvPr/>
            </p:nvGrpSpPr>
            <p:grpSpPr>
              <a:xfrm>
                <a:off x="2810513" y="894791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1117" name="Group 1116">
                  <a:extLst>
                    <a:ext uri="{FF2B5EF4-FFF2-40B4-BE49-F238E27FC236}">
                      <a16:creationId xmlns:a16="http://schemas.microsoft.com/office/drawing/2014/main" id="{3709D72C-2C13-BAEC-9B55-693659E44A71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1125" name="Group 1124">
                    <a:extLst>
                      <a:ext uri="{FF2B5EF4-FFF2-40B4-BE49-F238E27FC236}">
                        <a16:creationId xmlns:a16="http://schemas.microsoft.com/office/drawing/2014/main" id="{785E5D85-B2D9-3B12-AA24-A56C00C8552F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189" name="Group 1188">
                      <a:extLst>
                        <a:ext uri="{FF2B5EF4-FFF2-40B4-BE49-F238E27FC236}">
                          <a16:creationId xmlns:a16="http://schemas.microsoft.com/office/drawing/2014/main" id="{7C3BA36A-CFEC-DB06-CC38-6F915EDBD2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05" name="Frame 1204">
                        <a:extLst>
                          <a:ext uri="{FF2B5EF4-FFF2-40B4-BE49-F238E27FC236}">
                            <a16:creationId xmlns:a16="http://schemas.microsoft.com/office/drawing/2014/main" id="{1A54D670-A76D-CC12-8189-877E25CEE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06" name="Frame 1205">
                        <a:extLst>
                          <a:ext uri="{FF2B5EF4-FFF2-40B4-BE49-F238E27FC236}">
                            <a16:creationId xmlns:a16="http://schemas.microsoft.com/office/drawing/2014/main" id="{C101DE04-FE2F-4CB4-E6A5-EEF05EEEDF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07" name="Frame 1206">
                        <a:extLst>
                          <a:ext uri="{FF2B5EF4-FFF2-40B4-BE49-F238E27FC236}">
                            <a16:creationId xmlns:a16="http://schemas.microsoft.com/office/drawing/2014/main" id="{2F83E0E4-A85B-C726-10FF-8E3CCD84B6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08" name="Rectangle 1207">
                        <a:extLst>
                          <a:ext uri="{FF2B5EF4-FFF2-40B4-BE49-F238E27FC236}">
                            <a16:creationId xmlns:a16="http://schemas.microsoft.com/office/drawing/2014/main" id="{CE79D15F-773F-AAF5-9629-ED64C406EC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90" name="Group 1189">
                      <a:extLst>
                        <a:ext uri="{FF2B5EF4-FFF2-40B4-BE49-F238E27FC236}">
                          <a16:creationId xmlns:a16="http://schemas.microsoft.com/office/drawing/2014/main" id="{68D62575-BBBD-FCDC-89E8-6C8BEA222E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201" name="Frame 1200">
                        <a:extLst>
                          <a:ext uri="{FF2B5EF4-FFF2-40B4-BE49-F238E27FC236}">
                            <a16:creationId xmlns:a16="http://schemas.microsoft.com/office/drawing/2014/main" id="{C49DA52D-481A-4AB8-6572-4C379ECDFD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02" name="Frame 1201">
                        <a:extLst>
                          <a:ext uri="{FF2B5EF4-FFF2-40B4-BE49-F238E27FC236}">
                            <a16:creationId xmlns:a16="http://schemas.microsoft.com/office/drawing/2014/main" id="{96AC2CA2-FDA9-D907-A9F4-01CE4C1E21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03" name="Frame 1202">
                        <a:extLst>
                          <a:ext uri="{FF2B5EF4-FFF2-40B4-BE49-F238E27FC236}">
                            <a16:creationId xmlns:a16="http://schemas.microsoft.com/office/drawing/2014/main" id="{B05817AB-B074-B5C4-6EB5-D95B1C9EA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04" name="Rectangle 1203">
                        <a:extLst>
                          <a:ext uri="{FF2B5EF4-FFF2-40B4-BE49-F238E27FC236}">
                            <a16:creationId xmlns:a16="http://schemas.microsoft.com/office/drawing/2014/main" id="{9B0F6F9E-7803-33FA-0591-BFD72BF8D2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91" name="Group 1190">
                      <a:extLst>
                        <a:ext uri="{FF2B5EF4-FFF2-40B4-BE49-F238E27FC236}">
                          <a16:creationId xmlns:a16="http://schemas.microsoft.com/office/drawing/2014/main" id="{B5A585FC-E030-14D1-F533-3749AEFC33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97" name="Frame 1196">
                        <a:extLst>
                          <a:ext uri="{FF2B5EF4-FFF2-40B4-BE49-F238E27FC236}">
                            <a16:creationId xmlns:a16="http://schemas.microsoft.com/office/drawing/2014/main" id="{79D17169-870A-990F-D65D-F125D89884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98" name="Frame 1197">
                        <a:extLst>
                          <a:ext uri="{FF2B5EF4-FFF2-40B4-BE49-F238E27FC236}">
                            <a16:creationId xmlns:a16="http://schemas.microsoft.com/office/drawing/2014/main" id="{4D8B957F-73BE-4351-1A9D-8DF2863E09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99" name="Frame 1198">
                        <a:extLst>
                          <a:ext uri="{FF2B5EF4-FFF2-40B4-BE49-F238E27FC236}">
                            <a16:creationId xmlns:a16="http://schemas.microsoft.com/office/drawing/2014/main" id="{C17C39EB-6921-06FE-FC6A-70747BFB6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200" name="Rectangle 1199">
                        <a:extLst>
                          <a:ext uri="{FF2B5EF4-FFF2-40B4-BE49-F238E27FC236}">
                            <a16:creationId xmlns:a16="http://schemas.microsoft.com/office/drawing/2014/main" id="{137C7DCF-4748-D999-6464-C26E5F3D1F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92" name="Group 1191">
                      <a:extLst>
                        <a:ext uri="{FF2B5EF4-FFF2-40B4-BE49-F238E27FC236}">
                          <a16:creationId xmlns:a16="http://schemas.microsoft.com/office/drawing/2014/main" id="{2227E5AB-C048-2DEB-9AC8-AC8C3596A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93" name="Frame 1192">
                        <a:extLst>
                          <a:ext uri="{FF2B5EF4-FFF2-40B4-BE49-F238E27FC236}">
                            <a16:creationId xmlns:a16="http://schemas.microsoft.com/office/drawing/2014/main" id="{58188A5D-F573-1AE8-5DF6-14D38E404A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94" name="Frame 1193">
                        <a:extLst>
                          <a:ext uri="{FF2B5EF4-FFF2-40B4-BE49-F238E27FC236}">
                            <a16:creationId xmlns:a16="http://schemas.microsoft.com/office/drawing/2014/main" id="{1C667730-7E0A-F023-D8B7-B7CAEBC2B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95" name="Frame 1194">
                        <a:extLst>
                          <a:ext uri="{FF2B5EF4-FFF2-40B4-BE49-F238E27FC236}">
                            <a16:creationId xmlns:a16="http://schemas.microsoft.com/office/drawing/2014/main" id="{46177876-C54E-4DCA-F619-4C5EF4222A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96" name="Rectangle 1195">
                        <a:extLst>
                          <a:ext uri="{FF2B5EF4-FFF2-40B4-BE49-F238E27FC236}">
                            <a16:creationId xmlns:a16="http://schemas.microsoft.com/office/drawing/2014/main" id="{C59929A5-CE87-2EF7-377E-2F5B69783B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126" name="Group 1125">
                    <a:extLst>
                      <a:ext uri="{FF2B5EF4-FFF2-40B4-BE49-F238E27FC236}">
                        <a16:creationId xmlns:a16="http://schemas.microsoft.com/office/drawing/2014/main" id="{B29ED5C9-D932-2A5F-D4B3-0A730A0C7C0A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169" name="Group 1168">
                      <a:extLst>
                        <a:ext uri="{FF2B5EF4-FFF2-40B4-BE49-F238E27FC236}">
                          <a16:creationId xmlns:a16="http://schemas.microsoft.com/office/drawing/2014/main" id="{6866168F-DB4D-D3BF-A2B4-AD9737A5DE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85" name="Frame 1184">
                        <a:extLst>
                          <a:ext uri="{FF2B5EF4-FFF2-40B4-BE49-F238E27FC236}">
                            <a16:creationId xmlns:a16="http://schemas.microsoft.com/office/drawing/2014/main" id="{D2543CA2-B6AF-6670-617D-CF6D08CD4E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86" name="Frame 1185">
                        <a:extLst>
                          <a:ext uri="{FF2B5EF4-FFF2-40B4-BE49-F238E27FC236}">
                            <a16:creationId xmlns:a16="http://schemas.microsoft.com/office/drawing/2014/main" id="{D844807E-8EB3-FD81-AB24-038FDD7817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87" name="Frame 1186">
                        <a:extLst>
                          <a:ext uri="{FF2B5EF4-FFF2-40B4-BE49-F238E27FC236}">
                            <a16:creationId xmlns:a16="http://schemas.microsoft.com/office/drawing/2014/main" id="{7247BCA9-8C7C-C636-D337-2EBE55EA7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88" name="Rectangle 1187">
                        <a:extLst>
                          <a:ext uri="{FF2B5EF4-FFF2-40B4-BE49-F238E27FC236}">
                            <a16:creationId xmlns:a16="http://schemas.microsoft.com/office/drawing/2014/main" id="{8A88CBD4-29CB-90A2-7CCD-2BBBAC974C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70" name="Group 1169">
                      <a:extLst>
                        <a:ext uri="{FF2B5EF4-FFF2-40B4-BE49-F238E27FC236}">
                          <a16:creationId xmlns:a16="http://schemas.microsoft.com/office/drawing/2014/main" id="{C5D254B1-EF66-A9D1-4128-3865EE58AE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81" name="Frame 1180">
                        <a:extLst>
                          <a:ext uri="{FF2B5EF4-FFF2-40B4-BE49-F238E27FC236}">
                            <a16:creationId xmlns:a16="http://schemas.microsoft.com/office/drawing/2014/main" id="{5DFAA983-4E87-9FB5-139D-A3EA8F514E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82" name="Frame 1181">
                        <a:extLst>
                          <a:ext uri="{FF2B5EF4-FFF2-40B4-BE49-F238E27FC236}">
                            <a16:creationId xmlns:a16="http://schemas.microsoft.com/office/drawing/2014/main" id="{56A63638-3A5E-56EE-3860-F8E8E4A870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83" name="Frame 1182">
                        <a:extLst>
                          <a:ext uri="{FF2B5EF4-FFF2-40B4-BE49-F238E27FC236}">
                            <a16:creationId xmlns:a16="http://schemas.microsoft.com/office/drawing/2014/main" id="{4178179A-871D-F204-E650-54759EB2D7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84" name="Rectangle 1183">
                        <a:extLst>
                          <a:ext uri="{FF2B5EF4-FFF2-40B4-BE49-F238E27FC236}">
                            <a16:creationId xmlns:a16="http://schemas.microsoft.com/office/drawing/2014/main" id="{A08F63F7-8CD8-30D7-3060-B16A863CDC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71" name="Group 1170">
                      <a:extLst>
                        <a:ext uri="{FF2B5EF4-FFF2-40B4-BE49-F238E27FC236}">
                          <a16:creationId xmlns:a16="http://schemas.microsoft.com/office/drawing/2014/main" id="{1A804851-6CCA-366A-55A7-05E2F5D185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77" name="Frame 1176">
                        <a:extLst>
                          <a:ext uri="{FF2B5EF4-FFF2-40B4-BE49-F238E27FC236}">
                            <a16:creationId xmlns:a16="http://schemas.microsoft.com/office/drawing/2014/main" id="{43487D25-AA7E-45A0-F5F4-3699FC3D64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78" name="Frame 1177">
                        <a:extLst>
                          <a:ext uri="{FF2B5EF4-FFF2-40B4-BE49-F238E27FC236}">
                            <a16:creationId xmlns:a16="http://schemas.microsoft.com/office/drawing/2014/main" id="{7E9A2F51-2815-8D23-0270-5517481021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79" name="Frame 1178">
                        <a:extLst>
                          <a:ext uri="{FF2B5EF4-FFF2-40B4-BE49-F238E27FC236}">
                            <a16:creationId xmlns:a16="http://schemas.microsoft.com/office/drawing/2014/main" id="{63E62AD6-3C52-5B38-D1D9-47B79FE00E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80" name="Rectangle 1179">
                        <a:extLst>
                          <a:ext uri="{FF2B5EF4-FFF2-40B4-BE49-F238E27FC236}">
                            <a16:creationId xmlns:a16="http://schemas.microsoft.com/office/drawing/2014/main" id="{837D17D5-6DFA-F382-F7AD-BBCCEA565C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72" name="Group 1171">
                      <a:extLst>
                        <a:ext uri="{FF2B5EF4-FFF2-40B4-BE49-F238E27FC236}">
                          <a16:creationId xmlns:a16="http://schemas.microsoft.com/office/drawing/2014/main" id="{ABDCE88C-E4F4-A005-2CEC-E9A44C03E2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73" name="Frame 1172">
                        <a:extLst>
                          <a:ext uri="{FF2B5EF4-FFF2-40B4-BE49-F238E27FC236}">
                            <a16:creationId xmlns:a16="http://schemas.microsoft.com/office/drawing/2014/main" id="{EDC38AD1-E0CD-CF53-000C-C71E8BB156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74" name="Frame 1173">
                        <a:extLst>
                          <a:ext uri="{FF2B5EF4-FFF2-40B4-BE49-F238E27FC236}">
                            <a16:creationId xmlns:a16="http://schemas.microsoft.com/office/drawing/2014/main" id="{45C36442-0538-7979-D540-933344FBD0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75" name="Frame 1174">
                        <a:extLst>
                          <a:ext uri="{FF2B5EF4-FFF2-40B4-BE49-F238E27FC236}">
                            <a16:creationId xmlns:a16="http://schemas.microsoft.com/office/drawing/2014/main" id="{8E35403F-F1D0-4340-8D03-E022D5896E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76" name="Rectangle 1175">
                        <a:extLst>
                          <a:ext uri="{FF2B5EF4-FFF2-40B4-BE49-F238E27FC236}">
                            <a16:creationId xmlns:a16="http://schemas.microsoft.com/office/drawing/2014/main" id="{57A44E2C-4CAD-E0DC-67F9-DD7FD59694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127" name="Group 1126">
                    <a:extLst>
                      <a:ext uri="{FF2B5EF4-FFF2-40B4-BE49-F238E27FC236}">
                        <a16:creationId xmlns:a16="http://schemas.microsoft.com/office/drawing/2014/main" id="{F551EBA8-1481-8620-07BD-37EA500B93DD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149" name="Group 1148">
                      <a:extLst>
                        <a:ext uri="{FF2B5EF4-FFF2-40B4-BE49-F238E27FC236}">
                          <a16:creationId xmlns:a16="http://schemas.microsoft.com/office/drawing/2014/main" id="{D413AC26-1D27-ACA5-81DD-62DF993F55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65" name="Frame 1164">
                        <a:extLst>
                          <a:ext uri="{FF2B5EF4-FFF2-40B4-BE49-F238E27FC236}">
                            <a16:creationId xmlns:a16="http://schemas.microsoft.com/office/drawing/2014/main" id="{B843976F-C1EA-FF9F-7308-F8AA599019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66" name="Frame 1165">
                        <a:extLst>
                          <a:ext uri="{FF2B5EF4-FFF2-40B4-BE49-F238E27FC236}">
                            <a16:creationId xmlns:a16="http://schemas.microsoft.com/office/drawing/2014/main" id="{B65B046C-D48F-6D37-5469-715F00C8DD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67" name="Frame 1166">
                        <a:extLst>
                          <a:ext uri="{FF2B5EF4-FFF2-40B4-BE49-F238E27FC236}">
                            <a16:creationId xmlns:a16="http://schemas.microsoft.com/office/drawing/2014/main" id="{E2AACD4F-07AD-54C0-6AF1-C6154D62A3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68" name="Rectangle 1167">
                        <a:extLst>
                          <a:ext uri="{FF2B5EF4-FFF2-40B4-BE49-F238E27FC236}">
                            <a16:creationId xmlns:a16="http://schemas.microsoft.com/office/drawing/2014/main" id="{48AFE6B6-51B3-D49E-8757-4C161391B2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50" name="Group 1149">
                      <a:extLst>
                        <a:ext uri="{FF2B5EF4-FFF2-40B4-BE49-F238E27FC236}">
                          <a16:creationId xmlns:a16="http://schemas.microsoft.com/office/drawing/2014/main" id="{4C0728B9-40F9-4CC9-70E2-7BF038EB11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61" name="Frame 1160">
                        <a:extLst>
                          <a:ext uri="{FF2B5EF4-FFF2-40B4-BE49-F238E27FC236}">
                            <a16:creationId xmlns:a16="http://schemas.microsoft.com/office/drawing/2014/main" id="{2C3F35CF-1F9C-D6E4-0FC4-8FACCCCF58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62" name="Frame 1161">
                        <a:extLst>
                          <a:ext uri="{FF2B5EF4-FFF2-40B4-BE49-F238E27FC236}">
                            <a16:creationId xmlns:a16="http://schemas.microsoft.com/office/drawing/2014/main" id="{5E1C68C6-0848-6B50-8F35-4B579341A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63" name="Frame 1162">
                        <a:extLst>
                          <a:ext uri="{FF2B5EF4-FFF2-40B4-BE49-F238E27FC236}">
                            <a16:creationId xmlns:a16="http://schemas.microsoft.com/office/drawing/2014/main" id="{1914A292-3EBE-342F-13AF-D39E27A700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64" name="Rectangle 1163">
                        <a:extLst>
                          <a:ext uri="{FF2B5EF4-FFF2-40B4-BE49-F238E27FC236}">
                            <a16:creationId xmlns:a16="http://schemas.microsoft.com/office/drawing/2014/main" id="{F5B9E8A0-E65A-CE6C-787C-6D9945DB55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51" name="Group 1150">
                      <a:extLst>
                        <a:ext uri="{FF2B5EF4-FFF2-40B4-BE49-F238E27FC236}">
                          <a16:creationId xmlns:a16="http://schemas.microsoft.com/office/drawing/2014/main" id="{E05AE794-10A8-A43A-7BC3-F05071C472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57" name="Frame 1156">
                        <a:extLst>
                          <a:ext uri="{FF2B5EF4-FFF2-40B4-BE49-F238E27FC236}">
                            <a16:creationId xmlns:a16="http://schemas.microsoft.com/office/drawing/2014/main" id="{D0283167-5799-00AC-E844-C195CE9F10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58" name="Frame 1157">
                        <a:extLst>
                          <a:ext uri="{FF2B5EF4-FFF2-40B4-BE49-F238E27FC236}">
                            <a16:creationId xmlns:a16="http://schemas.microsoft.com/office/drawing/2014/main" id="{077A2323-039E-04C9-454F-6FC84A26EE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59" name="Frame 1158">
                        <a:extLst>
                          <a:ext uri="{FF2B5EF4-FFF2-40B4-BE49-F238E27FC236}">
                            <a16:creationId xmlns:a16="http://schemas.microsoft.com/office/drawing/2014/main" id="{E883A6AF-D6B3-5188-99CA-BEEA1A46A5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60" name="Rectangle 1159">
                        <a:extLst>
                          <a:ext uri="{FF2B5EF4-FFF2-40B4-BE49-F238E27FC236}">
                            <a16:creationId xmlns:a16="http://schemas.microsoft.com/office/drawing/2014/main" id="{6FF37C13-F72B-D536-638D-01223C0CF7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52" name="Group 1151">
                      <a:extLst>
                        <a:ext uri="{FF2B5EF4-FFF2-40B4-BE49-F238E27FC236}">
                          <a16:creationId xmlns:a16="http://schemas.microsoft.com/office/drawing/2014/main" id="{A385D46F-20AC-8B0E-083B-69849BEFC4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53" name="Frame 1152">
                        <a:extLst>
                          <a:ext uri="{FF2B5EF4-FFF2-40B4-BE49-F238E27FC236}">
                            <a16:creationId xmlns:a16="http://schemas.microsoft.com/office/drawing/2014/main" id="{641B4720-9333-7D0B-7350-4338CC570F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54" name="Frame 1153">
                        <a:extLst>
                          <a:ext uri="{FF2B5EF4-FFF2-40B4-BE49-F238E27FC236}">
                            <a16:creationId xmlns:a16="http://schemas.microsoft.com/office/drawing/2014/main" id="{5B21F6FE-291B-F439-EE22-30A234C0EB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55" name="Frame 1154">
                        <a:extLst>
                          <a:ext uri="{FF2B5EF4-FFF2-40B4-BE49-F238E27FC236}">
                            <a16:creationId xmlns:a16="http://schemas.microsoft.com/office/drawing/2014/main" id="{2F8610F7-28CC-CB59-CBD2-3C4AF93589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56" name="Rectangle 1155">
                        <a:extLst>
                          <a:ext uri="{FF2B5EF4-FFF2-40B4-BE49-F238E27FC236}">
                            <a16:creationId xmlns:a16="http://schemas.microsoft.com/office/drawing/2014/main" id="{9676B541-42C0-A02B-48AD-C223BD0E0B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128" name="Group 1127">
                    <a:extLst>
                      <a:ext uri="{FF2B5EF4-FFF2-40B4-BE49-F238E27FC236}">
                        <a16:creationId xmlns:a16="http://schemas.microsoft.com/office/drawing/2014/main" id="{4DC3315F-3FD5-2930-E04D-393AFEEDB88A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129" name="Group 1128">
                      <a:extLst>
                        <a:ext uri="{FF2B5EF4-FFF2-40B4-BE49-F238E27FC236}">
                          <a16:creationId xmlns:a16="http://schemas.microsoft.com/office/drawing/2014/main" id="{F823546D-30D7-466E-163F-06A31132BC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45" name="Frame 1144">
                        <a:extLst>
                          <a:ext uri="{FF2B5EF4-FFF2-40B4-BE49-F238E27FC236}">
                            <a16:creationId xmlns:a16="http://schemas.microsoft.com/office/drawing/2014/main" id="{495D394F-ABA0-C64E-9345-B17869D6A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46" name="Frame 1145">
                        <a:extLst>
                          <a:ext uri="{FF2B5EF4-FFF2-40B4-BE49-F238E27FC236}">
                            <a16:creationId xmlns:a16="http://schemas.microsoft.com/office/drawing/2014/main" id="{BC342D13-696E-1A19-2A8D-B4F4F9020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47" name="Frame 1146">
                        <a:extLst>
                          <a:ext uri="{FF2B5EF4-FFF2-40B4-BE49-F238E27FC236}">
                            <a16:creationId xmlns:a16="http://schemas.microsoft.com/office/drawing/2014/main" id="{F2E6F5AE-B4C5-B094-7D7E-89F0CFFD88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48" name="Rectangle 1147">
                        <a:extLst>
                          <a:ext uri="{FF2B5EF4-FFF2-40B4-BE49-F238E27FC236}">
                            <a16:creationId xmlns:a16="http://schemas.microsoft.com/office/drawing/2014/main" id="{347D21A7-1655-DF21-A7BB-F127038C0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30" name="Group 1129">
                      <a:extLst>
                        <a:ext uri="{FF2B5EF4-FFF2-40B4-BE49-F238E27FC236}">
                          <a16:creationId xmlns:a16="http://schemas.microsoft.com/office/drawing/2014/main" id="{6793517D-CF30-6C91-A6FE-CAD80A6970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41" name="Frame 1140">
                        <a:extLst>
                          <a:ext uri="{FF2B5EF4-FFF2-40B4-BE49-F238E27FC236}">
                            <a16:creationId xmlns:a16="http://schemas.microsoft.com/office/drawing/2014/main" id="{0C34AB43-37E2-6E65-95F8-042393541D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42" name="Frame 1141">
                        <a:extLst>
                          <a:ext uri="{FF2B5EF4-FFF2-40B4-BE49-F238E27FC236}">
                            <a16:creationId xmlns:a16="http://schemas.microsoft.com/office/drawing/2014/main" id="{96D830B9-00B0-6C4A-1B6E-32BDFA1FB2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43" name="Frame 1142">
                        <a:extLst>
                          <a:ext uri="{FF2B5EF4-FFF2-40B4-BE49-F238E27FC236}">
                            <a16:creationId xmlns:a16="http://schemas.microsoft.com/office/drawing/2014/main" id="{1139A344-D13B-25BC-ED64-A1582C27AA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44" name="Rectangle 1143">
                        <a:extLst>
                          <a:ext uri="{FF2B5EF4-FFF2-40B4-BE49-F238E27FC236}">
                            <a16:creationId xmlns:a16="http://schemas.microsoft.com/office/drawing/2014/main" id="{D2296B8F-9FC8-6596-4A10-CAD6EA043D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31" name="Group 1130">
                      <a:extLst>
                        <a:ext uri="{FF2B5EF4-FFF2-40B4-BE49-F238E27FC236}">
                          <a16:creationId xmlns:a16="http://schemas.microsoft.com/office/drawing/2014/main" id="{C0A23F71-B818-DCE7-F413-3A8DCD7926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37" name="Frame 1136">
                        <a:extLst>
                          <a:ext uri="{FF2B5EF4-FFF2-40B4-BE49-F238E27FC236}">
                            <a16:creationId xmlns:a16="http://schemas.microsoft.com/office/drawing/2014/main" id="{BAD4A398-5362-15A7-39DE-879044AD55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38" name="Frame 1137">
                        <a:extLst>
                          <a:ext uri="{FF2B5EF4-FFF2-40B4-BE49-F238E27FC236}">
                            <a16:creationId xmlns:a16="http://schemas.microsoft.com/office/drawing/2014/main" id="{8E7A486C-7242-78AB-B9B4-3CB40E96BF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39" name="Frame 1138">
                        <a:extLst>
                          <a:ext uri="{FF2B5EF4-FFF2-40B4-BE49-F238E27FC236}">
                            <a16:creationId xmlns:a16="http://schemas.microsoft.com/office/drawing/2014/main" id="{34307422-64A2-5FFD-C79C-3CF61FA181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40" name="Rectangle 1139">
                        <a:extLst>
                          <a:ext uri="{FF2B5EF4-FFF2-40B4-BE49-F238E27FC236}">
                            <a16:creationId xmlns:a16="http://schemas.microsoft.com/office/drawing/2014/main" id="{9CFD4381-204D-CEC8-74E3-59103C4790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32" name="Group 1131">
                      <a:extLst>
                        <a:ext uri="{FF2B5EF4-FFF2-40B4-BE49-F238E27FC236}">
                          <a16:creationId xmlns:a16="http://schemas.microsoft.com/office/drawing/2014/main" id="{8E329EC3-AEAE-AE9B-E6DC-0AFA4F7601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33" name="Frame 1132">
                        <a:extLst>
                          <a:ext uri="{FF2B5EF4-FFF2-40B4-BE49-F238E27FC236}">
                            <a16:creationId xmlns:a16="http://schemas.microsoft.com/office/drawing/2014/main" id="{69589811-3F55-B608-4CC7-3E4443F99F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34" name="Frame 1133">
                        <a:extLst>
                          <a:ext uri="{FF2B5EF4-FFF2-40B4-BE49-F238E27FC236}">
                            <a16:creationId xmlns:a16="http://schemas.microsoft.com/office/drawing/2014/main" id="{DC957B3B-290F-A50E-0A86-ECE7778B7F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35" name="Frame 1134">
                        <a:extLst>
                          <a:ext uri="{FF2B5EF4-FFF2-40B4-BE49-F238E27FC236}">
                            <a16:creationId xmlns:a16="http://schemas.microsoft.com/office/drawing/2014/main" id="{FB05A57A-8D9C-7D81-AC37-91D4D8967C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36" name="Rectangle 1135">
                        <a:extLst>
                          <a:ext uri="{FF2B5EF4-FFF2-40B4-BE49-F238E27FC236}">
                            <a16:creationId xmlns:a16="http://schemas.microsoft.com/office/drawing/2014/main" id="{2FE26B86-3E29-062C-8CEB-D664DCB942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118" name="Hexagon 1117">
                  <a:extLst>
                    <a:ext uri="{FF2B5EF4-FFF2-40B4-BE49-F238E27FC236}">
                      <a16:creationId xmlns:a16="http://schemas.microsoft.com/office/drawing/2014/main" id="{98E0D090-A87A-4400-CA03-8986269F35EF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9" name="Left-right Arrow 1118">
                  <a:extLst>
                    <a:ext uri="{FF2B5EF4-FFF2-40B4-BE49-F238E27FC236}">
                      <a16:creationId xmlns:a16="http://schemas.microsoft.com/office/drawing/2014/main" id="{9DECD5C9-F5C7-1955-4A04-EE8330023561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120" name="Left-right Arrow 1119">
                  <a:extLst>
                    <a:ext uri="{FF2B5EF4-FFF2-40B4-BE49-F238E27FC236}">
                      <a16:creationId xmlns:a16="http://schemas.microsoft.com/office/drawing/2014/main" id="{99E4C686-3D65-D520-BFFC-DB9B53263B36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121" name="Left-right Arrow 1120">
                  <a:extLst>
                    <a:ext uri="{FF2B5EF4-FFF2-40B4-BE49-F238E27FC236}">
                      <a16:creationId xmlns:a16="http://schemas.microsoft.com/office/drawing/2014/main" id="{18D99851-DFCF-3543-9753-54EE6F9112D2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122" name="Left-right Arrow 1121">
                  <a:extLst>
                    <a:ext uri="{FF2B5EF4-FFF2-40B4-BE49-F238E27FC236}">
                      <a16:creationId xmlns:a16="http://schemas.microsoft.com/office/drawing/2014/main" id="{AB677EC3-9076-EF38-F23B-422D8D483951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123" name="Left-right Arrow 1122">
                  <a:extLst>
                    <a:ext uri="{FF2B5EF4-FFF2-40B4-BE49-F238E27FC236}">
                      <a16:creationId xmlns:a16="http://schemas.microsoft.com/office/drawing/2014/main" id="{484CB539-4E9C-6A2E-9B1A-F7723F0E40A7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124" name="Left-right Arrow 1123">
                  <a:extLst>
                    <a:ext uri="{FF2B5EF4-FFF2-40B4-BE49-F238E27FC236}">
                      <a16:creationId xmlns:a16="http://schemas.microsoft.com/office/drawing/2014/main" id="{A468F842-2B68-C03B-4392-D5F54EAC247C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1024" name="Group 1023">
                <a:extLst>
                  <a:ext uri="{FF2B5EF4-FFF2-40B4-BE49-F238E27FC236}">
                    <a16:creationId xmlns:a16="http://schemas.microsoft.com/office/drawing/2014/main" id="{B6AA2B2E-15B9-771E-37BD-31685ACB4791}"/>
                  </a:ext>
                </a:extLst>
              </p:cNvPr>
              <p:cNvGrpSpPr/>
              <p:nvPr/>
            </p:nvGrpSpPr>
            <p:grpSpPr>
              <a:xfrm>
                <a:off x="3821134" y="894206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1025" name="Group 1024">
                  <a:extLst>
                    <a:ext uri="{FF2B5EF4-FFF2-40B4-BE49-F238E27FC236}">
                      <a16:creationId xmlns:a16="http://schemas.microsoft.com/office/drawing/2014/main" id="{C152B4ED-77BA-3E05-49A4-82CDDDED578C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1033" name="Group 1032">
                    <a:extLst>
                      <a:ext uri="{FF2B5EF4-FFF2-40B4-BE49-F238E27FC236}">
                        <a16:creationId xmlns:a16="http://schemas.microsoft.com/office/drawing/2014/main" id="{F7569A3A-0F19-C3E1-CA44-99FCC6F7D82E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097" name="Group 1096">
                      <a:extLst>
                        <a:ext uri="{FF2B5EF4-FFF2-40B4-BE49-F238E27FC236}">
                          <a16:creationId xmlns:a16="http://schemas.microsoft.com/office/drawing/2014/main" id="{E84DA026-4306-C701-CFC0-62D2DBA7E8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13" name="Frame 1112">
                        <a:extLst>
                          <a:ext uri="{FF2B5EF4-FFF2-40B4-BE49-F238E27FC236}">
                            <a16:creationId xmlns:a16="http://schemas.microsoft.com/office/drawing/2014/main" id="{A098B272-CFD3-2888-3D22-AB4FD9D7C8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14" name="Frame 1113">
                        <a:extLst>
                          <a:ext uri="{FF2B5EF4-FFF2-40B4-BE49-F238E27FC236}">
                            <a16:creationId xmlns:a16="http://schemas.microsoft.com/office/drawing/2014/main" id="{FFE00916-D452-E529-BEE2-A4ADECA33F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15" name="Frame 1114">
                        <a:extLst>
                          <a:ext uri="{FF2B5EF4-FFF2-40B4-BE49-F238E27FC236}">
                            <a16:creationId xmlns:a16="http://schemas.microsoft.com/office/drawing/2014/main" id="{950E007D-4200-7616-99D2-BA7CA61CBD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16" name="Rectangle 1115">
                        <a:extLst>
                          <a:ext uri="{FF2B5EF4-FFF2-40B4-BE49-F238E27FC236}">
                            <a16:creationId xmlns:a16="http://schemas.microsoft.com/office/drawing/2014/main" id="{3CB2CF9D-874D-A8D1-2E8E-D0D2C98205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98" name="Group 1097">
                      <a:extLst>
                        <a:ext uri="{FF2B5EF4-FFF2-40B4-BE49-F238E27FC236}">
                          <a16:creationId xmlns:a16="http://schemas.microsoft.com/office/drawing/2014/main" id="{CF1E266B-3658-E2F0-74D4-98C697AE14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09" name="Frame 1108">
                        <a:extLst>
                          <a:ext uri="{FF2B5EF4-FFF2-40B4-BE49-F238E27FC236}">
                            <a16:creationId xmlns:a16="http://schemas.microsoft.com/office/drawing/2014/main" id="{83E1E71B-A8F8-4D2C-7F68-419A356326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10" name="Frame 1109">
                        <a:extLst>
                          <a:ext uri="{FF2B5EF4-FFF2-40B4-BE49-F238E27FC236}">
                            <a16:creationId xmlns:a16="http://schemas.microsoft.com/office/drawing/2014/main" id="{7D2770E4-645D-07D6-9D17-1D4A2376F7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11" name="Frame 1110">
                        <a:extLst>
                          <a:ext uri="{FF2B5EF4-FFF2-40B4-BE49-F238E27FC236}">
                            <a16:creationId xmlns:a16="http://schemas.microsoft.com/office/drawing/2014/main" id="{B35020C0-36CB-65D3-A327-24569BCDDC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12" name="Rectangle 1111">
                        <a:extLst>
                          <a:ext uri="{FF2B5EF4-FFF2-40B4-BE49-F238E27FC236}">
                            <a16:creationId xmlns:a16="http://schemas.microsoft.com/office/drawing/2014/main" id="{A983FFF2-44E6-2732-633A-A17B46F7EA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99" name="Group 1098">
                      <a:extLst>
                        <a:ext uri="{FF2B5EF4-FFF2-40B4-BE49-F238E27FC236}">
                          <a16:creationId xmlns:a16="http://schemas.microsoft.com/office/drawing/2014/main" id="{51C33543-14C0-971B-E2C3-68FE357314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05" name="Frame 1104">
                        <a:extLst>
                          <a:ext uri="{FF2B5EF4-FFF2-40B4-BE49-F238E27FC236}">
                            <a16:creationId xmlns:a16="http://schemas.microsoft.com/office/drawing/2014/main" id="{43A409B0-4A45-729B-4AE0-011EFA498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06" name="Frame 1105">
                        <a:extLst>
                          <a:ext uri="{FF2B5EF4-FFF2-40B4-BE49-F238E27FC236}">
                            <a16:creationId xmlns:a16="http://schemas.microsoft.com/office/drawing/2014/main" id="{D25209FB-301A-F971-5582-3A5AC23E84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07" name="Frame 1106">
                        <a:extLst>
                          <a:ext uri="{FF2B5EF4-FFF2-40B4-BE49-F238E27FC236}">
                            <a16:creationId xmlns:a16="http://schemas.microsoft.com/office/drawing/2014/main" id="{03190FC9-087A-9D8D-DD29-4FEB937D61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08" name="Rectangle 1107">
                        <a:extLst>
                          <a:ext uri="{FF2B5EF4-FFF2-40B4-BE49-F238E27FC236}">
                            <a16:creationId xmlns:a16="http://schemas.microsoft.com/office/drawing/2014/main" id="{C548DBFC-A98F-1246-4034-967F903C82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100" name="Group 1099">
                      <a:extLst>
                        <a:ext uri="{FF2B5EF4-FFF2-40B4-BE49-F238E27FC236}">
                          <a16:creationId xmlns:a16="http://schemas.microsoft.com/office/drawing/2014/main" id="{5341360C-D85E-C1AE-3D98-AD7528EA69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101" name="Frame 1100">
                        <a:extLst>
                          <a:ext uri="{FF2B5EF4-FFF2-40B4-BE49-F238E27FC236}">
                            <a16:creationId xmlns:a16="http://schemas.microsoft.com/office/drawing/2014/main" id="{30EE266B-3C76-00D6-6C98-0A1BF040EE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02" name="Frame 1101">
                        <a:extLst>
                          <a:ext uri="{FF2B5EF4-FFF2-40B4-BE49-F238E27FC236}">
                            <a16:creationId xmlns:a16="http://schemas.microsoft.com/office/drawing/2014/main" id="{DBF2756B-40B6-D0C1-748A-608D06D7FC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03" name="Frame 1102">
                        <a:extLst>
                          <a:ext uri="{FF2B5EF4-FFF2-40B4-BE49-F238E27FC236}">
                            <a16:creationId xmlns:a16="http://schemas.microsoft.com/office/drawing/2014/main" id="{683CBFED-77BB-006A-5727-DEBBF67CBE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04" name="Rectangle 1103">
                        <a:extLst>
                          <a:ext uri="{FF2B5EF4-FFF2-40B4-BE49-F238E27FC236}">
                            <a16:creationId xmlns:a16="http://schemas.microsoft.com/office/drawing/2014/main" id="{436B99FF-9EDD-9C1C-31E6-7E0A2B48DD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034" name="Group 1033">
                    <a:extLst>
                      <a:ext uri="{FF2B5EF4-FFF2-40B4-BE49-F238E27FC236}">
                        <a16:creationId xmlns:a16="http://schemas.microsoft.com/office/drawing/2014/main" id="{75FAE093-03B0-62C4-AAEB-54AFAD19EE5C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077" name="Group 1076">
                      <a:extLst>
                        <a:ext uri="{FF2B5EF4-FFF2-40B4-BE49-F238E27FC236}">
                          <a16:creationId xmlns:a16="http://schemas.microsoft.com/office/drawing/2014/main" id="{EF794A85-DD16-FD3D-FFCB-C306A17AAF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93" name="Frame 1092">
                        <a:extLst>
                          <a:ext uri="{FF2B5EF4-FFF2-40B4-BE49-F238E27FC236}">
                            <a16:creationId xmlns:a16="http://schemas.microsoft.com/office/drawing/2014/main" id="{11101E66-AD7E-4604-A760-B10C5E40D6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94" name="Frame 1093">
                        <a:extLst>
                          <a:ext uri="{FF2B5EF4-FFF2-40B4-BE49-F238E27FC236}">
                            <a16:creationId xmlns:a16="http://schemas.microsoft.com/office/drawing/2014/main" id="{DD5D0A3A-FF90-8B75-A9B3-8A9194D6B8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95" name="Frame 1094">
                        <a:extLst>
                          <a:ext uri="{FF2B5EF4-FFF2-40B4-BE49-F238E27FC236}">
                            <a16:creationId xmlns:a16="http://schemas.microsoft.com/office/drawing/2014/main" id="{DD4259D0-8725-CFEE-3626-132C24059D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96" name="Rectangle 1095">
                        <a:extLst>
                          <a:ext uri="{FF2B5EF4-FFF2-40B4-BE49-F238E27FC236}">
                            <a16:creationId xmlns:a16="http://schemas.microsoft.com/office/drawing/2014/main" id="{315E1CDE-51CE-B12F-FDE7-42D37C271F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78" name="Group 1077">
                      <a:extLst>
                        <a:ext uri="{FF2B5EF4-FFF2-40B4-BE49-F238E27FC236}">
                          <a16:creationId xmlns:a16="http://schemas.microsoft.com/office/drawing/2014/main" id="{3B737D24-B511-35A4-CA97-0193549EB6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89" name="Frame 1088">
                        <a:extLst>
                          <a:ext uri="{FF2B5EF4-FFF2-40B4-BE49-F238E27FC236}">
                            <a16:creationId xmlns:a16="http://schemas.microsoft.com/office/drawing/2014/main" id="{082658ED-F668-E4A0-94B6-50496DB57F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90" name="Frame 1089">
                        <a:extLst>
                          <a:ext uri="{FF2B5EF4-FFF2-40B4-BE49-F238E27FC236}">
                            <a16:creationId xmlns:a16="http://schemas.microsoft.com/office/drawing/2014/main" id="{F73ECF9B-05AB-392A-E2D3-630AF14954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91" name="Frame 1090">
                        <a:extLst>
                          <a:ext uri="{FF2B5EF4-FFF2-40B4-BE49-F238E27FC236}">
                            <a16:creationId xmlns:a16="http://schemas.microsoft.com/office/drawing/2014/main" id="{8FB65836-6523-F695-07CF-AB4D4755B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92" name="Rectangle 1091">
                        <a:extLst>
                          <a:ext uri="{FF2B5EF4-FFF2-40B4-BE49-F238E27FC236}">
                            <a16:creationId xmlns:a16="http://schemas.microsoft.com/office/drawing/2014/main" id="{2F3D91CE-35C1-212A-48C1-767E60C5DF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79" name="Group 1078">
                      <a:extLst>
                        <a:ext uri="{FF2B5EF4-FFF2-40B4-BE49-F238E27FC236}">
                          <a16:creationId xmlns:a16="http://schemas.microsoft.com/office/drawing/2014/main" id="{859E789A-9BB9-8466-723B-7102D6B10C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85" name="Frame 1084">
                        <a:extLst>
                          <a:ext uri="{FF2B5EF4-FFF2-40B4-BE49-F238E27FC236}">
                            <a16:creationId xmlns:a16="http://schemas.microsoft.com/office/drawing/2014/main" id="{6DB4E5F2-8053-8954-43C0-60F5A67124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86" name="Frame 1085">
                        <a:extLst>
                          <a:ext uri="{FF2B5EF4-FFF2-40B4-BE49-F238E27FC236}">
                            <a16:creationId xmlns:a16="http://schemas.microsoft.com/office/drawing/2014/main" id="{DB0F7E67-F01E-7224-FDEF-538EABE66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87" name="Frame 1086">
                        <a:extLst>
                          <a:ext uri="{FF2B5EF4-FFF2-40B4-BE49-F238E27FC236}">
                            <a16:creationId xmlns:a16="http://schemas.microsoft.com/office/drawing/2014/main" id="{9F637F8C-8D9E-549E-25C6-0CE6F79562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88" name="Rectangle 1087">
                        <a:extLst>
                          <a:ext uri="{FF2B5EF4-FFF2-40B4-BE49-F238E27FC236}">
                            <a16:creationId xmlns:a16="http://schemas.microsoft.com/office/drawing/2014/main" id="{00AD0A59-B79B-DE5D-C8C0-2D01F5D7B5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80" name="Group 1079">
                      <a:extLst>
                        <a:ext uri="{FF2B5EF4-FFF2-40B4-BE49-F238E27FC236}">
                          <a16:creationId xmlns:a16="http://schemas.microsoft.com/office/drawing/2014/main" id="{6800BF83-97F1-C997-07DA-C07A2FD1D8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81" name="Frame 1080">
                        <a:extLst>
                          <a:ext uri="{FF2B5EF4-FFF2-40B4-BE49-F238E27FC236}">
                            <a16:creationId xmlns:a16="http://schemas.microsoft.com/office/drawing/2014/main" id="{A7A1A127-033E-AB6D-44CF-66AE74132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82" name="Frame 1081">
                        <a:extLst>
                          <a:ext uri="{FF2B5EF4-FFF2-40B4-BE49-F238E27FC236}">
                            <a16:creationId xmlns:a16="http://schemas.microsoft.com/office/drawing/2014/main" id="{D0B511B5-95B4-1D60-9024-49D65840F7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83" name="Frame 1082">
                        <a:extLst>
                          <a:ext uri="{FF2B5EF4-FFF2-40B4-BE49-F238E27FC236}">
                            <a16:creationId xmlns:a16="http://schemas.microsoft.com/office/drawing/2014/main" id="{5E58FE24-B459-2194-FBB1-1BF81E29E7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84" name="Rectangle 1083">
                        <a:extLst>
                          <a:ext uri="{FF2B5EF4-FFF2-40B4-BE49-F238E27FC236}">
                            <a16:creationId xmlns:a16="http://schemas.microsoft.com/office/drawing/2014/main" id="{149D81C7-1979-0514-BB96-760A8EA573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035" name="Group 1034">
                    <a:extLst>
                      <a:ext uri="{FF2B5EF4-FFF2-40B4-BE49-F238E27FC236}">
                        <a16:creationId xmlns:a16="http://schemas.microsoft.com/office/drawing/2014/main" id="{2E1CEF99-BEBD-360E-DA5B-44563639F20C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057" name="Group 1056">
                      <a:extLst>
                        <a:ext uri="{FF2B5EF4-FFF2-40B4-BE49-F238E27FC236}">
                          <a16:creationId xmlns:a16="http://schemas.microsoft.com/office/drawing/2014/main" id="{525D0CF4-21B2-F42A-122C-678C36B08B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73" name="Frame 1072">
                        <a:extLst>
                          <a:ext uri="{FF2B5EF4-FFF2-40B4-BE49-F238E27FC236}">
                            <a16:creationId xmlns:a16="http://schemas.microsoft.com/office/drawing/2014/main" id="{90A740F1-2FEA-C613-2211-7129E2BB0D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74" name="Frame 1073">
                        <a:extLst>
                          <a:ext uri="{FF2B5EF4-FFF2-40B4-BE49-F238E27FC236}">
                            <a16:creationId xmlns:a16="http://schemas.microsoft.com/office/drawing/2014/main" id="{CEE95B81-F3DF-4F2F-D194-14A7FD6AF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75" name="Frame 1074">
                        <a:extLst>
                          <a:ext uri="{FF2B5EF4-FFF2-40B4-BE49-F238E27FC236}">
                            <a16:creationId xmlns:a16="http://schemas.microsoft.com/office/drawing/2014/main" id="{AF6AD37E-A908-913A-F97C-AE5609FBA1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76" name="Rectangle 1075">
                        <a:extLst>
                          <a:ext uri="{FF2B5EF4-FFF2-40B4-BE49-F238E27FC236}">
                            <a16:creationId xmlns:a16="http://schemas.microsoft.com/office/drawing/2014/main" id="{C1B5119D-DB53-D613-56FF-0C79D61C21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58" name="Group 1057">
                      <a:extLst>
                        <a:ext uri="{FF2B5EF4-FFF2-40B4-BE49-F238E27FC236}">
                          <a16:creationId xmlns:a16="http://schemas.microsoft.com/office/drawing/2014/main" id="{595FC039-53E3-CBF7-0442-6F614DB6B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69" name="Frame 1068">
                        <a:extLst>
                          <a:ext uri="{FF2B5EF4-FFF2-40B4-BE49-F238E27FC236}">
                            <a16:creationId xmlns:a16="http://schemas.microsoft.com/office/drawing/2014/main" id="{9FD8178E-DF72-95A6-3BA0-D7CC48EDF5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70" name="Frame 1069">
                        <a:extLst>
                          <a:ext uri="{FF2B5EF4-FFF2-40B4-BE49-F238E27FC236}">
                            <a16:creationId xmlns:a16="http://schemas.microsoft.com/office/drawing/2014/main" id="{B130EBCD-854C-E04E-76FB-00DB40AE20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71" name="Frame 1070">
                        <a:extLst>
                          <a:ext uri="{FF2B5EF4-FFF2-40B4-BE49-F238E27FC236}">
                            <a16:creationId xmlns:a16="http://schemas.microsoft.com/office/drawing/2014/main" id="{AE3BA020-EA12-7F2B-A61D-22A7AC9E9D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72" name="Rectangle 1071">
                        <a:extLst>
                          <a:ext uri="{FF2B5EF4-FFF2-40B4-BE49-F238E27FC236}">
                            <a16:creationId xmlns:a16="http://schemas.microsoft.com/office/drawing/2014/main" id="{BEADBAD1-2CF0-B3CB-25A4-1ACA36075F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59" name="Group 1058">
                      <a:extLst>
                        <a:ext uri="{FF2B5EF4-FFF2-40B4-BE49-F238E27FC236}">
                          <a16:creationId xmlns:a16="http://schemas.microsoft.com/office/drawing/2014/main" id="{EE147BD8-8202-CFF5-C25B-58BE0B7DDF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65" name="Frame 1064">
                        <a:extLst>
                          <a:ext uri="{FF2B5EF4-FFF2-40B4-BE49-F238E27FC236}">
                            <a16:creationId xmlns:a16="http://schemas.microsoft.com/office/drawing/2014/main" id="{5FB6ED6A-E391-D2F6-5470-73BEC26F18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66" name="Frame 1065">
                        <a:extLst>
                          <a:ext uri="{FF2B5EF4-FFF2-40B4-BE49-F238E27FC236}">
                            <a16:creationId xmlns:a16="http://schemas.microsoft.com/office/drawing/2014/main" id="{AA9A9C89-CB7C-68AD-77A7-9AEC538F71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67" name="Frame 1066">
                        <a:extLst>
                          <a:ext uri="{FF2B5EF4-FFF2-40B4-BE49-F238E27FC236}">
                            <a16:creationId xmlns:a16="http://schemas.microsoft.com/office/drawing/2014/main" id="{951AAC10-857C-F5A8-AB63-B3EF7C32C6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68" name="Rectangle 1067">
                        <a:extLst>
                          <a:ext uri="{FF2B5EF4-FFF2-40B4-BE49-F238E27FC236}">
                            <a16:creationId xmlns:a16="http://schemas.microsoft.com/office/drawing/2014/main" id="{F1B4EDBA-027B-33EF-D8BA-19A5FD7D38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60" name="Group 1059">
                      <a:extLst>
                        <a:ext uri="{FF2B5EF4-FFF2-40B4-BE49-F238E27FC236}">
                          <a16:creationId xmlns:a16="http://schemas.microsoft.com/office/drawing/2014/main" id="{7ACDEED1-9344-D256-7CA7-64AB346996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61" name="Frame 1060">
                        <a:extLst>
                          <a:ext uri="{FF2B5EF4-FFF2-40B4-BE49-F238E27FC236}">
                            <a16:creationId xmlns:a16="http://schemas.microsoft.com/office/drawing/2014/main" id="{FDD3A08C-B813-B12E-716D-31B8914872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62" name="Frame 1061">
                        <a:extLst>
                          <a:ext uri="{FF2B5EF4-FFF2-40B4-BE49-F238E27FC236}">
                            <a16:creationId xmlns:a16="http://schemas.microsoft.com/office/drawing/2014/main" id="{60AF59B9-FF4E-C100-421E-6ED918F75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63" name="Frame 1062">
                        <a:extLst>
                          <a:ext uri="{FF2B5EF4-FFF2-40B4-BE49-F238E27FC236}">
                            <a16:creationId xmlns:a16="http://schemas.microsoft.com/office/drawing/2014/main" id="{6F6583BC-9ED4-9717-9756-7B6DFE0AC0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64" name="Rectangle 1063">
                        <a:extLst>
                          <a:ext uri="{FF2B5EF4-FFF2-40B4-BE49-F238E27FC236}">
                            <a16:creationId xmlns:a16="http://schemas.microsoft.com/office/drawing/2014/main" id="{90CD7920-1623-AC13-F26C-681B413089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036" name="Group 1035">
                    <a:extLst>
                      <a:ext uri="{FF2B5EF4-FFF2-40B4-BE49-F238E27FC236}">
                        <a16:creationId xmlns:a16="http://schemas.microsoft.com/office/drawing/2014/main" id="{E7E83229-220A-BFB6-7DF3-ADBDD5230BA4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037" name="Group 1036">
                      <a:extLst>
                        <a:ext uri="{FF2B5EF4-FFF2-40B4-BE49-F238E27FC236}">
                          <a16:creationId xmlns:a16="http://schemas.microsoft.com/office/drawing/2014/main" id="{A8918326-1CF2-51EC-FDE6-4B9EDA2ECA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53" name="Frame 1052">
                        <a:extLst>
                          <a:ext uri="{FF2B5EF4-FFF2-40B4-BE49-F238E27FC236}">
                            <a16:creationId xmlns:a16="http://schemas.microsoft.com/office/drawing/2014/main" id="{24ECF295-E130-6489-6C5C-A3960A5B22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54" name="Frame 1053">
                        <a:extLst>
                          <a:ext uri="{FF2B5EF4-FFF2-40B4-BE49-F238E27FC236}">
                            <a16:creationId xmlns:a16="http://schemas.microsoft.com/office/drawing/2014/main" id="{5B34FA27-479A-2566-C326-6A505E68A6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55" name="Frame 1054">
                        <a:extLst>
                          <a:ext uri="{FF2B5EF4-FFF2-40B4-BE49-F238E27FC236}">
                            <a16:creationId xmlns:a16="http://schemas.microsoft.com/office/drawing/2014/main" id="{98BB97CB-BCFB-A3F6-F236-141E6DF7E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56" name="Rectangle 1055">
                        <a:extLst>
                          <a:ext uri="{FF2B5EF4-FFF2-40B4-BE49-F238E27FC236}">
                            <a16:creationId xmlns:a16="http://schemas.microsoft.com/office/drawing/2014/main" id="{C77DF4F2-0DE0-CAA0-B438-71D6AF9EAA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38" name="Group 1037">
                      <a:extLst>
                        <a:ext uri="{FF2B5EF4-FFF2-40B4-BE49-F238E27FC236}">
                          <a16:creationId xmlns:a16="http://schemas.microsoft.com/office/drawing/2014/main" id="{F775B595-F414-D4B4-E8B8-547EE4A50C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49" name="Frame 1048">
                        <a:extLst>
                          <a:ext uri="{FF2B5EF4-FFF2-40B4-BE49-F238E27FC236}">
                            <a16:creationId xmlns:a16="http://schemas.microsoft.com/office/drawing/2014/main" id="{423BBC33-973A-18E7-0B7B-2AF9C090CA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50" name="Frame 1049">
                        <a:extLst>
                          <a:ext uri="{FF2B5EF4-FFF2-40B4-BE49-F238E27FC236}">
                            <a16:creationId xmlns:a16="http://schemas.microsoft.com/office/drawing/2014/main" id="{588938A1-C2CE-9CC1-29C5-1C36CFB406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51" name="Frame 1050">
                        <a:extLst>
                          <a:ext uri="{FF2B5EF4-FFF2-40B4-BE49-F238E27FC236}">
                            <a16:creationId xmlns:a16="http://schemas.microsoft.com/office/drawing/2014/main" id="{7BFDFBCD-8611-B06E-9C90-62394AF9FD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52" name="Rectangle 1051">
                        <a:extLst>
                          <a:ext uri="{FF2B5EF4-FFF2-40B4-BE49-F238E27FC236}">
                            <a16:creationId xmlns:a16="http://schemas.microsoft.com/office/drawing/2014/main" id="{5745E02C-3D43-A2AE-400C-F29C768C0D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39" name="Group 1038">
                      <a:extLst>
                        <a:ext uri="{FF2B5EF4-FFF2-40B4-BE49-F238E27FC236}">
                          <a16:creationId xmlns:a16="http://schemas.microsoft.com/office/drawing/2014/main" id="{94C94F12-B99C-4A93-A1B2-23E9008286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45" name="Frame 1044">
                        <a:extLst>
                          <a:ext uri="{FF2B5EF4-FFF2-40B4-BE49-F238E27FC236}">
                            <a16:creationId xmlns:a16="http://schemas.microsoft.com/office/drawing/2014/main" id="{9DF53D07-D5D7-ED99-3793-B59B3BE898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46" name="Frame 1045">
                        <a:extLst>
                          <a:ext uri="{FF2B5EF4-FFF2-40B4-BE49-F238E27FC236}">
                            <a16:creationId xmlns:a16="http://schemas.microsoft.com/office/drawing/2014/main" id="{67CF09A0-D4BB-6B38-FE3F-185DCA850E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47" name="Frame 1046">
                        <a:extLst>
                          <a:ext uri="{FF2B5EF4-FFF2-40B4-BE49-F238E27FC236}">
                            <a16:creationId xmlns:a16="http://schemas.microsoft.com/office/drawing/2014/main" id="{FEEE1821-AACC-1B98-6ABE-DD56C85C77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48" name="Rectangle 1047">
                        <a:extLst>
                          <a:ext uri="{FF2B5EF4-FFF2-40B4-BE49-F238E27FC236}">
                            <a16:creationId xmlns:a16="http://schemas.microsoft.com/office/drawing/2014/main" id="{33992760-EFB0-8960-346F-7DBB1A1E06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40" name="Group 1039">
                      <a:extLst>
                        <a:ext uri="{FF2B5EF4-FFF2-40B4-BE49-F238E27FC236}">
                          <a16:creationId xmlns:a16="http://schemas.microsoft.com/office/drawing/2014/main" id="{1F8EEDE2-966B-5B9A-109B-D7B39307A5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41" name="Frame 1040">
                        <a:extLst>
                          <a:ext uri="{FF2B5EF4-FFF2-40B4-BE49-F238E27FC236}">
                            <a16:creationId xmlns:a16="http://schemas.microsoft.com/office/drawing/2014/main" id="{575C7C83-838A-19C4-0FBD-D9C2088F3B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42" name="Frame 1041">
                        <a:extLst>
                          <a:ext uri="{FF2B5EF4-FFF2-40B4-BE49-F238E27FC236}">
                            <a16:creationId xmlns:a16="http://schemas.microsoft.com/office/drawing/2014/main" id="{BC7BC72C-72AC-5F6C-87E9-28E634FFC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43" name="Frame 1042">
                        <a:extLst>
                          <a:ext uri="{FF2B5EF4-FFF2-40B4-BE49-F238E27FC236}">
                            <a16:creationId xmlns:a16="http://schemas.microsoft.com/office/drawing/2014/main" id="{9D19F679-7D9E-6D3D-5E9C-AA674F7C6D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44" name="Rectangle 1043">
                        <a:extLst>
                          <a:ext uri="{FF2B5EF4-FFF2-40B4-BE49-F238E27FC236}">
                            <a16:creationId xmlns:a16="http://schemas.microsoft.com/office/drawing/2014/main" id="{55C33C3E-B9C2-B989-F02B-F264D52B47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026" name="Hexagon 1025">
                  <a:extLst>
                    <a:ext uri="{FF2B5EF4-FFF2-40B4-BE49-F238E27FC236}">
                      <a16:creationId xmlns:a16="http://schemas.microsoft.com/office/drawing/2014/main" id="{5A26164D-63A0-DA17-5447-881FBB7558F4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7" name="Left-right Arrow 1026">
                  <a:extLst>
                    <a:ext uri="{FF2B5EF4-FFF2-40B4-BE49-F238E27FC236}">
                      <a16:creationId xmlns:a16="http://schemas.microsoft.com/office/drawing/2014/main" id="{177B20B8-93E5-01F5-DCA7-55DAFA0716EC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028" name="Left-right Arrow 1027">
                  <a:extLst>
                    <a:ext uri="{FF2B5EF4-FFF2-40B4-BE49-F238E27FC236}">
                      <a16:creationId xmlns:a16="http://schemas.microsoft.com/office/drawing/2014/main" id="{61138BD8-DD5C-8EFA-2B8A-EAB92EBFDCB3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029" name="Left-right Arrow 1028">
                  <a:extLst>
                    <a:ext uri="{FF2B5EF4-FFF2-40B4-BE49-F238E27FC236}">
                      <a16:creationId xmlns:a16="http://schemas.microsoft.com/office/drawing/2014/main" id="{37ED9D03-0530-8A48-95A8-123BECA13F22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030" name="Left-right Arrow 1029">
                  <a:extLst>
                    <a:ext uri="{FF2B5EF4-FFF2-40B4-BE49-F238E27FC236}">
                      <a16:creationId xmlns:a16="http://schemas.microsoft.com/office/drawing/2014/main" id="{E6A868F3-E797-9EF9-EED5-71C758B439C6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031" name="Left-right Arrow 1030">
                  <a:extLst>
                    <a:ext uri="{FF2B5EF4-FFF2-40B4-BE49-F238E27FC236}">
                      <a16:creationId xmlns:a16="http://schemas.microsoft.com/office/drawing/2014/main" id="{F4C986AB-44B3-9E8D-3AFD-3CBA74CD292C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032" name="Left-right Arrow 1031">
                  <a:extLst>
                    <a:ext uri="{FF2B5EF4-FFF2-40B4-BE49-F238E27FC236}">
                      <a16:creationId xmlns:a16="http://schemas.microsoft.com/office/drawing/2014/main" id="{AEC37B65-A2F9-80F3-E6B2-8C06489F9A4C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</p:grp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D1E3DBCC-3550-0FAF-9B99-CACAA38BA05A}"/>
                </a:ext>
              </a:extLst>
            </p:cNvPr>
            <p:cNvGrpSpPr/>
            <p:nvPr/>
          </p:nvGrpSpPr>
          <p:grpSpPr>
            <a:xfrm>
              <a:off x="766690" y="3871103"/>
              <a:ext cx="3996896" cy="863055"/>
              <a:chOff x="789271" y="894206"/>
              <a:chExt cx="3996896" cy="863055"/>
            </a:xfrm>
          </p:grpSpPr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0CD92CF2-3AB7-D517-27EC-4556D446D867}"/>
                  </a:ext>
                </a:extLst>
              </p:cNvPr>
              <p:cNvGrpSpPr/>
              <p:nvPr/>
            </p:nvGrpSpPr>
            <p:grpSpPr>
              <a:xfrm>
                <a:off x="789271" y="895961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796" name="Group 795">
                  <a:extLst>
                    <a:ext uri="{FF2B5EF4-FFF2-40B4-BE49-F238E27FC236}">
                      <a16:creationId xmlns:a16="http://schemas.microsoft.com/office/drawing/2014/main" id="{8329D011-CC1B-6A3E-B4B4-24CBBD280BD4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804" name="Group 803">
                    <a:extLst>
                      <a:ext uri="{FF2B5EF4-FFF2-40B4-BE49-F238E27FC236}">
                        <a16:creationId xmlns:a16="http://schemas.microsoft.com/office/drawing/2014/main" id="{B391E2EE-DDAE-91D7-23FE-7C54DB1DAADA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1001" name="Group 1000">
                      <a:extLst>
                        <a:ext uri="{FF2B5EF4-FFF2-40B4-BE49-F238E27FC236}">
                          <a16:creationId xmlns:a16="http://schemas.microsoft.com/office/drawing/2014/main" id="{DAB5C550-D432-0068-729B-702D91A3B5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17" name="Frame 1016">
                        <a:extLst>
                          <a:ext uri="{FF2B5EF4-FFF2-40B4-BE49-F238E27FC236}">
                            <a16:creationId xmlns:a16="http://schemas.microsoft.com/office/drawing/2014/main" id="{F1D2F039-A05D-DE71-2493-D562ADBDD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18" name="Frame 1017">
                        <a:extLst>
                          <a:ext uri="{FF2B5EF4-FFF2-40B4-BE49-F238E27FC236}">
                            <a16:creationId xmlns:a16="http://schemas.microsoft.com/office/drawing/2014/main" id="{0D4F5A0D-EA83-2A91-9617-51E79CC3A0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19" name="Frame 1018">
                        <a:extLst>
                          <a:ext uri="{FF2B5EF4-FFF2-40B4-BE49-F238E27FC236}">
                            <a16:creationId xmlns:a16="http://schemas.microsoft.com/office/drawing/2014/main" id="{BF5A9B2D-40B5-9BF6-4D05-77FA7C16E9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20" name="Rectangle 1019">
                        <a:extLst>
                          <a:ext uri="{FF2B5EF4-FFF2-40B4-BE49-F238E27FC236}">
                            <a16:creationId xmlns:a16="http://schemas.microsoft.com/office/drawing/2014/main" id="{001616C2-12D1-4032-0016-FB8A941366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02" name="Group 1001">
                      <a:extLst>
                        <a:ext uri="{FF2B5EF4-FFF2-40B4-BE49-F238E27FC236}">
                          <a16:creationId xmlns:a16="http://schemas.microsoft.com/office/drawing/2014/main" id="{54DC8441-05B9-A315-8D2C-A631A596AE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13" name="Frame 1012">
                        <a:extLst>
                          <a:ext uri="{FF2B5EF4-FFF2-40B4-BE49-F238E27FC236}">
                            <a16:creationId xmlns:a16="http://schemas.microsoft.com/office/drawing/2014/main" id="{22897069-F4C2-C780-9C82-063D5F8D47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14" name="Frame 1013">
                        <a:extLst>
                          <a:ext uri="{FF2B5EF4-FFF2-40B4-BE49-F238E27FC236}">
                            <a16:creationId xmlns:a16="http://schemas.microsoft.com/office/drawing/2014/main" id="{2B99EFEE-7F18-0AF5-74DA-8999AFF1D9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15" name="Frame 1014">
                        <a:extLst>
                          <a:ext uri="{FF2B5EF4-FFF2-40B4-BE49-F238E27FC236}">
                            <a16:creationId xmlns:a16="http://schemas.microsoft.com/office/drawing/2014/main" id="{79D6726F-D554-9899-125B-6456FAA72D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16" name="Rectangle 1015">
                        <a:extLst>
                          <a:ext uri="{FF2B5EF4-FFF2-40B4-BE49-F238E27FC236}">
                            <a16:creationId xmlns:a16="http://schemas.microsoft.com/office/drawing/2014/main" id="{6EA45CE4-A46A-EE11-5E5D-DD21280340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03" name="Group 1002">
                      <a:extLst>
                        <a:ext uri="{FF2B5EF4-FFF2-40B4-BE49-F238E27FC236}">
                          <a16:creationId xmlns:a16="http://schemas.microsoft.com/office/drawing/2014/main" id="{AE6CF27D-53DA-000E-328F-C9138DEBD3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09" name="Frame 1008">
                        <a:extLst>
                          <a:ext uri="{FF2B5EF4-FFF2-40B4-BE49-F238E27FC236}">
                            <a16:creationId xmlns:a16="http://schemas.microsoft.com/office/drawing/2014/main" id="{B8EF97A7-F47D-5DE5-F645-714DA23025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10" name="Frame 1009">
                        <a:extLst>
                          <a:ext uri="{FF2B5EF4-FFF2-40B4-BE49-F238E27FC236}">
                            <a16:creationId xmlns:a16="http://schemas.microsoft.com/office/drawing/2014/main" id="{041C3C4F-FD92-76E6-B4D5-9EF90B3E98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11" name="Frame 1010">
                        <a:extLst>
                          <a:ext uri="{FF2B5EF4-FFF2-40B4-BE49-F238E27FC236}">
                            <a16:creationId xmlns:a16="http://schemas.microsoft.com/office/drawing/2014/main" id="{04EA7827-6D2A-42B3-5E6A-BB9BBA27E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12" name="Rectangle 1011">
                        <a:extLst>
                          <a:ext uri="{FF2B5EF4-FFF2-40B4-BE49-F238E27FC236}">
                            <a16:creationId xmlns:a16="http://schemas.microsoft.com/office/drawing/2014/main" id="{CB8E8851-1D90-9077-03B1-3FCA06802D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004" name="Group 1003">
                      <a:extLst>
                        <a:ext uri="{FF2B5EF4-FFF2-40B4-BE49-F238E27FC236}">
                          <a16:creationId xmlns:a16="http://schemas.microsoft.com/office/drawing/2014/main" id="{7E882D18-FA6B-CEA1-008F-C4A4833773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1005" name="Frame 1004">
                        <a:extLst>
                          <a:ext uri="{FF2B5EF4-FFF2-40B4-BE49-F238E27FC236}">
                            <a16:creationId xmlns:a16="http://schemas.microsoft.com/office/drawing/2014/main" id="{97FE2820-8B1B-A305-0BEA-1E36F35FA7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06" name="Frame 1005">
                        <a:extLst>
                          <a:ext uri="{FF2B5EF4-FFF2-40B4-BE49-F238E27FC236}">
                            <a16:creationId xmlns:a16="http://schemas.microsoft.com/office/drawing/2014/main" id="{27740E77-0E2B-918D-B983-2B5031F910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07" name="Frame 1006">
                        <a:extLst>
                          <a:ext uri="{FF2B5EF4-FFF2-40B4-BE49-F238E27FC236}">
                            <a16:creationId xmlns:a16="http://schemas.microsoft.com/office/drawing/2014/main" id="{7D7897B9-1AC6-DF26-5899-47585B3687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08" name="Rectangle 1007">
                        <a:extLst>
                          <a:ext uri="{FF2B5EF4-FFF2-40B4-BE49-F238E27FC236}">
                            <a16:creationId xmlns:a16="http://schemas.microsoft.com/office/drawing/2014/main" id="{681C31CF-32CB-EE83-C9D4-83359128AC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805" name="Group 804">
                    <a:extLst>
                      <a:ext uri="{FF2B5EF4-FFF2-40B4-BE49-F238E27FC236}">
                        <a16:creationId xmlns:a16="http://schemas.microsoft.com/office/drawing/2014/main" id="{654CD595-5984-099D-28DB-BB702390B072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981" name="Group 980">
                      <a:extLst>
                        <a:ext uri="{FF2B5EF4-FFF2-40B4-BE49-F238E27FC236}">
                          <a16:creationId xmlns:a16="http://schemas.microsoft.com/office/drawing/2014/main" id="{7BC79C98-78BD-89EF-4E13-4BDEC36BCE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997" name="Frame 996">
                        <a:extLst>
                          <a:ext uri="{FF2B5EF4-FFF2-40B4-BE49-F238E27FC236}">
                            <a16:creationId xmlns:a16="http://schemas.microsoft.com/office/drawing/2014/main" id="{BF21AAFD-5420-F0FC-A6A0-6A86E8E55D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98" name="Frame 997">
                        <a:extLst>
                          <a:ext uri="{FF2B5EF4-FFF2-40B4-BE49-F238E27FC236}">
                            <a16:creationId xmlns:a16="http://schemas.microsoft.com/office/drawing/2014/main" id="{144FDB32-ABD4-BCEB-1548-3655E4691E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99" name="Frame 998">
                        <a:extLst>
                          <a:ext uri="{FF2B5EF4-FFF2-40B4-BE49-F238E27FC236}">
                            <a16:creationId xmlns:a16="http://schemas.microsoft.com/office/drawing/2014/main" id="{AE926094-2FF5-9EBA-685A-CF0A9F8283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00" name="Rectangle 999">
                        <a:extLst>
                          <a:ext uri="{FF2B5EF4-FFF2-40B4-BE49-F238E27FC236}">
                            <a16:creationId xmlns:a16="http://schemas.microsoft.com/office/drawing/2014/main" id="{36660FFA-1596-EF29-0DB8-A465D76283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982" name="Group 981">
                      <a:extLst>
                        <a:ext uri="{FF2B5EF4-FFF2-40B4-BE49-F238E27FC236}">
                          <a16:creationId xmlns:a16="http://schemas.microsoft.com/office/drawing/2014/main" id="{9E5E3050-D119-4721-1E05-3EDDEB5E4F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993" name="Frame 992">
                        <a:extLst>
                          <a:ext uri="{FF2B5EF4-FFF2-40B4-BE49-F238E27FC236}">
                            <a16:creationId xmlns:a16="http://schemas.microsoft.com/office/drawing/2014/main" id="{2C93871F-7E9E-8589-4024-B0BF83A258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94" name="Frame 993">
                        <a:extLst>
                          <a:ext uri="{FF2B5EF4-FFF2-40B4-BE49-F238E27FC236}">
                            <a16:creationId xmlns:a16="http://schemas.microsoft.com/office/drawing/2014/main" id="{CF4316F5-CECD-A590-9456-3CD9DC0A84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95" name="Frame 994">
                        <a:extLst>
                          <a:ext uri="{FF2B5EF4-FFF2-40B4-BE49-F238E27FC236}">
                            <a16:creationId xmlns:a16="http://schemas.microsoft.com/office/drawing/2014/main" id="{1C0078D1-30AF-EF0D-C5C9-E9FE80AB07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96" name="Rectangle 995">
                        <a:extLst>
                          <a:ext uri="{FF2B5EF4-FFF2-40B4-BE49-F238E27FC236}">
                            <a16:creationId xmlns:a16="http://schemas.microsoft.com/office/drawing/2014/main" id="{06BF85D2-8471-2F1A-599B-8F2A61A8F4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983" name="Group 982">
                      <a:extLst>
                        <a:ext uri="{FF2B5EF4-FFF2-40B4-BE49-F238E27FC236}">
                          <a16:creationId xmlns:a16="http://schemas.microsoft.com/office/drawing/2014/main" id="{54103D68-E356-E50F-9299-35A0467DA1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989" name="Frame 988">
                        <a:extLst>
                          <a:ext uri="{FF2B5EF4-FFF2-40B4-BE49-F238E27FC236}">
                            <a16:creationId xmlns:a16="http://schemas.microsoft.com/office/drawing/2014/main" id="{5CED0DEC-E575-2444-DD16-B525BB65E9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90" name="Frame 989">
                        <a:extLst>
                          <a:ext uri="{FF2B5EF4-FFF2-40B4-BE49-F238E27FC236}">
                            <a16:creationId xmlns:a16="http://schemas.microsoft.com/office/drawing/2014/main" id="{700846A5-ED73-734A-97DF-85B43F02F2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91" name="Frame 990">
                        <a:extLst>
                          <a:ext uri="{FF2B5EF4-FFF2-40B4-BE49-F238E27FC236}">
                            <a16:creationId xmlns:a16="http://schemas.microsoft.com/office/drawing/2014/main" id="{13E88C2D-B67D-6DD2-882B-857C1EBC53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92" name="Rectangle 991">
                        <a:extLst>
                          <a:ext uri="{FF2B5EF4-FFF2-40B4-BE49-F238E27FC236}">
                            <a16:creationId xmlns:a16="http://schemas.microsoft.com/office/drawing/2014/main" id="{E3D7A779-FA60-02E4-04C4-0676D83B62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984" name="Group 983">
                      <a:extLst>
                        <a:ext uri="{FF2B5EF4-FFF2-40B4-BE49-F238E27FC236}">
                          <a16:creationId xmlns:a16="http://schemas.microsoft.com/office/drawing/2014/main" id="{9724F92A-D488-FE7D-46C0-989D7E4886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985" name="Frame 984">
                        <a:extLst>
                          <a:ext uri="{FF2B5EF4-FFF2-40B4-BE49-F238E27FC236}">
                            <a16:creationId xmlns:a16="http://schemas.microsoft.com/office/drawing/2014/main" id="{61D9B6DD-E140-2415-9A01-1C4CF63324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86" name="Frame 985">
                        <a:extLst>
                          <a:ext uri="{FF2B5EF4-FFF2-40B4-BE49-F238E27FC236}">
                            <a16:creationId xmlns:a16="http://schemas.microsoft.com/office/drawing/2014/main" id="{542364FC-4FC2-587D-B6CB-4BB1E89F65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87" name="Frame 986">
                        <a:extLst>
                          <a:ext uri="{FF2B5EF4-FFF2-40B4-BE49-F238E27FC236}">
                            <a16:creationId xmlns:a16="http://schemas.microsoft.com/office/drawing/2014/main" id="{E2A900CC-8EE1-2E4F-79C5-08D35D86E3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88" name="Rectangle 987">
                        <a:extLst>
                          <a:ext uri="{FF2B5EF4-FFF2-40B4-BE49-F238E27FC236}">
                            <a16:creationId xmlns:a16="http://schemas.microsoft.com/office/drawing/2014/main" id="{0D21BA07-57E9-D5DA-AF17-900C2BF5FF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806" name="Group 805">
                    <a:extLst>
                      <a:ext uri="{FF2B5EF4-FFF2-40B4-BE49-F238E27FC236}">
                        <a16:creationId xmlns:a16="http://schemas.microsoft.com/office/drawing/2014/main" id="{6F6329E4-E9B1-C38F-6928-9AF5E7BCE90E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953" name="Group 952">
                      <a:extLst>
                        <a:ext uri="{FF2B5EF4-FFF2-40B4-BE49-F238E27FC236}">
                          <a16:creationId xmlns:a16="http://schemas.microsoft.com/office/drawing/2014/main" id="{D9E9C3A1-69AF-2703-8FFB-88DB53727E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977" name="Frame 976">
                        <a:extLst>
                          <a:ext uri="{FF2B5EF4-FFF2-40B4-BE49-F238E27FC236}">
                            <a16:creationId xmlns:a16="http://schemas.microsoft.com/office/drawing/2014/main" id="{D3934416-3BF7-8C3E-3DDF-6BF1731C0D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78" name="Frame 977">
                        <a:extLst>
                          <a:ext uri="{FF2B5EF4-FFF2-40B4-BE49-F238E27FC236}">
                            <a16:creationId xmlns:a16="http://schemas.microsoft.com/office/drawing/2014/main" id="{58CC5061-FACD-E8E6-D93A-62ACA57470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79" name="Frame 978">
                        <a:extLst>
                          <a:ext uri="{FF2B5EF4-FFF2-40B4-BE49-F238E27FC236}">
                            <a16:creationId xmlns:a16="http://schemas.microsoft.com/office/drawing/2014/main" id="{E0FA4692-553F-B50E-38D4-D90F3F894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80" name="Rectangle 979">
                        <a:extLst>
                          <a:ext uri="{FF2B5EF4-FFF2-40B4-BE49-F238E27FC236}">
                            <a16:creationId xmlns:a16="http://schemas.microsoft.com/office/drawing/2014/main" id="{2FB92CFC-FC09-9CE5-A62D-0F00318688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954" name="Group 953">
                      <a:extLst>
                        <a:ext uri="{FF2B5EF4-FFF2-40B4-BE49-F238E27FC236}">
                          <a16:creationId xmlns:a16="http://schemas.microsoft.com/office/drawing/2014/main" id="{46936C1F-91DD-DC36-F4F6-D29F983A25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973" name="Frame 972">
                        <a:extLst>
                          <a:ext uri="{FF2B5EF4-FFF2-40B4-BE49-F238E27FC236}">
                            <a16:creationId xmlns:a16="http://schemas.microsoft.com/office/drawing/2014/main" id="{1DF683A5-6A06-58FB-E1CB-E6EEFFBC0D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74" name="Frame 973">
                        <a:extLst>
                          <a:ext uri="{FF2B5EF4-FFF2-40B4-BE49-F238E27FC236}">
                            <a16:creationId xmlns:a16="http://schemas.microsoft.com/office/drawing/2014/main" id="{481258EE-0970-8CDB-534E-7935FCEE36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75" name="Frame 974">
                        <a:extLst>
                          <a:ext uri="{FF2B5EF4-FFF2-40B4-BE49-F238E27FC236}">
                            <a16:creationId xmlns:a16="http://schemas.microsoft.com/office/drawing/2014/main" id="{2C3A5574-2945-130E-9033-37A8827558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76" name="Rectangle 975">
                        <a:extLst>
                          <a:ext uri="{FF2B5EF4-FFF2-40B4-BE49-F238E27FC236}">
                            <a16:creationId xmlns:a16="http://schemas.microsoft.com/office/drawing/2014/main" id="{A852B020-0E8A-A208-D7A3-75016C533D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955" name="Group 954">
                      <a:extLst>
                        <a:ext uri="{FF2B5EF4-FFF2-40B4-BE49-F238E27FC236}">
                          <a16:creationId xmlns:a16="http://schemas.microsoft.com/office/drawing/2014/main" id="{F8ACDFDC-94B6-E619-2ABD-140DAD6468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966" name="Frame 965">
                        <a:extLst>
                          <a:ext uri="{FF2B5EF4-FFF2-40B4-BE49-F238E27FC236}">
                            <a16:creationId xmlns:a16="http://schemas.microsoft.com/office/drawing/2014/main" id="{1DAB484A-AF4E-851C-AA57-8ADA2FE88F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67" name="Frame 966">
                        <a:extLst>
                          <a:ext uri="{FF2B5EF4-FFF2-40B4-BE49-F238E27FC236}">
                            <a16:creationId xmlns:a16="http://schemas.microsoft.com/office/drawing/2014/main" id="{7D3F8FBD-44D4-F877-67DE-0E6CF3DA0E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71" name="Frame 970">
                        <a:extLst>
                          <a:ext uri="{FF2B5EF4-FFF2-40B4-BE49-F238E27FC236}">
                            <a16:creationId xmlns:a16="http://schemas.microsoft.com/office/drawing/2014/main" id="{E89A0BD2-AEFD-EC94-18F9-E7C538961C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72" name="Rectangle 971">
                        <a:extLst>
                          <a:ext uri="{FF2B5EF4-FFF2-40B4-BE49-F238E27FC236}">
                            <a16:creationId xmlns:a16="http://schemas.microsoft.com/office/drawing/2014/main" id="{571171BF-EDBB-1EC3-3A9D-202BD9ED25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961" name="Group 960">
                      <a:extLst>
                        <a:ext uri="{FF2B5EF4-FFF2-40B4-BE49-F238E27FC236}">
                          <a16:creationId xmlns:a16="http://schemas.microsoft.com/office/drawing/2014/main" id="{3C8FA41E-8F63-D6CE-6FED-34D25017BB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962" name="Frame 961">
                        <a:extLst>
                          <a:ext uri="{FF2B5EF4-FFF2-40B4-BE49-F238E27FC236}">
                            <a16:creationId xmlns:a16="http://schemas.microsoft.com/office/drawing/2014/main" id="{99A94D3D-C182-0929-1F26-424E5712F4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63" name="Frame 962">
                        <a:extLst>
                          <a:ext uri="{FF2B5EF4-FFF2-40B4-BE49-F238E27FC236}">
                            <a16:creationId xmlns:a16="http://schemas.microsoft.com/office/drawing/2014/main" id="{F5422AD2-D6E0-2F2C-234B-DCE02D247D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64" name="Frame 963">
                        <a:extLst>
                          <a:ext uri="{FF2B5EF4-FFF2-40B4-BE49-F238E27FC236}">
                            <a16:creationId xmlns:a16="http://schemas.microsoft.com/office/drawing/2014/main" id="{F481B270-CFF6-DC0D-1A0E-2C104036C6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65" name="Rectangle 964">
                        <a:extLst>
                          <a:ext uri="{FF2B5EF4-FFF2-40B4-BE49-F238E27FC236}">
                            <a16:creationId xmlns:a16="http://schemas.microsoft.com/office/drawing/2014/main" id="{1B4159D3-5A93-EC53-D315-B1CAD7CFEB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807" name="Group 806">
                    <a:extLst>
                      <a:ext uri="{FF2B5EF4-FFF2-40B4-BE49-F238E27FC236}">
                        <a16:creationId xmlns:a16="http://schemas.microsoft.com/office/drawing/2014/main" id="{38292DBE-8428-271E-D2C6-63D6EFDAC18A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813" name="Group 812">
                      <a:extLst>
                        <a:ext uri="{FF2B5EF4-FFF2-40B4-BE49-F238E27FC236}">
                          <a16:creationId xmlns:a16="http://schemas.microsoft.com/office/drawing/2014/main" id="{7B9FA961-BB52-F235-2AFE-A50E0ECD33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904" name="Frame 903">
                        <a:extLst>
                          <a:ext uri="{FF2B5EF4-FFF2-40B4-BE49-F238E27FC236}">
                            <a16:creationId xmlns:a16="http://schemas.microsoft.com/office/drawing/2014/main" id="{E261A44D-07E7-ECE3-3F02-1D2CE77DD9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05" name="Frame 904">
                        <a:extLst>
                          <a:ext uri="{FF2B5EF4-FFF2-40B4-BE49-F238E27FC236}">
                            <a16:creationId xmlns:a16="http://schemas.microsoft.com/office/drawing/2014/main" id="{8C6F07F1-54D9-92E4-EC0D-758A4E6143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06" name="Frame 905">
                        <a:extLst>
                          <a:ext uri="{FF2B5EF4-FFF2-40B4-BE49-F238E27FC236}">
                            <a16:creationId xmlns:a16="http://schemas.microsoft.com/office/drawing/2014/main" id="{8EAD2F9D-16AD-B839-2CA4-75136755CC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52" name="Rectangle 951">
                        <a:extLst>
                          <a:ext uri="{FF2B5EF4-FFF2-40B4-BE49-F238E27FC236}">
                            <a16:creationId xmlns:a16="http://schemas.microsoft.com/office/drawing/2014/main" id="{C79B57C3-D098-EE28-E37A-D44BFBB448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814" name="Group 813">
                      <a:extLst>
                        <a:ext uri="{FF2B5EF4-FFF2-40B4-BE49-F238E27FC236}">
                          <a16:creationId xmlns:a16="http://schemas.microsoft.com/office/drawing/2014/main" id="{A54E5D37-4565-A99A-EFFB-84DD18BA8B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900" name="Frame 899">
                        <a:extLst>
                          <a:ext uri="{FF2B5EF4-FFF2-40B4-BE49-F238E27FC236}">
                            <a16:creationId xmlns:a16="http://schemas.microsoft.com/office/drawing/2014/main" id="{ED9EA5D1-87AF-4ECE-1B0E-5E1EFF8954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01" name="Frame 900">
                        <a:extLst>
                          <a:ext uri="{FF2B5EF4-FFF2-40B4-BE49-F238E27FC236}">
                            <a16:creationId xmlns:a16="http://schemas.microsoft.com/office/drawing/2014/main" id="{9CA4334F-7B1F-EC76-A429-2D16DF186D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02" name="Frame 901">
                        <a:extLst>
                          <a:ext uri="{FF2B5EF4-FFF2-40B4-BE49-F238E27FC236}">
                            <a16:creationId xmlns:a16="http://schemas.microsoft.com/office/drawing/2014/main" id="{F608B7C3-826A-8D5E-CB72-A07E51B92F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03" name="Rectangle 902">
                        <a:extLst>
                          <a:ext uri="{FF2B5EF4-FFF2-40B4-BE49-F238E27FC236}">
                            <a16:creationId xmlns:a16="http://schemas.microsoft.com/office/drawing/2014/main" id="{4BAA177C-6531-D7D6-BA85-BD2DE94324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815" name="Group 814">
                      <a:extLst>
                        <a:ext uri="{FF2B5EF4-FFF2-40B4-BE49-F238E27FC236}">
                          <a16:creationId xmlns:a16="http://schemas.microsoft.com/office/drawing/2014/main" id="{67B744B6-7C65-0CF3-A34B-F143D0D4A9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896" name="Frame 895">
                        <a:extLst>
                          <a:ext uri="{FF2B5EF4-FFF2-40B4-BE49-F238E27FC236}">
                            <a16:creationId xmlns:a16="http://schemas.microsoft.com/office/drawing/2014/main" id="{D97EE7ED-C849-D3CF-5D28-4BCFF2588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897" name="Frame 896">
                        <a:extLst>
                          <a:ext uri="{FF2B5EF4-FFF2-40B4-BE49-F238E27FC236}">
                            <a16:creationId xmlns:a16="http://schemas.microsoft.com/office/drawing/2014/main" id="{7DF8D176-4F09-E427-4E6B-C3A14238D2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898" name="Frame 897">
                        <a:extLst>
                          <a:ext uri="{FF2B5EF4-FFF2-40B4-BE49-F238E27FC236}">
                            <a16:creationId xmlns:a16="http://schemas.microsoft.com/office/drawing/2014/main" id="{CECB5B99-68B9-860B-08C0-72219009A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899" name="Rectangle 898">
                        <a:extLst>
                          <a:ext uri="{FF2B5EF4-FFF2-40B4-BE49-F238E27FC236}">
                            <a16:creationId xmlns:a16="http://schemas.microsoft.com/office/drawing/2014/main" id="{83DDC1C5-68B7-ECE8-2CAB-E228FC162E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816" name="Group 815">
                      <a:extLst>
                        <a:ext uri="{FF2B5EF4-FFF2-40B4-BE49-F238E27FC236}">
                          <a16:creationId xmlns:a16="http://schemas.microsoft.com/office/drawing/2014/main" id="{6C071930-95D4-2749-A687-1EDCC97718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817" name="Frame 816">
                        <a:extLst>
                          <a:ext uri="{FF2B5EF4-FFF2-40B4-BE49-F238E27FC236}">
                            <a16:creationId xmlns:a16="http://schemas.microsoft.com/office/drawing/2014/main" id="{F1263FB8-E6E9-E6CC-287C-3EDB8041FE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829" name="Frame 828">
                        <a:extLst>
                          <a:ext uri="{FF2B5EF4-FFF2-40B4-BE49-F238E27FC236}">
                            <a16:creationId xmlns:a16="http://schemas.microsoft.com/office/drawing/2014/main" id="{0E2F6CE6-FE65-FB91-B8BD-DCB37CA3E9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894" name="Frame 893">
                        <a:extLst>
                          <a:ext uri="{FF2B5EF4-FFF2-40B4-BE49-F238E27FC236}">
                            <a16:creationId xmlns:a16="http://schemas.microsoft.com/office/drawing/2014/main" id="{2D6621A3-23E3-D280-F2FA-A35DAF2C51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895" name="Rectangle 894">
                        <a:extLst>
                          <a:ext uri="{FF2B5EF4-FFF2-40B4-BE49-F238E27FC236}">
                            <a16:creationId xmlns:a16="http://schemas.microsoft.com/office/drawing/2014/main" id="{8C30422C-B14C-E353-64F5-554EF92A01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797" name="Hexagon 796">
                  <a:extLst>
                    <a:ext uri="{FF2B5EF4-FFF2-40B4-BE49-F238E27FC236}">
                      <a16:creationId xmlns:a16="http://schemas.microsoft.com/office/drawing/2014/main" id="{FEB7D572-E84C-1125-90DB-A87BA82AAEF2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8" name="Left-right Arrow 797">
                  <a:extLst>
                    <a:ext uri="{FF2B5EF4-FFF2-40B4-BE49-F238E27FC236}">
                      <a16:creationId xmlns:a16="http://schemas.microsoft.com/office/drawing/2014/main" id="{7B1F4FC0-ED3C-068A-A8A1-8531A865065F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799" name="Left-right Arrow 798">
                  <a:extLst>
                    <a:ext uri="{FF2B5EF4-FFF2-40B4-BE49-F238E27FC236}">
                      <a16:creationId xmlns:a16="http://schemas.microsoft.com/office/drawing/2014/main" id="{2CD44CF3-1893-9143-272B-1CC98A009F9F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800" name="Left-right Arrow 799">
                  <a:extLst>
                    <a:ext uri="{FF2B5EF4-FFF2-40B4-BE49-F238E27FC236}">
                      <a16:creationId xmlns:a16="http://schemas.microsoft.com/office/drawing/2014/main" id="{1E2CB048-4550-BA9F-C13E-FDF387F5D6D1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801" name="Left-right Arrow 800">
                  <a:extLst>
                    <a:ext uri="{FF2B5EF4-FFF2-40B4-BE49-F238E27FC236}">
                      <a16:creationId xmlns:a16="http://schemas.microsoft.com/office/drawing/2014/main" id="{F020D0B0-2AEB-F298-F7C5-31BFED8EE6E1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802" name="Left-right Arrow 801">
                  <a:extLst>
                    <a:ext uri="{FF2B5EF4-FFF2-40B4-BE49-F238E27FC236}">
                      <a16:creationId xmlns:a16="http://schemas.microsoft.com/office/drawing/2014/main" id="{424BADAA-B708-76F7-BAD8-F2E6A521E6F9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803" name="Left-right Arrow 802">
                  <a:extLst>
                    <a:ext uri="{FF2B5EF4-FFF2-40B4-BE49-F238E27FC236}">
                      <a16:creationId xmlns:a16="http://schemas.microsoft.com/office/drawing/2014/main" id="{0119D1F4-632F-1C3F-256E-EB3CCB03A49E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FA7930C2-2069-3482-94C8-4FCEB64D6E9F}"/>
                  </a:ext>
                </a:extLst>
              </p:cNvPr>
              <p:cNvGrpSpPr/>
              <p:nvPr/>
            </p:nvGrpSpPr>
            <p:grpSpPr>
              <a:xfrm>
                <a:off x="1799892" y="895376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700" name="Group 699">
                  <a:extLst>
                    <a:ext uri="{FF2B5EF4-FFF2-40B4-BE49-F238E27FC236}">
                      <a16:creationId xmlns:a16="http://schemas.microsoft.com/office/drawing/2014/main" id="{BDDDA303-F3B8-1E0F-E1E8-BA23511ECF6C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708" name="Group 707">
                    <a:extLst>
                      <a:ext uri="{FF2B5EF4-FFF2-40B4-BE49-F238E27FC236}">
                        <a16:creationId xmlns:a16="http://schemas.microsoft.com/office/drawing/2014/main" id="{B5D472B4-6DC6-0FCA-0CC1-E1AEFDC902F8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776" name="Group 775">
                      <a:extLst>
                        <a:ext uri="{FF2B5EF4-FFF2-40B4-BE49-F238E27FC236}">
                          <a16:creationId xmlns:a16="http://schemas.microsoft.com/office/drawing/2014/main" id="{658438E9-E706-DBE3-4B45-C804954C87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92" name="Frame 791">
                        <a:extLst>
                          <a:ext uri="{FF2B5EF4-FFF2-40B4-BE49-F238E27FC236}">
                            <a16:creationId xmlns:a16="http://schemas.microsoft.com/office/drawing/2014/main" id="{EBEEE00A-084C-AAF5-57CD-CACDC38D5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93" name="Frame 792">
                        <a:extLst>
                          <a:ext uri="{FF2B5EF4-FFF2-40B4-BE49-F238E27FC236}">
                            <a16:creationId xmlns:a16="http://schemas.microsoft.com/office/drawing/2014/main" id="{D303848B-FA3A-CD31-621E-1BF2E4EA9D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94" name="Frame 793">
                        <a:extLst>
                          <a:ext uri="{FF2B5EF4-FFF2-40B4-BE49-F238E27FC236}">
                            <a16:creationId xmlns:a16="http://schemas.microsoft.com/office/drawing/2014/main" id="{1AA3009C-7D48-AF97-9D84-BC5A8F876C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95" name="Rectangle 794">
                        <a:extLst>
                          <a:ext uri="{FF2B5EF4-FFF2-40B4-BE49-F238E27FC236}">
                            <a16:creationId xmlns:a16="http://schemas.microsoft.com/office/drawing/2014/main" id="{F57EF9AD-0E2C-9E2F-9CDF-07C8C059D5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77" name="Group 776">
                      <a:extLst>
                        <a:ext uri="{FF2B5EF4-FFF2-40B4-BE49-F238E27FC236}">
                          <a16:creationId xmlns:a16="http://schemas.microsoft.com/office/drawing/2014/main" id="{47F70622-7522-39EE-522B-3803367643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88" name="Frame 787">
                        <a:extLst>
                          <a:ext uri="{FF2B5EF4-FFF2-40B4-BE49-F238E27FC236}">
                            <a16:creationId xmlns:a16="http://schemas.microsoft.com/office/drawing/2014/main" id="{39769071-E194-A150-63B1-3AB45E521D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89" name="Frame 788">
                        <a:extLst>
                          <a:ext uri="{FF2B5EF4-FFF2-40B4-BE49-F238E27FC236}">
                            <a16:creationId xmlns:a16="http://schemas.microsoft.com/office/drawing/2014/main" id="{BA9D28C4-E21B-F74D-4FD3-C666858D28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90" name="Frame 789">
                        <a:extLst>
                          <a:ext uri="{FF2B5EF4-FFF2-40B4-BE49-F238E27FC236}">
                            <a16:creationId xmlns:a16="http://schemas.microsoft.com/office/drawing/2014/main" id="{E351333D-CFFD-5DBD-F04A-1DD6472EBC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91" name="Rectangle 790">
                        <a:extLst>
                          <a:ext uri="{FF2B5EF4-FFF2-40B4-BE49-F238E27FC236}">
                            <a16:creationId xmlns:a16="http://schemas.microsoft.com/office/drawing/2014/main" id="{17D86D88-2859-C9B5-2927-6065DBB7B7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78" name="Group 777">
                      <a:extLst>
                        <a:ext uri="{FF2B5EF4-FFF2-40B4-BE49-F238E27FC236}">
                          <a16:creationId xmlns:a16="http://schemas.microsoft.com/office/drawing/2014/main" id="{67D49D8B-8123-1302-CDFF-EDD54DFAF6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84" name="Frame 783">
                        <a:extLst>
                          <a:ext uri="{FF2B5EF4-FFF2-40B4-BE49-F238E27FC236}">
                            <a16:creationId xmlns:a16="http://schemas.microsoft.com/office/drawing/2014/main" id="{7DCF9EEC-59B9-2774-15C7-98B3F0F9A2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85" name="Frame 784">
                        <a:extLst>
                          <a:ext uri="{FF2B5EF4-FFF2-40B4-BE49-F238E27FC236}">
                            <a16:creationId xmlns:a16="http://schemas.microsoft.com/office/drawing/2014/main" id="{C64ED986-F8B2-2B62-9DAB-686D79E8A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86" name="Frame 785">
                        <a:extLst>
                          <a:ext uri="{FF2B5EF4-FFF2-40B4-BE49-F238E27FC236}">
                            <a16:creationId xmlns:a16="http://schemas.microsoft.com/office/drawing/2014/main" id="{AE78CA9E-FB86-F7B7-6EE5-2F52DD1CED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87" name="Rectangle 786">
                        <a:extLst>
                          <a:ext uri="{FF2B5EF4-FFF2-40B4-BE49-F238E27FC236}">
                            <a16:creationId xmlns:a16="http://schemas.microsoft.com/office/drawing/2014/main" id="{CED92378-858B-1807-CF13-1EDAD7984D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79" name="Group 778">
                      <a:extLst>
                        <a:ext uri="{FF2B5EF4-FFF2-40B4-BE49-F238E27FC236}">
                          <a16:creationId xmlns:a16="http://schemas.microsoft.com/office/drawing/2014/main" id="{0F361882-39AC-FD40-62A8-068BDD16D5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80" name="Frame 779">
                        <a:extLst>
                          <a:ext uri="{FF2B5EF4-FFF2-40B4-BE49-F238E27FC236}">
                            <a16:creationId xmlns:a16="http://schemas.microsoft.com/office/drawing/2014/main" id="{CA638438-C7A7-94A1-EDE0-940B7A6CCD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81" name="Frame 780">
                        <a:extLst>
                          <a:ext uri="{FF2B5EF4-FFF2-40B4-BE49-F238E27FC236}">
                            <a16:creationId xmlns:a16="http://schemas.microsoft.com/office/drawing/2014/main" id="{F751DA16-025D-94D3-5288-C4473E00E1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82" name="Frame 781">
                        <a:extLst>
                          <a:ext uri="{FF2B5EF4-FFF2-40B4-BE49-F238E27FC236}">
                            <a16:creationId xmlns:a16="http://schemas.microsoft.com/office/drawing/2014/main" id="{6353E4C4-5973-3C33-0E83-97AA8BC858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83" name="Rectangle 782">
                        <a:extLst>
                          <a:ext uri="{FF2B5EF4-FFF2-40B4-BE49-F238E27FC236}">
                            <a16:creationId xmlns:a16="http://schemas.microsoft.com/office/drawing/2014/main" id="{8FC5BD05-3078-8936-D2D8-B2F6AFB694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709" name="Group 708">
                    <a:extLst>
                      <a:ext uri="{FF2B5EF4-FFF2-40B4-BE49-F238E27FC236}">
                        <a16:creationId xmlns:a16="http://schemas.microsoft.com/office/drawing/2014/main" id="{A50FE615-E16A-4FC4-EF79-70B977AA5219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756" name="Group 755">
                      <a:extLst>
                        <a:ext uri="{FF2B5EF4-FFF2-40B4-BE49-F238E27FC236}">
                          <a16:creationId xmlns:a16="http://schemas.microsoft.com/office/drawing/2014/main" id="{D51586AF-9BBB-634E-47F2-A9E538E4F9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72" name="Frame 771">
                        <a:extLst>
                          <a:ext uri="{FF2B5EF4-FFF2-40B4-BE49-F238E27FC236}">
                            <a16:creationId xmlns:a16="http://schemas.microsoft.com/office/drawing/2014/main" id="{0B6488A3-4A7E-72AF-3A3E-9DE86F92A3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73" name="Frame 772">
                        <a:extLst>
                          <a:ext uri="{FF2B5EF4-FFF2-40B4-BE49-F238E27FC236}">
                            <a16:creationId xmlns:a16="http://schemas.microsoft.com/office/drawing/2014/main" id="{38E6C86D-1594-1162-91C7-89B034EE2B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74" name="Frame 773">
                        <a:extLst>
                          <a:ext uri="{FF2B5EF4-FFF2-40B4-BE49-F238E27FC236}">
                            <a16:creationId xmlns:a16="http://schemas.microsoft.com/office/drawing/2014/main" id="{A835CAD0-E153-CCDE-CA1C-9F8FE5181C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75" name="Rectangle 774">
                        <a:extLst>
                          <a:ext uri="{FF2B5EF4-FFF2-40B4-BE49-F238E27FC236}">
                            <a16:creationId xmlns:a16="http://schemas.microsoft.com/office/drawing/2014/main" id="{7B4F4044-80D0-0769-87FF-68550E5C43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57" name="Group 756">
                      <a:extLst>
                        <a:ext uri="{FF2B5EF4-FFF2-40B4-BE49-F238E27FC236}">
                          <a16:creationId xmlns:a16="http://schemas.microsoft.com/office/drawing/2014/main" id="{A7F12840-11A8-3533-98EB-DC54A216F7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68" name="Frame 767">
                        <a:extLst>
                          <a:ext uri="{FF2B5EF4-FFF2-40B4-BE49-F238E27FC236}">
                            <a16:creationId xmlns:a16="http://schemas.microsoft.com/office/drawing/2014/main" id="{17AA69FF-A6AC-0274-DF15-F247834EEB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69" name="Frame 768">
                        <a:extLst>
                          <a:ext uri="{FF2B5EF4-FFF2-40B4-BE49-F238E27FC236}">
                            <a16:creationId xmlns:a16="http://schemas.microsoft.com/office/drawing/2014/main" id="{5C9A695C-5B9E-B019-A9B6-0829C3F9EC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70" name="Frame 769">
                        <a:extLst>
                          <a:ext uri="{FF2B5EF4-FFF2-40B4-BE49-F238E27FC236}">
                            <a16:creationId xmlns:a16="http://schemas.microsoft.com/office/drawing/2014/main" id="{7D22806A-5EA2-AD7A-AF3B-C6CB8046FD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71" name="Rectangle 770">
                        <a:extLst>
                          <a:ext uri="{FF2B5EF4-FFF2-40B4-BE49-F238E27FC236}">
                            <a16:creationId xmlns:a16="http://schemas.microsoft.com/office/drawing/2014/main" id="{5E04EFAC-9040-B13A-9739-2934347CFE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58" name="Group 757">
                      <a:extLst>
                        <a:ext uri="{FF2B5EF4-FFF2-40B4-BE49-F238E27FC236}">
                          <a16:creationId xmlns:a16="http://schemas.microsoft.com/office/drawing/2014/main" id="{F3A807AA-EA49-55FB-20E0-5C5A535872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64" name="Frame 763">
                        <a:extLst>
                          <a:ext uri="{FF2B5EF4-FFF2-40B4-BE49-F238E27FC236}">
                            <a16:creationId xmlns:a16="http://schemas.microsoft.com/office/drawing/2014/main" id="{71611021-0A1D-0E4E-5320-83531A39AA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65" name="Frame 764">
                        <a:extLst>
                          <a:ext uri="{FF2B5EF4-FFF2-40B4-BE49-F238E27FC236}">
                            <a16:creationId xmlns:a16="http://schemas.microsoft.com/office/drawing/2014/main" id="{80399FC9-5C2E-3E68-F6FD-77BB638147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66" name="Frame 765">
                        <a:extLst>
                          <a:ext uri="{FF2B5EF4-FFF2-40B4-BE49-F238E27FC236}">
                            <a16:creationId xmlns:a16="http://schemas.microsoft.com/office/drawing/2014/main" id="{2B79529C-A625-305E-3843-086EC5EBAC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67" name="Rectangle 766">
                        <a:extLst>
                          <a:ext uri="{FF2B5EF4-FFF2-40B4-BE49-F238E27FC236}">
                            <a16:creationId xmlns:a16="http://schemas.microsoft.com/office/drawing/2014/main" id="{2FBC0552-56D9-28A6-16E1-7E575A2483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59" name="Group 758">
                      <a:extLst>
                        <a:ext uri="{FF2B5EF4-FFF2-40B4-BE49-F238E27FC236}">
                          <a16:creationId xmlns:a16="http://schemas.microsoft.com/office/drawing/2014/main" id="{0EA44DE0-3A32-CF2B-2029-5296CF3F54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60" name="Frame 759">
                        <a:extLst>
                          <a:ext uri="{FF2B5EF4-FFF2-40B4-BE49-F238E27FC236}">
                            <a16:creationId xmlns:a16="http://schemas.microsoft.com/office/drawing/2014/main" id="{1775ACF3-8AA8-B563-ADFC-03CBE11050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61" name="Frame 760">
                        <a:extLst>
                          <a:ext uri="{FF2B5EF4-FFF2-40B4-BE49-F238E27FC236}">
                            <a16:creationId xmlns:a16="http://schemas.microsoft.com/office/drawing/2014/main" id="{32FD75B3-AD80-F982-8F7E-E947E35314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62" name="Frame 761">
                        <a:extLst>
                          <a:ext uri="{FF2B5EF4-FFF2-40B4-BE49-F238E27FC236}">
                            <a16:creationId xmlns:a16="http://schemas.microsoft.com/office/drawing/2014/main" id="{350F0ACE-707A-0B69-AA0C-FA87D28CBA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63" name="Rectangle 762">
                        <a:extLst>
                          <a:ext uri="{FF2B5EF4-FFF2-40B4-BE49-F238E27FC236}">
                            <a16:creationId xmlns:a16="http://schemas.microsoft.com/office/drawing/2014/main" id="{F8A8F832-23D0-02D1-188C-72A062EF15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C97B6C90-92EC-13A9-FB57-A171E42642BB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736" name="Group 735">
                      <a:extLst>
                        <a:ext uri="{FF2B5EF4-FFF2-40B4-BE49-F238E27FC236}">
                          <a16:creationId xmlns:a16="http://schemas.microsoft.com/office/drawing/2014/main" id="{7F52FFC9-4B8E-779A-5521-337BE5684B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52" name="Frame 751">
                        <a:extLst>
                          <a:ext uri="{FF2B5EF4-FFF2-40B4-BE49-F238E27FC236}">
                            <a16:creationId xmlns:a16="http://schemas.microsoft.com/office/drawing/2014/main" id="{8080D064-0D52-E647-DC4E-AD365382C4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53" name="Frame 752">
                        <a:extLst>
                          <a:ext uri="{FF2B5EF4-FFF2-40B4-BE49-F238E27FC236}">
                            <a16:creationId xmlns:a16="http://schemas.microsoft.com/office/drawing/2014/main" id="{299CCDF3-C398-9C7E-ED98-DF3313CB3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54" name="Frame 753">
                        <a:extLst>
                          <a:ext uri="{FF2B5EF4-FFF2-40B4-BE49-F238E27FC236}">
                            <a16:creationId xmlns:a16="http://schemas.microsoft.com/office/drawing/2014/main" id="{4D485A8D-DB2E-8AA7-4C94-5DF01FEABE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55" name="Rectangle 754">
                        <a:extLst>
                          <a:ext uri="{FF2B5EF4-FFF2-40B4-BE49-F238E27FC236}">
                            <a16:creationId xmlns:a16="http://schemas.microsoft.com/office/drawing/2014/main" id="{D9093212-5820-870E-F4A9-E70639172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37" name="Group 736">
                      <a:extLst>
                        <a:ext uri="{FF2B5EF4-FFF2-40B4-BE49-F238E27FC236}">
                          <a16:creationId xmlns:a16="http://schemas.microsoft.com/office/drawing/2014/main" id="{AA724D92-EBF9-2CFA-34C2-A3B0B623FB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48" name="Frame 747">
                        <a:extLst>
                          <a:ext uri="{FF2B5EF4-FFF2-40B4-BE49-F238E27FC236}">
                            <a16:creationId xmlns:a16="http://schemas.microsoft.com/office/drawing/2014/main" id="{D5C5AF0D-64FE-8528-9858-86575B7515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49" name="Frame 748">
                        <a:extLst>
                          <a:ext uri="{FF2B5EF4-FFF2-40B4-BE49-F238E27FC236}">
                            <a16:creationId xmlns:a16="http://schemas.microsoft.com/office/drawing/2014/main" id="{3C6855FC-27F4-B9E3-AAF6-0091C30591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50" name="Frame 749">
                        <a:extLst>
                          <a:ext uri="{FF2B5EF4-FFF2-40B4-BE49-F238E27FC236}">
                            <a16:creationId xmlns:a16="http://schemas.microsoft.com/office/drawing/2014/main" id="{FD5E4B53-F359-EEB3-525B-7AFB7213FA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51" name="Rectangle 750">
                        <a:extLst>
                          <a:ext uri="{FF2B5EF4-FFF2-40B4-BE49-F238E27FC236}">
                            <a16:creationId xmlns:a16="http://schemas.microsoft.com/office/drawing/2014/main" id="{F5BF78BB-6AA4-8EF7-7CE9-00DBF9219E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38" name="Group 737">
                      <a:extLst>
                        <a:ext uri="{FF2B5EF4-FFF2-40B4-BE49-F238E27FC236}">
                          <a16:creationId xmlns:a16="http://schemas.microsoft.com/office/drawing/2014/main" id="{041DD6E5-D171-AB4C-AB36-3429029189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44" name="Frame 743">
                        <a:extLst>
                          <a:ext uri="{FF2B5EF4-FFF2-40B4-BE49-F238E27FC236}">
                            <a16:creationId xmlns:a16="http://schemas.microsoft.com/office/drawing/2014/main" id="{6DA14EA9-D86E-BA36-D713-162F491AA5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45" name="Frame 744">
                        <a:extLst>
                          <a:ext uri="{FF2B5EF4-FFF2-40B4-BE49-F238E27FC236}">
                            <a16:creationId xmlns:a16="http://schemas.microsoft.com/office/drawing/2014/main" id="{7A81FB80-F55E-1BAD-03AD-ED4E900417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46" name="Frame 745">
                        <a:extLst>
                          <a:ext uri="{FF2B5EF4-FFF2-40B4-BE49-F238E27FC236}">
                            <a16:creationId xmlns:a16="http://schemas.microsoft.com/office/drawing/2014/main" id="{AE42C944-BBD8-3243-7B17-79AD59AE05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47" name="Rectangle 746">
                        <a:extLst>
                          <a:ext uri="{FF2B5EF4-FFF2-40B4-BE49-F238E27FC236}">
                            <a16:creationId xmlns:a16="http://schemas.microsoft.com/office/drawing/2014/main" id="{50EA1E0B-3F68-6E0A-2FC4-CBEA480C31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39" name="Group 738">
                      <a:extLst>
                        <a:ext uri="{FF2B5EF4-FFF2-40B4-BE49-F238E27FC236}">
                          <a16:creationId xmlns:a16="http://schemas.microsoft.com/office/drawing/2014/main" id="{C483DBFE-C154-6733-326E-B071116000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40" name="Frame 739">
                        <a:extLst>
                          <a:ext uri="{FF2B5EF4-FFF2-40B4-BE49-F238E27FC236}">
                            <a16:creationId xmlns:a16="http://schemas.microsoft.com/office/drawing/2014/main" id="{FA018472-79A3-4A64-3092-E133606AC7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41" name="Frame 740">
                        <a:extLst>
                          <a:ext uri="{FF2B5EF4-FFF2-40B4-BE49-F238E27FC236}">
                            <a16:creationId xmlns:a16="http://schemas.microsoft.com/office/drawing/2014/main" id="{FEF23819-688F-06BD-0225-DCA4A2EDE1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42" name="Frame 741">
                        <a:extLst>
                          <a:ext uri="{FF2B5EF4-FFF2-40B4-BE49-F238E27FC236}">
                            <a16:creationId xmlns:a16="http://schemas.microsoft.com/office/drawing/2014/main" id="{91AD8853-A653-9077-7E8D-AB050AACC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43" name="Rectangle 742">
                        <a:extLst>
                          <a:ext uri="{FF2B5EF4-FFF2-40B4-BE49-F238E27FC236}">
                            <a16:creationId xmlns:a16="http://schemas.microsoft.com/office/drawing/2014/main" id="{FC62377B-459B-BF99-313A-AEB584D7B3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83B4C8B5-B228-53A1-F6B3-11F7EF7DDEC8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712" name="Group 711">
                      <a:extLst>
                        <a:ext uri="{FF2B5EF4-FFF2-40B4-BE49-F238E27FC236}">
                          <a16:creationId xmlns:a16="http://schemas.microsoft.com/office/drawing/2014/main" id="{2234E307-15E1-BECD-3AE9-00D42D717B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32" name="Frame 731">
                        <a:extLst>
                          <a:ext uri="{FF2B5EF4-FFF2-40B4-BE49-F238E27FC236}">
                            <a16:creationId xmlns:a16="http://schemas.microsoft.com/office/drawing/2014/main" id="{DF725F64-1559-6CD1-EDAB-3F2E3EDD75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33" name="Frame 732">
                        <a:extLst>
                          <a:ext uri="{FF2B5EF4-FFF2-40B4-BE49-F238E27FC236}">
                            <a16:creationId xmlns:a16="http://schemas.microsoft.com/office/drawing/2014/main" id="{6022F06C-3892-FF0C-C5D5-9083F5E375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34" name="Frame 733">
                        <a:extLst>
                          <a:ext uri="{FF2B5EF4-FFF2-40B4-BE49-F238E27FC236}">
                            <a16:creationId xmlns:a16="http://schemas.microsoft.com/office/drawing/2014/main" id="{8601ABB6-D79E-3461-2CAD-AB9E546D5F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35" name="Rectangle 734">
                        <a:extLst>
                          <a:ext uri="{FF2B5EF4-FFF2-40B4-BE49-F238E27FC236}">
                            <a16:creationId xmlns:a16="http://schemas.microsoft.com/office/drawing/2014/main" id="{83AA945E-3B17-021E-7293-88BF260AB5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13" name="Group 712">
                      <a:extLst>
                        <a:ext uri="{FF2B5EF4-FFF2-40B4-BE49-F238E27FC236}">
                          <a16:creationId xmlns:a16="http://schemas.microsoft.com/office/drawing/2014/main" id="{75BB91C6-8683-DB70-059E-6FD306C868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28" name="Frame 727">
                        <a:extLst>
                          <a:ext uri="{FF2B5EF4-FFF2-40B4-BE49-F238E27FC236}">
                            <a16:creationId xmlns:a16="http://schemas.microsoft.com/office/drawing/2014/main" id="{4E6A7E7E-880F-46BA-49C2-F7C8E4A66A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29" name="Frame 728">
                        <a:extLst>
                          <a:ext uri="{FF2B5EF4-FFF2-40B4-BE49-F238E27FC236}">
                            <a16:creationId xmlns:a16="http://schemas.microsoft.com/office/drawing/2014/main" id="{2FF8EB00-B509-83FE-0416-3634349EFC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30" name="Frame 729">
                        <a:extLst>
                          <a:ext uri="{FF2B5EF4-FFF2-40B4-BE49-F238E27FC236}">
                            <a16:creationId xmlns:a16="http://schemas.microsoft.com/office/drawing/2014/main" id="{45E80D71-6A31-63DA-D910-C38AB4DA5B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31" name="Rectangle 730">
                        <a:extLst>
                          <a:ext uri="{FF2B5EF4-FFF2-40B4-BE49-F238E27FC236}">
                            <a16:creationId xmlns:a16="http://schemas.microsoft.com/office/drawing/2014/main" id="{765B609A-F9E1-3485-2584-CB9AA66557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14" name="Group 713">
                      <a:extLst>
                        <a:ext uri="{FF2B5EF4-FFF2-40B4-BE49-F238E27FC236}">
                          <a16:creationId xmlns:a16="http://schemas.microsoft.com/office/drawing/2014/main" id="{794FE969-1639-1BA4-62AF-80CF014A9E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24" name="Frame 723">
                        <a:extLst>
                          <a:ext uri="{FF2B5EF4-FFF2-40B4-BE49-F238E27FC236}">
                            <a16:creationId xmlns:a16="http://schemas.microsoft.com/office/drawing/2014/main" id="{812E82C4-E4E6-E5D9-3925-00F5A56DEA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25" name="Frame 724">
                        <a:extLst>
                          <a:ext uri="{FF2B5EF4-FFF2-40B4-BE49-F238E27FC236}">
                            <a16:creationId xmlns:a16="http://schemas.microsoft.com/office/drawing/2014/main" id="{A29FE6DB-2CAA-8891-8DB7-B281F5076F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26" name="Frame 725">
                        <a:extLst>
                          <a:ext uri="{FF2B5EF4-FFF2-40B4-BE49-F238E27FC236}">
                            <a16:creationId xmlns:a16="http://schemas.microsoft.com/office/drawing/2014/main" id="{390E554F-F728-F0DC-CD7E-DA5098DEC7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27" name="Rectangle 726">
                        <a:extLst>
                          <a:ext uri="{FF2B5EF4-FFF2-40B4-BE49-F238E27FC236}">
                            <a16:creationId xmlns:a16="http://schemas.microsoft.com/office/drawing/2014/main" id="{66FFF9D0-D3C0-4FBE-482B-836980D2FC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15" name="Group 714">
                      <a:extLst>
                        <a:ext uri="{FF2B5EF4-FFF2-40B4-BE49-F238E27FC236}">
                          <a16:creationId xmlns:a16="http://schemas.microsoft.com/office/drawing/2014/main" id="{741180A5-4D42-0B9A-AB2D-CAFFD7B90D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716" name="Frame 715">
                        <a:extLst>
                          <a:ext uri="{FF2B5EF4-FFF2-40B4-BE49-F238E27FC236}">
                            <a16:creationId xmlns:a16="http://schemas.microsoft.com/office/drawing/2014/main" id="{482918DD-A9EB-4602-804A-02DAD308D1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17" name="Frame 716">
                        <a:extLst>
                          <a:ext uri="{FF2B5EF4-FFF2-40B4-BE49-F238E27FC236}">
                            <a16:creationId xmlns:a16="http://schemas.microsoft.com/office/drawing/2014/main" id="{A2BBC7A7-936C-1FDB-4831-7BD758D1F3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22" name="Frame 721">
                        <a:extLst>
                          <a:ext uri="{FF2B5EF4-FFF2-40B4-BE49-F238E27FC236}">
                            <a16:creationId xmlns:a16="http://schemas.microsoft.com/office/drawing/2014/main" id="{CD093125-7E3A-A64B-653C-81846ABCA5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23" name="Rectangle 722">
                        <a:extLst>
                          <a:ext uri="{FF2B5EF4-FFF2-40B4-BE49-F238E27FC236}">
                            <a16:creationId xmlns:a16="http://schemas.microsoft.com/office/drawing/2014/main" id="{23D1895A-BB35-E700-167F-31F7E6F420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701" name="Hexagon 700">
                  <a:extLst>
                    <a:ext uri="{FF2B5EF4-FFF2-40B4-BE49-F238E27FC236}">
                      <a16:creationId xmlns:a16="http://schemas.microsoft.com/office/drawing/2014/main" id="{7950A246-6CFF-2C79-E638-6FCEE029225B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2" name="Left-right Arrow 701">
                  <a:extLst>
                    <a:ext uri="{FF2B5EF4-FFF2-40B4-BE49-F238E27FC236}">
                      <a16:creationId xmlns:a16="http://schemas.microsoft.com/office/drawing/2014/main" id="{05A62A87-5023-4E97-77E6-FB8B8972DA58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703" name="Left-right Arrow 702">
                  <a:extLst>
                    <a:ext uri="{FF2B5EF4-FFF2-40B4-BE49-F238E27FC236}">
                      <a16:creationId xmlns:a16="http://schemas.microsoft.com/office/drawing/2014/main" id="{7E05125E-3861-5DDD-7B48-48DE47C595D0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704" name="Left-right Arrow 703">
                  <a:extLst>
                    <a:ext uri="{FF2B5EF4-FFF2-40B4-BE49-F238E27FC236}">
                      <a16:creationId xmlns:a16="http://schemas.microsoft.com/office/drawing/2014/main" id="{981611A0-F182-0D79-2B3A-DD1CB968FE2F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705" name="Left-right Arrow 704">
                  <a:extLst>
                    <a:ext uri="{FF2B5EF4-FFF2-40B4-BE49-F238E27FC236}">
                      <a16:creationId xmlns:a16="http://schemas.microsoft.com/office/drawing/2014/main" id="{AB3D4776-FC0B-B068-275E-EFD398540FD4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706" name="Left-right Arrow 705">
                  <a:extLst>
                    <a:ext uri="{FF2B5EF4-FFF2-40B4-BE49-F238E27FC236}">
                      <a16:creationId xmlns:a16="http://schemas.microsoft.com/office/drawing/2014/main" id="{EA87BABD-3427-AC8A-09E0-D0B5F8CDC6A1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707" name="Left-right Arrow 706">
                  <a:extLst>
                    <a:ext uri="{FF2B5EF4-FFF2-40B4-BE49-F238E27FC236}">
                      <a16:creationId xmlns:a16="http://schemas.microsoft.com/office/drawing/2014/main" id="{F08B8E1D-9CD8-9C24-D14B-DECC6E8F62C7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5F59A334-A053-166F-34EB-FDC09077FCE9}"/>
                  </a:ext>
                </a:extLst>
              </p:cNvPr>
              <p:cNvGrpSpPr/>
              <p:nvPr/>
            </p:nvGrpSpPr>
            <p:grpSpPr>
              <a:xfrm>
                <a:off x="2810513" y="894791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607" name="Group 606">
                  <a:extLst>
                    <a:ext uri="{FF2B5EF4-FFF2-40B4-BE49-F238E27FC236}">
                      <a16:creationId xmlns:a16="http://schemas.microsoft.com/office/drawing/2014/main" id="{E585936B-C9F9-F9F8-3AF1-7978FEC8B7E3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80AC2C2-4C96-FA5F-A51F-D6CD327C4F01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680" name="Group 679">
                      <a:extLst>
                        <a:ext uri="{FF2B5EF4-FFF2-40B4-BE49-F238E27FC236}">
                          <a16:creationId xmlns:a16="http://schemas.microsoft.com/office/drawing/2014/main" id="{7143B794-35F5-6C4C-EAE3-9FACCACD58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96" name="Frame 695">
                        <a:extLst>
                          <a:ext uri="{FF2B5EF4-FFF2-40B4-BE49-F238E27FC236}">
                            <a16:creationId xmlns:a16="http://schemas.microsoft.com/office/drawing/2014/main" id="{9F6898B9-F811-A635-3EDD-5BC15809AE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7" name="Frame 696">
                        <a:extLst>
                          <a:ext uri="{FF2B5EF4-FFF2-40B4-BE49-F238E27FC236}">
                            <a16:creationId xmlns:a16="http://schemas.microsoft.com/office/drawing/2014/main" id="{C627B4D5-67C3-4A91-75DA-99A640E9E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8" name="Frame 697">
                        <a:extLst>
                          <a:ext uri="{FF2B5EF4-FFF2-40B4-BE49-F238E27FC236}">
                            <a16:creationId xmlns:a16="http://schemas.microsoft.com/office/drawing/2014/main" id="{FBF4A728-43DC-9B7D-DD18-F95F1C05FB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9" name="Rectangle 698">
                        <a:extLst>
                          <a:ext uri="{FF2B5EF4-FFF2-40B4-BE49-F238E27FC236}">
                            <a16:creationId xmlns:a16="http://schemas.microsoft.com/office/drawing/2014/main" id="{F07C327B-8290-8F85-7FF1-9486566B8E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81" name="Group 680">
                      <a:extLst>
                        <a:ext uri="{FF2B5EF4-FFF2-40B4-BE49-F238E27FC236}">
                          <a16:creationId xmlns:a16="http://schemas.microsoft.com/office/drawing/2014/main" id="{67C01414-F6D9-9DCF-F5D1-F2499FD140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92" name="Frame 691">
                        <a:extLst>
                          <a:ext uri="{FF2B5EF4-FFF2-40B4-BE49-F238E27FC236}">
                            <a16:creationId xmlns:a16="http://schemas.microsoft.com/office/drawing/2014/main" id="{4C4FC026-FBA4-5618-5AE7-B874F5B53B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3" name="Frame 692">
                        <a:extLst>
                          <a:ext uri="{FF2B5EF4-FFF2-40B4-BE49-F238E27FC236}">
                            <a16:creationId xmlns:a16="http://schemas.microsoft.com/office/drawing/2014/main" id="{A596D121-5632-8332-EF96-BD5EAFD8AE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4" name="Frame 693">
                        <a:extLst>
                          <a:ext uri="{FF2B5EF4-FFF2-40B4-BE49-F238E27FC236}">
                            <a16:creationId xmlns:a16="http://schemas.microsoft.com/office/drawing/2014/main" id="{244ADFE3-CC5F-7498-553E-7BCA1DE014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5" name="Rectangle 694">
                        <a:extLst>
                          <a:ext uri="{FF2B5EF4-FFF2-40B4-BE49-F238E27FC236}">
                            <a16:creationId xmlns:a16="http://schemas.microsoft.com/office/drawing/2014/main" id="{63AA907F-5073-A9C5-580B-943EC9D064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82" name="Group 681">
                      <a:extLst>
                        <a:ext uri="{FF2B5EF4-FFF2-40B4-BE49-F238E27FC236}">
                          <a16:creationId xmlns:a16="http://schemas.microsoft.com/office/drawing/2014/main" id="{58ABB22B-8E6F-D752-FCDF-86878562FC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88" name="Frame 687">
                        <a:extLst>
                          <a:ext uri="{FF2B5EF4-FFF2-40B4-BE49-F238E27FC236}">
                            <a16:creationId xmlns:a16="http://schemas.microsoft.com/office/drawing/2014/main" id="{EF5DB1D3-D7DF-CA4E-9CC4-850C2B85CC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9" name="Frame 688">
                        <a:extLst>
                          <a:ext uri="{FF2B5EF4-FFF2-40B4-BE49-F238E27FC236}">
                            <a16:creationId xmlns:a16="http://schemas.microsoft.com/office/drawing/2014/main" id="{6479C3B0-6CB5-D2C6-6A32-B3786590CE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0" name="Frame 689">
                        <a:extLst>
                          <a:ext uri="{FF2B5EF4-FFF2-40B4-BE49-F238E27FC236}">
                            <a16:creationId xmlns:a16="http://schemas.microsoft.com/office/drawing/2014/main" id="{BA622E61-F0B9-1136-CF59-D79F617443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1" name="Rectangle 690">
                        <a:extLst>
                          <a:ext uri="{FF2B5EF4-FFF2-40B4-BE49-F238E27FC236}">
                            <a16:creationId xmlns:a16="http://schemas.microsoft.com/office/drawing/2014/main" id="{8EE3F2AA-A14C-36CA-4151-7EC1AC5937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83" name="Group 682">
                      <a:extLst>
                        <a:ext uri="{FF2B5EF4-FFF2-40B4-BE49-F238E27FC236}">
                          <a16:creationId xmlns:a16="http://schemas.microsoft.com/office/drawing/2014/main" id="{1B1C79E0-E04E-1F1B-6D0A-1A52E2069E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84" name="Frame 683">
                        <a:extLst>
                          <a:ext uri="{FF2B5EF4-FFF2-40B4-BE49-F238E27FC236}">
                            <a16:creationId xmlns:a16="http://schemas.microsoft.com/office/drawing/2014/main" id="{14BABD1B-6885-FD78-4863-E23343D859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5" name="Frame 684">
                        <a:extLst>
                          <a:ext uri="{FF2B5EF4-FFF2-40B4-BE49-F238E27FC236}">
                            <a16:creationId xmlns:a16="http://schemas.microsoft.com/office/drawing/2014/main" id="{37E29E0B-1016-F6D6-FB7A-3A84A3E5F9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6" name="Frame 685">
                        <a:extLst>
                          <a:ext uri="{FF2B5EF4-FFF2-40B4-BE49-F238E27FC236}">
                            <a16:creationId xmlns:a16="http://schemas.microsoft.com/office/drawing/2014/main" id="{05756677-4234-C705-C2C6-725179D8EB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7" name="Rectangle 686">
                        <a:extLst>
                          <a:ext uri="{FF2B5EF4-FFF2-40B4-BE49-F238E27FC236}">
                            <a16:creationId xmlns:a16="http://schemas.microsoft.com/office/drawing/2014/main" id="{DA1360B9-BAFD-C736-3E70-F0E9D860D2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616" name="Group 615">
                    <a:extLst>
                      <a:ext uri="{FF2B5EF4-FFF2-40B4-BE49-F238E27FC236}">
                        <a16:creationId xmlns:a16="http://schemas.microsoft.com/office/drawing/2014/main" id="{513D9B8C-E5DA-9EED-01DC-AFA6D7F057C0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659" name="Group 658">
                      <a:extLst>
                        <a:ext uri="{FF2B5EF4-FFF2-40B4-BE49-F238E27FC236}">
                          <a16:creationId xmlns:a16="http://schemas.microsoft.com/office/drawing/2014/main" id="{EAA8B67C-7F4F-F9A9-1892-86CC49FA4C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76" name="Frame 675">
                        <a:extLst>
                          <a:ext uri="{FF2B5EF4-FFF2-40B4-BE49-F238E27FC236}">
                            <a16:creationId xmlns:a16="http://schemas.microsoft.com/office/drawing/2014/main" id="{74AE6BCC-8F6A-BF8E-CEA4-62D57CFFF2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7" name="Frame 676">
                        <a:extLst>
                          <a:ext uri="{FF2B5EF4-FFF2-40B4-BE49-F238E27FC236}">
                            <a16:creationId xmlns:a16="http://schemas.microsoft.com/office/drawing/2014/main" id="{A6435113-9DD7-F58C-259B-D091CC17D0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8" name="Frame 677">
                        <a:extLst>
                          <a:ext uri="{FF2B5EF4-FFF2-40B4-BE49-F238E27FC236}">
                            <a16:creationId xmlns:a16="http://schemas.microsoft.com/office/drawing/2014/main" id="{7D15AFA5-0055-C462-38B4-01927A5BFC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9" name="Rectangle 678">
                        <a:extLst>
                          <a:ext uri="{FF2B5EF4-FFF2-40B4-BE49-F238E27FC236}">
                            <a16:creationId xmlns:a16="http://schemas.microsoft.com/office/drawing/2014/main" id="{3A0FCA38-BCD2-4F4B-6771-8CB9AD2C49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60" name="Group 659">
                      <a:extLst>
                        <a:ext uri="{FF2B5EF4-FFF2-40B4-BE49-F238E27FC236}">
                          <a16:creationId xmlns:a16="http://schemas.microsoft.com/office/drawing/2014/main" id="{91BF4937-800A-1716-70C0-71C8E9F7C8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71" name="Frame 670">
                        <a:extLst>
                          <a:ext uri="{FF2B5EF4-FFF2-40B4-BE49-F238E27FC236}">
                            <a16:creationId xmlns:a16="http://schemas.microsoft.com/office/drawing/2014/main" id="{93DAE9A4-C8E5-D253-DE03-1D302E4B10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3" name="Frame 672">
                        <a:extLst>
                          <a:ext uri="{FF2B5EF4-FFF2-40B4-BE49-F238E27FC236}">
                            <a16:creationId xmlns:a16="http://schemas.microsoft.com/office/drawing/2014/main" id="{116EA151-B682-7A86-F795-67CA64B2CA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4" name="Frame 673">
                        <a:extLst>
                          <a:ext uri="{FF2B5EF4-FFF2-40B4-BE49-F238E27FC236}">
                            <a16:creationId xmlns:a16="http://schemas.microsoft.com/office/drawing/2014/main" id="{12C5D784-E8A1-5F40-0CDF-86C34FA44B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5" name="Rectangle 674">
                        <a:extLst>
                          <a:ext uri="{FF2B5EF4-FFF2-40B4-BE49-F238E27FC236}">
                            <a16:creationId xmlns:a16="http://schemas.microsoft.com/office/drawing/2014/main" id="{2B04D2DF-2A06-922B-A29E-64380EE86F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61" name="Group 660">
                      <a:extLst>
                        <a:ext uri="{FF2B5EF4-FFF2-40B4-BE49-F238E27FC236}">
                          <a16:creationId xmlns:a16="http://schemas.microsoft.com/office/drawing/2014/main" id="{65A312CA-7A0A-8366-7260-FCAD153445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67" name="Frame 666">
                        <a:extLst>
                          <a:ext uri="{FF2B5EF4-FFF2-40B4-BE49-F238E27FC236}">
                            <a16:creationId xmlns:a16="http://schemas.microsoft.com/office/drawing/2014/main" id="{3DD81019-6A3B-657F-AA48-C0D8D6543B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8" name="Frame 667">
                        <a:extLst>
                          <a:ext uri="{FF2B5EF4-FFF2-40B4-BE49-F238E27FC236}">
                            <a16:creationId xmlns:a16="http://schemas.microsoft.com/office/drawing/2014/main" id="{0C3F1514-9957-CD5E-0009-98D3E9D729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9" name="Frame 668">
                        <a:extLst>
                          <a:ext uri="{FF2B5EF4-FFF2-40B4-BE49-F238E27FC236}">
                            <a16:creationId xmlns:a16="http://schemas.microsoft.com/office/drawing/2014/main" id="{E6455424-0951-CED8-BA95-39D1718C25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0" name="Rectangle 669">
                        <a:extLst>
                          <a:ext uri="{FF2B5EF4-FFF2-40B4-BE49-F238E27FC236}">
                            <a16:creationId xmlns:a16="http://schemas.microsoft.com/office/drawing/2014/main" id="{B6B7E9AB-3E23-853F-3EE6-97F1348C25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62" name="Group 661">
                      <a:extLst>
                        <a:ext uri="{FF2B5EF4-FFF2-40B4-BE49-F238E27FC236}">
                          <a16:creationId xmlns:a16="http://schemas.microsoft.com/office/drawing/2014/main" id="{493FB6D9-1952-BCEF-1188-0303BA256B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63" name="Frame 662">
                        <a:extLst>
                          <a:ext uri="{FF2B5EF4-FFF2-40B4-BE49-F238E27FC236}">
                            <a16:creationId xmlns:a16="http://schemas.microsoft.com/office/drawing/2014/main" id="{BD96965D-9FCD-D144-A6FF-0724F3C668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4" name="Frame 663">
                        <a:extLst>
                          <a:ext uri="{FF2B5EF4-FFF2-40B4-BE49-F238E27FC236}">
                            <a16:creationId xmlns:a16="http://schemas.microsoft.com/office/drawing/2014/main" id="{90A8305E-5191-FB83-6F95-42FF3739A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5" name="Frame 664">
                        <a:extLst>
                          <a:ext uri="{FF2B5EF4-FFF2-40B4-BE49-F238E27FC236}">
                            <a16:creationId xmlns:a16="http://schemas.microsoft.com/office/drawing/2014/main" id="{E1F2DF15-F022-B28B-065C-0B3799D542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6" name="Rectangle 665">
                        <a:extLst>
                          <a:ext uri="{FF2B5EF4-FFF2-40B4-BE49-F238E27FC236}">
                            <a16:creationId xmlns:a16="http://schemas.microsoft.com/office/drawing/2014/main" id="{025D4D39-28A9-6AEB-4C59-33969DE26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617" name="Group 616">
                    <a:extLst>
                      <a:ext uri="{FF2B5EF4-FFF2-40B4-BE49-F238E27FC236}">
                        <a16:creationId xmlns:a16="http://schemas.microsoft.com/office/drawing/2014/main" id="{F7B53376-FA64-023B-2387-0FFD9B9A58E1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639" name="Group 638">
                      <a:extLst>
                        <a:ext uri="{FF2B5EF4-FFF2-40B4-BE49-F238E27FC236}">
                          <a16:creationId xmlns:a16="http://schemas.microsoft.com/office/drawing/2014/main" id="{39225CE5-82F1-F3CA-B5A4-ABBDCF4CA7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55" name="Frame 654">
                        <a:extLst>
                          <a:ext uri="{FF2B5EF4-FFF2-40B4-BE49-F238E27FC236}">
                            <a16:creationId xmlns:a16="http://schemas.microsoft.com/office/drawing/2014/main" id="{1553D161-A5E3-4064-B60F-F5329C382B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6" name="Frame 655">
                        <a:extLst>
                          <a:ext uri="{FF2B5EF4-FFF2-40B4-BE49-F238E27FC236}">
                            <a16:creationId xmlns:a16="http://schemas.microsoft.com/office/drawing/2014/main" id="{52E36C28-8C38-9327-3EF5-277C64343E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7" name="Frame 656">
                        <a:extLst>
                          <a:ext uri="{FF2B5EF4-FFF2-40B4-BE49-F238E27FC236}">
                            <a16:creationId xmlns:a16="http://schemas.microsoft.com/office/drawing/2014/main" id="{DEBD8D7E-6E12-54F2-3629-579D45B1EC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8" name="Rectangle 657">
                        <a:extLst>
                          <a:ext uri="{FF2B5EF4-FFF2-40B4-BE49-F238E27FC236}">
                            <a16:creationId xmlns:a16="http://schemas.microsoft.com/office/drawing/2014/main" id="{F068611D-059C-45A8-02C2-A1BEA8CE53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40" name="Group 639">
                      <a:extLst>
                        <a:ext uri="{FF2B5EF4-FFF2-40B4-BE49-F238E27FC236}">
                          <a16:creationId xmlns:a16="http://schemas.microsoft.com/office/drawing/2014/main" id="{032E09D1-6FDC-F9B0-10E1-7D1DBA659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51" name="Frame 650">
                        <a:extLst>
                          <a:ext uri="{FF2B5EF4-FFF2-40B4-BE49-F238E27FC236}">
                            <a16:creationId xmlns:a16="http://schemas.microsoft.com/office/drawing/2014/main" id="{FCAC95F3-B80D-FDA1-841F-F1CCE51DCA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2" name="Frame 651">
                        <a:extLst>
                          <a:ext uri="{FF2B5EF4-FFF2-40B4-BE49-F238E27FC236}">
                            <a16:creationId xmlns:a16="http://schemas.microsoft.com/office/drawing/2014/main" id="{9AA8529E-90E9-DD07-CB10-1F1819F831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3" name="Frame 652">
                        <a:extLst>
                          <a:ext uri="{FF2B5EF4-FFF2-40B4-BE49-F238E27FC236}">
                            <a16:creationId xmlns:a16="http://schemas.microsoft.com/office/drawing/2014/main" id="{649BFBA6-1830-B2EA-EE6F-062875305B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4" name="Rectangle 653">
                        <a:extLst>
                          <a:ext uri="{FF2B5EF4-FFF2-40B4-BE49-F238E27FC236}">
                            <a16:creationId xmlns:a16="http://schemas.microsoft.com/office/drawing/2014/main" id="{B3B14AFA-F287-4A3F-6119-3E4BECA098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41" name="Group 640">
                      <a:extLst>
                        <a:ext uri="{FF2B5EF4-FFF2-40B4-BE49-F238E27FC236}">
                          <a16:creationId xmlns:a16="http://schemas.microsoft.com/office/drawing/2014/main" id="{07F37A85-BF73-5CBB-9160-2089AD5D77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47" name="Frame 646">
                        <a:extLst>
                          <a:ext uri="{FF2B5EF4-FFF2-40B4-BE49-F238E27FC236}">
                            <a16:creationId xmlns:a16="http://schemas.microsoft.com/office/drawing/2014/main" id="{C877E6C5-D280-25D2-3026-5E60CF0B00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8" name="Frame 647">
                        <a:extLst>
                          <a:ext uri="{FF2B5EF4-FFF2-40B4-BE49-F238E27FC236}">
                            <a16:creationId xmlns:a16="http://schemas.microsoft.com/office/drawing/2014/main" id="{B7720AEB-78F1-F2CD-C409-51BAC231CB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9" name="Frame 648">
                        <a:extLst>
                          <a:ext uri="{FF2B5EF4-FFF2-40B4-BE49-F238E27FC236}">
                            <a16:creationId xmlns:a16="http://schemas.microsoft.com/office/drawing/2014/main" id="{39F440DA-5AB1-1002-E4CA-2A330EB48E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0" name="Rectangle 649">
                        <a:extLst>
                          <a:ext uri="{FF2B5EF4-FFF2-40B4-BE49-F238E27FC236}">
                            <a16:creationId xmlns:a16="http://schemas.microsoft.com/office/drawing/2014/main" id="{529607A6-5C7B-FCED-C523-982F014DD2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42" name="Group 641">
                      <a:extLst>
                        <a:ext uri="{FF2B5EF4-FFF2-40B4-BE49-F238E27FC236}">
                          <a16:creationId xmlns:a16="http://schemas.microsoft.com/office/drawing/2014/main" id="{47D419A7-95CC-3489-F738-56C5CDEC10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43" name="Frame 642">
                        <a:extLst>
                          <a:ext uri="{FF2B5EF4-FFF2-40B4-BE49-F238E27FC236}">
                            <a16:creationId xmlns:a16="http://schemas.microsoft.com/office/drawing/2014/main" id="{EF99C855-43F7-B877-5F07-6671C60CBE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4" name="Frame 643">
                        <a:extLst>
                          <a:ext uri="{FF2B5EF4-FFF2-40B4-BE49-F238E27FC236}">
                            <a16:creationId xmlns:a16="http://schemas.microsoft.com/office/drawing/2014/main" id="{02AA3D01-BE1B-4AE2-C50E-C999653DF6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5" name="Frame 644">
                        <a:extLst>
                          <a:ext uri="{FF2B5EF4-FFF2-40B4-BE49-F238E27FC236}">
                            <a16:creationId xmlns:a16="http://schemas.microsoft.com/office/drawing/2014/main" id="{1A3205C9-F7AC-73D3-0E8C-EFD4F94A4E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6" name="Rectangle 645">
                        <a:extLst>
                          <a:ext uri="{FF2B5EF4-FFF2-40B4-BE49-F238E27FC236}">
                            <a16:creationId xmlns:a16="http://schemas.microsoft.com/office/drawing/2014/main" id="{C97C8E5B-3E8F-8B68-E771-F226CA1B49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618" name="Group 617">
                    <a:extLst>
                      <a:ext uri="{FF2B5EF4-FFF2-40B4-BE49-F238E27FC236}">
                        <a16:creationId xmlns:a16="http://schemas.microsoft.com/office/drawing/2014/main" id="{007C7CEB-51ED-C116-CC18-C59A29501F55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619" name="Group 618">
                      <a:extLst>
                        <a:ext uri="{FF2B5EF4-FFF2-40B4-BE49-F238E27FC236}">
                          <a16:creationId xmlns:a16="http://schemas.microsoft.com/office/drawing/2014/main" id="{4CF1FCDA-6462-43E7-8341-AF385D9460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35" name="Frame 634">
                        <a:extLst>
                          <a:ext uri="{FF2B5EF4-FFF2-40B4-BE49-F238E27FC236}">
                            <a16:creationId xmlns:a16="http://schemas.microsoft.com/office/drawing/2014/main" id="{EA69F581-DB33-2626-A308-8F9A33E829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6" name="Frame 635">
                        <a:extLst>
                          <a:ext uri="{FF2B5EF4-FFF2-40B4-BE49-F238E27FC236}">
                            <a16:creationId xmlns:a16="http://schemas.microsoft.com/office/drawing/2014/main" id="{27503B1B-FFF3-3CA5-3640-783220326C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7" name="Frame 636">
                        <a:extLst>
                          <a:ext uri="{FF2B5EF4-FFF2-40B4-BE49-F238E27FC236}">
                            <a16:creationId xmlns:a16="http://schemas.microsoft.com/office/drawing/2014/main" id="{A8799228-8920-70BD-53D3-2FF8074825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8" name="Rectangle 637">
                        <a:extLst>
                          <a:ext uri="{FF2B5EF4-FFF2-40B4-BE49-F238E27FC236}">
                            <a16:creationId xmlns:a16="http://schemas.microsoft.com/office/drawing/2014/main" id="{52793712-466A-1A29-2C2A-BE57BEA5B5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20" name="Group 619">
                      <a:extLst>
                        <a:ext uri="{FF2B5EF4-FFF2-40B4-BE49-F238E27FC236}">
                          <a16:creationId xmlns:a16="http://schemas.microsoft.com/office/drawing/2014/main" id="{DFD0DBC9-0878-0AE5-9472-92069AF67D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31" name="Frame 630">
                        <a:extLst>
                          <a:ext uri="{FF2B5EF4-FFF2-40B4-BE49-F238E27FC236}">
                            <a16:creationId xmlns:a16="http://schemas.microsoft.com/office/drawing/2014/main" id="{8D368CD6-9560-4921-C3BA-2A05AD8949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2" name="Frame 631">
                        <a:extLst>
                          <a:ext uri="{FF2B5EF4-FFF2-40B4-BE49-F238E27FC236}">
                            <a16:creationId xmlns:a16="http://schemas.microsoft.com/office/drawing/2014/main" id="{A5884E0B-F893-7A20-9B17-534C64A422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3" name="Frame 632">
                        <a:extLst>
                          <a:ext uri="{FF2B5EF4-FFF2-40B4-BE49-F238E27FC236}">
                            <a16:creationId xmlns:a16="http://schemas.microsoft.com/office/drawing/2014/main" id="{F1973A10-81E8-3FAF-DCDA-423653A8D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4" name="Rectangle 633">
                        <a:extLst>
                          <a:ext uri="{FF2B5EF4-FFF2-40B4-BE49-F238E27FC236}">
                            <a16:creationId xmlns:a16="http://schemas.microsoft.com/office/drawing/2014/main" id="{E7E37B24-CA87-8C49-6A5B-3E5484C74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21" name="Group 620">
                      <a:extLst>
                        <a:ext uri="{FF2B5EF4-FFF2-40B4-BE49-F238E27FC236}">
                          <a16:creationId xmlns:a16="http://schemas.microsoft.com/office/drawing/2014/main" id="{467DF561-D659-3612-5766-B17ADE30C1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27" name="Frame 626">
                        <a:extLst>
                          <a:ext uri="{FF2B5EF4-FFF2-40B4-BE49-F238E27FC236}">
                            <a16:creationId xmlns:a16="http://schemas.microsoft.com/office/drawing/2014/main" id="{6B67FB3D-6412-4973-60D3-7DC5E52ECA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8" name="Frame 627">
                        <a:extLst>
                          <a:ext uri="{FF2B5EF4-FFF2-40B4-BE49-F238E27FC236}">
                            <a16:creationId xmlns:a16="http://schemas.microsoft.com/office/drawing/2014/main" id="{3BDD5676-4886-9E10-5E73-6ADB244B4D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9" name="Frame 628">
                        <a:extLst>
                          <a:ext uri="{FF2B5EF4-FFF2-40B4-BE49-F238E27FC236}">
                            <a16:creationId xmlns:a16="http://schemas.microsoft.com/office/drawing/2014/main" id="{3B2614FB-7310-1E86-3E8B-591CC4A2C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0" name="Rectangle 629">
                        <a:extLst>
                          <a:ext uri="{FF2B5EF4-FFF2-40B4-BE49-F238E27FC236}">
                            <a16:creationId xmlns:a16="http://schemas.microsoft.com/office/drawing/2014/main" id="{84EE1C82-7EEB-DD27-6466-7901F0A0A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22" name="Group 621">
                      <a:extLst>
                        <a:ext uri="{FF2B5EF4-FFF2-40B4-BE49-F238E27FC236}">
                          <a16:creationId xmlns:a16="http://schemas.microsoft.com/office/drawing/2014/main" id="{0D71DC32-633C-E359-D5FF-1EF2C67831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23" name="Frame 622">
                        <a:extLst>
                          <a:ext uri="{FF2B5EF4-FFF2-40B4-BE49-F238E27FC236}">
                            <a16:creationId xmlns:a16="http://schemas.microsoft.com/office/drawing/2014/main" id="{91E005E2-9FF0-A3C8-BDFD-06F68CCB36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4" name="Frame 623">
                        <a:extLst>
                          <a:ext uri="{FF2B5EF4-FFF2-40B4-BE49-F238E27FC236}">
                            <a16:creationId xmlns:a16="http://schemas.microsoft.com/office/drawing/2014/main" id="{8FAD0559-1DEC-E2D3-89FD-44E3C7AB77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5" name="Frame 624">
                        <a:extLst>
                          <a:ext uri="{FF2B5EF4-FFF2-40B4-BE49-F238E27FC236}">
                            <a16:creationId xmlns:a16="http://schemas.microsoft.com/office/drawing/2014/main" id="{AA809D6D-BB8F-9BEC-DC19-E2CC5662E7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6" name="Rectangle 625">
                        <a:extLst>
                          <a:ext uri="{FF2B5EF4-FFF2-40B4-BE49-F238E27FC236}">
                            <a16:creationId xmlns:a16="http://schemas.microsoft.com/office/drawing/2014/main" id="{6504E71E-A238-B01A-A5B6-ED60192F61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608" name="Hexagon 607">
                  <a:extLst>
                    <a:ext uri="{FF2B5EF4-FFF2-40B4-BE49-F238E27FC236}">
                      <a16:creationId xmlns:a16="http://schemas.microsoft.com/office/drawing/2014/main" id="{382CD803-5650-316B-A04F-D92BC4697386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9" name="Left-right Arrow 608">
                  <a:extLst>
                    <a:ext uri="{FF2B5EF4-FFF2-40B4-BE49-F238E27FC236}">
                      <a16:creationId xmlns:a16="http://schemas.microsoft.com/office/drawing/2014/main" id="{C010172A-4F39-CFF3-0225-1323B3539695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10" name="Left-right Arrow 609">
                  <a:extLst>
                    <a:ext uri="{FF2B5EF4-FFF2-40B4-BE49-F238E27FC236}">
                      <a16:creationId xmlns:a16="http://schemas.microsoft.com/office/drawing/2014/main" id="{69F9E839-6331-6890-B5A7-D1CD584D74A7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11" name="Left-right Arrow 610">
                  <a:extLst>
                    <a:ext uri="{FF2B5EF4-FFF2-40B4-BE49-F238E27FC236}">
                      <a16:creationId xmlns:a16="http://schemas.microsoft.com/office/drawing/2014/main" id="{A96F7803-BA39-4D87-1B09-F2D9A6ED9413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12" name="Left-right Arrow 611">
                  <a:extLst>
                    <a:ext uri="{FF2B5EF4-FFF2-40B4-BE49-F238E27FC236}">
                      <a16:creationId xmlns:a16="http://schemas.microsoft.com/office/drawing/2014/main" id="{3FEB6E7F-6338-DB32-A05F-52DEA554ADFD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13" name="Left-right Arrow 612">
                  <a:extLst>
                    <a:ext uri="{FF2B5EF4-FFF2-40B4-BE49-F238E27FC236}">
                      <a16:creationId xmlns:a16="http://schemas.microsoft.com/office/drawing/2014/main" id="{395749F3-8B38-208D-377B-949CC422DB1E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14" name="Left-right Arrow 613">
                  <a:extLst>
                    <a:ext uri="{FF2B5EF4-FFF2-40B4-BE49-F238E27FC236}">
                      <a16:creationId xmlns:a16="http://schemas.microsoft.com/office/drawing/2014/main" id="{DB22AC79-DC80-A093-1E28-C0C86E9D0A1A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F49D12DD-0A29-1F1A-1A01-5FF27A52D740}"/>
                  </a:ext>
                </a:extLst>
              </p:cNvPr>
              <p:cNvGrpSpPr/>
              <p:nvPr/>
            </p:nvGrpSpPr>
            <p:grpSpPr>
              <a:xfrm>
                <a:off x="3821134" y="894206"/>
                <a:ext cx="965033" cy="861300"/>
                <a:chOff x="5088381" y="863003"/>
                <a:chExt cx="3517137" cy="2915108"/>
              </a:xfrm>
            </p:grpSpPr>
            <p:grpSp>
              <p:nvGrpSpPr>
                <p:cNvPr id="515" name="Group 514">
                  <a:extLst>
                    <a:ext uri="{FF2B5EF4-FFF2-40B4-BE49-F238E27FC236}">
                      <a16:creationId xmlns:a16="http://schemas.microsoft.com/office/drawing/2014/main" id="{B1BA71F1-DFCA-A7B0-D3FF-40275E792163}"/>
                    </a:ext>
                  </a:extLst>
                </p:cNvPr>
                <p:cNvGrpSpPr/>
                <p:nvPr/>
              </p:nvGrpSpPr>
              <p:grpSpPr>
                <a:xfrm>
                  <a:off x="5281964" y="863003"/>
                  <a:ext cx="2973977" cy="2915108"/>
                  <a:chOff x="5282293" y="1277745"/>
                  <a:chExt cx="2973977" cy="2915108"/>
                </a:xfrm>
              </p:grpSpPr>
              <p:grpSp>
                <p:nvGrpSpPr>
                  <p:cNvPr id="523" name="Group 522">
                    <a:extLst>
                      <a:ext uri="{FF2B5EF4-FFF2-40B4-BE49-F238E27FC236}">
                        <a16:creationId xmlns:a16="http://schemas.microsoft.com/office/drawing/2014/main" id="{B92D205C-8B72-60AB-0594-76DFADA4AD6A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00856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587" name="Group 586">
                      <a:extLst>
                        <a:ext uri="{FF2B5EF4-FFF2-40B4-BE49-F238E27FC236}">
                          <a16:creationId xmlns:a16="http://schemas.microsoft.com/office/drawing/2014/main" id="{B74E5F11-0DE6-C5F2-0C6B-A5775CEF07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603" name="Frame 602">
                        <a:extLst>
                          <a:ext uri="{FF2B5EF4-FFF2-40B4-BE49-F238E27FC236}">
                            <a16:creationId xmlns:a16="http://schemas.microsoft.com/office/drawing/2014/main" id="{3055F48D-2B32-FCE9-FF71-37672B3C17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04" name="Frame 603">
                        <a:extLst>
                          <a:ext uri="{FF2B5EF4-FFF2-40B4-BE49-F238E27FC236}">
                            <a16:creationId xmlns:a16="http://schemas.microsoft.com/office/drawing/2014/main" id="{14D10EEF-3B63-8A52-5869-F0B758D775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05" name="Frame 604">
                        <a:extLst>
                          <a:ext uri="{FF2B5EF4-FFF2-40B4-BE49-F238E27FC236}">
                            <a16:creationId xmlns:a16="http://schemas.microsoft.com/office/drawing/2014/main" id="{017E6898-1875-2FC4-FEBA-64154E949C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06" name="Rectangle 605">
                        <a:extLst>
                          <a:ext uri="{FF2B5EF4-FFF2-40B4-BE49-F238E27FC236}">
                            <a16:creationId xmlns:a16="http://schemas.microsoft.com/office/drawing/2014/main" id="{36E1899D-074C-2FE6-4D5B-F571A0CC0A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88" name="Group 587">
                      <a:extLst>
                        <a:ext uri="{FF2B5EF4-FFF2-40B4-BE49-F238E27FC236}">
                          <a16:creationId xmlns:a16="http://schemas.microsoft.com/office/drawing/2014/main" id="{10F225DF-68CE-E03F-1DDF-13160BE84D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99" name="Frame 598">
                        <a:extLst>
                          <a:ext uri="{FF2B5EF4-FFF2-40B4-BE49-F238E27FC236}">
                            <a16:creationId xmlns:a16="http://schemas.microsoft.com/office/drawing/2014/main" id="{8D62EFD4-C22A-99D2-6226-BF3B6A9AE4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00" name="Frame 599">
                        <a:extLst>
                          <a:ext uri="{FF2B5EF4-FFF2-40B4-BE49-F238E27FC236}">
                            <a16:creationId xmlns:a16="http://schemas.microsoft.com/office/drawing/2014/main" id="{9B2D97B7-6120-E937-49D6-D3B6A3DE4F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01" name="Frame 600">
                        <a:extLst>
                          <a:ext uri="{FF2B5EF4-FFF2-40B4-BE49-F238E27FC236}">
                            <a16:creationId xmlns:a16="http://schemas.microsoft.com/office/drawing/2014/main" id="{266AA69D-F8F9-77BE-3CAB-EB0E760713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02" name="Rectangle 601">
                        <a:extLst>
                          <a:ext uri="{FF2B5EF4-FFF2-40B4-BE49-F238E27FC236}">
                            <a16:creationId xmlns:a16="http://schemas.microsoft.com/office/drawing/2014/main" id="{7A162D11-592E-EAE0-3F57-46AF6C0C24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89" name="Group 588">
                      <a:extLst>
                        <a:ext uri="{FF2B5EF4-FFF2-40B4-BE49-F238E27FC236}">
                          <a16:creationId xmlns:a16="http://schemas.microsoft.com/office/drawing/2014/main" id="{7468DFFB-4B8F-10B0-03A2-C3AFB0EC02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95" name="Frame 594">
                        <a:extLst>
                          <a:ext uri="{FF2B5EF4-FFF2-40B4-BE49-F238E27FC236}">
                            <a16:creationId xmlns:a16="http://schemas.microsoft.com/office/drawing/2014/main" id="{51A76A2F-9953-72AD-167D-497276155E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96" name="Frame 595">
                        <a:extLst>
                          <a:ext uri="{FF2B5EF4-FFF2-40B4-BE49-F238E27FC236}">
                            <a16:creationId xmlns:a16="http://schemas.microsoft.com/office/drawing/2014/main" id="{008DFEDA-3537-C15A-06C8-2EB6F35695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97" name="Frame 596">
                        <a:extLst>
                          <a:ext uri="{FF2B5EF4-FFF2-40B4-BE49-F238E27FC236}">
                            <a16:creationId xmlns:a16="http://schemas.microsoft.com/office/drawing/2014/main" id="{B07A9271-09C6-068F-BD7B-9E0BA05474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98" name="Rectangle 597">
                        <a:extLst>
                          <a:ext uri="{FF2B5EF4-FFF2-40B4-BE49-F238E27FC236}">
                            <a16:creationId xmlns:a16="http://schemas.microsoft.com/office/drawing/2014/main" id="{FEC01274-FEDF-87BD-E109-E03B76F0EC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90" name="Group 589">
                      <a:extLst>
                        <a:ext uri="{FF2B5EF4-FFF2-40B4-BE49-F238E27FC236}">
                          <a16:creationId xmlns:a16="http://schemas.microsoft.com/office/drawing/2014/main" id="{20CDB24C-82A4-7FED-A072-A475FB6E89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91" name="Frame 590">
                        <a:extLst>
                          <a:ext uri="{FF2B5EF4-FFF2-40B4-BE49-F238E27FC236}">
                            <a16:creationId xmlns:a16="http://schemas.microsoft.com/office/drawing/2014/main" id="{1BC19FD3-EF55-F313-BEF8-8340EC6F05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92" name="Frame 591">
                        <a:extLst>
                          <a:ext uri="{FF2B5EF4-FFF2-40B4-BE49-F238E27FC236}">
                            <a16:creationId xmlns:a16="http://schemas.microsoft.com/office/drawing/2014/main" id="{CD156FA3-0ABA-CDEE-ED8D-1C3F1B1B7D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93" name="Frame 592">
                        <a:extLst>
                          <a:ext uri="{FF2B5EF4-FFF2-40B4-BE49-F238E27FC236}">
                            <a16:creationId xmlns:a16="http://schemas.microsoft.com/office/drawing/2014/main" id="{7107397A-9459-5D88-3645-E934CE49DB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94" name="Rectangle 593">
                        <a:extLst>
                          <a:ext uri="{FF2B5EF4-FFF2-40B4-BE49-F238E27FC236}">
                            <a16:creationId xmlns:a16="http://schemas.microsoft.com/office/drawing/2014/main" id="{69E21AAC-C2FB-076F-C22B-20B1A9F742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524" name="Group 523">
                    <a:extLst>
                      <a:ext uri="{FF2B5EF4-FFF2-40B4-BE49-F238E27FC236}">
                        <a16:creationId xmlns:a16="http://schemas.microsoft.com/office/drawing/2014/main" id="{4572746F-4A21-5F9E-2DD3-90536CF4E6F9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1277745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567" name="Group 566">
                      <a:extLst>
                        <a:ext uri="{FF2B5EF4-FFF2-40B4-BE49-F238E27FC236}">
                          <a16:creationId xmlns:a16="http://schemas.microsoft.com/office/drawing/2014/main" id="{D13758DD-C285-8E61-AAC6-E7C68BBBC8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83" name="Frame 582">
                        <a:extLst>
                          <a:ext uri="{FF2B5EF4-FFF2-40B4-BE49-F238E27FC236}">
                            <a16:creationId xmlns:a16="http://schemas.microsoft.com/office/drawing/2014/main" id="{92C7B2B3-7CD8-E134-F663-C1BF0CCC08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4" name="Frame 583">
                        <a:extLst>
                          <a:ext uri="{FF2B5EF4-FFF2-40B4-BE49-F238E27FC236}">
                            <a16:creationId xmlns:a16="http://schemas.microsoft.com/office/drawing/2014/main" id="{7F8321BD-264D-5394-D914-6E9FEE97EE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5" name="Frame 584">
                        <a:extLst>
                          <a:ext uri="{FF2B5EF4-FFF2-40B4-BE49-F238E27FC236}">
                            <a16:creationId xmlns:a16="http://schemas.microsoft.com/office/drawing/2014/main" id="{15E84C2F-F656-1D7D-6474-7688C4AB23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6" name="Rectangle 585">
                        <a:extLst>
                          <a:ext uri="{FF2B5EF4-FFF2-40B4-BE49-F238E27FC236}">
                            <a16:creationId xmlns:a16="http://schemas.microsoft.com/office/drawing/2014/main" id="{7C3C2CF1-7B71-E10E-AB29-A28FD6B262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68" name="Group 567">
                      <a:extLst>
                        <a:ext uri="{FF2B5EF4-FFF2-40B4-BE49-F238E27FC236}">
                          <a16:creationId xmlns:a16="http://schemas.microsoft.com/office/drawing/2014/main" id="{C971A2AD-C382-4ED8-8FF6-688351FB1A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79" name="Frame 578">
                        <a:extLst>
                          <a:ext uri="{FF2B5EF4-FFF2-40B4-BE49-F238E27FC236}">
                            <a16:creationId xmlns:a16="http://schemas.microsoft.com/office/drawing/2014/main" id="{92199F25-AA12-30E2-55BD-DD53EA0EB8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0" name="Frame 579">
                        <a:extLst>
                          <a:ext uri="{FF2B5EF4-FFF2-40B4-BE49-F238E27FC236}">
                            <a16:creationId xmlns:a16="http://schemas.microsoft.com/office/drawing/2014/main" id="{99AB5D2F-0EBA-7D36-EEFA-CD415D7FA1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1" name="Frame 580">
                        <a:extLst>
                          <a:ext uri="{FF2B5EF4-FFF2-40B4-BE49-F238E27FC236}">
                            <a16:creationId xmlns:a16="http://schemas.microsoft.com/office/drawing/2014/main" id="{194E317C-823E-0E53-CBD7-775F5498B5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2" name="Rectangle 581">
                        <a:extLst>
                          <a:ext uri="{FF2B5EF4-FFF2-40B4-BE49-F238E27FC236}">
                            <a16:creationId xmlns:a16="http://schemas.microsoft.com/office/drawing/2014/main" id="{9AB8607D-F808-B908-68E3-56481BF640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69" name="Group 568">
                      <a:extLst>
                        <a:ext uri="{FF2B5EF4-FFF2-40B4-BE49-F238E27FC236}">
                          <a16:creationId xmlns:a16="http://schemas.microsoft.com/office/drawing/2014/main" id="{820F06EB-4C5C-2A82-4939-724303789C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75" name="Frame 574">
                        <a:extLst>
                          <a:ext uri="{FF2B5EF4-FFF2-40B4-BE49-F238E27FC236}">
                            <a16:creationId xmlns:a16="http://schemas.microsoft.com/office/drawing/2014/main" id="{50771603-C265-03DF-4652-697C9C36DB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6" name="Frame 575">
                        <a:extLst>
                          <a:ext uri="{FF2B5EF4-FFF2-40B4-BE49-F238E27FC236}">
                            <a16:creationId xmlns:a16="http://schemas.microsoft.com/office/drawing/2014/main" id="{88225A43-3326-26E8-15BF-DA85FDD0F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7" name="Frame 576">
                        <a:extLst>
                          <a:ext uri="{FF2B5EF4-FFF2-40B4-BE49-F238E27FC236}">
                            <a16:creationId xmlns:a16="http://schemas.microsoft.com/office/drawing/2014/main" id="{00657944-D649-3862-9C7A-23E94871E3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8" name="Rectangle 577">
                        <a:extLst>
                          <a:ext uri="{FF2B5EF4-FFF2-40B4-BE49-F238E27FC236}">
                            <a16:creationId xmlns:a16="http://schemas.microsoft.com/office/drawing/2014/main" id="{3896AE5F-9300-7511-F9C2-B8FBC9597C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70" name="Group 569">
                      <a:extLst>
                        <a:ext uri="{FF2B5EF4-FFF2-40B4-BE49-F238E27FC236}">
                          <a16:creationId xmlns:a16="http://schemas.microsoft.com/office/drawing/2014/main" id="{AF33127A-7BD2-F4F1-A765-A7D04C59F3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71" name="Frame 570">
                        <a:extLst>
                          <a:ext uri="{FF2B5EF4-FFF2-40B4-BE49-F238E27FC236}">
                            <a16:creationId xmlns:a16="http://schemas.microsoft.com/office/drawing/2014/main" id="{3D257444-ED2F-8EF1-873E-0414A70B6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2" name="Frame 571">
                        <a:extLst>
                          <a:ext uri="{FF2B5EF4-FFF2-40B4-BE49-F238E27FC236}">
                            <a16:creationId xmlns:a16="http://schemas.microsoft.com/office/drawing/2014/main" id="{7A71A227-72BB-5981-2319-66F1B3B8CE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3" name="Frame 572">
                        <a:extLst>
                          <a:ext uri="{FF2B5EF4-FFF2-40B4-BE49-F238E27FC236}">
                            <a16:creationId xmlns:a16="http://schemas.microsoft.com/office/drawing/2014/main" id="{C6B6FAAD-6DE8-744A-4FF0-E46C38FE0A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4" name="Rectangle 573">
                        <a:extLst>
                          <a:ext uri="{FF2B5EF4-FFF2-40B4-BE49-F238E27FC236}">
                            <a16:creationId xmlns:a16="http://schemas.microsoft.com/office/drawing/2014/main" id="{953BAD16-B2A7-BD14-F4B8-A02F8C307E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525" name="Group 524">
                    <a:extLst>
                      <a:ext uri="{FF2B5EF4-FFF2-40B4-BE49-F238E27FC236}">
                        <a16:creationId xmlns:a16="http://schemas.microsoft.com/office/drawing/2014/main" id="{52FA51C3-3BAC-54A6-207A-4A7E1BBB4E12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2733319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547" name="Group 546">
                      <a:extLst>
                        <a:ext uri="{FF2B5EF4-FFF2-40B4-BE49-F238E27FC236}">
                          <a16:creationId xmlns:a16="http://schemas.microsoft.com/office/drawing/2014/main" id="{B118DFD9-923C-CF99-96FB-3645042CA8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63" name="Frame 562">
                        <a:extLst>
                          <a:ext uri="{FF2B5EF4-FFF2-40B4-BE49-F238E27FC236}">
                            <a16:creationId xmlns:a16="http://schemas.microsoft.com/office/drawing/2014/main" id="{C3F209A2-5914-44C8-8EA8-7DADE03B1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4" name="Frame 563">
                        <a:extLst>
                          <a:ext uri="{FF2B5EF4-FFF2-40B4-BE49-F238E27FC236}">
                            <a16:creationId xmlns:a16="http://schemas.microsoft.com/office/drawing/2014/main" id="{680C6216-39C1-54C9-646A-25322CBEDD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5" name="Frame 564">
                        <a:extLst>
                          <a:ext uri="{FF2B5EF4-FFF2-40B4-BE49-F238E27FC236}">
                            <a16:creationId xmlns:a16="http://schemas.microsoft.com/office/drawing/2014/main" id="{42D86762-9D4E-0BAE-5114-37859CFEC6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6" name="Rectangle 565">
                        <a:extLst>
                          <a:ext uri="{FF2B5EF4-FFF2-40B4-BE49-F238E27FC236}">
                            <a16:creationId xmlns:a16="http://schemas.microsoft.com/office/drawing/2014/main" id="{5FB6EF58-61E5-3533-E318-D5EAA7D83A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48" name="Group 547">
                      <a:extLst>
                        <a:ext uri="{FF2B5EF4-FFF2-40B4-BE49-F238E27FC236}">
                          <a16:creationId xmlns:a16="http://schemas.microsoft.com/office/drawing/2014/main" id="{D225950B-0C32-D533-31C9-67AE2EEF87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59" name="Frame 558">
                        <a:extLst>
                          <a:ext uri="{FF2B5EF4-FFF2-40B4-BE49-F238E27FC236}">
                            <a16:creationId xmlns:a16="http://schemas.microsoft.com/office/drawing/2014/main" id="{CA202401-A874-7AE4-F17E-631E7561C5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0" name="Frame 559">
                        <a:extLst>
                          <a:ext uri="{FF2B5EF4-FFF2-40B4-BE49-F238E27FC236}">
                            <a16:creationId xmlns:a16="http://schemas.microsoft.com/office/drawing/2014/main" id="{93D592A0-72F5-7D90-E725-E865E6EB0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1" name="Frame 560">
                        <a:extLst>
                          <a:ext uri="{FF2B5EF4-FFF2-40B4-BE49-F238E27FC236}">
                            <a16:creationId xmlns:a16="http://schemas.microsoft.com/office/drawing/2014/main" id="{7D11A5EF-D410-B669-B17A-74ABA784FC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2" name="Rectangle 561">
                        <a:extLst>
                          <a:ext uri="{FF2B5EF4-FFF2-40B4-BE49-F238E27FC236}">
                            <a16:creationId xmlns:a16="http://schemas.microsoft.com/office/drawing/2014/main" id="{4915BE74-8D46-FB4A-5869-38379E17B7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49" name="Group 548">
                      <a:extLst>
                        <a:ext uri="{FF2B5EF4-FFF2-40B4-BE49-F238E27FC236}">
                          <a16:creationId xmlns:a16="http://schemas.microsoft.com/office/drawing/2014/main" id="{35C90762-9BA7-2D22-EED7-6657053739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55" name="Frame 554">
                        <a:extLst>
                          <a:ext uri="{FF2B5EF4-FFF2-40B4-BE49-F238E27FC236}">
                            <a16:creationId xmlns:a16="http://schemas.microsoft.com/office/drawing/2014/main" id="{8251828C-69C3-431B-897F-63C72BAC4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6" name="Frame 555">
                        <a:extLst>
                          <a:ext uri="{FF2B5EF4-FFF2-40B4-BE49-F238E27FC236}">
                            <a16:creationId xmlns:a16="http://schemas.microsoft.com/office/drawing/2014/main" id="{4D61CC5B-DDA9-D567-2F5C-718D4C4687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7" name="Frame 556">
                        <a:extLst>
                          <a:ext uri="{FF2B5EF4-FFF2-40B4-BE49-F238E27FC236}">
                            <a16:creationId xmlns:a16="http://schemas.microsoft.com/office/drawing/2014/main" id="{0C76051B-856E-D748-FAD8-C82146FAD1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8" name="Rectangle 557">
                        <a:extLst>
                          <a:ext uri="{FF2B5EF4-FFF2-40B4-BE49-F238E27FC236}">
                            <a16:creationId xmlns:a16="http://schemas.microsoft.com/office/drawing/2014/main" id="{40DED30A-2172-420A-4F2B-CAD3EBE186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50" name="Group 549">
                      <a:extLst>
                        <a:ext uri="{FF2B5EF4-FFF2-40B4-BE49-F238E27FC236}">
                          <a16:creationId xmlns:a16="http://schemas.microsoft.com/office/drawing/2014/main" id="{FA17E8D0-EBCA-14A0-971A-61D006D933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51" name="Frame 550">
                        <a:extLst>
                          <a:ext uri="{FF2B5EF4-FFF2-40B4-BE49-F238E27FC236}">
                            <a16:creationId xmlns:a16="http://schemas.microsoft.com/office/drawing/2014/main" id="{BEF000FE-10FE-AED3-86FC-B9F0F9448C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2" name="Frame 551">
                        <a:extLst>
                          <a:ext uri="{FF2B5EF4-FFF2-40B4-BE49-F238E27FC236}">
                            <a16:creationId xmlns:a16="http://schemas.microsoft.com/office/drawing/2014/main" id="{50C2D847-E508-F32A-A8AD-491E8185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3" name="Frame 552">
                        <a:extLst>
                          <a:ext uri="{FF2B5EF4-FFF2-40B4-BE49-F238E27FC236}">
                            <a16:creationId xmlns:a16="http://schemas.microsoft.com/office/drawing/2014/main" id="{C18BD773-2EF7-E390-C868-1678301257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4" name="Rectangle 553">
                        <a:extLst>
                          <a:ext uri="{FF2B5EF4-FFF2-40B4-BE49-F238E27FC236}">
                            <a16:creationId xmlns:a16="http://schemas.microsoft.com/office/drawing/2014/main" id="{7EC170E3-7BF1-393A-0EC6-DE8198AB24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0461FE26-32AA-2D4E-2138-CD96CAB29ABD}"/>
                      </a:ext>
                    </a:extLst>
                  </p:cNvPr>
                  <p:cNvGrpSpPr/>
                  <p:nvPr/>
                </p:nvGrpSpPr>
                <p:grpSpPr>
                  <a:xfrm>
                    <a:off x="5282293" y="3458074"/>
                    <a:ext cx="2973977" cy="734779"/>
                    <a:chOff x="5135504" y="1125345"/>
                    <a:chExt cx="2973977" cy="734779"/>
                  </a:xfrm>
                </p:grpSpPr>
                <p:grpSp>
                  <p:nvGrpSpPr>
                    <p:cNvPr id="527" name="Group 526">
                      <a:extLst>
                        <a:ext uri="{FF2B5EF4-FFF2-40B4-BE49-F238E27FC236}">
                          <a16:creationId xmlns:a16="http://schemas.microsoft.com/office/drawing/2014/main" id="{69F3203B-429C-74F1-65B9-F897250F92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5504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43" name="Frame 542">
                        <a:extLst>
                          <a:ext uri="{FF2B5EF4-FFF2-40B4-BE49-F238E27FC236}">
                            <a16:creationId xmlns:a16="http://schemas.microsoft.com/office/drawing/2014/main" id="{98D23FA4-CCFC-674B-67EA-61A9479C28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4" name="Frame 543">
                        <a:extLst>
                          <a:ext uri="{FF2B5EF4-FFF2-40B4-BE49-F238E27FC236}">
                            <a16:creationId xmlns:a16="http://schemas.microsoft.com/office/drawing/2014/main" id="{BFF3D193-2692-4B70-FDB7-611418486D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5" name="Frame 544">
                        <a:extLst>
                          <a:ext uri="{FF2B5EF4-FFF2-40B4-BE49-F238E27FC236}">
                            <a16:creationId xmlns:a16="http://schemas.microsoft.com/office/drawing/2014/main" id="{BA7DF080-2CDE-F19E-6365-DBE809117C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6" name="Rectangle 545">
                        <a:extLst>
                          <a:ext uri="{FF2B5EF4-FFF2-40B4-BE49-F238E27FC236}">
                            <a16:creationId xmlns:a16="http://schemas.microsoft.com/office/drawing/2014/main" id="{628A99D5-C1FB-B3D5-0E1C-BD016C6DC0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28" name="Group 527">
                      <a:extLst>
                        <a:ext uri="{FF2B5EF4-FFF2-40B4-BE49-F238E27FC236}">
                          <a16:creationId xmlns:a16="http://schemas.microsoft.com/office/drawing/2014/main" id="{1F838F3F-F031-1085-1036-B6D58179FB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16882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39" name="Frame 538">
                        <a:extLst>
                          <a:ext uri="{FF2B5EF4-FFF2-40B4-BE49-F238E27FC236}">
                            <a16:creationId xmlns:a16="http://schemas.microsoft.com/office/drawing/2014/main" id="{1E9D69E2-784E-4527-90A3-15698E8970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0" name="Frame 539">
                        <a:extLst>
                          <a:ext uri="{FF2B5EF4-FFF2-40B4-BE49-F238E27FC236}">
                            <a16:creationId xmlns:a16="http://schemas.microsoft.com/office/drawing/2014/main" id="{4C59D1B0-199B-5665-C319-C039C8D0DE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1" name="Frame 540">
                        <a:extLst>
                          <a:ext uri="{FF2B5EF4-FFF2-40B4-BE49-F238E27FC236}">
                            <a16:creationId xmlns:a16="http://schemas.microsoft.com/office/drawing/2014/main" id="{AC9A45F9-CCD8-6295-5B6D-70C49B752C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2" name="Rectangle 541">
                        <a:extLst>
                          <a:ext uri="{FF2B5EF4-FFF2-40B4-BE49-F238E27FC236}">
                            <a16:creationId xmlns:a16="http://schemas.microsoft.com/office/drawing/2014/main" id="{03F02336-A960-4656-C301-1978615770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29" name="Group 528">
                      <a:extLst>
                        <a:ext uri="{FF2B5EF4-FFF2-40B4-BE49-F238E27FC236}">
                          <a16:creationId xmlns:a16="http://schemas.microsoft.com/office/drawing/2014/main" id="{0736C94A-8524-2591-764B-5B343D6E24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5393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35" name="Frame 534">
                        <a:extLst>
                          <a:ext uri="{FF2B5EF4-FFF2-40B4-BE49-F238E27FC236}">
                            <a16:creationId xmlns:a16="http://schemas.microsoft.com/office/drawing/2014/main" id="{449E4581-8BA0-795F-9752-ECF746078C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6" name="Frame 535">
                        <a:extLst>
                          <a:ext uri="{FF2B5EF4-FFF2-40B4-BE49-F238E27FC236}">
                            <a16:creationId xmlns:a16="http://schemas.microsoft.com/office/drawing/2014/main" id="{1BD8541E-4581-CB11-E11A-C3848C7F12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7" name="Frame 536">
                        <a:extLst>
                          <a:ext uri="{FF2B5EF4-FFF2-40B4-BE49-F238E27FC236}">
                            <a16:creationId xmlns:a16="http://schemas.microsoft.com/office/drawing/2014/main" id="{66629D0C-4DED-F9F4-25EA-43FB8744E2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8" name="Rectangle 537">
                        <a:extLst>
                          <a:ext uri="{FF2B5EF4-FFF2-40B4-BE49-F238E27FC236}">
                            <a16:creationId xmlns:a16="http://schemas.microsoft.com/office/drawing/2014/main" id="{BD8CAF5A-9A70-BE60-1050-FCEFC92248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30" name="Group 529">
                      <a:extLst>
                        <a:ext uri="{FF2B5EF4-FFF2-40B4-BE49-F238E27FC236}">
                          <a16:creationId xmlns:a16="http://schemas.microsoft.com/office/drawing/2014/main" id="{2D4895CA-5A72-DA5C-2C7E-4CA13C6315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8367" y="1125345"/>
                      <a:ext cx="751114" cy="734779"/>
                      <a:chOff x="947058" y="3682843"/>
                      <a:chExt cx="2217647" cy="2019299"/>
                    </a:xfrm>
                  </p:grpSpPr>
                  <p:sp>
                    <p:nvSpPr>
                      <p:cNvPr id="531" name="Frame 530">
                        <a:extLst>
                          <a:ext uri="{FF2B5EF4-FFF2-40B4-BE49-F238E27FC236}">
                            <a16:creationId xmlns:a16="http://schemas.microsoft.com/office/drawing/2014/main" id="{D81A3F27-2047-21F2-3FE5-8ECA16D1AA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3682843"/>
                        <a:ext cx="2217647" cy="2013857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2" name="Frame 531">
                        <a:extLst>
                          <a:ext uri="{FF2B5EF4-FFF2-40B4-BE49-F238E27FC236}">
                            <a16:creationId xmlns:a16="http://schemas.microsoft.com/office/drawing/2014/main" id="{584D5181-0B0C-23BC-4155-2B3DA221F7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881" y="3688285"/>
                        <a:ext cx="1108824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3" name="Frame 532">
                        <a:extLst>
                          <a:ext uri="{FF2B5EF4-FFF2-40B4-BE49-F238E27FC236}">
                            <a16:creationId xmlns:a16="http://schemas.microsoft.com/office/drawing/2014/main" id="{8E816E44-BED3-86D5-27C5-7C8EF54CA3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7058" y="4692492"/>
                        <a:ext cx="1108823" cy="1009650"/>
                      </a:xfrm>
                      <a:prstGeom prst="frame">
                        <a:avLst>
                          <a:gd name="adj1" fmla="val 1149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4" name="Rectangle 533">
                        <a:extLst>
                          <a:ext uri="{FF2B5EF4-FFF2-40B4-BE49-F238E27FC236}">
                            <a16:creationId xmlns:a16="http://schemas.microsoft.com/office/drawing/2014/main" id="{0328D742-2846-B2A4-92B8-7DE55C41F2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0324" y="4412185"/>
                        <a:ext cx="751115" cy="5551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IT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sp>
              <p:nvSpPr>
                <p:cNvPr id="516" name="Hexagon 515">
                  <a:extLst>
                    <a:ext uri="{FF2B5EF4-FFF2-40B4-BE49-F238E27FC236}">
                      <a16:creationId xmlns:a16="http://schemas.microsoft.com/office/drawing/2014/main" id="{5D8C9E62-C3A3-1170-E8F5-83E846071966}"/>
                    </a:ext>
                  </a:extLst>
                </p:cNvPr>
                <p:cNvSpPr/>
                <p:nvPr/>
              </p:nvSpPr>
              <p:spPr>
                <a:xfrm>
                  <a:off x="6410425" y="2076737"/>
                  <a:ext cx="721895" cy="489771"/>
                </a:xfrm>
                <a:prstGeom prst="hexag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7" name="Left-right Arrow 516">
                  <a:extLst>
                    <a:ext uri="{FF2B5EF4-FFF2-40B4-BE49-F238E27FC236}">
                      <a16:creationId xmlns:a16="http://schemas.microsoft.com/office/drawing/2014/main" id="{DAFE2679-F9D2-D74A-A2B8-E1C49246C091}"/>
                    </a:ext>
                  </a:extLst>
                </p:cNvPr>
                <p:cNvSpPr/>
                <p:nvPr/>
              </p:nvSpPr>
              <p:spPr>
                <a:xfrm>
                  <a:off x="7132319" y="2215744"/>
                  <a:ext cx="1473199" cy="200197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518" name="Left-right Arrow 517">
                  <a:extLst>
                    <a:ext uri="{FF2B5EF4-FFF2-40B4-BE49-F238E27FC236}">
                      <a16:creationId xmlns:a16="http://schemas.microsoft.com/office/drawing/2014/main" id="{A3A0EE99-EB21-38AD-BE5E-455973AF0D4E}"/>
                    </a:ext>
                  </a:extLst>
                </p:cNvPr>
                <p:cNvSpPr/>
                <p:nvPr/>
              </p:nvSpPr>
              <p:spPr>
                <a:xfrm>
                  <a:off x="5088381" y="2228828"/>
                  <a:ext cx="1322045" cy="187114"/>
                </a:xfrm>
                <a:prstGeom prst="left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519" name="Left-right Arrow 518">
                  <a:extLst>
                    <a:ext uri="{FF2B5EF4-FFF2-40B4-BE49-F238E27FC236}">
                      <a16:creationId xmlns:a16="http://schemas.microsoft.com/office/drawing/2014/main" id="{912799AF-381A-FA5B-8111-BF701FEDD735}"/>
                    </a:ext>
                  </a:extLst>
                </p:cNvPr>
                <p:cNvSpPr/>
                <p:nvPr/>
              </p:nvSpPr>
              <p:spPr>
                <a:xfrm>
                  <a:off x="5088381" y="1626763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520" name="Left-right Arrow 519">
                  <a:extLst>
                    <a:ext uri="{FF2B5EF4-FFF2-40B4-BE49-F238E27FC236}">
                      <a16:creationId xmlns:a16="http://schemas.microsoft.com/office/drawing/2014/main" id="{12333AC1-DA03-411B-64AC-8BF80A11A0EF}"/>
                    </a:ext>
                  </a:extLst>
                </p:cNvPr>
                <p:cNvSpPr/>
                <p:nvPr/>
              </p:nvSpPr>
              <p:spPr>
                <a:xfrm>
                  <a:off x="5088381" y="925337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521" name="Left-right Arrow 520">
                  <a:extLst>
                    <a:ext uri="{FF2B5EF4-FFF2-40B4-BE49-F238E27FC236}">
                      <a16:creationId xmlns:a16="http://schemas.microsoft.com/office/drawing/2014/main" id="{060D2C41-5138-FE44-5FFA-20D30871D80A}"/>
                    </a:ext>
                  </a:extLst>
                </p:cNvPr>
                <p:cNvSpPr/>
                <p:nvPr/>
              </p:nvSpPr>
              <p:spPr>
                <a:xfrm>
                  <a:off x="5115812" y="2811861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522" name="Left-right Arrow 521">
                  <a:extLst>
                    <a:ext uri="{FF2B5EF4-FFF2-40B4-BE49-F238E27FC236}">
                      <a16:creationId xmlns:a16="http://schemas.microsoft.com/office/drawing/2014/main" id="{EAECE5ED-53A5-1B5C-FAFA-6C087D3E47CC}"/>
                    </a:ext>
                  </a:extLst>
                </p:cNvPr>
                <p:cNvSpPr/>
                <p:nvPr/>
              </p:nvSpPr>
              <p:spPr>
                <a:xfrm>
                  <a:off x="5115812" y="3516672"/>
                  <a:ext cx="3489706" cy="200197"/>
                </a:xfrm>
                <a:prstGeom prst="left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</p:grpSp>
      </p:grpSp>
      <p:sp>
        <p:nvSpPr>
          <p:cNvPr id="2137" name="TextBox 2136">
            <a:extLst>
              <a:ext uri="{FF2B5EF4-FFF2-40B4-BE49-F238E27FC236}">
                <a16:creationId xmlns:a16="http://schemas.microsoft.com/office/drawing/2014/main" id="{2230ABD6-FA78-E419-F4A1-A317A09EEA69}"/>
              </a:ext>
            </a:extLst>
          </p:cNvPr>
          <p:cNvSpPr txBox="1"/>
          <p:nvPr/>
        </p:nvSpPr>
        <p:spPr>
          <a:xfrm>
            <a:off x="4590657" y="-203207"/>
            <a:ext cx="4179349" cy="1161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T" sz="160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T" sz="2000" b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TILE (9.6 cm x 9.6 cm):   16 mini-tiles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T" sz="2000" b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= 256 FE = </a:t>
            </a:r>
            <a:r>
              <a:rPr lang="en-IT" sz="200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16 x 8 x 8 = 1024  </a:t>
            </a:r>
            <a:r>
              <a:rPr lang="en-IT" sz="2000">
                <a:solidFill>
                  <a:prstClr val="black"/>
                </a:solidFill>
                <a:cs typeface="Times New Roman" panose="02020603050405020304" pitchFamily="18" charset="0"/>
              </a:rPr>
              <a:t>LGADs  </a:t>
            </a:r>
            <a:endParaRPr lang="en-IT" sz="160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T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77092-63AF-EB16-B9C2-33ABD7B1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IT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1531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Box 484">
            <a:extLst>
              <a:ext uri="{FF2B5EF4-FFF2-40B4-BE49-F238E27FC236}">
                <a16:creationId xmlns:a16="http://schemas.microsoft.com/office/drawing/2014/main" id="{B082B575-715B-7043-BB91-08C0816E2557}"/>
              </a:ext>
            </a:extLst>
          </p:cNvPr>
          <p:cNvSpPr txBox="1"/>
          <p:nvPr/>
        </p:nvSpPr>
        <p:spPr>
          <a:xfrm>
            <a:off x="141225" y="-54525"/>
            <a:ext cx="6500049" cy="1205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T" sz="160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68580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IT" sz="2000" b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LARGE AREA DETECTOR concept:  </a:t>
            </a:r>
            <a:r>
              <a:rPr lang="en-IT" sz="200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N tiles per row x M rows</a:t>
            </a:r>
            <a:r>
              <a:rPr lang="en-IT" sz="2000" b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IT" sz="2000">
                <a:solidFill>
                  <a:prstClr val="black"/>
                </a:solidFill>
                <a:cs typeface="Times New Roman" panose="02020603050405020304" pitchFamily="18" charset="0"/>
              </a:rPr>
              <a:t>  </a:t>
            </a:r>
            <a:endParaRPr lang="en-IT" sz="160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T" sz="135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T" sz="1600">
                <a:solidFill>
                  <a:prstClr val="black"/>
                </a:solidFill>
                <a:latin typeface="Calibri" panose="020F0502020204030204"/>
                <a:ea typeface="+mn-ea"/>
              </a:rPr>
              <a:t>Example of 1 row equipped with N tiles and readout on either side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T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D0B0B3-C3CC-4451-132B-7359AF7D291A}"/>
              </a:ext>
            </a:extLst>
          </p:cNvPr>
          <p:cNvGrpSpPr/>
          <p:nvPr/>
        </p:nvGrpSpPr>
        <p:grpSpPr>
          <a:xfrm>
            <a:off x="480224" y="1193670"/>
            <a:ext cx="7307765" cy="3000098"/>
            <a:chOff x="501994" y="1389413"/>
            <a:chExt cx="7307765" cy="300009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59009C6-B3C6-AE48-BC8E-822D26DD34B9}"/>
                </a:ext>
              </a:extLst>
            </p:cNvPr>
            <p:cNvGrpSpPr/>
            <p:nvPr/>
          </p:nvGrpSpPr>
          <p:grpSpPr>
            <a:xfrm>
              <a:off x="1105949" y="1439721"/>
              <a:ext cx="2812908" cy="2811645"/>
              <a:chOff x="766690" y="894206"/>
              <a:chExt cx="4019477" cy="383995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4FF97F5-7CC8-F842-9E97-5F052DA36328}"/>
                  </a:ext>
                </a:extLst>
              </p:cNvPr>
              <p:cNvGrpSpPr/>
              <p:nvPr/>
            </p:nvGrpSpPr>
            <p:grpSpPr>
              <a:xfrm>
                <a:off x="789271" y="894206"/>
                <a:ext cx="3996896" cy="863055"/>
                <a:chOff x="789271" y="894206"/>
                <a:chExt cx="3996896" cy="863055"/>
              </a:xfrm>
            </p:grpSpPr>
            <p:grpSp>
              <p:nvGrpSpPr>
                <p:cNvPr id="1144" name="Group 1143">
                  <a:extLst>
                    <a:ext uri="{FF2B5EF4-FFF2-40B4-BE49-F238E27FC236}">
                      <a16:creationId xmlns:a16="http://schemas.microsoft.com/office/drawing/2014/main" id="{4B5BD672-39D2-684E-B2B2-5FC1079C4A0E}"/>
                    </a:ext>
                  </a:extLst>
                </p:cNvPr>
                <p:cNvGrpSpPr/>
                <p:nvPr/>
              </p:nvGrpSpPr>
              <p:grpSpPr>
                <a:xfrm>
                  <a:off x="789271" y="89596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1145" name="Group 1144">
                    <a:extLst>
                      <a:ext uri="{FF2B5EF4-FFF2-40B4-BE49-F238E27FC236}">
                        <a16:creationId xmlns:a16="http://schemas.microsoft.com/office/drawing/2014/main" id="{136C725B-A13C-E24E-98BA-2189E5AB1A49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1153" name="Group 1152">
                      <a:extLst>
                        <a:ext uri="{FF2B5EF4-FFF2-40B4-BE49-F238E27FC236}">
                          <a16:creationId xmlns:a16="http://schemas.microsoft.com/office/drawing/2014/main" id="{0A97D63C-7867-BC45-9B97-B772F261A1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217" name="Group 1216">
                        <a:extLst>
                          <a:ext uri="{FF2B5EF4-FFF2-40B4-BE49-F238E27FC236}">
                            <a16:creationId xmlns:a16="http://schemas.microsoft.com/office/drawing/2014/main" id="{DC324F46-C3C0-AB4F-896B-12EF59A85C6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233" name="Frame 1232">
                          <a:extLst>
                            <a:ext uri="{FF2B5EF4-FFF2-40B4-BE49-F238E27FC236}">
                              <a16:creationId xmlns:a16="http://schemas.microsoft.com/office/drawing/2014/main" id="{BFDE07DC-3FCA-1B40-999D-14C8D2319E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34" name="Frame 1233">
                          <a:extLst>
                            <a:ext uri="{FF2B5EF4-FFF2-40B4-BE49-F238E27FC236}">
                              <a16:creationId xmlns:a16="http://schemas.microsoft.com/office/drawing/2014/main" id="{906A1CD3-34BE-744A-BA5D-6F398888F5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35" name="Frame 1234">
                          <a:extLst>
                            <a:ext uri="{FF2B5EF4-FFF2-40B4-BE49-F238E27FC236}">
                              <a16:creationId xmlns:a16="http://schemas.microsoft.com/office/drawing/2014/main" id="{CC6A0450-DFFC-2345-8052-A996F0A7B9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36" name="Rectangle 1235">
                          <a:extLst>
                            <a:ext uri="{FF2B5EF4-FFF2-40B4-BE49-F238E27FC236}">
                              <a16:creationId xmlns:a16="http://schemas.microsoft.com/office/drawing/2014/main" id="{E9F5F241-EECC-F647-9051-165FE80D9E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218" name="Group 1217">
                        <a:extLst>
                          <a:ext uri="{FF2B5EF4-FFF2-40B4-BE49-F238E27FC236}">
                            <a16:creationId xmlns:a16="http://schemas.microsoft.com/office/drawing/2014/main" id="{5C25D055-82C7-5C4B-84F4-18231AA53DF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229" name="Frame 1228">
                          <a:extLst>
                            <a:ext uri="{FF2B5EF4-FFF2-40B4-BE49-F238E27FC236}">
                              <a16:creationId xmlns:a16="http://schemas.microsoft.com/office/drawing/2014/main" id="{374765D3-6CD2-B141-BABF-0EE68436F4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30" name="Frame 1229">
                          <a:extLst>
                            <a:ext uri="{FF2B5EF4-FFF2-40B4-BE49-F238E27FC236}">
                              <a16:creationId xmlns:a16="http://schemas.microsoft.com/office/drawing/2014/main" id="{9B5EB6AC-3DA4-0E4E-BEC1-5B56B449D9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31" name="Frame 1230">
                          <a:extLst>
                            <a:ext uri="{FF2B5EF4-FFF2-40B4-BE49-F238E27FC236}">
                              <a16:creationId xmlns:a16="http://schemas.microsoft.com/office/drawing/2014/main" id="{1CBB2B29-9F30-4A4A-AB81-B493238FD2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32" name="Rectangle 1231">
                          <a:extLst>
                            <a:ext uri="{FF2B5EF4-FFF2-40B4-BE49-F238E27FC236}">
                              <a16:creationId xmlns:a16="http://schemas.microsoft.com/office/drawing/2014/main" id="{EB31F470-735B-624A-95AB-4725B99000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219" name="Group 1218">
                        <a:extLst>
                          <a:ext uri="{FF2B5EF4-FFF2-40B4-BE49-F238E27FC236}">
                            <a16:creationId xmlns:a16="http://schemas.microsoft.com/office/drawing/2014/main" id="{57A93717-EAEC-2147-A59A-C99759DEED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225" name="Frame 1224">
                          <a:extLst>
                            <a:ext uri="{FF2B5EF4-FFF2-40B4-BE49-F238E27FC236}">
                              <a16:creationId xmlns:a16="http://schemas.microsoft.com/office/drawing/2014/main" id="{7C468C1B-0D71-0C46-B134-981F8B2AF8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26" name="Frame 1225">
                          <a:extLst>
                            <a:ext uri="{FF2B5EF4-FFF2-40B4-BE49-F238E27FC236}">
                              <a16:creationId xmlns:a16="http://schemas.microsoft.com/office/drawing/2014/main" id="{504E997D-EFDA-EA4F-82E9-602F638E51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27" name="Frame 1226">
                          <a:extLst>
                            <a:ext uri="{FF2B5EF4-FFF2-40B4-BE49-F238E27FC236}">
                              <a16:creationId xmlns:a16="http://schemas.microsoft.com/office/drawing/2014/main" id="{E0B4DFD3-4875-464A-A824-421A6554FF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28" name="Rectangle 1227">
                          <a:extLst>
                            <a:ext uri="{FF2B5EF4-FFF2-40B4-BE49-F238E27FC236}">
                              <a16:creationId xmlns:a16="http://schemas.microsoft.com/office/drawing/2014/main" id="{A8F626D8-BE7A-DB4E-8D35-1A242BE9D4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220" name="Group 1219">
                        <a:extLst>
                          <a:ext uri="{FF2B5EF4-FFF2-40B4-BE49-F238E27FC236}">
                            <a16:creationId xmlns:a16="http://schemas.microsoft.com/office/drawing/2014/main" id="{62BE9B31-D411-C242-9A1F-BA0A4B0A4F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221" name="Frame 1220">
                          <a:extLst>
                            <a:ext uri="{FF2B5EF4-FFF2-40B4-BE49-F238E27FC236}">
                              <a16:creationId xmlns:a16="http://schemas.microsoft.com/office/drawing/2014/main" id="{F20F637F-C8B0-CE4E-9FB6-60F3E782CA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22" name="Frame 1221">
                          <a:extLst>
                            <a:ext uri="{FF2B5EF4-FFF2-40B4-BE49-F238E27FC236}">
                              <a16:creationId xmlns:a16="http://schemas.microsoft.com/office/drawing/2014/main" id="{F85AB26B-343B-9249-BE21-8233B430B6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23" name="Frame 1222">
                          <a:extLst>
                            <a:ext uri="{FF2B5EF4-FFF2-40B4-BE49-F238E27FC236}">
                              <a16:creationId xmlns:a16="http://schemas.microsoft.com/office/drawing/2014/main" id="{A2D6D12F-572B-9C4E-B092-E2710DEB77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24" name="Rectangle 1223">
                          <a:extLst>
                            <a:ext uri="{FF2B5EF4-FFF2-40B4-BE49-F238E27FC236}">
                              <a16:creationId xmlns:a16="http://schemas.microsoft.com/office/drawing/2014/main" id="{1DDA7571-4E07-094D-91BF-819AE451D3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54" name="Group 1153">
                      <a:extLst>
                        <a:ext uri="{FF2B5EF4-FFF2-40B4-BE49-F238E27FC236}">
                          <a16:creationId xmlns:a16="http://schemas.microsoft.com/office/drawing/2014/main" id="{CEA0DF41-BD62-6342-9348-8270331818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197" name="Group 1196">
                        <a:extLst>
                          <a:ext uri="{FF2B5EF4-FFF2-40B4-BE49-F238E27FC236}">
                            <a16:creationId xmlns:a16="http://schemas.microsoft.com/office/drawing/2014/main" id="{E1EBACB6-9763-764E-A248-3F3696DBFF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213" name="Frame 1212">
                          <a:extLst>
                            <a:ext uri="{FF2B5EF4-FFF2-40B4-BE49-F238E27FC236}">
                              <a16:creationId xmlns:a16="http://schemas.microsoft.com/office/drawing/2014/main" id="{828A3ACE-5A4E-B74C-A19E-F2BB2EC839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14" name="Frame 1213">
                          <a:extLst>
                            <a:ext uri="{FF2B5EF4-FFF2-40B4-BE49-F238E27FC236}">
                              <a16:creationId xmlns:a16="http://schemas.microsoft.com/office/drawing/2014/main" id="{C1A286F9-8E4A-DB41-95C0-C250A39D1A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15" name="Frame 1214">
                          <a:extLst>
                            <a:ext uri="{FF2B5EF4-FFF2-40B4-BE49-F238E27FC236}">
                              <a16:creationId xmlns:a16="http://schemas.microsoft.com/office/drawing/2014/main" id="{61D9A7F1-0A74-1B47-998C-C5E025B237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16" name="Rectangle 1215">
                          <a:extLst>
                            <a:ext uri="{FF2B5EF4-FFF2-40B4-BE49-F238E27FC236}">
                              <a16:creationId xmlns:a16="http://schemas.microsoft.com/office/drawing/2014/main" id="{9B2638AB-E0E7-2E43-8664-2DE78717D6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198" name="Group 1197">
                        <a:extLst>
                          <a:ext uri="{FF2B5EF4-FFF2-40B4-BE49-F238E27FC236}">
                            <a16:creationId xmlns:a16="http://schemas.microsoft.com/office/drawing/2014/main" id="{39CC002B-816F-084C-BD96-065E8CDA96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209" name="Frame 1208">
                          <a:extLst>
                            <a:ext uri="{FF2B5EF4-FFF2-40B4-BE49-F238E27FC236}">
                              <a16:creationId xmlns:a16="http://schemas.microsoft.com/office/drawing/2014/main" id="{ACD6D25D-40A8-E343-A2AE-D2008524B3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10" name="Frame 1209">
                          <a:extLst>
                            <a:ext uri="{FF2B5EF4-FFF2-40B4-BE49-F238E27FC236}">
                              <a16:creationId xmlns:a16="http://schemas.microsoft.com/office/drawing/2014/main" id="{CE53564A-2ED5-554D-A477-10E1514A26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11" name="Frame 1210">
                          <a:extLst>
                            <a:ext uri="{FF2B5EF4-FFF2-40B4-BE49-F238E27FC236}">
                              <a16:creationId xmlns:a16="http://schemas.microsoft.com/office/drawing/2014/main" id="{32B46D33-1FCA-6A44-826A-9A9AF654B7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12" name="Rectangle 1211">
                          <a:extLst>
                            <a:ext uri="{FF2B5EF4-FFF2-40B4-BE49-F238E27FC236}">
                              <a16:creationId xmlns:a16="http://schemas.microsoft.com/office/drawing/2014/main" id="{D03F3777-9480-904E-8448-9E4DF75D03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199" name="Group 1198">
                        <a:extLst>
                          <a:ext uri="{FF2B5EF4-FFF2-40B4-BE49-F238E27FC236}">
                            <a16:creationId xmlns:a16="http://schemas.microsoft.com/office/drawing/2014/main" id="{356BB23F-B713-5044-9BC6-6E75B5BE335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205" name="Frame 1204">
                          <a:extLst>
                            <a:ext uri="{FF2B5EF4-FFF2-40B4-BE49-F238E27FC236}">
                              <a16:creationId xmlns:a16="http://schemas.microsoft.com/office/drawing/2014/main" id="{8BF31EAA-AC25-D94A-A78D-C9ED5F055A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06" name="Frame 1205">
                          <a:extLst>
                            <a:ext uri="{FF2B5EF4-FFF2-40B4-BE49-F238E27FC236}">
                              <a16:creationId xmlns:a16="http://schemas.microsoft.com/office/drawing/2014/main" id="{AC05D473-1AED-BA40-92FC-D1CE05D599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07" name="Frame 1206">
                          <a:extLst>
                            <a:ext uri="{FF2B5EF4-FFF2-40B4-BE49-F238E27FC236}">
                              <a16:creationId xmlns:a16="http://schemas.microsoft.com/office/drawing/2014/main" id="{30411597-A612-7B48-ADAD-AF20ECC1B7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08" name="Rectangle 1207">
                          <a:extLst>
                            <a:ext uri="{FF2B5EF4-FFF2-40B4-BE49-F238E27FC236}">
                              <a16:creationId xmlns:a16="http://schemas.microsoft.com/office/drawing/2014/main" id="{3C4C570F-B52F-9C44-B67D-6B5F94268F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200" name="Group 1199">
                        <a:extLst>
                          <a:ext uri="{FF2B5EF4-FFF2-40B4-BE49-F238E27FC236}">
                            <a16:creationId xmlns:a16="http://schemas.microsoft.com/office/drawing/2014/main" id="{2DC5EA8C-0B4C-284C-9C76-749BBBC5ECA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201" name="Frame 1200">
                          <a:extLst>
                            <a:ext uri="{FF2B5EF4-FFF2-40B4-BE49-F238E27FC236}">
                              <a16:creationId xmlns:a16="http://schemas.microsoft.com/office/drawing/2014/main" id="{31BC4529-AD6C-7C44-B9F8-32C8C8661B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02" name="Frame 1201">
                          <a:extLst>
                            <a:ext uri="{FF2B5EF4-FFF2-40B4-BE49-F238E27FC236}">
                              <a16:creationId xmlns:a16="http://schemas.microsoft.com/office/drawing/2014/main" id="{4EEA37B8-A9B5-2D4B-9049-B4EB9A1FA0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03" name="Frame 1202">
                          <a:extLst>
                            <a:ext uri="{FF2B5EF4-FFF2-40B4-BE49-F238E27FC236}">
                              <a16:creationId xmlns:a16="http://schemas.microsoft.com/office/drawing/2014/main" id="{DB836F08-6019-344B-A379-597EBE7DB3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204" name="Rectangle 1203">
                          <a:extLst>
                            <a:ext uri="{FF2B5EF4-FFF2-40B4-BE49-F238E27FC236}">
                              <a16:creationId xmlns:a16="http://schemas.microsoft.com/office/drawing/2014/main" id="{8EEB9485-498A-D64F-8CA7-352EAEBAAF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55" name="Group 1154">
                      <a:extLst>
                        <a:ext uri="{FF2B5EF4-FFF2-40B4-BE49-F238E27FC236}">
                          <a16:creationId xmlns:a16="http://schemas.microsoft.com/office/drawing/2014/main" id="{502F9053-FE8D-C04F-9661-DAA8D3542A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177" name="Group 1176">
                        <a:extLst>
                          <a:ext uri="{FF2B5EF4-FFF2-40B4-BE49-F238E27FC236}">
                            <a16:creationId xmlns:a16="http://schemas.microsoft.com/office/drawing/2014/main" id="{6853C7DE-6593-DD48-98AB-58A006F0FA2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193" name="Frame 1192">
                          <a:extLst>
                            <a:ext uri="{FF2B5EF4-FFF2-40B4-BE49-F238E27FC236}">
                              <a16:creationId xmlns:a16="http://schemas.microsoft.com/office/drawing/2014/main" id="{34D36ECE-EE07-BB4F-804C-4A4777EAD2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94" name="Frame 1193">
                          <a:extLst>
                            <a:ext uri="{FF2B5EF4-FFF2-40B4-BE49-F238E27FC236}">
                              <a16:creationId xmlns:a16="http://schemas.microsoft.com/office/drawing/2014/main" id="{BA8844A4-956C-8041-A2A6-BF83708F7F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95" name="Frame 1194">
                          <a:extLst>
                            <a:ext uri="{FF2B5EF4-FFF2-40B4-BE49-F238E27FC236}">
                              <a16:creationId xmlns:a16="http://schemas.microsoft.com/office/drawing/2014/main" id="{C672EFEC-D2AF-4D4B-B453-84935F815C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96" name="Rectangle 1195">
                          <a:extLst>
                            <a:ext uri="{FF2B5EF4-FFF2-40B4-BE49-F238E27FC236}">
                              <a16:creationId xmlns:a16="http://schemas.microsoft.com/office/drawing/2014/main" id="{E044B0F7-694C-9648-A70B-37E467F713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178" name="Group 1177">
                        <a:extLst>
                          <a:ext uri="{FF2B5EF4-FFF2-40B4-BE49-F238E27FC236}">
                            <a16:creationId xmlns:a16="http://schemas.microsoft.com/office/drawing/2014/main" id="{2122F0E6-1C9F-A34D-9FB3-2FBDCA61B0B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189" name="Frame 1188">
                          <a:extLst>
                            <a:ext uri="{FF2B5EF4-FFF2-40B4-BE49-F238E27FC236}">
                              <a16:creationId xmlns:a16="http://schemas.microsoft.com/office/drawing/2014/main" id="{79ABB2C7-2CDD-1C49-81E2-B2478D7AF8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90" name="Frame 1189">
                          <a:extLst>
                            <a:ext uri="{FF2B5EF4-FFF2-40B4-BE49-F238E27FC236}">
                              <a16:creationId xmlns:a16="http://schemas.microsoft.com/office/drawing/2014/main" id="{252EBF94-8E4A-264A-B6CD-8D0E7B2D66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91" name="Frame 1190">
                          <a:extLst>
                            <a:ext uri="{FF2B5EF4-FFF2-40B4-BE49-F238E27FC236}">
                              <a16:creationId xmlns:a16="http://schemas.microsoft.com/office/drawing/2014/main" id="{5EDC3D9E-0A05-F44F-BA93-8A0CC69792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92" name="Rectangle 1191">
                          <a:extLst>
                            <a:ext uri="{FF2B5EF4-FFF2-40B4-BE49-F238E27FC236}">
                              <a16:creationId xmlns:a16="http://schemas.microsoft.com/office/drawing/2014/main" id="{C6A53905-A1C2-644B-A06C-4754200A0B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179" name="Group 1178">
                        <a:extLst>
                          <a:ext uri="{FF2B5EF4-FFF2-40B4-BE49-F238E27FC236}">
                            <a16:creationId xmlns:a16="http://schemas.microsoft.com/office/drawing/2014/main" id="{EDB1171D-D4A6-E344-9868-E1B9CEB39F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185" name="Frame 1184">
                          <a:extLst>
                            <a:ext uri="{FF2B5EF4-FFF2-40B4-BE49-F238E27FC236}">
                              <a16:creationId xmlns:a16="http://schemas.microsoft.com/office/drawing/2014/main" id="{8FB1A1A7-2446-8B43-9C41-3914B02130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86" name="Frame 1185">
                          <a:extLst>
                            <a:ext uri="{FF2B5EF4-FFF2-40B4-BE49-F238E27FC236}">
                              <a16:creationId xmlns:a16="http://schemas.microsoft.com/office/drawing/2014/main" id="{4481F4CF-C733-ED44-86AB-05ADD2AE08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87" name="Frame 1186">
                          <a:extLst>
                            <a:ext uri="{FF2B5EF4-FFF2-40B4-BE49-F238E27FC236}">
                              <a16:creationId xmlns:a16="http://schemas.microsoft.com/office/drawing/2014/main" id="{6BA70E4A-F67A-F042-A99A-86984B6F1F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88" name="Rectangle 1187">
                          <a:extLst>
                            <a:ext uri="{FF2B5EF4-FFF2-40B4-BE49-F238E27FC236}">
                              <a16:creationId xmlns:a16="http://schemas.microsoft.com/office/drawing/2014/main" id="{060F1BD0-292D-6D46-8747-7444846DD9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180" name="Group 1179">
                        <a:extLst>
                          <a:ext uri="{FF2B5EF4-FFF2-40B4-BE49-F238E27FC236}">
                            <a16:creationId xmlns:a16="http://schemas.microsoft.com/office/drawing/2014/main" id="{78446361-BA55-A340-A60D-D9A202101C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181" name="Frame 1180">
                          <a:extLst>
                            <a:ext uri="{FF2B5EF4-FFF2-40B4-BE49-F238E27FC236}">
                              <a16:creationId xmlns:a16="http://schemas.microsoft.com/office/drawing/2014/main" id="{FA873BA8-34AA-3344-ACA3-5D63FCA22B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82" name="Frame 1181">
                          <a:extLst>
                            <a:ext uri="{FF2B5EF4-FFF2-40B4-BE49-F238E27FC236}">
                              <a16:creationId xmlns:a16="http://schemas.microsoft.com/office/drawing/2014/main" id="{5388097B-5134-BB43-93DE-65CB591E39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83" name="Frame 1182">
                          <a:extLst>
                            <a:ext uri="{FF2B5EF4-FFF2-40B4-BE49-F238E27FC236}">
                              <a16:creationId xmlns:a16="http://schemas.microsoft.com/office/drawing/2014/main" id="{680878D0-FAEB-8C48-AA65-6A9498AA11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84" name="Rectangle 1183">
                          <a:extLst>
                            <a:ext uri="{FF2B5EF4-FFF2-40B4-BE49-F238E27FC236}">
                              <a16:creationId xmlns:a16="http://schemas.microsoft.com/office/drawing/2014/main" id="{0FAA6F9F-FE28-DE4D-89F6-FC62A0FFDD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56" name="Group 1155">
                      <a:extLst>
                        <a:ext uri="{FF2B5EF4-FFF2-40B4-BE49-F238E27FC236}">
                          <a16:creationId xmlns:a16="http://schemas.microsoft.com/office/drawing/2014/main" id="{576E8086-BE4F-3C4E-B66A-A6EB18AA04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157" name="Group 1156">
                        <a:extLst>
                          <a:ext uri="{FF2B5EF4-FFF2-40B4-BE49-F238E27FC236}">
                            <a16:creationId xmlns:a16="http://schemas.microsoft.com/office/drawing/2014/main" id="{F350EC8D-1DEF-6A44-9825-46E03FBEAC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173" name="Frame 1172">
                          <a:extLst>
                            <a:ext uri="{FF2B5EF4-FFF2-40B4-BE49-F238E27FC236}">
                              <a16:creationId xmlns:a16="http://schemas.microsoft.com/office/drawing/2014/main" id="{31013DF4-EF48-D949-949A-2EF2EB2D71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74" name="Frame 1173">
                          <a:extLst>
                            <a:ext uri="{FF2B5EF4-FFF2-40B4-BE49-F238E27FC236}">
                              <a16:creationId xmlns:a16="http://schemas.microsoft.com/office/drawing/2014/main" id="{D3AA0564-485A-F84F-AB0D-5735CA7AB6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75" name="Frame 1174">
                          <a:extLst>
                            <a:ext uri="{FF2B5EF4-FFF2-40B4-BE49-F238E27FC236}">
                              <a16:creationId xmlns:a16="http://schemas.microsoft.com/office/drawing/2014/main" id="{1457E547-4533-6E43-9138-81C2AA2073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76" name="Rectangle 1175">
                          <a:extLst>
                            <a:ext uri="{FF2B5EF4-FFF2-40B4-BE49-F238E27FC236}">
                              <a16:creationId xmlns:a16="http://schemas.microsoft.com/office/drawing/2014/main" id="{8D8C5DFE-BA7D-EE49-9ADA-908BEBC64E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158" name="Group 1157">
                        <a:extLst>
                          <a:ext uri="{FF2B5EF4-FFF2-40B4-BE49-F238E27FC236}">
                            <a16:creationId xmlns:a16="http://schemas.microsoft.com/office/drawing/2014/main" id="{FCB23232-9188-564C-8023-8556141C296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169" name="Frame 1168">
                          <a:extLst>
                            <a:ext uri="{FF2B5EF4-FFF2-40B4-BE49-F238E27FC236}">
                              <a16:creationId xmlns:a16="http://schemas.microsoft.com/office/drawing/2014/main" id="{547DEEB4-88D0-1E41-A130-6A599E557F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70" name="Frame 1169">
                          <a:extLst>
                            <a:ext uri="{FF2B5EF4-FFF2-40B4-BE49-F238E27FC236}">
                              <a16:creationId xmlns:a16="http://schemas.microsoft.com/office/drawing/2014/main" id="{A6FF46D9-31E7-DB4D-90DC-51467CB2EB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71" name="Frame 1170">
                          <a:extLst>
                            <a:ext uri="{FF2B5EF4-FFF2-40B4-BE49-F238E27FC236}">
                              <a16:creationId xmlns:a16="http://schemas.microsoft.com/office/drawing/2014/main" id="{39E4D932-C232-1C4C-AD5C-DBD6109EEA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72" name="Rectangle 1171">
                          <a:extLst>
                            <a:ext uri="{FF2B5EF4-FFF2-40B4-BE49-F238E27FC236}">
                              <a16:creationId xmlns:a16="http://schemas.microsoft.com/office/drawing/2014/main" id="{6A973A77-D236-2F4F-B1F5-EC92E36EF9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159" name="Group 1158">
                        <a:extLst>
                          <a:ext uri="{FF2B5EF4-FFF2-40B4-BE49-F238E27FC236}">
                            <a16:creationId xmlns:a16="http://schemas.microsoft.com/office/drawing/2014/main" id="{ADCE5885-CA73-0F45-8327-BFC98C99EC8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165" name="Frame 1164">
                          <a:extLst>
                            <a:ext uri="{FF2B5EF4-FFF2-40B4-BE49-F238E27FC236}">
                              <a16:creationId xmlns:a16="http://schemas.microsoft.com/office/drawing/2014/main" id="{28DEF51F-F146-9343-84BB-24A10BB8C1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66" name="Frame 1165">
                          <a:extLst>
                            <a:ext uri="{FF2B5EF4-FFF2-40B4-BE49-F238E27FC236}">
                              <a16:creationId xmlns:a16="http://schemas.microsoft.com/office/drawing/2014/main" id="{BC94F922-2CE5-FA48-8AE3-054E2F3F86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67" name="Frame 1166">
                          <a:extLst>
                            <a:ext uri="{FF2B5EF4-FFF2-40B4-BE49-F238E27FC236}">
                              <a16:creationId xmlns:a16="http://schemas.microsoft.com/office/drawing/2014/main" id="{E2DC6DC5-3E26-224D-8FB7-E8C266D9F9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68" name="Rectangle 1167">
                          <a:extLst>
                            <a:ext uri="{FF2B5EF4-FFF2-40B4-BE49-F238E27FC236}">
                              <a16:creationId xmlns:a16="http://schemas.microsoft.com/office/drawing/2014/main" id="{27C08B8A-E0D9-1341-8B9D-127FD155F8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160" name="Group 1159">
                        <a:extLst>
                          <a:ext uri="{FF2B5EF4-FFF2-40B4-BE49-F238E27FC236}">
                            <a16:creationId xmlns:a16="http://schemas.microsoft.com/office/drawing/2014/main" id="{DD686000-3206-C943-B848-18AE443A22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161" name="Frame 1160">
                          <a:extLst>
                            <a:ext uri="{FF2B5EF4-FFF2-40B4-BE49-F238E27FC236}">
                              <a16:creationId xmlns:a16="http://schemas.microsoft.com/office/drawing/2014/main" id="{2530E084-48D4-9044-ABDB-8F490E5C03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62" name="Frame 1161">
                          <a:extLst>
                            <a:ext uri="{FF2B5EF4-FFF2-40B4-BE49-F238E27FC236}">
                              <a16:creationId xmlns:a16="http://schemas.microsoft.com/office/drawing/2014/main" id="{5C7AB6AB-57E2-D243-8407-0AAFA2C499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63" name="Frame 1162">
                          <a:extLst>
                            <a:ext uri="{FF2B5EF4-FFF2-40B4-BE49-F238E27FC236}">
                              <a16:creationId xmlns:a16="http://schemas.microsoft.com/office/drawing/2014/main" id="{44041E47-91FB-884B-9259-5BAFEEA56F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164" name="Rectangle 1163">
                          <a:extLst>
                            <a:ext uri="{FF2B5EF4-FFF2-40B4-BE49-F238E27FC236}">
                              <a16:creationId xmlns:a16="http://schemas.microsoft.com/office/drawing/2014/main" id="{F4044F99-55A7-8944-8741-412C4F5EF1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146" name="Hexagon 1145">
                    <a:extLst>
                      <a:ext uri="{FF2B5EF4-FFF2-40B4-BE49-F238E27FC236}">
                        <a16:creationId xmlns:a16="http://schemas.microsoft.com/office/drawing/2014/main" id="{64960CFB-8085-274B-B17A-78CD73D7D63A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7" name="Left-right Arrow 1146">
                    <a:extLst>
                      <a:ext uri="{FF2B5EF4-FFF2-40B4-BE49-F238E27FC236}">
                        <a16:creationId xmlns:a16="http://schemas.microsoft.com/office/drawing/2014/main" id="{942B7ADD-736E-4B47-AB44-B652C95A46DB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148" name="Left-right Arrow 1147">
                    <a:extLst>
                      <a:ext uri="{FF2B5EF4-FFF2-40B4-BE49-F238E27FC236}">
                        <a16:creationId xmlns:a16="http://schemas.microsoft.com/office/drawing/2014/main" id="{641760C7-9A7B-EF42-BC84-B7D43598039D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149" name="Left-right Arrow 1148">
                    <a:extLst>
                      <a:ext uri="{FF2B5EF4-FFF2-40B4-BE49-F238E27FC236}">
                        <a16:creationId xmlns:a16="http://schemas.microsoft.com/office/drawing/2014/main" id="{1D0738CE-D40A-7A40-9EEB-3C8571D28A7A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150" name="Left-right Arrow 1149">
                    <a:extLst>
                      <a:ext uri="{FF2B5EF4-FFF2-40B4-BE49-F238E27FC236}">
                        <a16:creationId xmlns:a16="http://schemas.microsoft.com/office/drawing/2014/main" id="{B733B7B0-6762-EE47-8B97-A68FBE96E331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151" name="Left-right Arrow 1150">
                    <a:extLst>
                      <a:ext uri="{FF2B5EF4-FFF2-40B4-BE49-F238E27FC236}">
                        <a16:creationId xmlns:a16="http://schemas.microsoft.com/office/drawing/2014/main" id="{02C7AAE5-E794-2E42-A3B6-C9CBA4A87254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152" name="Left-right Arrow 1151">
                    <a:extLst>
                      <a:ext uri="{FF2B5EF4-FFF2-40B4-BE49-F238E27FC236}">
                        <a16:creationId xmlns:a16="http://schemas.microsoft.com/office/drawing/2014/main" id="{BBCAD925-8D8C-2045-8547-C971E340A378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1517" name="Group 1516">
                  <a:extLst>
                    <a:ext uri="{FF2B5EF4-FFF2-40B4-BE49-F238E27FC236}">
                      <a16:creationId xmlns:a16="http://schemas.microsoft.com/office/drawing/2014/main" id="{DC86E2E3-3FF2-334A-8FC4-2C6F4975A344}"/>
                    </a:ext>
                  </a:extLst>
                </p:cNvPr>
                <p:cNvGrpSpPr/>
                <p:nvPr/>
              </p:nvGrpSpPr>
              <p:grpSpPr>
                <a:xfrm>
                  <a:off x="1799892" y="89537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1518" name="Group 1517">
                    <a:extLst>
                      <a:ext uri="{FF2B5EF4-FFF2-40B4-BE49-F238E27FC236}">
                        <a16:creationId xmlns:a16="http://schemas.microsoft.com/office/drawing/2014/main" id="{2C3AB78A-B350-2F48-8FFD-823C2D7BC261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1526" name="Group 1525">
                      <a:extLst>
                        <a:ext uri="{FF2B5EF4-FFF2-40B4-BE49-F238E27FC236}">
                          <a16:creationId xmlns:a16="http://schemas.microsoft.com/office/drawing/2014/main" id="{723FBBF2-F528-EC43-AD47-D049DD1D37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590" name="Group 1589">
                        <a:extLst>
                          <a:ext uri="{FF2B5EF4-FFF2-40B4-BE49-F238E27FC236}">
                            <a16:creationId xmlns:a16="http://schemas.microsoft.com/office/drawing/2014/main" id="{D59DE415-E2B1-7645-B13E-932B96F551C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06" name="Frame 1605">
                          <a:extLst>
                            <a:ext uri="{FF2B5EF4-FFF2-40B4-BE49-F238E27FC236}">
                              <a16:creationId xmlns:a16="http://schemas.microsoft.com/office/drawing/2014/main" id="{C6E9797C-6377-7E46-9890-70AA25C25F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07" name="Frame 1606">
                          <a:extLst>
                            <a:ext uri="{FF2B5EF4-FFF2-40B4-BE49-F238E27FC236}">
                              <a16:creationId xmlns:a16="http://schemas.microsoft.com/office/drawing/2014/main" id="{885F5E0F-DE83-354F-8EF7-3C5956B302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08" name="Frame 1607">
                          <a:extLst>
                            <a:ext uri="{FF2B5EF4-FFF2-40B4-BE49-F238E27FC236}">
                              <a16:creationId xmlns:a16="http://schemas.microsoft.com/office/drawing/2014/main" id="{66EFAF8A-95C8-C24F-8ED0-042EF42BCA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09" name="Rectangle 1608">
                          <a:extLst>
                            <a:ext uri="{FF2B5EF4-FFF2-40B4-BE49-F238E27FC236}">
                              <a16:creationId xmlns:a16="http://schemas.microsoft.com/office/drawing/2014/main" id="{9E4D756D-DE5B-034E-BB48-CBC8088AD7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91" name="Group 1590">
                        <a:extLst>
                          <a:ext uri="{FF2B5EF4-FFF2-40B4-BE49-F238E27FC236}">
                            <a16:creationId xmlns:a16="http://schemas.microsoft.com/office/drawing/2014/main" id="{88FF284C-CFDB-DB49-BF2F-C587BCDA8F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02" name="Frame 1601">
                          <a:extLst>
                            <a:ext uri="{FF2B5EF4-FFF2-40B4-BE49-F238E27FC236}">
                              <a16:creationId xmlns:a16="http://schemas.microsoft.com/office/drawing/2014/main" id="{6892024E-DEE4-EC49-B7B1-69B368F99B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03" name="Frame 1602">
                          <a:extLst>
                            <a:ext uri="{FF2B5EF4-FFF2-40B4-BE49-F238E27FC236}">
                              <a16:creationId xmlns:a16="http://schemas.microsoft.com/office/drawing/2014/main" id="{CB1390EA-B0C0-4C41-BEB4-5743F2BC47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04" name="Frame 1603">
                          <a:extLst>
                            <a:ext uri="{FF2B5EF4-FFF2-40B4-BE49-F238E27FC236}">
                              <a16:creationId xmlns:a16="http://schemas.microsoft.com/office/drawing/2014/main" id="{EC7D4F16-A2E8-DA4B-8394-833D1A58CC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05" name="Rectangle 1604">
                          <a:extLst>
                            <a:ext uri="{FF2B5EF4-FFF2-40B4-BE49-F238E27FC236}">
                              <a16:creationId xmlns:a16="http://schemas.microsoft.com/office/drawing/2014/main" id="{BE6AD266-04BE-3445-8F5B-231F81C8D5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92" name="Group 1591">
                        <a:extLst>
                          <a:ext uri="{FF2B5EF4-FFF2-40B4-BE49-F238E27FC236}">
                            <a16:creationId xmlns:a16="http://schemas.microsoft.com/office/drawing/2014/main" id="{48A6049F-C475-0047-8959-B47DD916A5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98" name="Frame 1597">
                          <a:extLst>
                            <a:ext uri="{FF2B5EF4-FFF2-40B4-BE49-F238E27FC236}">
                              <a16:creationId xmlns:a16="http://schemas.microsoft.com/office/drawing/2014/main" id="{9AA73D84-BBCB-7B4F-8598-F71DEDAA85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99" name="Frame 1598">
                          <a:extLst>
                            <a:ext uri="{FF2B5EF4-FFF2-40B4-BE49-F238E27FC236}">
                              <a16:creationId xmlns:a16="http://schemas.microsoft.com/office/drawing/2014/main" id="{7A6C8FF3-4897-1549-83CC-62D0DC6C0D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00" name="Frame 1599">
                          <a:extLst>
                            <a:ext uri="{FF2B5EF4-FFF2-40B4-BE49-F238E27FC236}">
                              <a16:creationId xmlns:a16="http://schemas.microsoft.com/office/drawing/2014/main" id="{B1EC0248-D7B7-764F-A6CA-3E83FC0EEC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01" name="Rectangle 1600">
                          <a:extLst>
                            <a:ext uri="{FF2B5EF4-FFF2-40B4-BE49-F238E27FC236}">
                              <a16:creationId xmlns:a16="http://schemas.microsoft.com/office/drawing/2014/main" id="{A4E02FC0-D2BB-A24B-980D-6B3CC22880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93" name="Group 1592">
                        <a:extLst>
                          <a:ext uri="{FF2B5EF4-FFF2-40B4-BE49-F238E27FC236}">
                            <a16:creationId xmlns:a16="http://schemas.microsoft.com/office/drawing/2014/main" id="{FD8C3103-7CF8-0F41-902E-DE601BF2F5D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94" name="Frame 1593">
                          <a:extLst>
                            <a:ext uri="{FF2B5EF4-FFF2-40B4-BE49-F238E27FC236}">
                              <a16:creationId xmlns:a16="http://schemas.microsoft.com/office/drawing/2014/main" id="{5F003A2D-831E-A245-BD29-3D9D29FDA4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95" name="Frame 1594">
                          <a:extLst>
                            <a:ext uri="{FF2B5EF4-FFF2-40B4-BE49-F238E27FC236}">
                              <a16:creationId xmlns:a16="http://schemas.microsoft.com/office/drawing/2014/main" id="{EEDF632F-1D4B-234B-9869-A705F8F118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96" name="Frame 1595">
                          <a:extLst>
                            <a:ext uri="{FF2B5EF4-FFF2-40B4-BE49-F238E27FC236}">
                              <a16:creationId xmlns:a16="http://schemas.microsoft.com/office/drawing/2014/main" id="{3D5D0B66-C09C-204E-9E3C-3EF20A1385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97" name="Rectangle 1596">
                          <a:extLst>
                            <a:ext uri="{FF2B5EF4-FFF2-40B4-BE49-F238E27FC236}">
                              <a16:creationId xmlns:a16="http://schemas.microsoft.com/office/drawing/2014/main" id="{981E9C8C-8A6F-A048-9F38-44D8C85236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27" name="Group 1526">
                      <a:extLst>
                        <a:ext uri="{FF2B5EF4-FFF2-40B4-BE49-F238E27FC236}">
                          <a16:creationId xmlns:a16="http://schemas.microsoft.com/office/drawing/2014/main" id="{5AC04DA0-729C-3A4C-8D67-48C83CFF9F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570" name="Group 1569">
                        <a:extLst>
                          <a:ext uri="{FF2B5EF4-FFF2-40B4-BE49-F238E27FC236}">
                            <a16:creationId xmlns:a16="http://schemas.microsoft.com/office/drawing/2014/main" id="{7CAE3778-38C7-1C4E-870B-4247923ECE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86" name="Frame 1585">
                          <a:extLst>
                            <a:ext uri="{FF2B5EF4-FFF2-40B4-BE49-F238E27FC236}">
                              <a16:creationId xmlns:a16="http://schemas.microsoft.com/office/drawing/2014/main" id="{0BE5E3D0-1A76-A34A-A5C4-EDC92B8530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87" name="Frame 1586">
                          <a:extLst>
                            <a:ext uri="{FF2B5EF4-FFF2-40B4-BE49-F238E27FC236}">
                              <a16:creationId xmlns:a16="http://schemas.microsoft.com/office/drawing/2014/main" id="{89500A97-D36F-0640-97D3-047E4FD284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88" name="Frame 1587">
                          <a:extLst>
                            <a:ext uri="{FF2B5EF4-FFF2-40B4-BE49-F238E27FC236}">
                              <a16:creationId xmlns:a16="http://schemas.microsoft.com/office/drawing/2014/main" id="{E03E8575-142F-1344-A063-A26ABCE800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89" name="Rectangle 1588">
                          <a:extLst>
                            <a:ext uri="{FF2B5EF4-FFF2-40B4-BE49-F238E27FC236}">
                              <a16:creationId xmlns:a16="http://schemas.microsoft.com/office/drawing/2014/main" id="{926F6E8A-20DB-F945-B55B-4FCC30EF62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71" name="Group 1570">
                        <a:extLst>
                          <a:ext uri="{FF2B5EF4-FFF2-40B4-BE49-F238E27FC236}">
                            <a16:creationId xmlns:a16="http://schemas.microsoft.com/office/drawing/2014/main" id="{677744F3-6381-9A41-A7C5-2B59B6443EC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82" name="Frame 1581">
                          <a:extLst>
                            <a:ext uri="{FF2B5EF4-FFF2-40B4-BE49-F238E27FC236}">
                              <a16:creationId xmlns:a16="http://schemas.microsoft.com/office/drawing/2014/main" id="{08E0D91C-E472-BA4B-A451-E6EEFD9F8D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83" name="Frame 1582">
                          <a:extLst>
                            <a:ext uri="{FF2B5EF4-FFF2-40B4-BE49-F238E27FC236}">
                              <a16:creationId xmlns:a16="http://schemas.microsoft.com/office/drawing/2014/main" id="{8BDE92E5-AFD6-8A40-B7D4-9D7D9EC37A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84" name="Frame 1583">
                          <a:extLst>
                            <a:ext uri="{FF2B5EF4-FFF2-40B4-BE49-F238E27FC236}">
                              <a16:creationId xmlns:a16="http://schemas.microsoft.com/office/drawing/2014/main" id="{6C85F034-DFA3-4F4C-9C8F-83D77B91B2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85" name="Rectangle 1584">
                          <a:extLst>
                            <a:ext uri="{FF2B5EF4-FFF2-40B4-BE49-F238E27FC236}">
                              <a16:creationId xmlns:a16="http://schemas.microsoft.com/office/drawing/2014/main" id="{AEC42C10-2E95-0F4D-99A8-33EEF122C6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72" name="Group 1571">
                        <a:extLst>
                          <a:ext uri="{FF2B5EF4-FFF2-40B4-BE49-F238E27FC236}">
                            <a16:creationId xmlns:a16="http://schemas.microsoft.com/office/drawing/2014/main" id="{6E59614A-F989-F64B-A620-498D65BA44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78" name="Frame 1577">
                          <a:extLst>
                            <a:ext uri="{FF2B5EF4-FFF2-40B4-BE49-F238E27FC236}">
                              <a16:creationId xmlns:a16="http://schemas.microsoft.com/office/drawing/2014/main" id="{3582C7F7-853B-AE4A-AC0B-E24A67DAB4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79" name="Frame 1578">
                          <a:extLst>
                            <a:ext uri="{FF2B5EF4-FFF2-40B4-BE49-F238E27FC236}">
                              <a16:creationId xmlns:a16="http://schemas.microsoft.com/office/drawing/2014/main" id="{FF04B3AB-3C8D-6042-B466-F8162802D3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80" name="Frame 1579">
                          <a:extLst>
                            <a:ext uri="{FF2B5EF4-FFF2-40B4-BE49-F238E27FC236}">
                              <a16:creationId xmlns:a16="http://schemas.microsoft.com/office/drawing/2014/main" id="{3B26137E-619C-0342-BD34-BEC062ECE9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81" name="Rectangle 1580">
                          <a:extLst>
                            <a:ext uri="{FF2B5EF4-FFF2-40B4-BE49-F238E27FC236}">
                              <a16:creationId xmlns:a16="http://schemas.microsoft.com/office/drawing/2014/main" id="{10CAA53A-F481-444D-8401-224ED3489C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73" name="Group 1572">
                        <a:extLst>
                          <a:ext uri="{FF2B5EF4-FFF2-40B4-BE49-F238E27FC236}">
                            <a16:creationId xmlns:a16="http://schemas.microsoft.com/office/drawing/2014/main" id="{DF7B7446-99FF-504C-91F8-2CFE7FCCE74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74" name="Frame 1573">
                          <a:extLst>
                            <a:ext uri="{FF2B5EF4-FFF2-40B4-BE49-F238E27FC236}">
                              <a16:creationId xmlns:a16="http://schemas.microsoft.com/office/drawing/2014/main" id="{FB41BAF0-117B-B044-BE29-D0C197D251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75" name="Frame 1574">
                          <a:extLst>
                            <a:ext uri="{FF2B5EF4-FFF2-40B4-BE49-F238E27FC236}">
                              <a16:creationId xmlns:a16="http://schemas.microsoft.com/office/drawing/2014/main" id="{2FC55B0F-8095-A44C-AB6E-80DF3D20E6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76" name="Frame 1575">
                          <a:extLst>
                            <a:ext uri="{FF2B5EF4-FFF2-40B4-BE49-F238E27FC236}">
                              <a16:creationId xmlns:a16="http://schemas.microsoft.com/office/drawing/2014/main" id="{203F2801-EBB6-DF41-9CA2-4E43163901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77" name="Rectangle 1576">
                          <a:extLst>
                            <a:ext uri="{FF2B5EF4-FFF2-40B4-BE49-F238E27FC236}">
                              <a16:creationId xmlns:a16="http://schemas.microsoft.com/office/drawing/2014/main" id="{18007384-7EEB-9640-B8EE-806C834338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28" name="Group 1527">
                      <a:extLst>
                        <a:ext uri="{FF2B5EF4-FFF2-40B4-BE49-F238E27FC236}">
                          <a16:creationId xmlns:a16="http://schemas.microsoft.com/office/drawing/2014/main" id="{AB7DD891-B7C7-A94F-AB0D-9239153E71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550" name="Group 1549">
                        <a:extLst>
                          <a:ext uri="{FF2B5EF4-FFF2-40B4-BE49-F238E27FC236}">
                            <a16:creationId xmlns:a16="http://schemas.microsoft.com/office/drawing/2014/main" id="{19A8C3F3-B3C0-0748-83FE-1202B8F6307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66" name="Frame 1565">
                          <a:extLst>
                            <a:ext uri="{FF2B5EF4-FFF2-40B4-BE49-F238E27FC236}">
                              <a16:creationId xmlns:a16="http://schemas.microsoft.com/office/drawing/2014/main" id="{3668688E-9D6A-0549-B579-60C4AADD8B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67" name="Frame 1566">
                          <a:extLst>
                            <a:ext uri="{FF2B5EF4-FFF2-40B4-BE49-F238E27FC236}">
                              <a16:creationId xmlns:a16="http://schemas.microsoft.com/office/drawing/2014/main" id="{377156EE-1C6E-024A-BE54-9B4D2B58FF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68" name="Frame 1567">
                          <a:extLst>
                            <a:ext uri="{FF2B5EF4-FFF2-40B4-BE49-F238E27FC236}">
                              <a16:creationId xmlns:a16="http://schemas.microsoft.com/office/drawing/2014/main" id="{30DEB6C5-139F-F244-A2E9-1308F9501E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69" name="Rectangle 1568">
                          <a:extLst>
                            <a:ext uri="{FF2B5EF4-FFF2-40B4-BE49-F238E27FC236}">
                              <a16:creationId xmlns:a16="http://schemas.microsoft.com/office/drawing/2014/main" id="{C938F6FD-0CFD-A840-9816-D74FB4422F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51" name="Group 1550">
                        <a:extLst>
                          <a:ext uri="{FF2B5EF4-FFF2-40B4-BE49-F238E27FC236}">
                            <a16:creationId xmlns:a16="http://schemas.microsoft.com/office/drawing/2014/main" id="{8D9AC87D-4C33-CD48-8008-C78C6F0080E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62" name="Frame 1561">
                          <a:extLst>
                            <a:ext uri="{FF2B5EF4-FFF2-40B4-BE49-F238E27FC236}">
                              <a16:creationId xmlns:a16="http://schemas.microsoft.com/office/drawing/2014/main" id="{2D02F1B0-0501-A549-A2B8-D9E10D9184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63" name="Frame 1562">
                          <a:extLst>
                            <a:ext uri="{FF2B5EF4-FFF2-40B4-BE49-F238E27FC236}">
                              <a16:creationId xmlns:a16="http://schemas.microsoft.com/office/drawing/2014/main" id="{17D12E23-B2AF-5043-AFAE-7A379C9177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64" name="Frame 1563">
                          <a:extLst>
                            <a:ext uri="{FF2B5EF4-FFF2-40B4-BE49-F238E27FC236}">
                              <a16:creationId xmlns:a16="http://schemas.microsoft.com/office/drawing/2014/main" id="{6FE249F2-8B99-5247-8D0A-E037B2847B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65" name="Rectangle 1564">
                          <a:extLst>
                            <a:ext uri="{FF2B5EF4-FFF2-40B4-BE49-F238E27FC236}">
                              <a16:creationId xmlns:a16="http://schemas.microsoft.com/office/drawing/2014/main" id="{FACCE184-BA2C-544E-AB6F-A92FBA151E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52" name="Group 1551">
                        <a:extLst>
                          <a:ext uri="{FF2B5EF4-FFF2-40B4-BE49-F238E27FC236}">
                            <a16:creationId xmlns:a16="http://schemas.microsoft.com/office/drawing/2014/main" id="{36C321DB-09A3-2041-A1E7-48B57805D54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58" name="Frame 1557">
                          <a:extLst>
                            <a:ext uri="{FF2B5EF4-FFF2-40B4-BE49-F238E27FC236}">
                              <a16:creationId xmlns:a16="http://schemas.microsoft.com/office/drawing/2014/main" id="{04CB7420-86FE-E742-9349-A3099DCA3C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59" name="Frame 1558">
                          <a:extLst>
                            <a:ext uri="{FF2B5EF4-FFF2-40B4-BE49-F238E27FC236}">
                              <a16:creationId xmlns:a16="http://schemas.microsoft.com/office/drawing/2014/main" id="{9CB36F3E-5014-5946-BBEC-50ECB3E1C6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60" name="Frame 1559">
                          <a:extLst>
                            <a:ext uri="{FF2B5EF4-FFF2-40B4-BE49-F238E27FC236}">
                              <a16:creationId xmlns:a16="http://schemas.microsoft.com/office/drawing/2014/main" id="{D25335E3-D098-8B46-A3AA-37F8E58CCD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61" name="Rectangle 1560">
                          <a:extLst>
                            <a:ext uri="{FF2B5EF4-FFF2-40B4-BE49-F238E27FC236}">
                              <a16:creationId xmlns:a16="http://schemas.microsoft.com/office/drawing/2014/main" id="{DF8E95D8-C3DE-FA4F-AAA6-099B0B37BD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53" name="Group 1552">
                        <a:extLst>
                          <a:ext uri="{FF2B5EF4-FFF2-40B4-BE49-F238E27FC236}">
                            <a16:creationId xmlns:a16="http://schemas.microsoft.com/office/drawing/2014/main" id="{DC194CA4-97D7-5B4B-A3F4-C0DF5C7363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54" name="Frame 1553">
                          <a:extLst>
                            <a:ext uri="{FF2B5EF4-FFF2-40B4-BE49-F238E27FC236}">
                              <a16:creationId xmlns:a16="http://schemas.microsoft.com/office/drawing/2014/main" id="{1A227D18-FE61-374D-AE24-01B4A07FDF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55" name="Frame 1554">
                          <a:extLst>
                            <a:ext uri="{FF2B5EF4-FFF2-40B4-BE49-F238E27FC236}">
                              <a16:creationId xmlns:a16="http://schemas.microsoft.com/office/drawing/2014/main" id="{8F72B65D-618C-F149-B540-EE05E64C88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56" name="Frame 1555">
                          <a:extLst>
                            <a:ext uri="{FF2B5EF4-FFF2-40B4-BE49-F238E27FC236}">
                              <a16:creationId xmlns:a16="http://schemas.microsoft.com/office/drawing/2014/main" id="{670265FA-BDC9-7541-A147-5EBE60B367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57" name="Rectangle 1556">
                          <a:extLst>
                            <a:ext uri="{FF2B5EF4-FFF2-40B4-BE49-F238E27FC236}">
                              <a16:creationId xmlns:a16="http://schemas.microsoft.com/office/drawing/2014/main" id="{A4F89A49-3188-194E-92DC-8339D726F6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29" name="Group 1528">
                      <a:extLst>
                        <a:ext uri="{FF2B5EF4-FFF2-40B4-BE49-F238E27FC236}">
                          <a16:creationId xmlns:a16="http://schemas.microsoft.com/office/drawing/2014/main" id="{4C07A2CC-3925-BA46-8D4F-14EFA3131E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530" name="Group 1529">
                        <a:extLst>
                          <a:ext uri="{FF2B5EF4-FFF2-40B4-BE49-F238E27FC236}">
                            <a16:creationId xmlns:a16="http://schemas.microsoft.com/office/drawing/2014/main" id="{A16C59CC-DF51-2642-A0AF-7C8D7B9CE0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46" name="Frame 1545">
                          <a:extLst>
                            <a:ext uri="{FF2B5EF4-FFF2-40B4-BE49-F238E27FC236}">
                              <a16:creationId xmlns:a16="http://schemas.microsoft.com/office/drawing/2014/main" id="{7F47A201-267E-F947-9115-FF39FB4914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47" name="Frame 1546">
                          <a:extLst>
                            <a:ext uri="{FF2B5EF4-FFF2-40B4-BE49-F238E27FC236}">
                              <a16:creationId xmlns:a16="http://schemas.microsoft.com/office/drawing/2014/main" id="{C4F592D7-D7F1-DD43-9348-1570AF69CD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48" name="Frame 1547">
                          <a:extLst>
                            <a:ext uri="{FF2B5EF4-FFF2-40B4-BE49-F238E27FC236}">
                              <a16:creationId xmlns:a16="http://schemas.microsoft.com/office/drawing/2014/main" id="{8B4AEA94-D576-5D4C-AA21-09AC62C526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49" name="Rectangle 1548">
                          <a:extLst>
                            <a:ext uri="{FF2B5EF4-FFF2-40B4-BE49-F238E27FC236}">
                              <a16:creationId xmlns:a16="http://schemas.microsoft.com/office/drawing/2014/main" id="{A4657F18-3188-D04E-80DD-617C85D8AC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31" name="Group 1530">
                        <a:extLst>
                          <a:ext uri="{FF2B5EF4-FFF2-40B4-BE49-F238E27FC236}">
                            <a16:creationId xmlns:a16="http://schemas.microsoft.com/office/drawing/2014/main" id="{8C8F12C1-DCCE-4A45-8D08-5DF566B037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42" name="Frame 1541">
                          <a:extLst>
                            <a:ext uri="{FF2B5EF4-FFF2-40B4-BE49-F238E27FC236}">
                              <a16:creationId xmlns:a16="http://schemas.microsoft.com/office/drawing/2014/main" id="{73759300-CB2D-8948-91A1-1DC5FE9D8B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43" name="Frame 1542">
                          <a:extLst>
                            <a:ext uri="{FF2B5EF4-FFF2-40B4-BE49-F238E27FC236}">
                              <a16:creationId xmlns:a16="http://schemas.microsoft.com/office/drawing/2014/main" id="{A3619D92-A599-D348-9903-DF7014072E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44" name="Frame 1543">
                          <a:extLst>
                            <a:ext uri="{FF2B5EF4-FFF2-40B4-BE49-F238E27FC236}">
                              <a16:creationId xmlns:a16="http://schemas.microsoft.com/office/drawing/2014/main" id="{23BE5054-11AF-714B-9245-FBEBCAEADD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45" name="Rectangle 1544">
                          <a:extLst>
                            <a:ext uri="{FF2B5EF4-FFF2-40B4-BE49-F238E27FC236}">
                              <a16:creationId xmlns:a16="http://schemas.microsoft.com/office/drawing/2014/main" id="{40F71219-A1DA-D14C-B3AB-88F0ADE152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32" name="Group 1531">
                        <a:extLst>
                          <a:ext uri="{FF2B5EF4-FFF2-40B4-BE49-F238E27FC236}">
                            <a16:creationId xmlns:a16="http://schemas.microsoft.com/office/drawing/2014/main" id="{FB61D85E-8651-DC4C-8653-48ED81130E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38" name="Frame 1537">
                          <a:extLst>
                            <a:ext uri="{FF2B5EF4-FFF2-40B4-BE49-F238E27FC236}">
                              <a16:creationId xmlns:a16="http://schemas.microsoft.com/office/drawing/2014/main" id="{CC0F07F0-8404-A340-AA7C-639EBEA190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39" name="Frame 1538">
                          <a:extLst>
                            <a:ext uri="{FF2B5EF4-FFF2-40B4-BE49-F238E27FC236}">
                              <a16:creationId xmlns:a16="http://schemas.microsoft.com/office/drawing/2014/main" id="{B6255FDB-433A-1245-A565-4794BA8104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40" name="Frame 1539">
                          <a:extLst>
                            <a:ext uri="{FF2B5EF4-FFF2-40B4-BE49-F238E27FC236}">
                              <a16:creationId xmlns:a16="http://schemas.microsoft.com/office/drawing/2014/main" id="{8985B00B-3720-5B40-930B-CBBE6EC7DF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41" name="Rectangle 1540">
                          <a:extLst>
                            <a:ext uri="{FF2B5EF4-FFF2-40B4-BE49-F238E27FC236}">
                              <a16:creationId xmlns:a16="http://schemas.microsoft.com/office/drawing/2014/main" id="{A32311F6-0E36-C94A-8FD0-B0325B55F4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533" name="Group 1532">
                        <a:extLst>
                          <a:ext uri="{FF2B5EF4-FFF2-40B4-BE49-F238E27FC236}">
                            <a16:creationId xmlns:a16="http://schemas.microsoft.com/office/drawing/2014/main" id="{7B0390B5-A31D-E247-8FEB-44E711B7825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534" name="Frame 1533">
                          <a:extLst>
                            <a:ext uri="{FF2B5EF4-FFF2-40B4-BE49-F238E27FC236}">
                              <a16:creationId xmlns:a16="http://schemas.microsoft.com/office/drawing/2014/main" id="{50A7A473-CC31-0048-936B-43255F9DD0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35" name="Frame 1534">
                          <a:extLst>
                            <a:ext uri="{FF2B5EF4-FFF2-40B4-BE49-F238E27FC236}">
                              <a16:creationId xmlns:a16="http://schemas.microsoft.com/office/drawing/2014/main" id="{28500228-F15F-2245-BF66-7DE3D2131F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36" name="Frame 1535">
                          <a:extLst>
                            <a:ext uri="{FF2B5EF4-FFF2-40B4-BE49-F238E27FC236}">
                              <a16:creationId xmlns:a16="http://schemas.microsoft.com/office/drawing/2014/main" id="{D5AEF75B-5DC9-1649-B75C-E520965044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537" name="Rectangle 1536">
                          <a:extLst>
                            <a:ext uri="{FF2B5EF4-FFF2-40B4-BE49-F238E27FC236}">
                              <a16:creationId xmlns:a16="http://schemas.microsoft.com/office/drawing/2014/main" id="{04D54ABF-6589-B641-BB7B-27AC50803A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519" name="Hexagon 1518">
                    <a:extLst>
                      <a:ext uri="{FF2B5EF4-FFF2-40B4-BE49-F238E27FC236}">
                        <a16:creationId xmlns:a16="http://schemas.microsoft.com/office/drawing/2014/main" id="{EC2AAA44-0CDB-2048-B6D4-2F62668554E2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20" name="Left-right Arrow 1519">
                    <a:extLst>
                      <a:ext uri="{FF2B5EF4-FFF2-40B4-BE49-F238E27FC236}">
                        <a16:creationId xmlns:a16="http://schemas.microsoft.com/office/drawing/2014/main" id="{6FB9048B-8D1B-B44E-B49B-CFD9D53ADC11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521" name="Left-right Arrow 1520">
                    <a:extLst>
                      <a:ext uri="{FF2B5EF4-FFF2-40B4-BE49-F238E27FC236}">
                        <a16:creationId xmlns:a16="http://schemas.microsoft.com/office/drawing/2014/main" id="{DF84FF27-3BF1-A345-BE33-985CE9C5E7F2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522" name="Left-right Arrow 1521">
                    <a:extLst>
                      <a:ext uri="{FF2B5EF4-FFF2-40B4-BE49-F238E27FC236}">
                        <a16:creationId xmlns:a16="http://schemas.microsoft.com/office/drawing/2014/main" id="{710680E6-5FDD-4A4E-94D4-34DBD7E5F47C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523" name="Left-right Arrow 1522">
                    <a:extLst>
                      <a:ext uri="{FF2B5EF4-FFF2-40B4-BE49-F238E27FC236}">
                        <a16:creationId xmlns:a16="http://schemas.microsoft.com/office/drawing/2014/main" id="{33B59825-77BB-154C-B02E-B9EFDB26BA23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524" name="Left-right Arrow 1523">
                    <a:extLst>
                      <a:ext uri="{FF2B5EF4-FFF2-40B4-BE49-F238E27FC236}">
                        <a16:creationId xmlns:a16="http://schemas.microsoft.com/office/drawing/2014/main" id="{DC9AE8AF-E9E2-4547-92DF-D5D2F660CFDA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525" name="Left-right Arrow 1524">
                    <a:extLst>
                      <a:ext uri="{FF2B5EF4-FFF2-40B4-BE49-F238E27FC236}">
                        <a16:creationId xmlns:a16="http://schemas.microsoft.com/office/drawing/2014/main" id="{0B420A88-455C-B344-8D43-0020084F0016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1610" name="Group 1609">
                  <a:extLst>
                    <a:ext uri="{FF2B5EF4-FFF2-40B4-BE49-F238E27FC236}">
                      <a16:creationId xmlns:a16="http://schemas.microsoft.com/office/drawing/2014/main" id="{49E1BCDE-DBB9-AB4C-9F7A-5034CC1FE07D}"/>
                    </a:ext>
                  </a:extLst>
                </p:cNvPr>
                <p:cNvGrpSpPr/>
                <p:nvPr/>
              </p:nvGrpSpPr>
              <p:grpSpPr>
                <a:xfrm>
                  <a:off x="2810513" y="89479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1611" name="Group 1610">
                    <a:extLst>
                      <a:ext uri="{FF2B5EF4-FFF2-40B4-BE49-F238E27FC236}">
                        <a16:creationId xmlns:a16="http://schemas.microsoft.com/office/drawing/2014/main" id="{4A064162-C29A-D140-96D2-5FC2B00E9F25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1619" name="Group 1618">
                      <a:extLst>
                        <a:ext uri="{FF2B5EF4-FFF2-40B4-BE49-F238E27FC236}">
                          <a16:creationId xmlns:a16="http://schemas.microsoft.com/office/drawing/2014/main" id="{5E2A7A16-59AE-FC48-8AC2-EBBF98F36A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683" name="Group 1682">
                        <a:extLst>
                          <a:ext uri="{FF2B5EF4-FFF2-40B4-BE49-F238E27FC236}">
                            <a16:creationId xmlns:a16="http://schemas.microsoft.com/office/drawing/2014/main" id="{4F6675C3-BED4-9147-A6AE-3970A4D3A6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99" name="Frame 1698">
                          <a:extLst>
                            <a:ext uri="{FF2B5EF4-FFF2-40B4-BE49-F238E27FC236}">
                              <a16:creationId xmlns:a16="http://schemas.microsoft.com/office/drawing/2014/main" id="{5DC0468B-B8F2-5C41-AA76-7D45C5CA1B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00" name="Frame 1699">
                          <a:extLst>
                            <a:ext uri="{FF2B5EF4-FFF2-40B4-BE49-F238E27FC236}">
                              <a16:creationId xmlns:a16="http://schemas.microsoft.com/office/drawing/2014/main" id="{F6A9B118-8C22-9F4D-8C39-BF7C8FBDEF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01" name="Frame 1700">
                          <a:extLst>
                            <a:ext uri="{FF2B5EF4-FFF2-40B4-BE49-F238E27FC236}">
                              <a16:creationId xmlns:a16="http://schemas.microsoft.com/office/drawing/2014/main" id="{C4B5391F-7921-7248-889C-7777D8817E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02" name="Rectangle 1701">
                          <a:extLst>
                            <a:ext uri="{FF2B5EF4-FFF2-40B4-BE49-F238E27FC236}">
                              <a16:creationId xmlns:a16="http://schemas.microsoft.com/office/drawing/2014/main" id="{C980C4FA-76C3-4D4B-A59D-A9228D944F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84" name="Group 1683">
                        <a:extLst>
                          <a:ext uri="{FF2B5EF4-FFF2-40B4-BE49-F238E27FC236}">
                            <a16:creationId xmlns:a16="http://schemas.microsoft.com/office/drawing/2014/main" id="{F03611AD-6972-264C-AF7F-99DA0E0CD4D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95" name="Frame 1694">
                          <a:extLst>
                            <a:ext uri="{FF2B5EF4-FFF2-40B4-BE49-F238E27FC236}">
                              <a16:creationId xmlns:a16="http://schemas.microsoft.com/office/drawing/2014/main" id="{115A7800-7D3E-544F-8A83-830BDF8C86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96" name="Frame 1695">
                          <a:extLst>
                            <a:ext uri="{FF2B5EF4-FFF2-40B4-BE49-F238E27FC236}">
                              <a16:creationId xmlns:a16="http://schemas.microsoft.com/office/drawing/2014/main" id="{BAB75CBF-EF76-B94E-B86E-6979A92ED8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97" name="Frame 1696">
                          <a:extLst>
                            <a:ext uri="{FF2B5EF4-FFF2-40B4-BE49-F238E27FC236}">
                              <a16:creationId xmlns:a16="http://schemas.microsoft.com/office/drawing/2014/main" id="{E05E8D27-0F4D-9F45-8AE3-1580F57768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98" name="Rectangle 1697">
                          <a:extLst>
                            <a:ext uri="{FF2B5EF4-FFF2-40B4-BE49-F238E27FC236}">
                              <a16:creationId xmlns:a16="http://schemas.microsoft.com/office/drawing/2014/main" id="{17F188E0-14D3-D242-9A1D-C0438CA633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85" name="Group 1684">
                        <a:extLst>
                          <a:ext uri="{FF2B5EF4-FFF2-40B4-BE49-F238E27FC236}">
                            <a16:creationId xmlns:a16="http://schemas.microsoft.com/office/drawing/2014/main" id="{FABA80D4-3A6B-4048-9368-7B62BA87C1D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91" name="Frame 1690">
                          <a:extLst>
                            <a:ext uri="{FF2B5EF4-FFF2-40B4-BE49-F238E27FC236}">
                              <a16:creationId xmlns:a16="http://schemas.microsoft.com/office/drawing/2014/main" id="{B7019F95-C05B-014D-BD41-1BCB410BF6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92" name="Frame 1691">
                          <a:extLst>
                            <a:ext uri="{FF2B5EF4-FFF2-40B4-BE49-F238E27FC236}">
                              <a16:creationId xmlns:a16="http://schemas.microsoft.com/office/drawing/2014/main" id="{572F0AE3-25CE-024F-AF78-83AA5C72BB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93" name="Frame 1692">
                          <a:extLst>
                            <a:ext uri="{FF2B5EF4-FFF2-40B4-BE49-F238E27FC236}">
                              <a16:creationId xmlns:a16="http://schemas.microsoft.com/office/drawing/2014/main" id="{56F291A9-7A22-DF48-BF8C-D9C942F572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94" name="Rectangle 1693">
                          <a:extLst>
                            <a:ext uri="{FF2B5EF4-FFF2-40B4-BE49-F238E27FC236}">
                              <a16:creationId xmlns:a16="http://schemas.microsoft.com/office/drawing/2014/main" id="{A1380DC9-ABF6-C944-A093-280A2F96AE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86" name="Group 1685">
                        <a:extLst>
                          <a:ext uri="{FF2B5EF4-FFF2-40B4-BE49-F238E27FC236}">
                            <a16:creationId xmlns:a16="http://schemas.microsoft.com/office/drawing/2014/main" id="{476D9108-DDAA-4C42-A3D4-E30E7908EE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87" name="Frame 1686">
                          <a:extLst>
                            <a:ext uri="{FF2B5EF4-FFF2-40B4-BE49-F238E27FC236}">
                              <a16:creationId xmlns:a16="http://schemas.microsoft.com/office/drawing/2014/main" id="{A8542A2A-439B-8D42-9839-FEC0F87EEC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88" name="Frame 1687">
                          <a:extLst>
                            <a:ext uri="{FF2B5EF4-FFF2-40B4-BE49-F238E27FC236}">
                              <a16:creationId xmlns:a16="http://schemas.microsoft.com/office/drawing/2014/main" id="{34F082E8-BA63-7B4E-A708-2F464E01E8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89" name="Frame 1688">
                          <a:extLst>
                            <a:ext uri="{FF2B5EF4-FFF2-40B4-BE49-F238E27FC236}">
                              <a16:creationId xmlns:a16="http://schemas.microsoft.com/office/drawing/2014/main" id="{9BA0FC28-5358-A643-A3AF-A1AA4624C4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90" name="Rectangle 1689">
                          <a:extLst>
                            <a:ext uri="{FF2B5EF4-FFF2-40B4-BE49-F238E27FC236}">
                              <a16:creationId xmlns:a16="http://schemas.microsoft.com/office/drawing/2014/main" id="{33FDBD6D-E497-434D-883D-12D769D966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20" name="Group 1619">
                      <a:extLst>
                        <a:ext uri="{FF2B5EF4-FFF2-40B4-BE49-F238E27FC236}">
                          <a16:creationId xmlns:a16="http://schemas.microsoft.com/office/drawing/2014/main" id="{D5A47BF3-A4E2-FE4F-B2CF-6E87D30331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663" name="Group 1662">
                        <a:extLst>
                          <a:ext uri="{FF2B5EF4-FFF2-40B4-BE49-F238E27FC236}">
                            <a16:creationId xmlns:a16="http://schemas.microsoft.com/office/drawing/2014/main" id="{755FE393-51BA-0A46-83EA-6860BCC358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79" name="Frame 1678">
                          <a:extLst>
                            <a:ext uri="{FF2B5EF4-FFF2-40B4-BE49-F238E27FC236}">
                              <a16:creationId xmlns:a16="http://schemas.microsoft.com/office/drawing/2014/main" id="{46FB88BD-AE2F-4340-B344-799A69E4B9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80" name="Frame 1679">
                          <a:extLst>
                            <a:ext uri="{FF2B5EF4-FFF2-40B4-BE49-F238E27FC236}">
                              <a16:creationId xmlns:a16="http://schemas.microsoft.com/office/drawing/2014/main" id="{C6F0A0AE-2E9C-3C4D-A439-BF0B28CA73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81" name="Frame 1680">
                          <a:extLst>
                            <a:ext uri="{FF2B5EF4-FFF2-40B4-BE49-F238E27FC236}">
                              <a16:creationId xmlns:a16="http://schemas.microsoft.com/office/drawing/2014/main" id="{4D67FFE3-B85D-3848-BFD5-39E04A9F8E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82" name="Rectangle 1681">
                          <a:extLst>
                            <a:ext uri="{FF2B5EF4-FFF2-40B4-BE49-F238E27FC236}">
                              <a16:creationId xmlns:a16="http://schemas.microsoft.com/office/drawing/2014/main" id="{6C2A4560-ACB6-2E4D-B73A-1805CDE3FA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64" name="Group 1663">
                        <a:extLst>
                          <a:ext uri="{FF2B5EF4-FFF2-40B4-BE49-F238E27FC236}">
                            <a16:creationId xmlns:a16="http://schemas.microsoft.com/office/drawing/2014/main" id="{1DDCDAAD-301A-F84D-B96F-F0E236D358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75" name="Frame 1674">
                          <a:extLst>
                            <a:ext uri="{FF2B5EF4-FFF2-40B4-BE49-F238E27FC236}">
                              <a16:creationId xmlns:a16="http://schemas.microsoft.com/office/drawing/2014/main" id="{F648781F-3B9B-244A-9AEB-542A3BCF0B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76" name="Frame 1675">
                          <a:extLst>
                            <a:ext uri="{FF2B5EF4-FFF2-40B4-BE49-F238E27FC236}">
                              <a16:creationId xmlns:a16="http://schemas.microsoft.com/office/drawing/2014/main" id="{18C90B21-4046-FD47-A8C1-4BE8D1015F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77" name="Frame 1676">
                          <a:extLst>
                            <a:ext uri="{FF2B5EF4-FFF2-40B4-BE49-F238E27FC236}">
                              <a16:creationId xmlns:a16="http://schemas.microsoft.com/office/drawing/2014/main" id="{9F305027-465E-6943-B16A-AE195C5497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78" name="Rectangle 1677">
                          <a:extLst>
                            <a:ext uri="{FF2B5EF4-FFF2-40B4-BE49-F238E27FC236}">
                              <a16:creationId xmlns:a16="http://schemas.microsoft.com/office/drawing/2014/main" id="{7360C963-82EF-5E41-8F91-D468F2B65E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65" name="Group 1664">
                        <a:extLst>
                          <a:ext uri="{FF2B5EF4-FFF2-40B4-BE49-F238E27FC236}">
                            <a16:creationId xmlns:a16="http://schemas.microsoft.com/office/drawing/2014/main" id="{4BCDFD63-75D9-FA4C-9FDC-DEB58E08E8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71" name="Frame 1670">
                          <a:extLst>
                            <a:ext uri="{FF2B5EF4-FFF2-40B4-BE49-F238E27FC236}">
                              <a16:creationId xmlns:a16="http://schemas.microsoft.com/office/drawing/2014/main" id="{981C7329-CFD2-074B-A1AE-A5F591DDE6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72" name="Frame 1671">
                          <a:extLst>
                            <a:ext uri="{FF2B5EF4-FFF2-40B4-BE49-F238E27FC236}">
                              <a16:creationId xmlns:a16="http://schemas.microsoft.com/office/drawing/2014/main" id="{11B7726F-6EA0-A541-8B13-22A08EA248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73" name="Frame 1672">
                          <a:extLst>
                            <a:ext uri="{FF2B5EF4-FFF2-40B4-BE49-F238E27FC236}">
                              <a16:creationId xmlns:a16="http://schemas.microsoft.com/office/drawing/2014/main" id="{66A7A973-FC31-6546-971A-B2171321AE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74" name="Rectangle 1673">
                          <a:extLst>
                            <a:ext uri="{FF2B5EF4-FFF2-40B4-BE49-F238E27FC236}">
                              <a16:creationId xmlns:a16="http://schemas.microsoft.com/office/drawing/2014/main" id="{1925691D-260D-4C4B-A0DC-D114A0B13C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66" name="Group 1665">
                        <a:extLst>
                          <a:ext uri="{FF2B5EF4-FFF2-40B4-BE49-F238E27FC236}">
                            <a16:creationId xmlns:a16="http://schemas.microsoft.com/office/drawing/2014/main" id="{A7473665-723C-DD4B-A94A-1BB14C06EB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67" name="Frame 1666">
                          <a:extLst>
                            <a:ext uri="{FF2B5EF4-FFF2-40B4-BE49-F238E27FC236}">
                              <a16:creationId xmlns:a16="http://schemas.microsoft.com/office/drawing/2014/main" id="{36B828D2-7B87-9F42-8A85-B600C21263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68" name="Frame 1667">
                          <a:extLst>
                            <a:ext uri="{FF2B5EF4-FFF2-40B4-BE49-F238E27FC236}">
                              <a16:creationId xmlns:a16="http://schemas.microsoft.com/office/drawing/2014/main" id="{2835AE57-3354-CC4D-A12C-F5595C4FBF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69" name="Frame 1668">
                          <a:extLst>
                            <a:ext uri="{FF2B5EF4-FFF2-40B4-BE49-F238E27FC236}">
                              <a16:creationId xmlns:a16="http://schemas.microsoft.com/office/drawing/2014/main" id="{7295D9C5-44A9-FA45-848D-D678E55516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70" name="Rectangle 1669">
                          <a:extLst>
                            <a:ext uri="{FF2B5EF4-FFF2-40B4-BE49-F238E27FC236}">
                              <a16:creationId xmlns:a16="http://schemas.microsoft.com/office/drawing/2014/main" id="{6BB04455-1B9C-5848-BF04-8125B517C7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21" name="Group 1620">
                      <a:extLst>
                        <a:ext uri="{FF2B5EF4-FFF2-40B4-BE49-F238E27FC236}">
                          <a16:creationId xmlns:a16="http://schemas.microsoft.com/office/drawing/2014/main" id="{AC26CC0F-B34E-5946-867D-79350C54AD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643" name="Group 1642">
                        <a:extLst>
                          <a:ext uri="{FF2B5EF4-FFF2-40B4-BE49-F238E27FC236}">
                            <a16:creationId xmlns:a16="http://schemas.microsoft.com/office/drawing/2014/main" id="{8F06C14B-B26D-0245-B716-3CB86F66D5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59" name="Frame 1658">
                          <a:extLst>
                            <a:ext uri="{FF2B5EF4-FFF2-40B4-BE49-F238E27FC236}">
                              <a16:creationId xmlns:a16="http://schemas.microsoft.com/office/drawing/2014/main" id="{1F9826D5-AAE9-5348-B386-B8D1CBA163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60" name="Frame 1659">
                          <a:extLst>
                            <a:ext uri="{FF2B5EF4-FFF2-40B4-BE49-F238E27FC236}">
                              <a16:creationId xmlns:a16="http://schemas.microsoft.com/office/drawing/2014/main" id="{D1F818AD-5F2D-9B4B-A7BE-9EDEBFF6D8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61" name="Frame 1660">
                          <a:extLst>
                            <a:ext uri="{FF2B5EF4-FFF2-40B4-BE49-F238E27FC236}">
                              <a16:creationId xmlns:a16="http://schemas.microsoft.com/office/drawing/2014/main" id="{A19DF09B-AE14-EF49-A885-C9B6483F21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62" name="Rectangle 1661">
                          <a:extLst>
                            <a:ext uri="{FF2B5EF4-FFF2-40B4-BE49-F238E27FC236}">
                              <a16:creationId xmlns:a16="http://schemas.microsoft.com/office/drawing/2014/main" id="{997CBFBD-CBFF-084C-A942-1E03D454A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44" name="Group 1643">
                        <a:extLst>
                          <a:ext uri="{FF2B5EF4-FFF2-40B4-BE49-F238E27FC236}">
                            <a16:creationId xmlns:a16="http://schemas.microsoft.com/office/drawing/2014/main" id="{F3E3A006-8172-EA43-89C2-88F9D1F018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55" name="Frame 1654">
                          <a:extLst>
                            <a:ext uri="{FF2B5EF4-FFF2-40B4-BE49-F238E27FC236}">
                              <a16:creationId xmlns:a16="http://schemas.microsoft.com/office/drawing/2014/main" id="{B399F65E-EA83-5C4E-B6C8-FBDA398D1D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56" name="Frame 1655">
                          <a:extLst>
                            <a:ext uri="{FF2B5EF4-FFF2-40B4-BE49-F238E27FC236}">
                              <a16:creationId xmlns:a16="http://schemas.microsoft.com/office/drawing/2014/main" id="{7C645D1F-2DEE-094D-8A80-7407EBCF42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57" name="Frame 1656">
                          <a:extLst>
                            <a:ext uri="{FF2B5EF4-FFF2-40B4-BE49-F238E27FC236}">
                              <a16:creationId xmlns:a16="http://schemas.microsoft.com/office/drawing/2014/main" id="{4683C358-67F3-8540-8EAF-C2E62D95FA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58" name="Rectangle 1657">
                          <a:extLst>
                            <a:ext uri="{FF2B5EF4-FFF2-40B4-BE49-F238E27FC236}">
                              <a16:creationId xmlns:a16="http://schemas.microsoft.com/office/drawing/2014/main" id="{C72D1BEF-8CC4-9A45-BACE-736CBF7D07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45" name="Group 1644">
                        <a:extLst>
                          <a:ext uri="{FF2B5EF4-FFF2-40B4-BE49-F238E27FC236}">
                            <a16:creationId xmlns:a16="http://schemas.microsoft.com/office/drawing/2014/main" id="{97B49F06-BD12-054A-89A1-25342CCB54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51" name="Frame 1650">
                          <a:extLst>
                            <a:ext uri="{FF2B5EF4-FFF2-40B4-BE49-F238E27FC236}">
                              <a16:creationId xmlns:a16="http://schemas.microsoft.com/office/drawing/2014/main" id="{C8DEBDAC-B400-7D4C-A172-AA3D5FF6D1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52" name="Frame 1651">
                          <a:extLst>
                            <a:ext uri="{FF2B5EF4-FFF2-40B4-BE49-F238E27FC236}">
                              <a16:creationId xmlns:a16="http://schemas.microsoft.com/office/drawing/2014/main" id="{EE739F1D-45B8-5E4D-ADDB-FDEB35EE12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53" name="Frame 1652">
                          <a:extLst>
                            <a:ext uri="{FF2B5EF4-FFF2-40B4-BE49-F238E27FC236}">
                              <a16:creationId xmlns:a16="http://schemas.microsoft.com/office/drawing/2014/main" id="{5C36C7DF-FDFF-C74D-B7F1-1B920EE4AE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54" name="Rectangle 1653">
                          <a:extLst>
                            <a:ext uri="{FF2B5EF4-FFF2-40B4-BE49-F238E27FC236}">
                              <a16:creationId xmlns:a16="http://schemas.microsoft.com/office/drawing/2014/main" id="{4B48EE61-255B-EC45-8925-27B025B67E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46" name="Group 1645">
                        <a:extLst>
                          <a:ext uri="{FF2B5EF4-FFF2-40B4-BE49-F238E27FC236}">
                            <a16:creationId xmlns:a16="http://schemas.microsoft.com/office/drawing/2014/main" id="{DB4C1627-CE2D-7442-9720-ED801A9BD96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47" name="Frame 1646">
                          <a:extLst>
                            <a:ext uri="{FF2B5EF4-FFF2-40B4-BE49-F238E27FC236}">
                              <a16:creationId xmlns:a16="http://schemas.microsoft.com/office/drawing/2014/main" id="{F8A304FA-ACB9-8841-BA27-E90F902330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48" name="Frame 1647">
                          <a:extLst>
                            <a:ext uri="{FF2B5EF4-FFF2-40B4-BE49-F238E27FC236}">
                              <a16:creationId xmlns:a16="http://schemas.microsoft.com/office/drawing/2014/main" id="{995EA8C1-A78E-4044-AA61-838DEADD01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49" name="Frame 1648">
                          <a:extLst>
                            <a:ext uri="{FF2B5EF4-FFF2-40B4-BE49-F238E27FC236}">
                              <a16:creationId xmlns:a16="http://schemas.microsoft.com/office/drawing/2014/main" id="{A3A28859-5397-164A-B328-FFC6A2392F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50" name="Rectangle 1649">
                          <a:extLst>
                            <a:ext uri="{FF2B5EF4-FFF2-40B4-BE49-F238E27FC236}">
                              <a16:creationId xmlns:a16="http://schemas.microsoft.com/office/drawing/2014/main" id="{65A96084-F75E-D34F-9218-BB4DA4A5B8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22" name="Group 1621">
                      <a:extLst>
                        <a:ext uri="{FF2B5EF4-FFF2-40B4-BE49-F238E27FC236}">
                          <a16:creationId xmlns:a16="http://schemas.microsoft.com/office/drawing/2014/main" id="{146AB8BA-36B8-9844-BEA7-B8F243B29B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623" name="Group 1622">
                        <a:extLst>
                          <a:ext uri="{FF2B5EF4-FFF2-40B4-BE49-F238E27FC236}">
                            <a16:creationId xmlns:a16="http://schemas.microsoft.com/office/drawing/2014/main" id="{20E82946-9A92-4C4B-8AD6-FD6E0E76BC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39" name="Frame 1638">
                          <a:extLst>
                            <a:ext uri="{FF2B5EF4-FFF2-40B4-BE49-F238E27FC236}">
                              <a16:creationId xmlns:a16="http://schemas.microsoft.com/office/drawing/2014/main" id="{15FA0E69-FF10-E345-961E-5653BD703F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40" name="Frame 1639">
                          <a:extLst>
                            <a:ext uri="{FF2B5EF4-FFF2-40B4-BE49-F238E27FC236}">
                              <a16:creationId xmlns:a16="http://schemas.microsoft.com/office/drawing/2014/main" id="{394254B8-4801-CB42-93CA-8D32D4A11E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41" name="Frame 1640">
                          <a:extLst>
                            <a:ext uri="{FF2B5EF4-FFF2-40B4-BE49-F238E27FC236}">
                              <a16:creationId xmlns:a16="http://schemas.microsoft.com/office/drawing/2014/main" id="{569F058F-C2D1-7E4D-AAD4-553AC50F7A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42" name="Rectangle 1641">
                          <a:extLst>
                            <a:ext uri="{FF2B5EF4-FFF2-40B4-BE49-F238E27FC236}">
                              <a16:creationId xmlns:a16="http://schemas.microsoft.com/office/drawing/2014/main" id="{6C37D677-57C7-DD4F-B0A9-38FE5B5B91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24" name="Group 1623">
                        <a:extLst>
                          <a:ext uri="{FF2B5EF4-FFF2-40B4-BE49-F238E27FC236}">
                            <a16:creationId xmlns:a16="http://schemas.microsoft.com/office/drawing/2014/main" id="{76CFEEDA-80D4-E44E-8ECF-2F3CB8E126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35" name="Frame 1634">
                          <a:extLst>
                            <a:ext uri="{FF2B5EF4-FFF2-40B4-BE49-F238E27FC236}">
                              <a16:creationId xmlns:a16="http://schemas.microsoft.com/office/drawing/2014/main" id="{4414B2D4-6BE7-7049-BD7A-2CBCFE4956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36" name="Frame 1635">
                          <a:extLst>
                            <a:ext uri="{FF2B5EF4-FFF2-40B4-BE49-F238E27FC236}">
                              <a16:creationId xmlns:a16="http://schemas.microsoft.com/office/drawing/2014/main" id="{5D7D52FB-078A-4749-99C9-3C2D4F2395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37" name="Frame 1636">
                          <a:extLst>
                            <a:ext uri="{FF2B5EF4-FFF2-40B4-BE49-F238E27FC236}">
                              <a16:creationId xmlns:a16="http://schemas.microsoft.com/office/drawing/2014/main" id="{6F716C42-DEED-E944-B0B0-2E3853D838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38" name="Rectangle 1637">
                          <a:extLst>
                            <a:ext uri="{FF2B5EF4-FFF2-40B4-BE49-F238E27FC236}">
                              <a16:creationId xmlns:a16="http://schemas.microsoft.com/office/drawing/2014/main" id="{44B5D4AA-A0B0-4B47-9D53-4EF9B023EF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25" name="Group 1624">
                        <a:extLst>
                          <a:ext uri="{FF2B5EF4-FFF2-40B4-BE49-F238E27FC236}">
                            <a16:creationId xmlns:a16="http://schemas.microsoft.com/office/drawing/2014/main" id="{0EC51CC2-BE16-6C46-B95F-93166C5FEFB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31" name="Frame 1630">
                          <a:extLst>
                            <a:ext uri="{FF2B5EF4-FFF2-40B4-BE49-F238E27FC236}">
                              <a16:creationId xmlns:a16="http://schemas.microsoft.com/office/drawing/2014/main" id="{60A2DD10-25C2-E247-A658-C07BC19E74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32" name="Frame 1631">
                          <a:extLst>
                            <a:ext uri="{FF2B5EF4-FFF2-40B4-BE49-F238E27FC236}">
                              <a16:creationId xmlns:a16="http://schemas.microsoft.com/office/drawing/2014/main" id="{58721315-C845-1941-A0FF-B9740543FF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33" name="Frame 1632">
                          <a:extLst>
                            <a:ext uri="{FF2B5EF4-FFF2-40B4-BE49-F238E27FC236}">
                              <a16:creationId xmlns:a16="http://schemas.microsoft.com/office/drawing/2014/main" id="{831BAD6B-2133-4A45-A3C0-959666E4EE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34" name="Rectangle 1633">
                          <a:extLst>
                            <a:ext uri="{FF2B5EF4-FFF2-40B4-BE49-F238E27FC236}">
                              <a16:creationId xmlns:a16="http://schemas.microsoft.com/office/drawing/2014/main" id="{56261D55-40FA-9C44-A18C-7789F2BA7A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626" name="Group 1625">
                        <a:extLst>
                          <a:ext uri="{FF2B5EF4-FFF2-40B4-BE49-F238E27FC236}">
                            <a16:creationId xmlns:a16="http://schemas.microsoft.com/office/drawing/2014/main" id="{38E230FA-F195-1E45-A529-C0E962106B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627" name="Frame 1626">
                          <a:extLst>
                            <a:ext uri="{FF2B5EF4-FFF2-40B4-BE49-F238E27FC236}">
                              <a16:creationId xmlns:a16="http://schemas.microsoft.com/office/drawing/2014/main" id="{62FA4630-E895-AD40-9789-6A76CDE4C6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28" name="Frame 1627">
                          <a:extLst>
                            <a:ext uri="{FF2B5EF4-FFF2-40B4-BE49-F238E27FC236}">
                              <a16:creationId xmlns:a16="http://schemas.microsoft.com/office/drawing/2014/main" id="{EC4100A3-B3A7-CC47-A404-D73C9B2D6F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29" name="Frame 1628">
                          <a:extLst>
                            <a:ext uri="{FF2B5EF4-FFF2-40B4-BE49-F238E27FC236}">
                              <a16:creationId xmlns:a16="http://schemas.microsoft.com/office/drawing/2014/main" id="{CDB9F77B-FC56-3345-A74F-9C0B5F0AB5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630" name="Rectangle 1629">
                          <a:extLst>
                            <a:ext uri="{FF2B5EF4-FFF2-40B4-BE49-F238E27FC236}">
                              <a16:creationId xmlns:a16="http://schemas.microsoft.com/office/drawing/2014/main" id="{97A16BD1-F472-5345-9703-4CD16A9500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612" name="Hexagon 1611">
                    <a:extLst>
                      <a:ext uri="{FF2B5EF4-FFF2-40B4-BE49-F238E27FC236}">
                        <a16:creationId xmlns:a16="http://schemas.microsoft.com/office/drawing/2014/main" id="{059EC625-A788-C84A-90C8-F70A2B0EDC79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3" name="Left-right Arrow 1612">
                    <a:extLst>
                      <a:ext uri="{FF2B5EF4-FFF2-40B4-BE49-F238E27FC236}">
                        <a16:creationId xmlns:a16="http://schemas.microsoft.com/office/drawing/2014/main" id="{7E638872-1085-BC4E-A184-012174FF9DC2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614" name="Left-right Arrow 1613">
                    <a:extLst>
                      <a:ext uri="{FF2B5EF4-FFF2-40B4-BE49-F238E27FC236}">
                        <a16:creationId xmlns:a16="http://schemas.microsoft.com/office/drawing/2014/main" id="{44F2288F-3514-FB45-96FF-D4AC7575889A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615" name="Left-right Arrow 1614">
                    <a:extLst>
                      <a:ext uri="{FF2B5EF4-FFF2-40B4-BE49-F238E27FC236}">
                        <a16:creationId xmlns:a16="http://schemas.microsoft.com/office/drawing/2014/main" id="{37EC337C-8395-D14D-B7C0-3CF96E7963EB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616" name="Left-right Arrow 1615">
                    <a:extLst>
                      <a:ext uri="{FF2B5EF4-FFF2-40B4-BE49-F238E27FC236}">
                        <a16:creationId xmlns:a16="http://schemas.microsoft.com/office/drawing/2014/main" id="{6AA981D6-AB24-054A-9C7E-54AB2813984A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617" name="Left-right Arrow 1616">
                    <a:extLst>
                      <a:ext uri="{FF2B5EF4-FFF2-40B4-BE49-F238E27FC236}">
                        <a16:creationId xmlns:a16="http://schemas.microsoft.com/office/drawing/2014/main" id="{A3401DFA-C126-BE43-922A-445A0079F2BB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618" name="Left-right Arrow 1617">
                    <a:extLst>
                      <a:ext uri="{FF2B5EF4-FFF2-40B4-BE49-F238E27FC236}">
                        <a16:creationId xmlns:a16="http://schemas.microsoft.com/office/drawing/2014/main" id="{32F6355D-87AB-9248-8E0D-BF9B897127F1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1703" name="Group 1702">
                  <a:extLst>
                    <a:ext uri="{FF2B5EF4-FFF2-40B4-BE49-F238E27FC236}">
                      <a16:creationId xmlns:a16="http://schemas.microsoft.com/office/drawing/2014/main" id="{6AADA865-1AA5-C042-A53C-DD7F38CCC9BB}"/>
                    </a:ext>
                  </a:extLst>
                </p:cNvPr>
                <p:cNvGrpSpPr/>
                <p:nvPr/>
              </p:nvGrpSpPr>
              <p:grpSpPr>
                <a:xfrm>
                  <a:off x="3821134" y="89420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1704" name="Group 1703">
                    <a:extLst>
                      <a:ext uri="{FF2B5EF4-FFF2-40B4-BE49-F238E27FC236}">
                        <a16:creationId xmlns:a16="http://schemas.microsoft.com/office/drawing/2014/main" id="{A1774DC8-0CD0-CF4D-88E8-44688B1F35E3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1712" name="Group 1711">
                      <a:extLst>
                        <a:ext uri="{FF2B5EF4-FFF2-40B4-BE49-F238E27FC236}">
                          <a16:creationId xmlns:a16="http://schemas.microsoft.com/office/drawing/2014/main" id="{46049EF2-1FDC-2148-9475-5176234D4D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776" name="Group 1775">
                        <a:extLst>
                          <a:ext uri="{FF2B5EF4-FFF2-40B4-BE49-F238E27FC236}">
                            <a16:creationId xmlns:a16="http://schemas.microsoft.com/office/drawing/2014/main" id="{27981855-87B5-C84C-9B2A-A63A0ED4A5D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92" name="Frame 1791">
                          <a:extLst>
                            <a:ext uri="{FF2B5EF4-FFF2-40B4-BE49-F238E27FC236}">
                              <a16:creationId xmlns:a16="http://schemas.microsoft.com/office/drawing/2014/main" id="{F4831B7C-710F-EE4E-9240-B359A23DA8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93" name="Frame 1792">
                          <a:extLst>
                            <a:ext uri="{FF2B5EF4-FFF2-40B4-BE49-F238E27FC236}">
                              <a16:creationId xmlns:a16="http://schemas.microsoft.com/office/drawing/2014/main" id="{C8C50FE5-40DB-8E41-8DEF-BCA89EC10F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94" name="Frame 1793">
                          <a:extLst>
                            <a:ext uri="{FF2B5EF4-FFF2-40B4-BE49-F238E27FC236}">
                              <a16:creationId xmlns:a16="http://schemas.microsoft.com/office/drawing/2014/main" id="{66C95459-6FFD-2F4D-95BD-B3F597D2FF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95" name="Rectangle 1794">
                          <a:extLst>
                            <a:ext uri="{FF2B5EF4-FFF2-40B4-BE49-F238E27FC236}">
                              <a16:creationId xmlns:a16="http://schemas.microsoft.com/office/drawing/2014/main" id="{7FFCB2E8-81B8-D345-9E6B-796F2B1B8E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77" name="Group 1776">
                        <a:extLst>
                          <a:ext uri="{FF2B5EF4-FFF2-40B4-BE49-F238E27FC236}">
                            <a16:creationId xmlns:a16="http://schemas.microsoft.com/office/drawing/2014/main" id="{B750ABBC-86FB-814A-A90A-8CF91C3DA88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88" name="Frame 1787">
                          <a:extLst>
                            <a:ext uri="{FF2B5EF4-FFF2-40B4-BE49-F238E27FC236}">
                              <a16:creationId xmlns:a16="http://schemas.microsoft.com/office/drawing/2014/main" id="{221613D5-E7FE-3240-AD20-0E1425646B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89" name="Frame 1788">
                          <a:extLst>
                            <a:ext uri="{FF2B5EF4-FFF2-40B4-BE49-F238E27FC236}">
                              <a16:creationId xmlns:a16="http://schemas.microsoft.com/office/drawing/2014/main" id="{13348379-5041-BE42-BA64-178A1613D0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90" name="Frame 1789">
                          <a:extLst>
                            <a:ext uri="{FF2B5EF4-FFF2-40B4-BE49-F238E27FC236}">
                              <a16:creationId xmlns:a16="http://schemas.microsoft.com/office/drawing/2014/main" id="{D85D6527-F05A-EF47-A401-3EC7BABBCB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91" name="Rectangle 1790">
                          <a:extLst>
                            <a:ext uri="{FF2B5EF4-FFF2-40B4-BE49-F238E27FC236}">
                              <a16:creationId xmlns:a16="http://schemas.microsoft.com/office/drawing/2014/main" id="{A8A936B9-3159-6A4B-8205-8B5F76DB5E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78" name="Group 1777">
                        <a:extLst>
                          <a:ext uri="{FF2B5EF4-FFF2-40B4-BE49-F238E27FC236}">
                            <a16:creationId xmlns:a16="http://schemas.microsoft.com/office/drawing/2014/main" id="{683AC167-A6B3-C14F-8152-707A3DF6816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84" name="Frame 1783">
                          <a:extLst>
                            <a:ext uri="{FF2B5EF4-FFF2-40B4-BE49-F238E27FC236}">
                              <a16:creationId xmlns:a16="http://schemas.microsoft.com/office/drawing/2014/main" id="{41BC5CC1-60CD-114D-BF55-45599B1A60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85" name="Frame 1784">
                          <a:extLst>
                            <a:ext uri="{FF2B5EF4-FFF2-40B4-BE49-F238E27FC236}">
                              <a16:creationId xmlns:a16="http://schemas.microsoft.com/office/drawing/2014/main" id="{E07F5542-E73B-F649-8C7B-8CC8EAABFE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86" name="Frame 1785">
                          <a:extLst>
                            <a:ext uri="{FF2B5EF4-FFF2-40B4-BE49-F238E27FC236}">
                              <a16:creationId xmlns:a16="http://schemas.microsoft.com/office/drawing/2014/main" id="{16431BEE-DAC7-A04D-A225-BA1FB4A0D7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87" name="Rectangle 1786">
                          <a:extLst>
                            <a:ext uri="{FF2B5EF4-FFF2-40B4-BE49-F238E27FC236}">
                              <a16:creationId xmlns:a16="http://schemas.microsoft.com/office/drawing/2014/main" id="{869DBB95-3451-4C47-A35A-6E49D504AD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79" name="Group 1778">
                        <a:extLst>
                          <a:ext uri="{FF2B5EF4-FFF2-40B4-BE49-F238E27FC236}">
                            <a16:creationId xmlns:a16="http://schemas.microsoft.com/office/drawing/2014/main" id="{29956EAD-33E2-1743-B6B1-4A498A3C42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80" name="Frame 1779">
                          <a:extLst>
                            <a:ext uri="{FF2B5EF4-FFF2-40B4-BE49-F238E27FC236}">
                              <a16:creationId xmlns:a16="http://schemas.microsoft.com/office/drawing/2014/main" id="{10AF0027-AF3B-C349-A335-F12A32312A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81" name="Frame 1780">
                          <a:extLst>
                            <a:ext uri="{FF2B5EF4-FFF2-40B4-BE49-F238E27FC236}">
                              <a16:creationId xmlns:a16="http://schemas.microsoft.com/office/drawing/2014/main" id="{2040020B-C6DD-4B49-9E04-3DE77EC9BD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82" name="Frame 1781">
                          <a:extLst>
                            <a:ext uri="{FF2B5EF4-FFF2-40B4-BE49-F238E27FC236}">
                              <a16:creationId xmlns:a16="http://schemas.microsoft.com/office/drawing/2014/main" id="{4D51A787-77C9-864F-AB7B-48F22A2D6F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83" name="Rectangle 1782">
                          <a:extLst>
                            <a:ext uri="{FF2B5EF4-FFF2-40B4-BE49-F238E27FC236}">
                              <a16:creationId xmlns:a16="http://schemas.microsoft.com/office/drawing/2014/main" id="{424B1E91-A024-DD49-8CEB-9636D299EE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713" name="Group 1712">
                      <a:extLst>
                        <a:ext uri="{FF2B5EF4-FFF2-40B4-BE49-F238E27FC236}">
                          <a16:creationId xmlns:a16="http://schemas.microsoft.com/office/drawing/2014/main" id="{C19C39EF-3941-9B43-8080-083C41B6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756" name="Group 1755">
                        <a:extLst>
                          <a:ext uri="{FF2B5EF4-FFF2-40B4-BE49-F238E27FC236}">
                            <a16:creationId xmlns:a16="http://schemas.microsoft.com/office/drawing/2014/main" id="{6B44FBD7-FC11-8D45-8C7C-304E3B98DB4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72" name="Frame 1771">
                          <a:extLst>
                            <a:ext uri="{FF2B5EF4-FFF2-40B4-BE49-F238E27FC236}">
                              <a16:creationId xmlns:a16="http://schemas.microsoft.com/office/drawing/2014/main" id="{B2C25653-49F4-E944-AFE9-29E0620F77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73" name="Frame 1772">
                          <a:extLst>
                            <a:ext uri="{FF2B5EF4-FFF2-40B4-BE49-F238E27FC236}">
                              <a16:creationId xmlns:a16="http://schemas.microsoft.com/office/drawing/2014/main" id="{F0AD9351-A370-A34C-A9C5-C8424802FE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74" name="Frame 1773">
                          <a:extLst>
                            <a:ext uri="{FF2B5EF4-FFF2-40B4-BE49-F238E27FC236}">
                              <a16:creationId xmlns:a16="http://schemas.microsoft.com/office/drawing/2014/main" id="{07B6672A-E204-1644-8A26-3942C06B4A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75" name="Rectangle 1774">
                          <a:extLst>
                            <a:ext uri="{FF2B5EF4-FFF2-40B4-BE49-F238E27FC236}">
                              <a16:creationId xmlns:a16="http://schemas.microsoft.com/office/drawing/2014/main" id="{8C0CD940-D409-8549-8A21-B6C53A3373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57" name="Group 1756">
                        <a:extLst>
                          <a:ext uri="{FF2B5EF4-FFF2-40B4-BE49-F238E27FC236}">
                            <a16:creationId xmlns:a16="http://schemas.microsoft.com/office/drawing/2014/main" id="{9D604210-A6EE-0344-9B33-3A5A3589E83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68" name="Frame 1767">
                          <a:extLst>
                            <a:ext uri="{FF2B5EF4-FFF2-40B4-BE49-F238E27FC236}">
                              <a16:creationId xmlns:a16="http://schemas.microsoft.com/office/drawing/2014/main" id="{5375A96C-03BC-9C48-9409-2939E61DA9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69" name="Frame 1768">
                          <a:extLst>
                            <a:ext uri="{FF2B5EF4-FFF2-40B4-BE49-F238E27FC236}">
                              <a16:creationId xmlns:a16="http://schemas.microsoft.com/office/drawing/2014/main" id="{1456C01B-5076-EB4D-9979-594ACEA2ED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70" name="Frame 1769">
                          <a:extLst>
                            <a:ext uri="{FF2B5EF4-FFF2-40B4-BE49-F238E27FC236}">
                              <a16:creationId xmlns:a16="http://schemas.microsoft.com/office/drawing/2014/main" id="{67696516-D53A-1F4D-AE8A-DBD7BE8F62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71" name="Rectangle 1770">
                          <a:extLst>
                            <a:ext uri="{FF2B5EF4-FFF2-40B4-BE49-F238E27FC236}">
                              <a16:creationId xmlns:a16="http://schemas.microsoft.com/office/drawing/2014/main" id="{DCEC2A19-296D-514C-B8C3-7EA995731D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58" name="Group 1757">
                        <a:extLst>
                          <a:ext uri="{FF2B5EF4-FFF2-40B4-BE49-F238E27FC236}">
                            <a16:creationId xmlns:a16="http://schemas.microsoft.com/office/drawing/2014/main" id="{09DCE96B-1291-2243-B4E3-770BDA1445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64" name="Frame 1763">
                          <a:extLst>
                            <a:ext uri="{FF2B5EF4-FFF2-40B4-BE49-F238E27FC236}">
                              <a16:creationId xmlns:a16="http://schemas.microsoft.com/office/drawing/2014/main" id="{B85161EA-3AEB-1E42-88C9-576CFA0F16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65" name="Frame 1764">
                          <a:extLst>
                            <a:ext uri="{FF2B5EF4-FFF2-40B4-BE49-F238E27FC236}">
                              <a16:creationId xmlns:a16="http://schemas.microsoft.com/office/drawing/2014/main" id="{566EAC1F-E925-8B42-8517-C3C30F44A2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66" name="Frame 1765">
                          <a:extLst>
                            <a:ext uri="{FF2B5EF4-FFF2-40B4-BE49-F238E27FC236}">
                              <a16:creationId xmlns:a16="http://schemas.microsoft.com/office/drawing/2014/main" id="{706F5D88-FA11-BD41-839D-546410C01D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67" name="Rectangle 1766">
                          <a:extLst>
                            <a:ext uri="{FF2B5EF4-FFF2-40B4-BE49-F238E27FC236}">
                              <a16:creationId xmlns:a16="http://schemas.microsoft.com/office/drawing/2014/main" id="{96499383-D024-1D4E-A29D-DF106D56EE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59" name="Group 1758">
                        <a:extLst>
                          <a:ext uri="{FF2B5EF4-FFF2-40B4-BE49-F238E27FC236}">
                            <a16:creationId xmlns:a16="http://schemas.microsoft.com/office/drawing/2014/main" id="{7E1BEDE6-F49A-0C43-8DD0-C0B96DBBDBC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60" name="Frame 1759">
                          <a:extLst>
                            <a:ext uri="{FF2B5EF4-FFF2-40B4-BE49-F238E27FC236}">
                              <a16:creationId xmlns:a16="http://schemas.microsoft.com/office/drawing/2014/main" id="{854F6D61-3513-FF4A-AE88-D7A347EE71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61" name="Frame 1760">
                          <a:extLst>
                            <a:ext uri="{FF2B5EF4-FFF2-40B4-BE49-F238E27FC236}">
                              <a16:creationId xmlns:a16="http://schemas.microsoft.com/office/drawing/2014/main" id="{1831B125-4034-0346-A785-636475478F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62" name="Frame 1761">
                          <a:extLst>
                            <a:ext uri="{FF2B5EF4-FFF2-40B4-BE49-F238E27FC236}">
                              <a16:creationId xmlns:a16="http://schemas.microsoft.com/office/drawing/2014/main" id="{5AA6DC15-C180-7341-9C28-045BA1527F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63" name="Rectangle 1762">
                          <a:extLst>
                            <a:ext uri="{FF2B5EF4-FFF2-40B4-BE49-F238E27FC236}">
                              <a16:creationId xmlns:a16="http://schemas.microsoft.com/office/drawing/2014/main" id="{A0A5A45B-7F60-FF47-A843-A4D6374F6C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714" name="Group 1713">
                      <a:extLst>
                        <a:ext uri="{FF2B5EF4-FFF2-40B4-BE49-F238E27FC236}">
                          <a16:creationId xmlns:a16="http://schemas.microsoft.com/office/drawing/2014/main" id="{7C644337-B692-F44B-87FB-8C5523A00D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736" name="Group 1735">
                        <a:extLst>
                          <a:ext uri="{FF2B5EF4-FFF2-40B4-BE49-F238E27FC236}">
                            <a16:creationId xmlns:a16="http://schemas.microsoft.com/office/drawing/2014/main" id="{0799E2F5-318B-5940-9B04-7E02CA427EE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52" name="Frame 1751">
                          <a:extLst>
                            <a:ext uri="{FF2B5EF4-FFF2-40B4-BE49-F238E27FC236}">
                              <a16:creationId xmlns:a16="http://schemas.microsoft.com/office/drawing/2014/main" id="{6539E584-964A-6044-8A64-4D5F08AC72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53" name="Frame 1752">
                          <a:extLst>
                            <a:ext uri="{FF2B5EF4-FFF2-40B4-BE49-F238E27FC236}">
                              <a16:creationId xmlns:a16="http://schemas.microsoft.com/office/drawing/2014/main" id="{1734109C-26DB-8143-8E39-9CE257648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54" name="Frame 1753">
                          <a:extLst>
                            <a:ext uri="{FF2B5EF4-FFF2-40B4-BE49-F238E27FC236}">
                              <a16:creationId xmlns:a16="http://schemas.microsoft.com/office/drawing/2014/main" id="{E04FB782-1796-3E4E-9090-A4CD4BC95D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55" name="Rectangle 1754">
                          <a:extLst>
                            <a:ext uri="{FF2B5EF4-FFF2-40B4-BE49-F238E27FC236}">
                              <a16:creationId xmlns:a16="http://schemas.microsoft.com/office/drawing/2014/main" id="{B3198CFB-3F34-E148-A147-E234B53871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37" name="Group 1736">
                        <a:extLst>
                          <a:ext uri="{FF2B5EF4-FFF2-40B4-BE49-F238E27FC236}">
                            <a16:creationId xmlns:a16="http://schemas.microsoft.com/office/drawing/2014/main" id="{13C923D0-B27C-5746-AC6D-2D4F102324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48" name="Frame 1747">
                          <a:extLst>
                            <a:ext uri="{FF2B5EF4-FFF2-40B4-BE49-F238E27FC236}">
                              <a16:creationId xmlns:a16="http://schemas.microsoft.com/office/drawing/2014/main" id="{A04ABC20-8B1B-D84D-91CD-7B1DCA70EE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49" name="Frame 1748">
                          <a:extLst>
                            <a:ext uri="{FF2B5EF4-FFF2-40B4-BE49-F238E27FC236}">
                              <a16:creationId xmlns:a16="http://schemas.microsoft.com/office/drawing/2014/main" id="{B3B28DD7-F661-254F-986F-51891E11AE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50" name="Frame 1749">
                          <a:extLst>
                            <a:ext uri="{FF2B5EF4-FFF2-40B4-BE49-F238E27FC236}">
                              <a16:creationId xmlns:a16="http://schemas.microsoft.com/office/drawing/2014/main" id="{01B65C3B-5382-1749-B46C-C58F9E906E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51" name="Rectangle 1750">
                          <a:extLst>
                            <a:ext uri="{FF2B5EF4-FFF2-40B4-BE49-F238E27FC236}">
                              <a16:creationId xmlns:a16="http://schemas.microsoft.com/office/drawing/2014/main" id="{BEA9DF18-4D3A-C940-9E1D-917CBF6B72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38" name="Group 1737">
                        <a:extLst>
                          <a:ext uri="{FF2B5EF4-FFF2-40B4-BE49-F238E27FC236}">
                            <a16:creationId xmlns:a16="http://schemas.microsoft.com/office/drawing/2014/main" id="{3FD1F3C7-5FA3-FE4B-A7ED-2042C63FF3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44" name="Frame 1743">
                          <a:extLst>
                            <a:ext uri="{FF2B5EF4-FFF2-40B4-BE49-F238E27FC236}">
                              <a16:creationId xmlns:a16="http://schemas.microsoft.com/office/drawing/2014/main" id="{5A336C2C-04CF-B148-A719-1FD79A634A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45" name="Frame 1744">
                          <a:extLst>
                            <a:ext uri="{FF2B5EF4-FFF2-40B4-BE49-F238E27FC236}">
                              <a16:creationId xmlns:a16="http://schemas.microsoft.com/office/drawing/2014/main" id="{D9A415FC-C383-CC4A-ABBA-551F07E05B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46" name="Frame 1745">
                          <a:extLst>
                            <a:ext uri="{FF2B5EF4-FFF2-40B4-BE49-F238E27FC236}">
                              <a16:creationId xmlns:a16="http://schemas.microsoft.com/office/drawing/2014/main" id="{1306C49D-9DFA-BC45-B6BB-7D26E34BE8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47" name="Rectangle 1746">
                          <a:extLst>
                            <a:ext uri="{FF2B5EF4-FFF2-40B4-BE49-F238E27FC236}">
                              <a16:creationId xmlns:a16="http://schemas.microsoft.com/office/drawing/2014/main" id="{4A541033-D197-DA41-8C04-362FFF4F4A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39" name="Group 1738">
                        <a:extLst>
                          <a:ext uri="{FF2B5EF4-FFF2-40B4-BE49-F238E27FC236}">
                            <a16:creationId xmlns:a16="http://schemas.microsoft.com/office/drawing/2014/main" id="{75E5D411-F17D-C742-B89E-05966832356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40" name="Frame 1739">
                          <a:extLst>
                            <a:ext uri="{FF2B5EF4-FFF2-40B4-BE49-F238E27FC236}">
                              <a16:creationId xmlns:a16="http://schemas.microsoft.com/office/drawing/2014/main" id="{2079381E-DB05-C44E-BEA8-A4BE8C63E9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41" name="Frame 1740">
                          <a:extLst>
                            <a:ext uri="{FF2B5EF4-FFF2-40B4-BE49-F238E27FC236}">
                              <a16:creationId xmlns:a16="http://schemas.microsoft.com/office/drawing/2014/main" id="{DCB86CB4-7224-9447-A246-0FFDDD5721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42" name="Frame 1741">
                          <a:extLst>
                            <a:ext uri="{FF2B5EF4-FFF2-40B4-BE49-F238E27FC236}">
                              <a16:creationId xmlns:a16="http://schemas.microsoft.com/office/drawing/2014/main" id="{D07D14CA-05D2-DD47-84AB-FABF0B3847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43" name="Rectangle 1742">
                          <a:extLst>
                            <a:ext uri="{FF2B5EF4-FFF2-40B4-BE49-F238E27FC236}">
                              <a16:creationId xmlns:a16="http://schemas.microsoft.com/office/drawing/2014/main" id="{E9DD7400-70E1-5C49-BA11-27375A404C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715" name="Group 1714">
                      <a:extLst>
                        <a:ext uri="{FF2B5EF4-FFF2-40B4-BE49-F238E27FC236}">
                          <a16:creationId xmlns:a16="http://schemas.microsoft.com/office/drawing/2014/main" id="{A671A1DE-D007-AE40-B604-6D82CA51E4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716" name="Group 1715">
                        <a:extLst>
                          <a:ext uri="{FF2B5EF4-FFF2-40B4-BE49-F238E27FC236}">
                            <a16:creationId xmlns:a16="http://schemas.microsoft.com/office/drawing/2014/main" id="{73CB40C8-B8BA-954E-BF11-FB94516C866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32" name="Frame 1731">
                          <a:extLst>
                            <a:ext uri="{FF2B5EF4-FFF2-40B4-BE49-F238E27FC236}">
                              <a16:creationId xmlns:a16="http://schemas.microsoft.com/office/drawing/2014/main" id="{14988E9C-BADD-3441-9424-860636D3C3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33" name="Frame 1732">
                          <a:extLst>
                            <a:ext uri="{FF2B5EF4-FFF2-40B4-BE49-F238E27FC236}">
                              <a16:creationId xmlns:a16="http://schemas.microsoft.com/office/drawing/2014/main" id="{303BFA8E-27CF-AC45-BD8A-B18AF91C02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34" name="Frame 1733">
                          <a:extLst>
                            <a:ext uri="{FF2B5EF4-FFF2-40B4-BE49-F238E27FC236}">
                              <a16:creationId xmlns:a16="http://schemas.microsoft.com/office/drawing/2014/main" id="{1E389E9C-2153-574D-8C1F-E2B13A4CCB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35" name="Rectangle 1734">
                          <a:extLst>
                            <a:ext uri="{FF2B5EF4-FFF2-40B4-BE49-F238E27FC236}">
                              <a16:creationId xmlns:a16="http://schemas.microsoft.com/office/drawing/2014/main" id="{8D892966-1A16-C144-BADC-8FF361DC63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17" name="Group 1716">
                        <a:extLst>
                          <a:ext uri="{FF2B5EF4-FFF2-40B4-BE49-F238E27FC236}">
                            <a16:creationId xmlns:a16="http://schemas.microsoft.com/office/drawing/2014/main" id="{074803F1-AA6C-A641-AB2F-58FBB3EB65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28" name="Frame 1727">
                          <a:extLst>
                            <a:ext uri="{FF2B5EF4-FFF2-40B4-BE49-F238E27FC236}">
                              <a16:creationId xmlns:a16="http://schemas.microsoft.com/office/drawing/2014/main" id="{4A45D959-6266-E048-A0AC-F5A1E78D81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29" name="Frame 1728">
                          <a:extLst>
                            <a:ext uri="{FF2B5EF4-FFF2-40B4-BE49-F238E27FC236}">
                              <a16:creationId xmlns:a16="http://schemas.microsoft.com/office/drawing/2014/main" id="{C8D16E31-FE1C-3144-9B81-E1FB154A46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30" name="Frame 1729">
                          <a:extLst>
                            <a:ext uri="{FF2B5EF4-FFF2-40B4-BE49-F238E27FC236}">
                              <a16:creationId xmlns:a16="http://schemas.microsoft.com/office/drawing/2014/main" id="{6AB9F612-00D6-1C4A-A8C2-EE09BB4C50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31" name="Rectangle 1730">
                          <a:extLst>
                            <a:ext uri="{FF2B5EF4-FFF2-40B4-BE49-F238E27FC236}">
                              <a16:creationId xmlns:a16="http://schemas.microsoft.com/office/drawing/2014/main" id="{07E147DE-94E9-6648-A634-7D56F5DB40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18" name="Group 1717">
                        <a:extLst>
                          <a:ext uri="{FF2B5EF4-FFF2-40B4-BE49-F238E27FC236}">
                            <a16:creationId xmlns:a16="http://schemas.microsoft.com/office/drawing/2014/main" id="{CABB5586-7ED5-F046-B457-659D280265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24" name="Frame 1723">
                          <a:extLst>
                            <a:ext uri="{FF2B5EF4-FFF2-40B4-BE49-F238E27FC236}">
                              <a16:creationId xmlns:a16="http://schemas.microsoft.com/office/drawing/2014/main" id="{F247841F-F5EE-1A42-991B-28EA113541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25" name="Frame 1724">
                          <a:extLst>
                            <a:ext uri="{FF2B5EF4-FFF2-40B4-BE49-F238E27FC236}">
                              <a16:creationId xmlns:a16="http://schemas.microsoft.com/office/drawing/2014/main" id="{321C1954-0A16-CF40-B6A9-586C18F48E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26" name="Frame 1725">
                          <a:extLst>
                            <a:ext uri="{FF2B5EF4-FFF2-40B4-BE49-F238E27FC236}">
                              <a16:creationId xmlns:a16="http://schemas.microsoft.com/office/drawing/2014/main" id="{AFDA3414-3522-014C-A775-42897E0D8F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27" name="Rectangle 1726">
                          <a:extLst>
                            <a:ext uri="{FF2B5EF4-FFF2-40B4-BE49-F238E27FC236}">
                              <a16:creationId xmlns:a16="http://schemas.microsoft.com/office/drawing/2014/main" id="{A3DAE503-383E-1D49-ABAE-F6FAA2292A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719" name="Group 1718">
                        <a:extLst>
                          <a:ext uri="{FF2B5EF4-FFF2-40B4-BE49-F238E27FC236}">
                            <a16:creationId xmlns:a16="http://schemas.microsoft.com/office/drawing/2014/main" id="{67BC5ADD-FFD7-004E-8B6F-F5CE7771F8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720" name="Frame 1719">
                          <a:extLst>
                            <a:ext uri="{FF2B5EF4-FFF2-40B4-BE49-F238E27FC236}">
                              <a16:creationId xmlns:a16="http://schemas.microsoft.com/office/drawing/2014/main" id="{EEE8D5CD-3547-7242-88B9-145558EDF3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21" name="Frame 1720">
                          <a:extLst>
                            <a:ext uri="{FF2B5EF4-FFF2-40B4-BE49-F238E27FC236}">
                              <a16:creationId xmlns:a16="http://schemas.microsoft.com/office/drawing/2014/main" id="{C5F0B937-91E4-EF4A-BE25-22BFAA2C02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22" name="Frame 1721">
                          <a:extLst>
                            <a:ext uri="{FF2B5EF4-FFF2-40B4-BE49-F238E27FC236}">
                              <a16:creationId xmlns:a16="http://schemas.microsoft.com/office/drawing/2014/main" id="{8479B857-5F98-F447-8673-62F15A8E53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723" name="Rectangle 1722">
                          <a:extLst>
                            <a:ext uri="{FF2B5EF4-FFF2-40B4-BE49-F238E27FC236}">
                              <a16:creationId xmlns:a16="http://schemas.microsoft.com/office/drawing/2014/main" id="{28A07C90-6A7B-E74A-B0CB-6C8DB8E2CA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705" name="Hexagon 1704">
                    <a:extLst>
                      <a:ext uri="{FF2B5EF4-FFF2-40B4-BE49-F238E27FC236}">
                        <a16:creationId xmlns:a16="http://schemas.microsoft.com/office/drawing/2014/main" id="{F6D6BBE4-8C4E-2448-B769-71B6DDE356BE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6" name="Left-right Arrow 1705">
                    <a:extLst>
                      <a:ext uri="{FF2B5EF4-FFF2-40B4-BE49-F238E27FC236}">
                        <a16:creationId xmlns:a16="http://schemas.microsoft.com/office/drawing/2014/main" id="{5C4CC0CF-1FDB-C645-845D-77E0F601C8E0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707" name="Left-right Arrow 1706">
                    <a:extLst>
                      <a:ext uri="{FF2B5EF4-FFF2-40B4-BE49-F238E27FC236}">
                        <a16:creationId xmlns:a16="http://schemas.microsoft.com/office/drawing/2014/main" id="{A07A4F39-8620-3044-9A90-CA08EE9D2DCE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708" name="Left-right Arrow 1707">
                    <a:extLst>
                      <a:ext uri="{FF2B5EF4-FFF2-40B4-BE49-F238E27FC236}">
                        <a16:creationId xmlns:a16="http://schemas.microsoft.com/office/drawing/2014/main" id="{D6A00035-892E-224D-9653-5051F9915AEF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709" name="Left-right Arrow 1708">
                    <a:extLst>
                      <a:ext uri="{FF2B5EF4-FFF2-40B4-BE49-F238E27FC236}">
                        <a16:creationId xmlns:a16="http://schemas.microsoft.com/office/drawing/2014/main" id="{9D0463A8-FF9D-0047-964A-66E2F53EC533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710" name="Left-right Arrow 1709">
                    <a:extLst>
                      <a:ext uri="{FF2B5EF4-FFF2-40B4-BE49-F238E27FC236}">
                        <a16:creationId xmlns:a16="http://schemas.microsoft.com/office/drawing/2014/main" id="{EAFAC9A3-46E2-1B4D-8C38-DC478FF265B0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711" name="Left-right Arrow 1710">
                    <a:extLst>
                      <a:ext uri="{FF2B5EF4-FFF2-40B4-BE49-F238E27FC236}">
                        <a16:creationId xmlns:a16="http://schemas.microsoft.com/office/drawing/2014/main" id="{0BB15CD9-543E-BD43-B7B4-3D2005621FB9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</p:grpSp>
          <p:grpSp>
            <p:nvGrpSpPr>
              <p:cNvPr id="1796" name="Group 1795">
                <a:extLst>
                  <a:ext uri="{FF2B5EF4-FFF2-40B4-BE49-F238E27FC236}">
                    <a16:creationId xmlns:a16="http://schemas.microsoft.com/office/drawing/2014/main" id="{2C7447D3-99FE-EA47-9BB4-1D15B48D146C}"/>
                  </a:ext>
                </a:extLst>
              </p:cNvPr>
              <p:cNvGrpSpPr/>
              <p:nvPr/>
            </p:nvGrpSpPr>
            <p:grpSpPr>
              <a:xfrm>
                <a:off x="781744" y="1886505"/>
                <a:ext cx="3996896" cy="863055"/>
                <a:chOff x="789271" y="894206"/>
                <a:chExt cx="3996896" cy="863055"/>
              </a:xfrm>
            </p:grpSpPr>
            <p:grpSp>
              <p:nvGrpSpPr>
                <p:cNvPr id="1797" name="Group 1796">
                  <a:extLst>
                    <a:ext uri="{FF2B5EF4-FFF2-40B4-BE49-F238E27FC236}">
                      <a16:creationId xmlns:a16="http://schemas.microsoft.com/office/drawing/2014/main" id="{302F5FE0-4E66-8748-ACAB-887237A66B64}"/>
                    </a:ext>
                  </a:extLst>
                </p:cNvPr>
                <p:cNvGrpSpPr/>
                <p:nvPr/>
              </p:nvGrpSpPr>
              <p:grpSpPr>
                <a:xfrm>
                  <a:off x="789271" y="89596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2077" name="Group 2076">
                    <a:extLst>
                      <a:ext uri="{FF2B5EF4-FFF2-40B4-BE49-F238E27FC236}">
                        <a16:creationId xmlns:a16="http://schemas.microsoft.com/office/drawing/2014/main" id="{AC2A382E-6B8D-9F46-B6C0-23524983595E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2085" name="Group 2084">
                      <a:extLst>
                        <a:ext uri="{FF2B5EF4-FFF2-40B4-BE49-F238E27FC236}">
                          <a16:creationId xmlns:a16="http://schemas.microsoft.com/office/drawing/2014/main" id="{87F88BFF-326B-2F47-9435-4C2633AA47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149" name="Group 2148">
                        <a:extLst>
                          <a:ext uri="{FF2B5EF4-FFF2-40B4-BE49-F238E27FC236}">
                            <a16:creationId xmlns:a16="http://schemas.microsoft.com/office/drawing/2014/main" id="{4D819C30-3C09-854E-ACD4-A167B85976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65" name="Frame 2164">
                          <a:extLst>
                            <a:ext uri="{FF2B5EF4-FFF2-40B4-BE49-F238E27FC236}">
                              <a16:creationId xmlns:a16="http://schemas.microsoft.com/office/drawing/2014/main" id="{C3649696-607A-2741-A4AD-710C7C7867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66" name="Frame 2165">
                          <a:extLst>
                            <a:ext uri="{FF2B5EF4-FFF2-40B4-BE49-F238E27FC236}">
                              <a16:creationId xmlns:a16="http://schemas.microsoft.com/office/drawing/2014/main" id="{08BFC052-AD49-0E4A-A95B-DC63F78CF0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67" name="Frame 2166">
                          <a:extLst>
                            <a:ext uri="{FF2B5EF4-FFF2-40B4-BE49-F238E27FC236}">
                              <a16:creationId xmlns:a16="http://schemas.microsoft.com/office/drawing/2014/main" id="{AF492FF7-E34A-0D42-B3B3-6A8D545DF2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68" name="Rectangle 2167">
                          <a:extLst>
                            <a:ext uri="{FF2B5EF4-FFF2-40B4-BE49-F238E27FC236}">
                              <a16:creationId xmlns:a16="http://schemas.microsoft.com/office/drawing/2014/main" id="{6D0C12A4-56F4-2149-94AE-447908F5C7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50" name="Group 2149">
                        <a:extLst>
                          <a:ext uri="{FF2B5EF4-FFF2-40B4-BE49-F238E27FC236}">
                            <a16:creationId xmlns:a16="http://schemas.microsoft.com/office/drawing/2014/main" id="{493D8150-5989-D646-8A86-4604603245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61" name="Frame 2160">
                          <a:extLst>
                            <a:ext uri="{FF2B5EF4-FFF2-40B4-BE49-F238E27FC236}">
                              <a16:creationId xmlns:a16="http://schemas.microsoft.com/office/drawing/2014/main" id="{65E5FB18-7B39-E848-A67D-8C725C33DD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62" name="Frame 2161">
                          <a:extLst>
                            <a:ext uri="{FF2B5EF4-FFF2-40B4-BE49-F238E27FC236}">
                              <a16:creationId xmlns:a16="http://schemas.microsoft.com/office/drawing/2014/main" id="{8776B96D-5E75-254F-9F61-C45330371F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63" name="Frame 2162">
                          <a:extLst>
                            <a:ext uri="{FF2B5EF4-FFF2-40B4-BE49-F238E27FC236}">
                              <a16:creationId xmlns:a16="http://schemas.microsoft.com/office/drawing/2014/main" id="{C5DAEF73-74C4-1045-87E9-222C377D09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64" name="Rectangle 2163">
                          <a:extLst>
                            <a:ext uri="{FF2B5EF4-FFF2-40B4-BE49-F238E27FC236}">
                              <a16:creationId xmlns:a16="http://schemas.microsoft.com/office/drawing/2014/main" id="{08F87682-90F0-6D4D-BB28-B814B86FB8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51" name="Group 2150">
                        <a:extLst>
                          <a:ext uri="{FF2B5EF4-FFF2-40B4-BE49-F238E27FC236}">
                            <a16:creationId xmlns:a16="http://schemas.microsoft.com/office/drawing/2014/main" id="{38F8116A-72CC-C849-9E0E-70DD27F108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57" name="Frame 2156">
                          <a:extLst>
                            <a:ext uri="{FF2B5EF4-FFF2-40B4-BE49-F238E27FC236}">
                              <a16:creationId xmlns:a16="http://schemas.microsoft.com/office/drawing/2014/main" id="{A196FCB3-0D9E-9E4D-BA94-844A2CD713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58" name="Frame 2157">
                          <a:extLst>
                            <a:ext uri="{FF2B5EF4-FFF2-40B4-BE49-F238E27FC236}">
                              <a16:creationId xmlns:a16="http://schemas.microsoft.com/office/drawing/2014/main" id="{A31E5952-5E06-9349-98F8-61100BA5CE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59" name="Frame 2158">
                          <a:extLst>
                            <a:ext uri="{FF2B5EF4-FFF2-40B4-BE49-F238E27FC236}">
                              <a16:creationId xmlns:a16="http://schemas.microsoft.com/office/drawing/2014/main" id="{030217B6-1782-1347-AFA9-AB207863F3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60" name="Rectangle 2159">
                          <a:extLst>
                            <a:ext uri="{FF2B5EF4-FFF2-40B4-BE49-F238E27FC236}">
                              <a16:creationId xmlns:a16="http://schemas.microsoft.com/office/drawing/2014/main" id="{13670374-24AD-E744-AAC2-F6FA604095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52" name="Group 2151">
                        <a:extLst>
                          <a:ext uri="{FF2B5EF4-FFF2-40B4-BE49-F238E27FC236}">
                            <a16:creationId xmlns:a16="http://schemas.microsoft.com/office/drawing/2014/main" id="{A2C7D698-BD34-4942-82AB-CF1ACF2B55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53" name="Frame 2152">
                          <a:extLst>
                            <a:ext uri="{FF2B5EF4-FFF2-40B4-BE49-F238E27FC236}">
                              <a16:creationId xmlns:a16="http://schemas.microsoft.com/office/drawing/2014/main" id="{954A2C5F-F814-1940-99A0-28E22B9691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54" name="Frame 2153">
                          <a:extLst>
                            <a:ext uri="{FF2B5EF4-FFF2-40B4-BE49-F238E27FC236}">
                              <a16:creationId xmlns:a16="http://schemas.microsoft.com/office/drawing/2014/main" id="{5F90FA0A-EEB6-0447-9AFC-A6A440A461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55" name="Frame 2154">
                          <a:extLst>
                            <a:ext uri="{FF2B5EF4-FFF2-40B4-BE49-F238E27FC236}">
                              <a16:creationId xmlns:a16="http://schemas.microsoft.com/office/drawing/2014/main" id="{6ABF608F-1704-5F4F-8968-5CC06512A3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56" name="Rectangle 2155">
                          <a:extLst>
                            <a:ext uri="{FF2B5EF4-FFF2-40B4-BE49-F238E27FC236}">
                              <a16:creationId xmlns:a16="http://schemas.microsoft.com/office/drawing/2014/main" id="{8A1830A9-4242-6445-9A75-3804FA092B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86" name="Group 2085">
                      <a:extLst>
                        <a:ext uri="{FF2B5EF4-FFF2-40B4-BE49-F238E27FC236}">
                          <a16:creationId xmlns:a16="http://schemas.microsoft.com/office/drawing/2014/main" id="{F3DF554B-CCA6-9E42-AD38-A311A32DAB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129" name="Group 2128">
                        <a:extLst>
                          <a:ext uri="{FF2B5EF4-FFF2-40B4-BE49-F238E27FC236}">
                            <a16:creationId xmlns:a16="http://schemas.microsoft.com/office/drawing/2014/main" id="{D95A749C-4C4F-D647-96CA-DAD5697796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45" name="Frame 2144">
                          <a:extLst>
                            <a:ext uri="{FF2B5EF4-FFF2-40B4-BE49-F238E27FC236}">
                              <a16:creationId xmlns:a16="http://schemas.microsoft.com/office/drawing/2014/main" id="{AEE175C1-FE4E-C74C-BF13-EF1012D7C5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46" name="Frame 2145">
                          <a:extLst>
                            <a:ext uri="{FF2B5EF4-FFF2-40B4-BE49-F238E27FC236}">
                              <a16:creationId xmlns:a16="http://schemas.microsoft.com/office/drawing/2014/main" id="{34E22A57-F456-BE41-B7EE-DBCBE69275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47" name="Frame 2146">
                          <a:extLst>
                            <a:ext uri="{FF2B5EF4-FFF2-40B4-BE49-F238E27FC236}">
                              <a16:creationId xmlns:a16="http://schemas.microsoft.com/office/drawing/2014/main" id="{11CC7DF3-5A7A-8B47-903E-84D0701D3C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48" name="Rectangle 2147">
                          <a:extLst>
                            <a:ext uri="{FF2B5EF4-FFF2-40B4-BE49-F238E27FC236}">
                              <a16:creationId xmlns:a16="http://schemas.microsoft.com/office/drawing/2014/main" id="{3B24CF96-6EC3-004D-88BE-53AAB1464E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30" name="Group 2129">
                        <a:extLst>
                          <a:ext uri="{FF2B5EF4-FFF2-40B4-BE49-F238E27FC236}">
                            <a16:creationId xmlns:a16="http://schemas.microsoft.com/office/drawing/2014/main" id="{DD8C2DD4-453E-F241-A675-49BD6FC79C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41" name="Frame 2140">
                          <a:extLst>
                            <a:ext uri="{FF2B5EF4-FFF2-40B4-BE49-F238E27FC236}">
                              <a16:creationId xmlns:a16="http://schemas.microsoft.com/office/drawing/2014/main" id="{29D01E4C-BD89-744A-9F6C-FA649EDEB7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42" name="Frame 2141">
                          <a:extLst>
                            <a:ext uri="{FF2B5EF4-FFF2-40B4-BE49-F238E27FC236}">
                              <a16:creationId xmlns:a16="http://schemas.microsoft.com/office/drawing/2014/main" id="{27F5A4FA-6DB6-E941-9FEC-A2A9CD6EA0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43" name="Frame 2142">
                          <a:extLst>
                            <a:ext uri="{FF2B5EF4-FFF2-40B4-BE49-F238E27FC236}">
                              <a16:creationId xmlns:a16="http://schemas.microsoft.com/office/drawing/2014/main" id="{990589CC-EEA3-9B4F-B277-07B3A40B72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44" name="Rectangle 2143">
                          <a:extLst>
                            <a:ext uri="{FF2B5EF4-FFF2-40B4-BE49-F238E27FC236}">
                              <a16:creationId xmlns:a16="http://schemas.microsoft.com/office/drawing/2014/main" id="{2CC8E0F4-BB63-574A-A1DE-87F8F2D3B7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31" name="Group 2130">
                        <a:extLst>
                          <a:ext uri="{FF2B5EF4-FFF2-40B4-BE49-F238E27FC236}">
                            <a16:creationId xmlns:a16="http://schemas.microsoft.com/office/drawing/2014/main" id="{2376F899-9028-8E4A-B6A7-800B6AB583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37" name="Frame 2136">
                          <a:extLst>
                            <a:ext uri="{FF2B5EF4-FFF2-40B4-BE49-F238E27FC236}">
                              <a16:creationId xmlns:a16="http://schemas.microsoft.com/office/drawing/2014/main" id="{38E99DA2-C3BD-F04D-86F1-8F33D4F7E0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38" name="Frame 2137">
                          <a:extLst>
                            <a:ext uri="{FF2B5EF4-FFF2-40B4-BE49-F238E27FC236}">
                              <a16:creationId xmlns:a16="http://schemas.microsoft.com/office/drawing/2014/main" id="{51A50A6C-824A-3142-B53A-0F50D7E3AD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39" name="Frame 2138">
                          <a:extLst>
                            <a:ext uri="{FF2B5EF4-FFF2-40B4-BE49-F238E27FC236}">
                              <a16:creationId xmlns:a16="http://schemas.microsoft.com/office/drawing/2014/main" id="{79E67CAE-FA33-C443-848C-38EF12861B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40" name="Rectangle 2139">
                          <a:extLst>
                            <a:ext uri="{FF2B5EF4-FFF2-40B4-BE49-F238E27FC236}">
                              <a16:creationId xmlns:a16="http://schemas.microsoft.com/office/drawing/2014/main" id="{CE4976F6-CC22-DF4C-9372-FE7B65A018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32" name="Group 2131">
                        <a:extLst>
                          <a:ext uri="{FF2B5EF4-FFF2-40B4-BE49-F238E27FC236}">
                            <a16:creationId xmlns:a16="http://schemas.microsoft.com/office/drawing/2014/main" id="{46F1B462-887A-EC4A-802A-38F63E0303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33" name="Frame 2132">
                          <a:extLst>
                            <a:ext uri="{FF2B5EF4-FFF2-40B4-BE49-F238E27FC236}">
                              <a16:creationId xmlns:a16="http://schemas.microsoft.com/office/drawing/2014/main" id="{C62FC8C3-499F-3D41-9480-0FA1F7E12B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34" name="Frame 2133">
                          <a:extLst>
                            <a:ext uri="{FF2B5EF4-FFF2-40B4-BE49-F238E27FC236}">
                              <a16:creationId xmlns:a16="http://schemas.microsoft.com/office/drawing/2014/main" id="{DCEBF347-0AB8-6A48-9E29-BA41D6F7CE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35" name="Frame 2134">
                          <a:extLst>
                            <a:ext uri="{FF2B5EF4-FFF2-40B4-BE49-F238E27FC236}">
                              <a16:creationId xmlns:a16="http://schemas.microsoft.com/office/drawing/2014/main" id="{DE811F4F-31EB-204B-AF50-DEF2F8FC06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36" name="Rectangle 2135">
                          <a:extLst>
                            <a:ext uri="{FF2B5EF4-FFF2-40B4-BE49-F238E27FC236}">
                              <a16:creationId xmlns:a16="http://schemas.microsoft.com/office/drawing/2014/main" id="{FEC4A562-4A86-2144-B9A4-049929B5E5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87" name="Group 2086">
                      <a:extLst>
                        <a:ext uri="{FF2B5EF4-FFF2-40B4-BE49-F238E27FC236}">
                          <a16:creationId xmlns:a16="http://schemas.microsoft.com/office/drawing/2014/main" id="{3F92C19D-E2C6-3041-AD7B-184BF24290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109" name="Group 2108">
                        <a:extLst>
                          <a:ext uri="{FF2B5EF4-FFF2-40B4-BE49-F238E27FC236}">
                            <a16:creationId xmlns:a16="http://schemas.microsoft.com/office/drawing/2014/main" id="{69C27604-3309-2549-86C4-4E6323098E6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25" name="Frame 2124">
                          <a:extLst>
                            <a:ext uri="{FF2B5EF4-FFF2-40B4-BE49-F238E27FC236}">
                              <a16:creationId xmlns:a16="http://schemas.microsoft.com/office/drawing/2014/main" id="{72AB00C2-22FE-E44A-A790-ABFE4DD371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26" name="Frame 2125">
                          <a:extLst>
                            <a:ext uri="{FF2B5EF4-FFF2-40B4-BE49-F238E27FC236}">
                              <a16:creationId xmlns:a16="http://schemas.microsoft.com/office/drawing/2014/main" id="{CA2FF720-6880-184D-9CDF-C08856E026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27" name="Frame 2126">
                          <a:extLst>
                            <a:ext uri="{FF2B5EF4-FFF2-40B4-BE49-F238E27FC236}">
                              <a16:creationId xmlns:a16="http://schemas.microsoft.com/office/drawing/2014/main" id="{D5E46967-ECF5-6D4E-A0E1-4CBE107F66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28" name="Rectangle 2127">
                          <a:extLst>
                            <a:ext uri="{FF2B5EF4-FFF2-40B4-BE49-F238E27FC236}">
                              <a16:creationId xmlns:a16="http://schemas.microsoft.com/office/drawing/2014/main" id="{0A915FB1-7FBA-8549-8211-EE5825D22A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10" name="Group 2109">
                        <a:extLst>
                          <a:ext uri="{FF2B5EF4-FFF2-40B4-BE49-F238E27FC236}">
                            <a16:creationId xmlns:a16="http://schemas.microsoft.com/office/drawing/2014/main" id="{5248CB92-90F0-524B-94D8-4BC098E08F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21" name="Frame 2120">
                          <a:extLst>
                            <a:ext uri="{FF2B5EF4-FFF2-40B4-BE49-F238E27FC236}">
                              <a16:creationId xmlns:a16="http://schemas.microsoft.com/office/drawing/2014/main" id="{7B5DF4C4-4BA4-A942-A09B-1B821BAF8C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22" name="Frame 2121">
                          <a:extLst>
                            <a:ext uri="{FF2B5EF4-FFF2-40B4-BE49-F238E27FC236}">
                              <a16:creationId xmlns:a16="http://schemas.microsoft.com/office/drawing/2014/main" id="{A11691DA-13EB-9A49-B491-E040D654D1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23" name="Frame 2122">
                          <a:extLst>
                            <a:ext uri="{FF2B5EF4-FFF2-40B4-BE49-F238E27FC236}">
                              <a16:creationId xmlns:a16="http://schemas.microsoft.com/office/drawing/2014/main" id="{CEF00D99-EDCD-6343-B302-DEC0758F57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24" name="Rectangle 2123">
                          <a:extLst>
                            <a:ext uri="{FF2B5EF4-FFF2-40B4-BE49-F238E27FC236}">
                              <a16:creationId xmlns:a16="http://schemas.microsoft.com/office/drawing/2014/main" id="{5200A381-C787-B24E-8523-CE26E8EF80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11" name="Group 2110">
                        <a:extLst>
                          <a:ext uri="{FF2B5EF4-FFF2-40B4-BE49-F238E27FC236}">
                            <a16:creationId xmlns:a16="http://schemas.microsoft.com/office/drawing/2014/main" id="{2FC49136-958A-2744-88F9-E28BC51742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17" name="Frame 2116">
                          <a:extLst>
                            <a:ext uri="{FF2B5EF4-FFF2-40B4-BE49-F238E27FC236}">
                              <a16:creationId xmlns:a16="http://schemas.microsoft.com/office/drawing/2014/main" id="{5297D90E-899C-0A48-B381-41E63EAB83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18" name="Frame 2117">
                          <a:extLst>
                            <a:ext uri="{FF2B5EF4-FFF2-40B4-BE49-F238E27FC236}">
                              <a16:creationId xmlns:a16="http://schemas.microsoft.com/office/drawing/2014/main" id="{311E8547-6229-B344-A51A-7CF97A5023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19" name="Frame 2118">
                          <a:extLst>
                            <a:ext uri="{FF2B5EF4-FFF2-40B4-BE49-F238E27FC236}">
                              <a16:creationId xmlns:a16="http://schemas.microsoft.com/office/drawing/2014/main" id="{705AA4D4-8C43-5B4B-9036-9BA0470EF3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20" name="Rectangle 2119">
                          <a:extLst>
                            <a:ext uri="{FF2B5EF4-FFF2-40B4-BE49-F238E27FC236}">
                              <a16:creationId xmlns:a16="http://schemas.microsoft.com/office/drawing/2014/main" id="{99E16C70-4CCC-834B-BDB5-405E6398EA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12" name="Group 2111">
                        <a:extLst>
                          <a:ext uri="{FF2B5EF4-FFF2-40B4-BE49-F238E27FC236}">
                            <a16:creationId xmlns:a16="http://schemas.microsoft.com/office/drawing/2014/main" id="{BBAEDC59-59A5-BA40-85F5-C30CC2724B9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13" name="Frame 2112">
                          <a:extLst>
                            <a:ext uri="{FF2B5EF4-FFF2-40B4-BE49-F238E27FC236}">
                              <a16:creationId xmlns:a16="http://schemas.microsoft.com/office/drawing/2014/main" id="{FC770A80-96FD-CF46-AB0C-B9E359155A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14" name="Frame 2113">
                          <a:extLst>
                            <a:ext uri="{FF2B5EF4-FFF2-40B4-BE49-F238E27FC236}">
                              <a16:creationId xmlns:a16="http://schemas.microsoft.com/office/drawing/2014/main" id="{833C8E6D-9D99-FE49-8D5F-34B6FC2884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15" name="Frame 2114">
                          <a:extLst>
                            <a:ext uri="{FF2B5EF4-FFF2-40B4-BE49-F238E27FC236}">
                              <a16:creationId xmlns:a16="http://schemas.microsoft.com/office/drawing/2014/main" id="{3418FA37-BD7E-3F41-B620-CDAAAEDAEF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16" name="Rectangle 2115">
                          <a:extLst>
                            <a:ext uri="{FF2B5EF4-FFF2-40B4-BE49-F238E27FC236}">
                              <a16:creationId xmlns:a16="http://schemas.microsoft.com/office/drawing/2014/main" id="{084855B5-0194-0E40-A79C-927F4ECFFB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88" name="Group 2087">
                      <a:extLst>
                        <a:ext uri="{FF2B5EF4-FFF2-40B4-BE49-F238E27FC236}">
                          <a16:creationId xmlns:a16="http://schemas.microsoft.com/office/drawing/2014/main" id="{28192A24-1446-9C47-9194-94EC81C818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089" name="Group 2088">
                        <a:extLst>
                          <a:ext uri="{FF2B5EF4-FFF2-40B4-BE49-F238E27FC236}">
                            <a16:creationId xmlns:a16="http://schemas.microsoft.com/office/drawing/2014/main" id="{E1453E71-506D-7E4D-8333-FCCAB7D753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05" name="Frame 2104">
                          <a:extLst>
                            <a:ext uri="{FF2B5EF4-FFF2-40B4-BE49-F238E27FC236}">
                              <a16:creationId xmlns:a16="http://schemas.microsoft.com/office/drawing/2014/main" id="{A56C4E13-6FC2-2448-80B3-2F3FCE8124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06" name="Frame 2105">
                          <a:extLst>
                            <a:ext uri="{FF2B5EF4-FFF2-40B4-BE49-F238E27FC236}">
                              <a16:creationId xmlns:a16="http://schemas.microsoft.com/office/drawing/2014/main" id="{0BD35997-78D6-F042-91A5-D68FCD7244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07" name="Frame 2106">
                          <a:extLst>
                            <a:ext uri="{FF2B5EF4-FFF2-40B4-BE49-F238E27FC236}">
                              <a16:creationId xmlns:a16="http://schemas.microsoft.com/office/drawing/2014/main" id="{2C23BFAC-95CD-C149-8F55-0BA38DA528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08" name="Rectangle 2107">
                          <a:extLst>
                            <a:ext uri="{FF2B5EF4-FFF2-40B4-BE49-F238E27FC236}">
                              <a16:creationId xmlns:a16="http://schemas.microsoft.com/office/drawing/2014/main" id="{E2BB413C-32A6-1945-A90B-583F933432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90" name="Group 2089">
                        <a:extLst>
                          <a:ext uri="{FF2B5EF4-FFF2-40B4-BE49-F238E27FC236}">
                            <a16:creationId xmlns:a16="http://schemas.microsoft.com/office/drawing/2014/main" id="{093BA5AE-64F0-BB4E-B382-63F72E641F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01" name="Frame 2100">
                          <a:extLst>
                            <a:ext uri="{FF2B5EF4-FFF2-40B4-BE49-F238E27FC236}">
                              <a16:creationId xmlns:a16="http://schemas.microsoft.com/office/drawing/2014/main" id="{18C885C4-72BF-294A-A266-9F02CBEAB1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02" name="Frame 2101">
                          <a:extLst>
                            <a:ext uri="{FF2B5EF4-FFF2-40B4-BE49-F238E27FC236}">
                              <a16:creationId xmlns:a16="http://schemas.microsoft.com/office/drawing/2014/main" id="{98577A69-FBCB-E64E-BB8A-20CAF3CD39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03" name="Frame 2102">
                          <a:extLst>
                            <a:ext uri="{FF2B5EF4-FFF2-40B4-BE49-F238E27FC236}">
                              <a16:creationId xmlns:a16="http://schemas.microsoft.com/office/drawing/2014/main" id="{B141140D-4134-BD44-84F5-3B90DD63FB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04" name="Rectangle 2103">
                          <a:extLst>
                            <a:ext uri="{FF2B5EF4-FFF2-40B4-BE49-F238E27FC236}">
                              <a16:creationId xmlns:a16="http://schemas.microsoft.com/office/drawing/2014/main" id="{3E0E20E5-2FF7-2048-869A-400F8CF90E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91" name="Group 2090">
                        <a:extLst>
                          <a:ext uri="{FF2B5EF4-FFF2-40B4-BE49-F238E27FC236}">
                            <a16:creationId xmlns:a16="http://schemas.microsoft.com/office/drawing/2014/main" id="{21032426-EEC5-3149-BFAA-AC02C120E95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97" name="Frame 2096">
                          <a:extLst>
                            <a:ext uri="{FF2B5EF4-FFF2-40B4-BE49-F238E27FC236}">
                              <a16:creationId xmlns:a16="http://schemas.microsoft.com/office/drawing/2014/main" id="{8904714E-AB4A-2C4A-B68F-6B91E936FD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98" name="Frame 2097">
                          <a:extLst>
                            <a:ext uri="{FF2B5EF4-FFF2-40B4-BE49-F238E27FC236}">
                              <a16:creationId xmlns:a16="http://schemas.microsoft.com/office/drawing/2014/main" id="{170DEA13-7F0C-EC40-9217-78FC32434A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99" name="Frame 2098">
                          <a:extLst>
                            <a:ext uri="{FF2B5EF4-FFF2-40B4-BE49-F238E27FC236}">
                              <a16:creationId xmlns:a16="http://schemas.microsoft.com/office/drawing/2014/main" id="{8C1E0FAF-CDC7-DE4E-8964-F313D2D189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00" name="Rectangle 2099">
                          <a:extLst>
                            <a:ext uri="{FF2B5EF4-FFF2-40B4-BE49-F238E27FC236}">
                              <a16:creationId xmlns:a16="http://schemas.microsoft.com/office/drawing/2014/main" id="{30618DFC-6DB4-AA47-8408-5568CB33A8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92" name="Group 2091">
                        <a:extLst>
                          <a:ext uri="{FF2B5EF4-FFF2-40B4-BE49-F238E27FC236}">
                            <a16:creationId xmlns:a16="http://schemas.microsoft.com/office/drawing/2014/main" id="{5615092B-46B9-9C46-BA2D-65B82FBB5FA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93" name="Frame 2092">
                          <a:extLst>
                            <a:ext uri="{FF2B5EF4-FFF2-40B4-BE49-F238E27FC236}">
                              <a16:creationId xmlns:a16="http://schemas.microsoft.com/office/drawing/2014/main" id="{B09628F4-1F5E-B24B-90CC-3036B625DF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94" name="Frame 2093">
                          <a:extLst>
                            <a:ext uri="{FF2B5EF4-FFF2-40B4-BE49-F238E27FC236}">
                              <a16:creationId xmlns:a16="http://schemas.microsoft.com/office/drawing/2014/main" id="{107806DB-CAC1-9F48-9A32-C977E4449E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95" name="Frame 2094">
                          <a:extLst>
                            <a:ext uri="{FF2B5EF4-FFF2-40B4-BE49-F238E27FC236}">
                              <a16:creationId xmlns:a16="http://schemas.microsoft.com/office/drawing/2014/main" id="{49ED6B16-72DF-8043-9FE4-9483196523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96" name="Rectangle 2095">
                          <a:extLst>
                            <a:ext uri="{FF2B5EF4-FFF2-40B4-BE49-F238E27FC236}">
                              <a16:creationId xmlns:a16="http://schemas.microsoft.com/office/drawing/2014/main" id="{E21F3A1A-5D73-FB40-AF45-4FC9A16B1C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078" name="Hexagon 2077">
                    <a:extLst>
                      <a:ext uri="{FF2B5EF4-FFF2-40B4-BE49-F238E27FC236}">
                        <a16:creationId xmlns:a16="http://schemas.microsoft.com/office/drawing/2014/main" id="{83DD886E-2A5C-D347-8AB6-BF0BBA8BEB25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9" name="Left-right Arrow 2078">
                    <a:extLst>
                      <a:ext uri="{FF2B5EF4-FFF2-40B4-BE49-F238E27FC236}">
                        <a16:creationId xmlns:a16="http://schemas.microsoft.com/office/drawing/2014/main" id="{EA99156D-5CAB-0B41-80CF-7CE1DC35F30F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080" name="Left-right Arrow 2079">
                    <a:extLst>
                      <a:ext uri="{FF2B5EF4-FFF2-40B4-BE49-F238E27FC236}">
                        <a16:creationId xmlns:a16="http://schemas.microsoft.com/office/drawing/2014/main" id="{43CB7D36-0C05-C14B-AA5D-7035FBA56AF7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081" name="Left-right Arrow 2080">
                    <a:extLst>
                      <a:ext uri="{FF2B5EF4-FFF2-40B4-BE49-F238E27FC236}">
                        <a16:creationId xmlns:a16="http://schemas.microsoft.com/office/drawing/2014/main" id="{E75C8955-49AB-4D47-A71B-4885B2211A82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082" name="Left-right Arrow 2081">
                    <a:extLst>
                      <a:ext uri="{FF2B5EF4-FFF2-40B4-BE49-F238E27FC236}">
                        <a16:creationId xmlns:a16="http://schemas.microsoft.com/office/drawing/2014/main" id="{B712C006-FC92-BF4D-95F7-5141BECC324F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083" name="Left-right Arrow 2082">
                    <a:extLst>
                      <a:ext uri="{FF2B5EF4-FFF2-40B4-BE49-F238E27FC236}">
                        <a16:creationId xmlns:a16="http://schemas.microsoft.com/office/drawing/2014/main" id="{AA93B41E-6A00-B040-91F8-E5EC27AA6EAF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084" name="Left-right Arrow 2083">
                    <a:extLst>
                      <a:ext uri="{FF2B5EF4-FFF2-40B4-BE49-F238E27FC236}">
                        <a16:creationId xmlns:a16="http://schemas.microsoft.com/office/drawing/2014/main" id="{841D4AD2-4258-6649-BF28-E2594C0CA7F2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1798" name="Group 1797">
                  <a:extLst>
                    <a:ext uri="{FF2B5EF4-FFF2-40B4-BE49-F238E27FC236}">
                      <a16:creationId xmlns:a16="http://schemas.microsoft.com/office/drawing/2014/main" id="{68A72327-93FE-8F49-8244-81F982895BC3}"/>
                    </a:ext>
                  </a:extLst>
                </p:cNvPr>
                <p:cNvGrpSpPr/>
                <p:nvPr/>
              </p:nvGrpSpPr>
              <p:grpSpPr>
                <a:xfrm>
                  <a:off x="1799892" y="89537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1985" name="Group 1984">
                    <a:extLst>
                      <a:ext uri="{FF2B5EF4-FFF2-40B4-BE49-F238E27FC236}">
                        <a16:creationId xmlns:a16="http://schemas.microsoft.com/office/drawing/2014/main" id="{0498DAB1-9720-604D-9964-B2AA59E2C0BF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1993" name="Group 1992">
                      <a:extLst>
                        <a:ext uri="{FF2B5EF4-FFF2-40B4-BE49-F238E27FC236}">
                          <a16:creationId xmlns:a16="http://schemas.microsoft.com/office/drawing/2014/main" id="{B051B5FC-D428-9E4B-B7BB-0075388B08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057" name="Group 2056">
                        <a:extLst>
                          <a:ext uri="{FF2B5EF4-FFF2-40B4-BE49-F238E27FC236}">
                            <a16:creationId xmlns:a16="http://schemas.microsoft.com/office/drawing/2014/main" id="{F7907B5C-BB47-3A44-9A59-5E32C3F9160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73" name="Frame 2072">
                          <a:extLst>
                            <a:ext uri="{FF2B5EF4-FFF2-40B4-BE49-F238E27FC236}">
                              <a16:creationId xmlns:a16="http://schemas.microsoft.com/office/drawing/2014/main" id="{DE524908-018F-7048-971E-C71A78FAA1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74" name="Frame 2073">
                          <a:extLst>
                            <a:ext uri="{FF2B5EF4-FFF2-40B4-BE49-F238E27FC236}">
                              <a16:creationId xmlns:a16="http://schemas.microsoft.com/office/drawing/2014/main" id="{EB875E26-3077-A44B-B6D3-BE8722540E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75" name="Frame 2074">
                          <a:extLst>
                            <a:ext uri="{FF2B5EF4-FFF2-40B4-BE49-F238E27FC236}">
                              <a16:creationId xmlns:a16="http://schemas.microsoft.com/office/drawing/2014/main" id="{6F4352C7-84CA-1549-B895-3F2E848ECC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76" name="Rectangle 2075">
                          <a:extLst>
                            <a:ext uri="{FF2B5EF4-FFF2-40B4-BE49-F238E27FC236}">
                              <a16:creationId xmlns:a16="http://schemas.microsoft.com/office/drawing/2014/main" id="{206F7029-8FD7-8641-99DF-2F544FC655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58" name="Group 2057">
                        <a:extLst>
                          <a:ext uri="{FF2B5EF4-FFF2-40B4-BE49-F238E27FC236}">
                            <a16:creationId xmlns:a16="http://schemas.microsoft.com/office/drawing/2014/main" id="{A3AE34C9-7602-A240-B890-2307BED28B9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69" name="Frame 2068">
                          <a:extLst>
                            <a:ext uri="{FF2B5EF4-FFF2-40B4-BE49-F238E27FC236}">
                              <a16:creationId xmlns:a16="http://schemas.microsoft.com/office/drawing/2014/main" id="{C33ED754-443E-9B48-9E86-3CCD35D850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70" name="Frame 2069">
                          <a:extLst>
                            <a:ext uri="{FF2B5EF4-FFF2-40B4-BE49-F238E27FC236}">
                              <a16:creationId xmlns:a16="http://schemas.microsoft.com/office/drawing/2014/main" id="{F6211591-1718-E04F-B3BC-AE2F7EC76A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71" name="Frame 2070">
                          <a:extLst>
                            <a:ext uri="{FF2B5EF4-FFF2-40B4-BE49-F238E27FC236}">
                              <a16:creationId xmlns:a16="http://schemas.microsoft.com/office/drawing/2014/main" id="{EDF11D76-2DFB-984C-A220-134729BFFA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72" name="Rectangle 2071">
                          <a:extLst>
                            <a:ext uri="{FF2B5EF4-FFF2-40B4-BE49-F238E27FC236}">
                              <a16:creationId xmlns:a16="http://schemas.microsoft.com/office/drawing/2014/main" id="{071E5150-B45E-C749-BD27-369717B617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59" name="Group 2058">
                        <a:extLst>
                          <a:ext uri="{FF2B5EF4-FFF2-40B4-BE49-F238E27FC236}">
                            <a16:creationId xmlns:a16="http://schemas.microsoft.com/office/drawing/2014/main" id="{3D9112AA-B2AE-FC4E-97CB-2B92964202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65" name="Frame 2064">
                          <a:extLst>
                            <a:ext uri="{FF2B5EF4-FFF2-40B4-BE49-F238E27FC236}">
                              <a16:creationId xmlns:a16="http://schemas.microsoft.com/office/drawing/2014/main" id="{2476E7AC-869C-9649-A44A-70913D4AEA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66" name="Frame 2065">
                          <a:extLst>
                            <a:ext uri="{FF2B5EF4-FFF2-40B4-BE49-F238E27FC236}">
                              <a16:creationId xmlns:a16="http://schemas.microsoft.com/office/drawing/2014/main" id="{5D84142E-5F41-F04E-8072-ACCDBF7434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67" name="Frame 2066">
                          <a:extLst>
                            <a:ext uri="{FF2B5EF4-FFF2-40B4-BE49-F238E27FC236}">
                              <a16:creationId xmlns:a16="http://schemas.microsoft.com/office/drawing/2014/main" id="{E695C261-9648-BA41-98E5-43A1D3F4BD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68" name="Rectangle 2067">
                          <a:extLst>
                            <a:ext uri="{FF2B5EF4-FFF2-40B4-BE49-F238E27FC236}">
                              <a16:creationId xmlns:a16="http://schemas.microsoft.com/office/drawing/2014/main" id="{EC1AA9DD-E25F-0343-B2FC-06478EA78E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60" name="Group 2059">
                        <a:extLst>
                          <a:ext uri="{FF2B5EF4-FFF2-40B4-BE49-F238E27FC236}">
                            <a16:creationId xmlns:a16="http://schemas.microsoft.com/office/drawing/2014/main" id="{BCB8CC2B-C92E-6D45-BA99-87825DCA8FF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61" name="Frame 2060">
                          <a:extLst>
                            <a:ext uri="{FF2B5EF4-FFF2-40B4-BE49-F238E27FC236}">
                              <a16:creationId xmlns:a16="http://schemas.microsoft.com/office/drawing/2014/main" id="{5FABCB97-CCB6-EE4D-A098-9ADFD9378B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62" name="Frame 2061">
                          <a:extLst>
                            <a:ext uri="{FF2B5EF4-FFF2-40B4-BE49-F238E27FC236}">
                              <a16:creationId xmlns:a16="http://schemas.microsoft.com/office/drawing/2014/main" id="{EAC0F372-8588-5346-AD00-D7E8729365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63" name="Frame 2062">
                          <a:extLst>
                            <a:ext uri="{FF2B5EF4-FFF2-40B4-BE49-F238E27FC236}">
                              <a16:creationId xmlns:a16="http://schemas.microsoft.com/office/drawing/2014/main" id="{F42ED6A4-9DDD-864B-A127-A21E873DDE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64" name="Rectangle 2063">
                          <a:extLst>
                            <a:ext uri="{FF2B5EF4-FFF2-40B4-BE49-F238E27FC236}">
                              <a16:creationId xmlns:a16="http://schemas.microsoft.com/office/drawing/2014/main" id="{8BC9249B-3AFA-614A-9B41-8E5B17DCBA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94" name="Group 1993">
                      <a:extLst>
                        <a:ext uri="{FF2B5EF4-FFF2-40B4-BE49-F238E27FC236}">
                          <a16:creationId xmlns:a16="http://schemas.microsoft.com/office/drawing/2014/main" id="{274B87CA-14A4-6F47-B42B-53901A3D51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037" name="Group 2036">
                        <a:extLst>
                          <a:ext uri="{FF2B5EF4-FFF2-40B4-BE49-F238E27FC236}">
                            <a16:creationId xmlns:a16="http://schemas.microsoft.com/office/drawing/2014/main" id="{43333B5D-393B-CD44-B038-04699158AA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53" name="Frame 2052">
                          <a:extLst>
                            <a:ext uri="{FF2B5EF4-FFF2-40B4-BE49-F238E27FC236}">
                              <a16:creationId xmlns:a16="http://schemas.microsoft.com/office/drawing/2014/main" id="{14648BE8-E889-1A4F-A9C7-311EFDAAE6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54" name="Frame 2053">
                          <a:extLst>
                            <a:ext uri="{FF2B5EF4-FFF2-40B4-BE49-F238E27FC236}">
                              <a16:creationId xmlns:a16="http://schemas.microsoft.com/office/drawing/2014/main" id="{A83B07A5-C87F-D840-A106-717F5809BD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55" name="Frame 2054">
                          <a:extLst>
                            <a:ext uri="{FF2B5EF4-FFF2-40B4-BE49-F238E27FC236}">
                              <a16:creationId xmlns:a16="http://schemas.microsoft.com/office/drawing/2014/main" id="{B59D0970-5E8A-F248-BAE3-5A2176BFEF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56" name="Rectangle 2055">
                          <a:extLst>
                            <a:ext uri="{FF2B5EF4-FFF2-40B4-BE49-F238E27FC236}">
                              <a16:creationId xmlns:a16="http://schemas.microsoft.com/office/drawing/2014/main" id="{305586D7-095A-8446-A9B0-9289578BB8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38" name="Group 2037">
                        <a:extLst>
                          <a:ext uri="{FF2B5EF4-FFF2-40B4-BE49-F238E27FC236}">
                            <a16:creationId xmlns:a16="http://schemas.microsoft.com/office/drawing/2014/main" id="{46E61FF0-7993-664A-A64E-D247429BE80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49" name="Frame 2048">
                          <a:extLst>
                            <a:ext uri="{FF2B5EF4-FFF2-40B4-BE49-F238E27FC236}">
                              <a16:creationId xmlns:a16="http://schemas.microsoft.com/office/drawing/2014/main" id="{88BA3A2C-5130-D045-A3C1-6776AAE745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50" name="Frame 2049">
                          <a:extLst>
                            <a:ext uri="{FF2B5EF4-FFF2-40B4-BE49-F238E27FC236}">
                              <a16:creationId xmlns:a16="http://schemas.microsoft.com/office/drawing/2014/main" id="{D47DD507-C064-124D-B8DE-96440B166D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51" name="Frame 2050">
                          <a:extLst>
                            <a:ext uri="{FF2B5EF4-FFF2-40B4-BE49-F238E27FC236}">
                              <a16:creationId xmlns:a16="http://schemas.microsoft.com/office/drawing/2014/main" id="{F9847A45-7569-D945-99D0-5C7DD1E4F0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52" name="Rectangle 2051">
                          <a:extLst>
                            <a:ext uri="{FF2B5EF4-FFF2-40B4-BE49-F238E27FC236}">
                              <a16:creationId xmlns:a16="http://schemas.microsoft.com/office/drawing/2014/main" id="{7B4C3210-5B65-2947-A6AD-0839B33645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39" name="Group 2038">
                        <a:extLst>
                          <a:ext uri="{FF2B5EF4-FFF2-40B4-BE49-F238E27FC236}">
                            <a16:creationId xmlns:a16="http://schemas.microsoft.com/office/drawing/2014/main" id="{FF33596C-71C7-1043-9A2F-45288CB8DA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45" name="Frame 2044">
                          <a:extLst>
                            <a:ext uri="{FF2B5EF4-FFF2-40B4-BE49-F238E27FC236}">
                              <a16:creationId xmlns:a16="http://schemas.microsoft.com/office/drawing/2014/main" id="{FE96058D-CAF2-9A49-B7FE-5601A57434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46" name="Frame 2045">
                          <a:extLst>
                            <a:ext uri="{FF2B5EF4-FFF2-40B4-BE49-F238E27FC236}">
                              <a16:creationId xmlns:a16="http://schemas.microsoft.com/office/drawing/2014/main" id="{EF2B2A40-4684-5644-AEF0-3A24E5980F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47" name="Frame 2046">
                          <a:extLst>
                            <a:ext uri="{FF2B5EF4-FFF2-40B4-BE49-F238E27FC236}">
                              <a16:creationId xmlns:a16="http://schemas.microsoft.com/office/drawing/2014/main" id="{8B9DE11F-B4B5-A044-B5EC-171D85CA45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48" name="Rectangle 2047">
                          <a:extLst>
                            <a:ext uri="{FF2B5EF4-FFF2-40B4-BE49-F238E27FC236}">
                              <a16:creationId xmlns:a16="http://schemas.microsoft.com/office/drawing/2014/main" id="{54FD42D9-4866-164A-BB0C-483C667154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40" name="Group 2039">
                        <a:extLst>
                          <a:ext uri="{FF2B5EF4-FFF2-40B4-BE49-F238E27FC236}">
                            <a16:creationId xmlns:a16="http://schemas.microsoft.com/office/drawing/2014/main" id="{7FBAEBBD-AC8D-684C-A9BB-FC9B8D679E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41" name="Frame 2040">
                          <a:extLst>
                            <a:ext uri="{FF2B5EF4-FFF2-40B4-BE49-F238E27FC236}">
                              <a16:creationId xmlns:a16="http://schemas.microsoft.com/office/drawing/2014/main" id="{B31CF8FB-1649-C84E-8C41-C0BE7678DA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42" name="Frame 2041">
                          <a:extLst>
                            <a:ext uri="{FF2B5EF4-FFF2-40B4-BE49-F238E27FC236}">
                              <a16:creationId xmlns:a16="http://schemas.microsoft.com/office/drawing/2014/main" id="{2BC1FE6F-B21F-4845-B67B-5DE772B2D4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43" name="Frame 2042">
                          <a:extLst>
                            <a:ext uri="{FF2B5EF4-FFF2-40B4-BE49-F238E27FC236}">
                              <a16:creationId xmlns:a16="http://schemas.microsoft.com/office/drawing/2014/main" id="{AB07DA19-86DC-8C49-9A16-6189AE5CF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44" name="Rectangle 2043">
                          <a:extLst>
                            <a:ext uri="{FF2B5EF4-FFF2-40B4-BE49-F238E27FC236}">
                              <a16:creationId xmlns:a16="http://schemas.microsoft.com/office/drawing/2014/main" id="{36885CBB-619C-084F-8B14-A60CFECC5D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95" name="Group 1994">
                      <a:extLst>
                        <a:ext uri="{FF2B5EF4-FFF2-40B4-BE49-F238E27FC236}">
                          <a16:creationId xmlns:a16="http://schemas.microsoft.com/office/drawing/2014/main" id="{B2BCF327-65AC-8945-9479-41BC37F2DB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017" name="Group 2016">
                        <a:extLst>
                          <a:ext uri="{FF2B5EF4-FFF2-40B4-BE49-F238E27FC236}">
                            <a16:creationId xmlns:a16="http://schemas.microsoft.com/office/drawing/2014/main" id="{42433C25-938B-FA48-A7A1-EA7265FB38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33" name="Frame 2032">
                          <a:extLst>
                            <a:ext uri="{FF2B5EF4-FFF2-40B4-BE49-F238E27FC236}">
                              <a16:creationId xmlns:a16="http://schemas.microsoft.com/office/drawing/2014/main" id="{9A04792C-11B1-1242-94C2-32F1658636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34" name="Frame 2033">
                          <a:extLst>
                            <a:ext uri="{FF2B5EF4-FFF2-40B4-BE49-F238E27FC236}">
                              <a16:creationId xmlns:a16="http://schemas.microsoft.com/office/drawing/2014/main" id="{D84D4584-9DE0-D240-8CE0-709812C4D7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35" name="Frame 2034">
                          <a:extLst>
                            <a:ext uri="{FF2B5EF4-FFF2-40B4-BE49-F238E27FC236}">
                              <a16:creationId xmlns:a16="http://schemas.microsoft.com/office/drawing/2014/main" id="{ECB25A24-3EC8-ED4F-9E82-EC9FD7DB39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36" name="Rectangle 2035">
                          <a:extLst>
                            <a:ext uri="{FF2B5EF4-FFF2-40B4-BE49-F238E27FC236}">
                              <a16:creationId xmlns:a16="http://schemas.microsoft.com/office/drawing/2014/main" id="{A8B230B0-3A93-FA40-8745-5E4003BA1B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18" name="Group 2017">
                        <a:extLst>
                          <a:ext uri="{FF2B5EF4-FFF2-40B4-BE49-F238E27FC236}">
                            <a16:creationId xmlns:a16="http://schemas.microsoft.com/office/drawing/2014/main" id="{6CE70A9A-A44D-E04F-9ACA-A6F065AAA6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29" name="Frame 2028">
                          <a:extLst>
                            <a:ext uri="{FF2B5EF4-FFF2-40B4-BE49-F238E27FC236}">
                              <a16:creationId xmlns:a16="http://schemas.microsoft.com/office/drawing/2014/main" id="{A5005D4C-8B69-6A48-AE3F-310CEEC41D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30" name="Frame 2029">
                          <a:extLst>
                            <a:ext uri="{FF2B5EF4-FFF2-40B4-BE49-F238E27FC236}">
                              <a16:creationId xmlns:a16="http://schemas.microsoft.com/office/drawing/2014/main" id="{F643EC33-21FD-3B48-8EF2-416B8F26DF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31" name="Frame 2030">
                          <a:extLst>
                            <a:ext uri="{FF2B5EF4-FFF2-40B4-BE49-F238E27FC236}">
                              <a16:creationId xmlns:a16="http://schemas.microsoft.com/office/drawing/2014/main" id="{85F4350F-02B5-B648-B65B-B249F3BEEF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32" name="Rectangle 2031">
                          <a:extLst>
                            <a:ext uri="{FF2B5EF4-FFF2-40B4-BE49-F238E27FC236}">
                              <a16:creationId xmlns:a16="http://schemas.microsoft.com/office/drawing/2014/main" id="{01346302-671E-1042-AAAE-95665835D5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19" name="Group 2018">
                        <a:extLst>
                          <a:ext uri="{FF2B5EF4-FFF2-40B4-BE49-F238E27FC236}">
                            <a16:creationId xmlns:a16="http://schemas.microsoft.com/office/drawing/2014/main" id="{97F9C449-091E-FD4E-BF88-0C64C047F3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25" name="Frame 2024">
                          <a:extLst>
                            <a:ext uri="{FF2B5EF4-FFF2-40B4-BE49-F238E27FC236}">
                              <a16:creationId xmlns:a16="http://schemas.microsoft.com/office/drawing/2014/main" id="{2B79BAD4-0AD0-AE4F-B620-77390DA98C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26" name="Frame 2025">
                          <a:extLst>
                            <a:ext uri="{FF2B5EF4-FFF2-40B4-BE49-F238E27FC236}">
                              <a16:creationId xmlns:a16="http://schemas.microsoft.com/office/drawing/2014/main" id="{BECB9B1E-E285-A442-A5EF-95872A8BDD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27" name="Frame 2026">
                          <a:extLst>
                            <a:ext uri="{FF2B5EF4-FFF2-40B4-BE49-F238E27FC236}">
                              <a16:creationId xmlns:a16="http://schemas.microsoft.com/office/drawing/2014/main" id="{5473ED98-8A84-FE48-9B9E-B2EA85B7DD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28" name="Rectangle 2027">
                          <a:extLst>
                            <a:ext uri="{FF2B5EF4-FFF2-40B4-BE49-F238E27FC236}">
                              <a16:creationId xmlns:a16="http://schemas.microsoft.com/office/drawing/2014/main" id="{086E69B7-8B31-8E48-AF80-EEA458C1F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20" name="Group 2019">
                        <a:extLst>
                          <a:ext uri="{FF2B5EF4-FFF2-40B4-BE49-F238E27FC236}">
                            <a16:creationId xmlns:a16="http://schemas.microsoft.com/office/drawing/2014/main" id="{4F426F61-8594-7B48-950B-CB5B29F069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21" name="Frame 2020">
                          <a:extLst>
                            <a:ext uri="{FF2B5EF4-FFF2-40B4-BE49-F238E27FC236}">
                              <a16:creationId xmlns:a16="http://schemas.microsoft.com/office/drawing/2014/main" id="{67A16266-9549-6E49-9A3C-86056C7BEE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22" name="Frame 2021">
                          <a:extLst>
                            <a:ext uri="{FF2B5EF4-FFF2-40B4-BE49-F238E27FC236}">
                              <a16:creationId xmlns:a16="http://schemas.microsoft.com/office/drawing/2014/main" id="{73E499EC-F52A-4744-A8B9-5CE4D19DD3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23" name="Frame 2022">
                          <a:extLst>
                            <a:ext uri="{FF2B5EF4-FFF2-40B4-BE49-F238E27FC236}">
                              <a16:creationId xmlns:a16="http://schemas.microsoft.com/office/drawing/2014/main" id="{5B244B40-1668-6B47-8252-EBD453CCBA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24" name="Rectangle 2023">
                          <a:extLst>
                            <a:ext uri="{FF2B5EF4-FFF2-40B4-BE49-F238E27FC236}">
                              <a16:creationId xmlns:a16="http://schemas.microsoft.com/office/drawing/2014/main" id="{C7DA75E4-E946-2F4A-BD37-7AB9CE1122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96" name="Group 1995">
                      <a:extLst>
                        <a:ext uri="{FF2B5EF4-FFF2-40B4-BE49-F238E27FC236}">
                          <a16:creationId xmlns:a16="http://schemas.microsoft.com/office/drawing/2014/main" id="{25F18570-505D-D642-8C43-0904204A2C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997" name="Group 1996">
                        <a:extLst>
                          <a:ext uri="{FF2B5EF4-FFF2-40B4-BE49-F238E27FC236}">
                            <a16:creationId xmlns:a16="http://schemas.microsoft.com/office/drawing/2014/main" id="{4F652581-BDA5-F741-9FBC-BFE5C6C3682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13" name="Frame 2012">
                          <a:extLst>
                            <a:ext uri="{FF2B5EF4-FFF2-40B4-BE49-F238E27FC236}">
                              <a16:creationId xmlns:a16="http://schemas.microsoft.com/office/drawing/2014/main" id="{F160690F-F99C-854B-9893-1E7F929AF8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14" name="Frame 2013">
                          <a:extLst>
                            <a:ext uri="{FF2B5EF4-FFF2-40B4-BE49-F238E27FC236}">
                              <a16:creationId xmlns:a16="http://schemas.microsoft.com/office/drawing/2014/main" id="{6F488F58-01C2-1A42-9F0E-3006BC1987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15" name="Frame 2014">
                          <a:extLst>
                            <a:ext uri="{FF2B5EF4-FFF2-40B4-BE49-F238E27FC236}">
                              <a16:creationId xmlns:a16="http://schemas.microsoft.com/office/drawing/2014/main" id="{8D787732-C869-1A47-9C89-C97EA7DC42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16" name="Rectangle 2015">
                          <a:extLst>
                            <a:ext uri="{FF2B5EF4-FFF2-40B4-BE49-F238E27FC236}">
                              <a16:creationId xmlns:a16="http://schemas.microsoft.com/office/drawing/2014/main" id="{871FC7C7-9EBF-0E4B-9EF2-C533DE4C04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98" name="Group 1997">
                        <a:extLst>
                          <a:ext uri="{FF2B5EF4-FFF2-40B4-BE49-F238E27FC236}">
                            <a16:creationId xmlns:a16="http://schemas.microsoft.com/office/drawing/2014/main" id="{988DDD54-0602-A74E-B2BD-E8553AB5EF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09" name="Frame 2008">
                          <a:extLst>
                            <a:ext uri="{FF2B5EF4-FFF2-40B4-BE49-F238E27FC236}">
                              <a16:creationId xmlns:a16="http://schemas.microsoft.com/office/drawing/2014/main" id="{15145975-58CD-C845-A7AC-B53E827BE1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10" name="Frame 2009">
                          <a:extLst>
                            <a:ext uri="{FF2B5EF4-FFF2-40B4-BE49-F238E27FC236}">
                              <a16:creationId xmlns:a16="http://schemas.microsoft.com/office/drawing/2014/main" id="{F766C67A-1D2B-CC41-984D-BCB41D7CB1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11" name="Frame 2010">
                          <a:extLst>
                            <a:ext uri="{FF2B5EF4-FFF2-40B4-BE49-F238E27FC236}">
                              <a16:creationId xmlns:a16="http://schemas.microsoft.com/office/drawing/2014/main" id="{79A2CDEA-8604-BD4D-9EFC-C369C2A817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12" name="Rectangle 2011">
                          <a:extLst>
                            <a:ext uri="{FF2B5EF4-FFF2-40B4-BE49-F238E27FC236}">
                              <a16:creationId xmlns:a16="http://schemas.microsoft.com/office/drawing/2014/main" id="{7AB51C41-233A-0640-B1BD-7D05310B94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99" name="Group 1998">
                        <a:extLst>
                          <a:ext uri="{FF2B5EF4-FFF2-40B4-BE49-F238E27FC236}">
                            <a16:creationId xmlns:a16="http://schemas.microsoft.com/office/drawing/2014/main" id="{3CDBD9B4-B619-D141-9971-51A4AA0016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05" name="Frame 2004">
                          <a:extLst>
                            <a:ext uri="{FF2B5EF4-FFF2-40B4-BE49-F238E27FC236}">
                              <a16:creationId xmlns:a16="http://schemas.microsoft.com/office/drawing/2014/main" id="{92E380FD-ADFB-F144-B2B6-F73C8C08A2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06" name="Frame 2005">
                          <a:extLst>
                            <a:ext uri="{FF2B5EF4-FFF2-40B4-BE49-F238E27FC236}">
                              <a16:creationId xmlns:a16="http://schemas.microsoft.com/office/drawing/2014/main" id="{C443ADF5-2EF5-504E-8594-9858750B8F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07" name="Frame 2006">
                          <a:extLst>
                            <a:ext uri="{FF2B5EF4-FFF2-40B4-BE49-F238E27FC236}">
                              <a16:creationId xmlns:a16="http://schemas.microsoft.com/office/drawing/2014/main" id="{73B33F9F-EA7B-044C-B370-6CDD384BDD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08" name="Rectangle 2007">
                          <a:extLst>
                            <a:ext uri="{FF2B5EF4-FFF2-40B4-BE49-F238E27FC236}">
                              <a16:creationId xmlns:a16="http://schemas.microsoft.com/office/drawing/2014/main" id="{BA219DF3-6B0F-5544-958C-99B71C6363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000" name="Group 1999">
                        <a:extLst>
                          <a:ext uri="{FF2B5EF4-FFF2-40B4-BE49-F238E27FC236}">
                            <a16:creationId xmlns:a16="http://schemas.microsoft.com/office/drawing/2014/main" id="{A17D951B-E50C-D048-9C04-BCA12CCAC36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001" name="Frame 2000">
                          <a:extLst>
                            <a:ext uri="{FF2B5EF4-FFF2-40B4-BE49-F238E27FC236}">
                              <a16:creationId xmlns:a16="http://schemas.microsoft.com/office/drawing/2014/main" id="{A411AA39-B6F6-5846-96E5-1773997347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02" name="Frame 2001">
                          <a:extLst>
                            <a:ext uri="{FF2B5EF4-FFF2-40B4-BE49-F238E27FC236}">
                              <a16:creationId xmlns:a16="http://schemas.microsoft.com/office/drawing/2014/main" id="{3F62008F-D437-864C-AFE1-F4F0F2D3E5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03" name="Frame 2002">
                          <a:extLst>
                            <a:ext uri="{FF2B5EF4-FFF2-40B4-BE49-F238E27FC236}">
                              <a16:creationId xmlns:a16="http://schemas.microsoft.com/office/drawing/2014/main" id="{DCF1D659-76B0-C64F-9CDE-56955D7BAE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004" name="Rectangle 2003">
                          <a:extLst>
                            <a:ext uri="{FF2B5EF4-FFF2-40B4-BE49-F238E27FC236}">
                              <a16:creationId xmlns:a16="http://schemas.microsoft.com/office/drawing/2014/main" id="{676E9376-7BAD-504E-AB63-F533C562B8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986" name="Hexagon 1985">
                    <a:extLst>
                      <a:ext uri="{FF2B5EF4-FFF2-40B4-BE49-F238E27FC236}">
                        <a16:creationId xmlns:a16="http://schemas.microsoft.com/office/drawing/2014/main" id="{A353EF08-CFF3-5346-B3D1-5FED59287280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7" name="Left-right Arrow 1986">
                    <a:extLst>
                      <a:ext uri="{FF2B5EF4-FFF2-40B4-BE49-F238E27FC236}">
                        <a16:creationId xmlns:a16="http://schemas.microsoft.com/office/drawing/2014/main" id="{9AB45B08-1893-164E-85A0-35F5E95CA02E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988" name="Left-right Arrow 1987">
                    <a:extLst>
                      <a:ext uri="{FF2B5EF4-FFF2-40B4-BE49-F238E27FC236}">
                        <a16:creationId xmlns:a16="http://schemas.microsoft.com/office/drawing/2014/main" id="{C4402795-6769-AB43-819A-D04F461F6AC2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989" name="Left-right Arrow 1988">
                    <a:extLst>
                      <a:ext uri="{FF2B5EF4-FFF2-40B4-BE49-F238E27FC236}">
                        <a16:creationId xmlns:a16="http://schemas.microsoft.com/office/drawing/2014/main" id="{B00BDE0D-53A4-914B-9F53-98366A86E44C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990" name="Left-right Arrow 1989">
                    <a:extLst>
                      <a:ext uri="{FF2B5EF4-FFF2-40B4-BE49-F238E27FC236}">
                        <a16:creationId xmlns:a16="http://schemas.microsoft.com/office/drawing/2014/main" id="{8B6A570D-FE09-F546-81C8-E5B1890AA7FC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991" name="Left-right Arrow 1990">
                    <a:extLst>
                      <a:ext uri="{FF2B5EF4-FFF2-40B4-BE49-F238E27FC236}">
                        <a16:creationId xmlns:a16="http://schemas.microsoft.com/office/drawing/2014/main" id="{DC3358E1-6AF5-C044-BFCA-2D4741D2909C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992" name="Left-right Arrow 1991">
                    <a:extLst>
                      <a:ext uri="{FF2B5EF4-FFF2-40B4-BE49-F238E27FC236}">
                        <a16:creationId xmlns:a16="http://schemas.microsoft.com/office/drawing/2014/main" id="{63766726-F801-C549-A215-CA2459F1FCF7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1799" name="Group 1798">
                  <a:extLst>
                    <a:ext uri="{FF2B5EF4-FFF2-40B4-BE49-F238E27FC236}">
                      <a16:creationId xmlns:a16="http://schemas.microsoft.com/office/drawing/2014/main" id="{0FCF1E86-B10E-8F48-B79C-D3651832F789}"/>
                    </a:ext>
                  </a:extLst>
                </p:cNvPr>
                <p:cNvGrpSpPr/>
                <p:nvPr/>
              </p:nvGrpSpPr>
              <p:grpSpPr>
                <a:xfrm>
                  <a:off x="2810513" y="89479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1893" name="Group 1892">
                    <a:extLst>
                      <a:ext uri="{FF2B5EF4-FFF2-40B4-BE49-F238E27FC236}">
                        <a16:creationId xmlns:a16="http://schemas.microsoft.com/office/drawing/2014/main" id="{EAEF6FA2-B4F8-524B-872A-EC68F2A292A4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1901" name="Group 1900">
                      <a:extLst>
                        <a:ext uri="{FF2B5EF4-FFF2-40B4-BE49-F238E27FC236}">
                          <a16:creationId xmlns:a16="http://schemas.microsoft.com/office/drawing/2014/main" id="{6E80CECD-A503-9B4A-81CB-1C7354C556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965" name="Group 1964">
                        <a:extLst>
                          <a:ext uri="{FF2B5EF4-FFF2-40B4-BE49-F238E27FC236}">
                            <a16:creationId xmlns:a16="http://schemas.microsoft.com/office/drawing/2014/main" id="{C2C1113B-A566-B648-A6BF-0EDD3B52F4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81" name="Frame 1980">
                          <a:extLst>
                            <a:ext uri="{FF2B5EF4-FFF2-40B4-BE49-F238E27FC236}">
                              <a16:creationId xmlns:a16="http://schemas.microsoft.com/office/drawing/2014/main" id="{BFA7E527-6506-EB43-9E04-74A6D7C1E8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82" name="Frame 1981">
                          <a:extLst>
                            <a:ext uri="{FF2B5EF4-FFF2-40B4-BE49-F238E27FC236}">
                              <a16:creationId xmlns:a16="http://schemas.microsoft.com/office/drawing/2014/main" id="{240F9F3F-52DD-8643-9108-1F7DAE836D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83" name="Frame 1982">
                          <a:extLst>
                            <a:ext uri="{FF2B5EF4-FFF2-40B4-BE49-F238E27FC236}">
                              <a16:creationId xmlns:a16="http://schemas.microsoft.com/office/drawing/2014/main" id="{AF4DF197-D439-A440-A45B-742F17F996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84" name="Rectangle 1983">
                          <a:extLst>
                            <a:ext uri="{FF2B5EF4-FFF2-40B4-BE49-F238E27FC236}">
                              <a16:creationId xmlns:a16="http://schemas.microsoft.com/office/drawing/2014/main" id="{3F7EB1CE-86B2-5F42-B227-56BEE4C018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66" name="Group 1965">
                        <a:extLst>
                          <a:ext uri="{FF2B5EF4-FFF2-40B4-BE49-F238E27FC236}">
                            <a16:creationId xmlns:a16="http://schemas.microsoft.com/office/drawing/2014/main" id="{E7B1EB58-3DE3-3D47-A6D7-5596A870583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77" name="Frame 1976">
                          <a:extLst>
                            <a:ext uri="{FF2B5EF4-FFF2-40B4-BE49-F238E27FC236}">
                              <a16:creationId xmlns:a16="http://schemas.microsoft.com/office/drawing/2014/main" id="{152F310E-BA2F-C448-8319-F59318D3CF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78" name="Frame 1977">
                          <a:extLst>
                            <a:ext uri="{FF2B5EF4-FFF2-40B4-BE49-F238E27FC236}">
                              <a16:creationId xmlns:a16="http://schemas.microsoft.com/office/drawing/2014/main" id="{82598148-DB41-8C41-8843-D02DF65965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79" name="Frame 1978">
                          <a:extLst>
                            <a:ext uri="{FF2B5EF4-FFF2-40B4-BE49-F238E27FC236}">
                              <a16:creationId xmlns:a16="http://schemas.microsoft.com/office/drawing/2014/main" id="{05DA0799-547A-484B-A6C3-3D31CED68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80" name="Rectangle 1979">
                          <a:extLst>
                            <a:ext uri="{FF2B5EF4-FFF2-40B4-BE49-F238E27FC236}">
                              <a16:creationId xmlns:a16="http://schemas.microsoft.com/office/drawing/2014/main" id="{6F5E2639-11DA-3D4C-BB25-9AD13B5977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67" name="Group 1966">
                        <a:extLst>
                          <a:ext uri="{FF2B5EF4-FFF2-40B4-BE49-F238E27FC236}">
                            <a16:creationId xmlns:a16="http://schemas.microsoft.com/office/drawing/2014/main" id="{FD17575E-D291-2A4D-BED5-235D2229DE7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73" name="Frame 1972">
                          <a:extLst>
                            <a:ext uri="{FF2B5EF4-FFF2-40B4-BE49-F238E27FC236}">
                              <a16:creationId xmlns:a16="http://schemas.microsoft.com/office/drawing/2014/main" id="{E2D48EF0-9BAC-1D47-98BB-AF1E5E145C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74" name="Frame 1973">
                          <a:extLst>
                            <a:ext uri="{FF2B5EF4-FFF2-40B4-BE49-F238E27FC236}">
                              <a16:creationId xmlns:a16="http://schemas.microsoft.com/office/drawing/2014/main" id="{1D167A40-079C-DC44-A1A9-A0FBAE05B5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75" name="Frame 1974">
                          <a:extLst>
                            <a:ext uri="{FF2B5EF4-FFF2-40B4-BE49-F238E27FC236}">
                              <a16:creationId xmlns:a16="http://schemas.microsoft.com/office/drawing/2014/main" id="{DCD3D821-F744-3B4B-84C5-DCE9908DC8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76" name="Rectangle 1975">
                          <a:extLst>
                            <a:ext uri="{FF2B5EF4-FFF2-40B4-BE49-F238E27FC236}">
                              <a16:creationId xmlns:a16="http://schemas.microsoft.com/office/drawing/2014/main" id="{DE30CE8E-819D-DE45-9220-64B33235F1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68" name="Group 1967">
                        <a:extLst>
                          <a:ext uri="{FF2B5EF4-FFF2-40B4-BE49-F238E27FC236}">
                            <a16:creationId xmlns:a16="http://schemas.microsoft.com/office/drawing/2014/main" id="{C3F92D30-F9A1-214B-8169-4D8AD5E1A8C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69" name="Frame 1968">
                          <a:extLst>
                            <a:ext uri="{FF2B5EF4-FFF2-40B4-BE49-F238E27FC236}">
                              <a16:creationId xmlns:a16="http://schemas.microsoft.com/office/drawing/2014/main" id="{95611F97-DD67-8444-8B9A-1788058692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70" name="Frame 1969">
                          <a:extLst>
                            <a:ext uri="{FF2B5EF4-FFF2-40B4-BE49-F238E27FC236}">
                              <a16:creationId xmlns:a16="http://schemas.microsoft.com/office/drawing/2014/main" id="{11F9ADCE-7EB3-A349-BF7E-516533837D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71" name="Frame 1970">
                          <a:extLst>
                            <a:ext uri="{FF2B5EF4-FFF2-40B4-BE49-F238E27FC236}">
                              <a16:creationId xmlns:a16="http://schemas.microsoft.com/office/drawing/2014/main" id="{FADF7D53-04C1-8D48-8C09-14C1C0A1E1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72" name="Rectangle 1971">
                          <a:extLst>
                            <a:ext uri="{FF2B5EF4-FFF2-40B4-BE49-F238E27FC236}">
                              <a16:creationId xmlns:a16="http://schemas.microsoft.com/office/drawing/2014/main" id="{8F41BCED-DC23-9445-8E45-92ACF683FB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02" name="Group 1901">
                      <a:extLst>
                        <a:ext uri="{FF2B5EF4-FFF2-40B4-BE49-F238E27FC236}">
                          <a16:creationId xmlns:a16="http://schemas.microsoft.com/office/drawing/2014/main" id="{354BD2D7-BB6D-F345-B2F0-8A0A74ACCA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945" name="Group 1944">
                        <a:extLst>
                          <a:ext uri="{FF2B5EF4-FFF2-40B4-BE49-F238E27FC236}">
                            <a16:creationId xmlns:a16="http://schemas.microsoft.com/office/drawing/2014/main" id="{8A53CD24-5548-294A-B0A7-048AB82493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61" name="Frame 1960">
                          <a:extLst>
                            <a:ext uri="{FF2B5EF4-FFF2-40B4-BE49-F238E27FC236}">
                              <a16:creationId xmlns:a16="http://schemas.microsoft.com/office/drawing/2014/main" id="{5AFBD3CE-8423-7B4E-9A80-42A15B23F4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62" name="Frame 1961">
                          <a:extLst>
                            <a:ext uri="{FF2B5EF4-FFF2-40B4-BE49-F238E27FC236}">
                              <a16:creationId xmlns:a16="http://schemas.microsoft.com/office/drawing/2014/main" id="{2E4BC6AA-63BD-2840-A963-93F7C6CF21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63" name="Frame 1962">
                          <a:extLst>
                            <a:ext uri="{FF2B5EF4-FFF2-40B4-BE49-F238E27FC236}">
                              <a16:creationId xmlns:a16="http://schemas.microsoft.com/office/drawing/2014/main" id="{8C864340-3726-1D42-959F-1C898D8D38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64" name="Rectangle 1963">
                          <a:extLst>
                            <a:ext uri="{FF2B5EF4-FFF2-40B4-BE49-F238E27FC236}">
                              <a16:creationId xmlns:a16="http://schemas.microsoft.com/office/drawing/2014/main" id="{B61CAE71-A0DC-114A-95FB-6D03B0422C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46" name="Group 1945">
                        <a:extLst>
                          <a:ext uri="{FF2B5EF4-FFF2-40B4-BE49-F238E27FC236}">
                            <a16:creationId xmlns:a16="http://schemas.microsoft.com/office/drawing/2014/main" id="{FFE454A5-6727-1140-987D-6DCFD5E73A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57" name="Frame 1956">
                          <a:extLst>
                            <a:ext uri="{FF2B5EF4-FFF2-40B4-BE49-F238E27FC236}">
                              <a16:creationId xmlns:a16="http://schemas.microsoft.com/office/drawing/2014/main" id="{9559AE26-D8F6-AE49-9AA1-E3896201E4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58" name="Frame 1957">
                          <a:extLst>
                            <a:ext uri="{FF2B5EF4-FFF2-40B4-BE49-F238E27FC236}">
                              <a16:creationId xmlns:a16="http://schemas.microsoft.com/office/drawing/2014/main" id="{68417E79-71E0-7D48-9186-C49EF5D7C7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59" name="Frame 1958">
                          <a:extLst>
                            <a:ext uri="{FF2B5EF4-FFF2-40B4-BE49-F238E27FC236}">
                              <a16:creationId xmlns:a16="http://schemas.microsoft.com/office/drawing/2014/main" id="{96FA6EF4-A050-2A42-AC1F-BDF0D0E8D9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60" name="Rectangle 1959">
                          <a:extLst>
                            <a:ext uri="{FF2B5EF4-FFF2-40B4-BE49-F238E27FC236}">
                              <a16:creationId xmlns:a16="http://schemas.microsoft.com/office/drawing/2014/main" id="{E082A23B-BA0A-8C4D-881D-1120B65AAD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47" name="Group 1946">
                        <a:extLst>
                          <a:ext uri="{FF2B5EF4-FFF2-40B4-BE49-F238E27FC236}">
                            <a16:creationId xmlns:a16="http://schemas.microsoft.com/office/drawing/2014/main" id="{8267FF2F-2A9A-AB40-9B22-7FEDD9DFDA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53" name="Frame 1952">
                          <a:extLst>
                            <a:ext uri="{FF2B5EF4-FFF2-40B4-BE49-F238E27FC236}">
                              <a16:creationId xmlns:a16="http://schemas.microsoft.com/office/drawing/2014/main" id="{78E7CE89-4BE8-6C48-80B3-71E8B962BF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54" name="Frame 1953">
                          <a:extLst>
                            <a:ext uri="{FF2B5EF4-FFF2-40B4-BE49-F238E27FC236}">
                              <a16:creationId xmlns:a16="http://schemas.microsoft.com/office/drawing/2014/main" id="{A2DD39C2-A232-9245-B361-E7166C5129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55" name="Frame 1954">
                          <a:extLst>
                            <a:ext uri="{FF2B5EF4-FFF2-40B4-BE49-F238E27FC236}">
                              <a16:creationId xmlns:a16="http://schemas.microsoft.com/office/drawing/2014/main" id="{97334BE5-1933-9041-8358-0FDD6A54A2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56" name="Rectangle 1955">
                          <a:extLst>
                            <a:ext uri="{FF2B5EF4-FFF2-40B4-BE49-F238E27FC236}">
                              <a16:creationId xmlns:a16="http://schemas.microsoft.com/office/drawing/2014/main" id="{F3D5191C-AE7F-D348-9E5C-C88240D454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48" name="Group 1947">
                        <a:extLst>
                          <a:ext uri="{FF2B5EF4-FFF2-40B4-BE49-F238E27FC236}">
                            <a16:creationId xmlns:a16="http://schemas.microsoft.com/office/drawing/2014/main" id="{7AA69522-0647-9F49-A6C0-A9B4E2A6CB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49" name="Frame 1948">
                          <a:extLst>
                            <a:ext uri="{FF2B5EF4-FFF2-40B4-BE49-F238E27FC236}">
                              <a16:creationId xmlns:a16="http://schemas.microsoft.com/office/drawing/2014/main" id="{3925D933-FAE5-8147-8DCC-EBAAE5FA61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50" name="Frame 1949">
                          <a:extLst>
                            <a:ext uri="{FF2B5EF4-FFF2-40B4-BE49-F238E27FC236}">
                              <a16:creationId xmlns:a16="http://schemas.microsoft.com/office/drawing/2014/main" id="{2FA68193-B4B6-4C4A-B41D-E5A3689C60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51" name="Frame 1950">
                          <a:extLst>
                            <a:ext uri="{FF2B5EF4-FFF2-40B4-BE49-F238E27FC236}">
                              <a16:creationId xmlns:a16="http://schemas.microsoft.com/office/drawing/2014/main" id="{2FA85619-0615-E947-91DD-8DE3974AED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52" name="Rectangle 1951">
                          <a:extLst>
                            <a:ext uri="{FF2B5EF4-FFF2-40B4-BE49-F238E27FC236}">
                              <a16:creationId xmlns:a16="http://schemas.microsoft.com/office/drawing/2014/main" id="{78F69C09-7F51-9C48-96F5-AD35898AEA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03" name="Group 1902">
                      <a:extLst>
                        <a:ext uri="{FF2B5EF4-FFF2-40B4-BE49-F238E27FC236}">
                          <a16:creationId xmlns:a16="http://schemas.microsoft.com/office/drawing/2014/main" id="{4BCB9750-09BC-BD4A-B545-7F8CEDC4DF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925" name="Group 1924">
                        <a:extLst>
                          <a:ext uri="{FF2B5EF4-FFF2-40B4-BE49-F238E27FC236}">
                            <a16:creationId xmlns:a16="http://schemas.microsoft.com/office/drawing/2014/main" id="{E1548B93-6B14-A349-AC9E-64EBC737E0C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41" name="Frame 1940">
                          <a:extLst>
                            <a:ext uri="{FF2B5EF4-FFF2-40B4-BE49-F238E27FC236}">
                              <a16:creationId xmlns:a16="http://schemas.microsoft.com/office/drawing/2014/main" id="{79763B7C-C036-184B-B88A-D6B70F3553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42" name="Frame 1941">
                          <a:extLst>
                            <a:ext uri="{FF2B5EF4-FFF2-40B4-BE49-F238E27FC236}">
                              <a16:creationId xmlns:a16="http://schemas.microsoft.com/office/drawing/2014/main" id="{70938845-85BE-FB44-B131-9C01900737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43" name="Frame 1942">
                          <a:extLst>
                            <a:ext uri="{FF2B5EF4-FFF2-40B4-BE49-F238E27FC236}">
                              <a16:creationId xmlns:a16="http://schemas.microsoft.com/office/drawing/2014/main" id="{0CB54FC2-BF43-D64E-9164-6F4D20C713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44" name="Rectangle 1943">
                          <a:extLst>
                            <a:ext uri="{FF2B5EF4-FFF2-40B4-BE49-F238E27FC236}">
                              <a16:creationId xmlns:a16="http://schemas.microsoft.com/office/drawing/2014/main" id="{C13E2B3A-C020-754A-8594-D0BA39E992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26" name="Group 1925">
                        <a:extLst>
                          <a:ext uri="{FF2B5EF4-FFF2-40B4-BE49-F238E27FC236}">
                            <a16:creationId xmlns:a16="http://schemas.microsoft.com/office/drawing/2014/main" id="{90D8864C-932D-DC45-BB02-F31A3AEF80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37" name="Frame 1936">
                          <a:extLst>
                            <a:ext uri="{FF2B5EF4-FFF2-40B4-BE49-F238E27FC236}">
                              <a16:creationId xmlns:a16="http://schemas.microsoft.com/office/drawing/2014/main" id="{0CD5B4F9-CF87-3D49-9867-5AF06C05A0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38" name="Frame 1937">
                          <a:extLst>
                            <a:ext uri="{FF2B5EF4-FFF2-40B4-BE49-F238E27FC236}">
                              <a16:creationId xmlns:a16="http://schemas.microsoft.com/office/drawing/2014/main" id="{6966449A-1E59-4945-BF14-2DF1D7AE63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39" name="Frame 1938">
                          <a:extLst>
                            <a:ext uri="{FF2B5EF4-FFF2-40B4-BE49-F238E27FC236}">
                              <a16:creationId xmlns:a16="http://schemas.microsoft.com/office/drawing/2014/main" id="{42B4995C-AA0C-D840-96A1-171F98C427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40" name="Rectangle 1939">
                          <a:extLst>
                            <a:ext uri="{FF2B5EF4-FFF2-40B4-BE49-F238E27FC236}">
                              <a16:creationId xmlns:a16="http://schemas.microsoft.com/office/drawing/2014/main" id="{EEA30DE9-915F-1D4D-A9C0-C1AB218D64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27" name="Group 1926">
                        <a:extLst>
                          <a:ext uri="{FF2B5EF4-FFF2-40B4-BE49-F238E27FC236}">
                            <a16:creationId xmlns:a16="http://schemas.microsoft.com/office/drawing/2014/main" id="{92290957-CB6C-9F4E-ADCA-2669C8EA65E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33" name="Frame 1932">
                          <a:extLst>
                            <a:ext uri="{FF2B5EF4-FFF2-40B4-BE49-F238E27FC236}">
                              <a16:creationId xmlns:a16="http://schemas.microsoft.com/office/drawing/2014/main" id="{116B3477-8D0D-2B42-BBAC-CE1829CA2E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34" name="Frame 1933">
                          <a:extLst>
                            <a:ext uri="{FF2B5EF4-FFF2-40B4-BE49-F238E27FC236}">
                              <a16:creationId xmlns:a16="http://schemas.microsoft.com/office/drawing/2014/main" id="{BDDADB29-0D12-E94F-A98C-F2FBBFD42C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35" name="Frame 1934">
                          <a:extLst>
                            <a:ext uri="{FF2B5EF4-FFF2-40B4-BE49-F238E27FC236}">
                              <a16:creationId xmlns:a16="http://schemas.microsoft.com/office/drawing/2014/main" id="{4E6EF45F-2BAC-0D4E-9AD9-D962F6C2A1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36" name="Rectangle 1935">
                          <a:extLst>
                            <a:ext uri="{FF2B5EF4-FFF2-40B4-BE49-F238E27FC236}">
                              <a16:creationId xmlns:a16="http://schemas.microsoft.com/office/drawing/2014/main" id="{A10305E2-6656-0044-8A1C-1F15348F63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28" name="Group 1927">
                        <a:extLst>
                          <a:ext uri="{FF2B5EF4-FFF2-40B4-BE49-F238E27FC236}">
                            <a16:creationId xmlns:a16="http://schemas.microsoft.com/office/drawing/2014/main" id="{15886BF7-FEC6-FB45-8269-8A5BC30E58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29" name="Frame 1928">
                          <a:extLst>
                            <a:ext uri="{FF2B5EF4-FFF2-40B4-BE49-F238E27FC236}">
                              <a16:creationId xmlns:a16="http://schemas.microsoft.com/office/drawing/2014/main" id="{263D5EF9-7182-6042-9B83-D768112687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30" name="Frame 1929">
                          <a:extLst>
                            <a:ext uri="{FF2B5EF4-FFF2-40B4-BE49-F238E27FC236}">
                              <a16:creationId xmlns:a16="http://schemas.microsoft.com/office/drawing/2014/main" id="{7284CF87-83A5-854C-8B5F-7D30F2254C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31" name="Frame 1930">
                          <a:extLst>
                            <a:ext uri="{FF2B5EF4-FFF2-40B4-BE49-F238E27FC236}">
                              <a16:creationId xmlns:a16="http://schemas.microsoft.com/office/drawing/2014/main" id="{FB844DFB-5710-A94F-967C-475368F9D1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32" name="Rectangle 1931">
                          <a:extLst>
                            <a:ext uri="{FF2B5EF4-FFF2-40B4-BE49-F238E27FC236}">
                              <a16:creationId xmlns:a16="http://schemas.microsoft.com/office/drawing/2014/main" id="{F098B026-A280-514D-BBDA-A2E5E41DB4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04" name="Group 1903">
                      <a:extLst>
                        <a:ext uri="{FF2B5EF4-FFF2-40B4-BE49-F238E27FC236}">
                          <a16:creationId xmlns:a16="http://schemas.microsoft.com/office/drawing/2014/main" id="{D2FB7125-19BC-9044-90E6-076A155150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905" name="Group 1904">
                        <a:extLst>
                          <a:ext uri="{FF2B5EF4-FFF2-40B4-BE49-F238E27FC236}">
                            <a16:creationId xmlns:a16="http://schemas.microsoft.com/office/drawing/2014/main" id="{80E4A0A3-D018-3E46-B175-74BFF15E78C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21" name="Frame 1920">
                          <a:extLst>
                            <a:ext uri="{FF2B5EF4-FFF2-40B4-BE49-F238E27FC236}">
                              <a16:creationId xmlns:a16="http://schemas.microsoft.com/office/drawing/2014/main" id="{D77B7E45-2BA3-F846-BEA2-4B5629D59F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22" name="Frame 1921">
                          <a:extLst>
                            <a:ext uri="{FF2B5EF4-FFF2-40B4-BE49-F238E27FC236}">
                              <a16:creationId xmlns:a16="http://schemas.microsoft.com/office/drawing/2014/main" id="{00C51228-2AF0-4F41-80BC-F8D3BBD11E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23" name="Frame 1922">
                          <a:extLst>
                            <a:ext uri="{FF2B5EF4-FFF2-40B4-BE49-F238E27FC236}">
                              <a16:creationId xmlns:a16="http://schemas.microsoft.com/office/drawing/2014/main" id="{65C56BC5-18EC-EC4E-B79A-59B7763E50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24" name="Rectangle 1923">
                          <a:extLst>
                            <a:ext uri="{FF2B5EF4-FFF2-40B4-BE49-F238E27FC236}">
                              <a16:creationId xmlns:a16="http://schemas.microsoft.com/office/drawing/2014/main" id="{CFCEBCBD-1779-D049-A694-C58BEB3F77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06" name="Group 1905">
                        <a:extLst>
                          <a:ext uri="{FF2B5EF4-FFF2-40B4-BE49-F238E27FC236}">
                            <a16:creationId xmlns:a16="http://schemas.microsoft.com/office/drawing/2014/main" id="{328AD5E0-6B45-1E46-908A-538ECB5925D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17" name="Frame 1916">
                          <a:extLst>
                            <a:ext uri="{FF2B5EF4-FFF2-40B4-BE49-F238E27FC236}">
                              <a16:creationId xmlns:a16="http://schemas.microsoft.com/office/drawing/2014/main" id="{73E595E2-2A88-584F-A405-CAA7E1294F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18" name="Frame 1917">
                          <a:extLst>
                            <a:ext uri="{FF2B5EF4-FFF2-40B4-BE49-F238E27FC236}">
                              <a16:creationId xmlns:a16="http://schemas.microsoft.com/office/drawing/2014/main" id="{B9F00C5B-9D75-984C-A404-62FDD0BEEE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19" name="Frame 1918">
                          <a:extLst>
                            <a:ext uri="{FF2B5EF4-FFF2-40B4-BE49-F238E27FC236}">
                              <a16:creationId xmlns:a16="http://schemas.microsoft.com/office/drawing/2014/main" id="{E872DC4F-15CA-3A45-A1CC-33D5EE48A8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20" name="Rectangle 1919">
                          <a:extLst>
                            <a:ext uri="{FF2B5EF4-FFF2-40B4-BE49-F238E27FC236}">
                              <a16:creationId xmlns:a16="http://schemas.microsoft.com/office/drawing/2014/main" id="{95169DAC-4D3F-7B41-8CAB-8A344D95DE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07" name="Group 1906">
                        <a:extLst>
                          <a:ext uri="{FF2B5EF4-FFF2-40B4-BE49-F238E27FC236}">
                            <a16:creationId xmlns:a16="http://schemas.microsoft.com/office/drawing/2014/main" id="{DAB0AF1F-28CD-C54E-BC58-552B256118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13" name="Frame 1912">
                          <a:extLst>
                            <a:ext uri="{FF2B5EF4-FFF2-40B4-BE49-F238E27FC236}">
                              <a16:creationId xmlns:a16="http://schemas.microsoft.com/office/drawing/2014/main" id="{328A6EF5-19A9-3742-AE22-0FFB10EAF0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14" name="Frame 1913">
                          <a:extLst>
                            <a:ext uri="{FF2B5EF4-FFF2-40B4-BE49-F238E27FC236}">
                              <a16:creationId xmlns:a16="http://schemas.microsoft.com/office/drawing/2014/main" id="{1635EE96-2CD5-9440-AD92-3395987D53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15" name="Frame 1914">
                          <a:extLst>
                            <a:ext uri="{FF2B5EF4-FFF2-40B4-BE49-F238E27FC236}">
                              <a16:creationId xmlns:a16="http://schemas.microsoft.com/office/drawing/2014/main" id="{5C3F3B8C-E19E-E34A-919C-862466F6CF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16" name="Rectangle 1915">
                          <a:extLst>
                            <a:ext uri="{FF2B5EF4-FFF2-40B4-BE49-F238E27FC236}">
                              <a16:creationId xmlns:a16="http://schemas.microsoft.com/office/drawing/2014/main" id="{FCE75A54-1AB1-B944-92B9-F1DE2336E5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908" name="Group 1907">
                        <a:extLst>
                          <a:ext uri="{FF2B5EF4-FFF2-40B4-BE49-F238E27FC236}">
                            <a16:creationId xmlns:a16="http://schemas.microsoft.com/office/drawing/2014/main" id="{8C0091D4-05FB-AC41-9DE7-4B9B0FD7C4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909" name="Frame 1908">
                          <a:extLst>
                            <a:ext uri="{FF2B5EF4-FFF2-40B4-BE49-F238E27FC236}">
                              <a16:creationId xmlns:a16="http://schemas.microsoft.com/office/drawing/2014/main" id="{AB76856D-A263-9148-9E0A-4BCD82551C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10" name="Frame 1909">
                          <a:extLst>
                            <a:ext uri="{FF2B5EF4-FFF2-40B4-BE49-F238E27FC236}">
                              <a16:creationId xmlns:a16="http://schemas.microsoft.com/office/drawing/2014/main" id="{FF16737A-F39D-2040-AD5B-D452A70D2A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11" name="Frame 1910">
                          <a:extLst>
                            <a:ext uri="{FF2B5EF4-FFF2-40B4-BE49-F238E27FC236}">
                              <a16:creationId xmlns:a16="http://schemas.microsoft.com/office/drawing/2014/main" id="{368C34D6-4769-2F4E-9D4F-70CEC9D835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912" name="Rectangle 1911">
                          <a:extLst>
                            <a:ext uri="{FF2B5EF4-FFF2-40B4-BE49-F238E27FC236}">
                              <a16:creationId xmlns:a16="http://schemas.microsoft.com/office/drawing/2014/main" id="{9936AA9F-95E8-304E-9064-3B93A8F93C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894" name="Hexagon 1893">
                    <a:extLst>
                      <a:ext uri="{FF2B5EF4-FFF2-40B4-BE49-F238E27FC236}">
                        <a16:creationId xmlns:a16="http://schemas.microsoft.com/office/drawing/2014/main" id="{D96AE2E0-49D6-FB41-8245-EF570A4E25E1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5" name="Left-right Arrow 1894">
                    <a:extLst>
                      <a:ext uri="{FF2B5EF4-FFF2-40B4-BE49-F238E27FC236}">
                        <a16:creationId xmlns:a16="http://schemas.microsoft.com/office/drawing/2014/main" id="{15517153-3FA9-F345-B60C-A1ADDD8F516A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896" name="Left-right Arrow 1895">
                    <a:extLst>
                      <a:ext uri="{FF2B5EF4-FFF2-40B4-BE49-F238E27FC236}">
                        <a16:creationId xmlns:a16="http://schemas.microsoft.com/office/drawing/2014/main" id="{D2860486-57D9-9446-BA64-518ADEBAFB07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897" name="Left-right Arrow 1896">
                    <a:extLst>
                      <a:ext uri="{FF2B5EF4-FFF2-40B4-BE49-F238E27FC236}">
                        <a16:creationId xmlns:a16="http://schemas.microsoft.com/office/drawing/2014/main" id="{2DEF5EF0-6BF5-784A-AC1B-EDEC0B510F0B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898" name="Left-right Arrow 1897">
                    <a:extLst>
                      <a:ext uri="{FF2B5EF4-FFF2-40B4-BE49-F238E27FC236}">
                        <a16:creationId xmlns:a16="http://schemas.microsoft.com/office/drawing/2014/main" id="{3C66DFC9-EC23-6247-B85A-AC6D6F593183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899" name="Left-right Arrow 1898">
                    <a:extLst>
                      <a:ext uri="{FF2B5EF4-FFF2-40B4-BE49-F238E27FC236}">
                        <a16:creationId xmlns:a16="http://schemas.microsoft.com/office/drawing/2014/main" id="{AD3AFA82-55F0-CC4B-AB67-4DAEC06A767C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900" name="Left-right Arrow 1899">
                    <a:extLst>
                      <a:ext uri="{FF2B5EF4-FFF2-40B4-BE49-F238E27FC236}">
                        <a16:creationId xmlns:a16="http://schemas.microsoft.com/office/drawing/2014/main" id="{838B6A83-998A-F643-8DF0-CFAD2CE7FFCB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1800" name="Group 1799">
                  <a:extLst>
                    <a:ext uri="{FF2B5EF4-FFF2-40B4-BE49-F238E27FC236}">
                      <a16:creationId xmlns:a16="http://schemas.microsoft.com/office/drawing/2014/main" id="{982729F6-DAE1-6D4F-872B-6D49671FBDE0}"/>
                    </a:ext>
                  </a:extLst>
                </p:cNvPr>
                <p:cNvGrpSpPr/>
                <p:nvPr/>
              </p:nvGrpSpPr>
              <p:grpSpPr>
                <a:xfrm>
                  <a:off x="3821134" y="89420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1801" name="Group 1800">
                    <a:extLst>
                      <a:ext uri="{FF2B5EF4-FFF2-40B4-BE49-F238E27FC236}">
                        <a16:creationId xmlns:a16="http://schemas.microsoft.com/office/drawing/2014/main" id="{B628E28D-D0BF-D540-8BFE-1A2BD31355BF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1809" name="Group 1808">
                      <a:extLst>
                        <a:ext uri="{FF2B5EF4-FFF2-40B4-BE49-F238E27FC236}">
                          <a16:creationId xmlns:a16="http://schemas.microsoft.com/office/drawing/2014/main" id="{76E94025-0B90-8F45-A2F0-ACB5389754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873" name="Group 1872">
                        <a:extLst>
                          <a:ext uri="{FF2B5EF4-FFF2-40B4-BE49-F238E27FC236}">
                            <a16:creationId xmlns:a16="http://schemas.microsoft.com/office/drawing/2014/main" id="{47C60C91-B17B-6A40-81E0-C8D0ABF244A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89" name="Frame 1888">
                          <a:extLst>
                            <a:ext uri="{FF2B5EF4-FFF2-40B4-BE49-F238E27FC236}">
                              <a16:creationId xmlns:a16="http://schemas.microsoft.com/office/drawing/2014/main" id="{3C7334FB-896A-E949-80B1-D25BCDBCEA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90" name="Frame 1889">
                          <a:extLst>
                            <a:ext uri="{FF2B5EF4-FFF2-40B4-BE49-F238E27FC236}">
                              <a16:creationId xmlns:a16="http://schemas.microsoft.com/office/drawing/2014/main" id="{CF41272E-ECAF-1E4C-A307-7A607494F8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91" name="Frame 1890">
                          <a:extLst>
                            <a:ext uri="{FF2B5EF4-FFF2-40B4-BE49-F238E27FC236}">
                              <a16:creationId xmlns:a16="http://schemas.microsoft.com/office/drawing/2014/main" id="{6EB91F3B-0446-3949-BBF4-D37AE3044F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92" name="Rectangle 1891">
                          <a:extLst>
                            <a:ext uri="{FF2B5EF4-FFF2-40B4-BE49-F238E27FC236}">
                              <a16:creationId xmlns:a16="http://schemas.microsoft.com/office/drawing/2014/main" id="{490392CB-E01F-5247-BB84-54A1F0AEFF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74" name="Group 1873">
                        <a:extLst>
                          <a:ext uri="{FF2B5EF4-FFF2-40B4-BE49-F238E27FC236}">
                            <a16:creationId xmlns:a16="http://schemas.microsoft.com/office/drawing/2014/main" id="{E8F95AAC-E83E-0741-BC9C-E7D25788EA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85" name="Frame 1884">
                          <a:extLst>
                            <a:ext uri="{FF2B5EF4-FFF2-40B4-BE49-F238E27FC236}">
                              <a16:creationId xmlns:a16="http://schemas.microsoft.com/office/drawing/2014/main" id="{E82FE338-2C64-6A4B-9FD8-8F4A595C68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86" name="Frame 1885">
                          <a:extLst>
                            <a:ext uri="{FF2B5EF4-FFF2-40B4-BE49-F238E27FC236}">
                              <a16:creationId xmlns:a16="http://schemas.microsoft.com/office/drawing/2014/main" id="{8D582340-D258-4C4C-B496-3B53BE432D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87" name="Frame 1886">
                          <a:extLst>
                            <a:ext uri="{FF2B5EF4-FFF2-40B4-BE49-F238E27FC236}">
                              <a16:creationId xmlns:a16="http://schemas.microsoft.com/office/drawing/2014/main" id="{C49FA8C2-E24A-AA47-862F-CB04B97064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88" name="Rectangle 1887">
                          <a:extLst>
                            <a:ext uri="{FF2B5EF4-FFF2-40B4-BE49-F238E27FC236}">
                              <a16:creationId xmlns:a16="http://schemas.microsoft.com/office/drawing/2014/main" id="{4BE0AC0A-8D84-8547-A3FE-6A389AE8D8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75" name="Group 1874">
                        <a:extLst>
                          <a:ext uri="{FF2B5EF4-FFF2-40B4-BE49-F238E27FC236}">
                            <a16:creationId xmlns:a16="http://schemas.microsoft.com/office/drawing/2014/main" id="{CFB365E0-7DE1-644F-877B-59FC428E7D1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81" name="Frame 1880">
                          <a:extLst>
                            <a:ext uri="{FF2B5EF4-FFF2-40B4-BE49-F238E27FC236}">
                              <a16:creationId xmlns:a16="http://schemas.microsoft.com/office/drawing/2014/main" id="{A5A040A8-E21C-A64E-A4FA-E7F5D5A1BD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82" name="Frame 1881">
                          <a:extLst>
                            <a:ext uri="{FF2B5EF4-FFF2-40B4-BE49-F238E27FC236}">
                              <a16:creationId xmlns:a16="http://schemas.microsoft.com/office/drawing/2014/main" id="{3BDDA349-45E0-CF41-9CDB-D00D3870E2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83" name="Frame 1882">
                          <a:extLst>
                            <a:ext uri="{FF2B5EF4-FFF2-40B4-BE49-F238E27FC236}">
                              <a16:creationId xmlns:a16="http://schemas.microsoft.com/office/drawing/2014/main" id="{E8659E59-7A0B-DA4B-B109-094221F0D4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84" name="Rectangle 1883">
                          <a:extLst>
                            <a:ext uri="{FF2B5EF4-FFF2-40B4-BE49-F238E27FC236}">
                              <a16:creationId xmlns:a16="http://schemas.microsoft.com/office/drawing/2014/main" id="{595F35B6-9D6A-6F48-8266-D62977315B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76" name="Group 1875">
                        <a:extLst>
                          <a:ext uri="{FF2B5EF4-FFF2-40B4-BE49-F238E27FC236}">
                            <a16:creationId xmlns:a16="http://schemas.microsoft.com/office/drawing/2014/main" id="{CE0E34E5-8C2D-CB43-B8F7-A44DD6A5A5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77" name="Frame 1876">
                          <a:extLst>
                            <a:ext uri="{FF2B5EF4-FFF2-40B4-BE49-F238E27FC236}">
                              <a16:creationId xmlns:a16="http://schemas.microsoft.com/office/drawing/2014/main" id="{58200983-6D0B-5A4B-ACCB-B7E81AB7C3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78" name="Frame 1877">
                          <a:extLst>
                            <a:ext uri="{FF2B5EF4-FFF2-40B4-BE49-F238E27FC236}">
                              <a16:creationId xmlns:a16="http://schemas.microsoft.com/office/drawing/2014/main" id="{C3B3118D-5B40-7445-B5D3-951CB70297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79" name="Frame 1878">
                          <a:extLst>
                            <a:ext uri="{FF2B5EF4-FFF2-40B4-BE49-F238E27FC236}">
                              <a16:creationId xmlns:a16="http://schemas.microsoft.com/office/drawing/2014/main" id="{56849230-6217-D24F-A6A7-059DE71D00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80" name="Rectangle 1879">
                          <a:extLst>
                            <a:ext uri="{FF2B5EF4-FFF2-40B4-BE49-F238E27FC236}">
                              <a16:creationId xmlns:a16="http://schemas.microsoft.com/office/drawing/2014/main" id="{6F2D248D-E20E-9F4F-812A-50EA9D0EA2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810" name="Group 1809">
                      <a:extLst>
                        <a:ext uri="{FF2B5EF4-FFF2-40B4-BE49-F238E27FC236}">
                          <a16:creationId xmlns:a16="http://schemas.microsoft.com/office/drawing/2014/main" id="{FB9745AD-077A-544A-88B5-74C7A6D94F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853" name="Group 1852">
                        <a:extLst>
                          <a:ext uri="{FF2B5EF4-FFF2-40B4-BE49-F238E27FC236}">
                            <a16:creationId xmlns:a16="http://schemas.microsoft.com/office/drawing/2014/main" id="{D17A3849-8A82-DB48-8DD7-988D7930667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69" name="Frame 1868">
                          <a:extLst>
                            <a:ext uri="{FF2B5EF4-FFF2-40B4-BE49-F238E27FC236}">
                              <a16:creationId xmlns:a16="http://schemas.microsoft.com/office/drawing/2014/main" id="{BCC3D440-A726-464B-8795-6BA92B15CF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70" name="Frame 1869">
                          <a:extLst>
                            <a:ext uri="{FF2B5EF4-FFF2-40B4-BE49-F238E27FC236}">
                              <a16:creationId xmlns:a16="http://schemas.microsoft.com/office/drawing/2014/main" id="{F4C4E81C-033B-A640-A2EF-9ABB43D9D0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71" name="Frame 1870">
                          <a:extLst>
                            <a:ext uri="{FF2B5EF4-FFF2-40B4-BE49-F238E27FC236}">
                              <a16:creationId xmlns:a16="http://schemas.microsoft.com/office/drawing/2014/main" id="{CCD74C3B-9287-2A4F-B3CF-73C5819742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72" name="Rectangle 1871">
                          <a:extLst>
                            <a:ext uri="{FF2B5EF4-FFF2-40B4-BE49-F238E27FC236}">
                              <a16:creationId xmlns:a16="http://schemas.microsoft.com/office/drawing/2014/main" id="{7C781A45-38D9-8E45-A4A9-D05D43C150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54" name="Group 1853">
                        <a:extLst>
                          <a:ext uri="{FF2B5EF4-FFF2-40B4-BE49-F238E27FC236}">
                            <a16:creationId xmlns:a16="http://schemas.microsoft.com/office/drawing/2014/main" id="{AF100E45-C11B-DB49-BC11-5045874E3E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65" name="Frame 1864">
                          <a:extLst>
                            <a:ext uri="{FF2B5EF4-FFF2-40B4-BE49-F238E27FC236}">
                              <a16:creationId xmlns:a16="http://schemas.microsoft.com/office/drawing/2014/main" id="{A9E5C276-3840-1247-998C-B7C91277EC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66" name="Frame 1865">
                          <a:extLst>
                            <a:ext uri="{FF2B5EF4-FFF2-40B4-BE49-F238E27FC236}">
                              <a16:creationId xmlns:a16="http://schemas.microsoft.com/office/drawing/2014/main" id="{42226581-7A44-AB44-B01D-F59F008914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67" name="Frame 1866">
                          <a:extLst>
                            <a:ext uri="{FF2B5EF4-FFF2-40B4-BE49-F238E27FC236}">
                              <a16:creationId xmlns:a16="http://schemas.microsoft.com/office/drawing/2014/main" id="{D19DD1D1-7C88-964F-A9D7-9519554646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68" name="Rectangle 1867">
                          <a:extLst>
                            <a:ext uri="{FF2B5EF4-FFF2-40B4-BE49-F238E27FC236}">
                              <a16:creationId xmlns:a16="http://schemas.microsoft.com/office/drawing/2014/main" id="{A938EF85-90A0-A742-94FE-030844F376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55" name="Group 1854">
                        <a:extLst>
                          <a:ext uri="{FF2B5EF4-FFF2-40B4-BE49-F238E27FC236}">
                            <a16:creationId xmlns:a16="http://schemas.microsoft.com/office/drawing/2014/main" id="{46C218F8-3EB0-9249-A8AE-A972B7B2D5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61" name="Frame 1860">
                          <a:extLst>
                            <a:ext uri="{FF2B5EF4-FFF2-40B4-BE49-F238E27FC236}">
                              <a16:creationId xmlns:a16="http://schemas.microsoft.com/office/drawing/2014/main" id="{0C53863E-24E8-1044-9716-10775C8812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62" name="Frame 1861">
                          <a:extLst>
                            <a:ext uri="{FF2B5EF4-FFF2-40B4-BE49-F238E27FC236}">
                              <a16:creationId xmlns:a16="http://schemas.microsoft.com/office/drawing/2014/main" id="{2D29ABBD-8F38-D248-B6EA-3C39472486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63" name="Frame 1862">
                          <a:extLst>
                            <a:ext uri="{FF2B5EF4-FFF2-40B4-BE49-F238E27FC236}">
                              <a16:creationId xmlns:a16="http://schemas.microsoft.com/office/drawing/2014/main" id="{482F5E4D-FC39-9643-8469-7712AF9280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64" name="Rectangle 1863">
                          <a:extLst>
                            <a:ext uri="{FF2B5EF4-FFF2-40B4-BE49-F238E27FC236}">
                              <a16:creationId xmlns:a16="http://schemas.microsoft.com/office/drawing/2014/main" id="{BAB6D4D2-EBDD-694D-BA95-D294D3C7EF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56" name="Group 1855">
                        <a:extLst>
                          <a:ext uri="{FF2B5EF4-FFF2-40B4-BE49-F238E27FC236}">
                            <a16:creationId xmlns:a16="http://schemas.microsoft.com/office/drawing/2014/main" id="{C4BAB34E-5F35-294B-A0FA-C683344739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57" name="Frame 1856">
                          <a:extLst>
                            <a:ext uri="{FF2B5EF4-FFF2-40B4-BE49-F238E27FC236}">
                              <a16:creationId xmlns:a16="http://schemas.microsoft.com/office/drawing/2014/main" id="{D1D3483F-A7D0-9147-BD42-E10327FC04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58" name="Frame 1857">
                          <a:extLst>
                            <a:ext uri="{FF2B5EF4-FFF2-40B4-BE49-F238E27FC236}">
                              <a16:creationId xmlns:a16="http://schemas.microsoft.com/office/drawing/2014/main" id="{A4B3E905-524F-2049-AEA1-D69B20D8AD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59" name="Frame 1858">
                          <a:extLst>
                            <a:ext uri="{FF2B5EF4-FFF2-40B4-BE49-F238E27FC236}">
                              <a16:creationId xmlns:a16="http://schemas.microsoft.com/office/drawing/2014/main" id="{E543B071-31F2-C34C-82D1-21EB74EC64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60" name="Rectangle 1859">
                          <a:extLst>
                            <a:ext uri="{FF2B5EF4-FFF2-40B4-BE49-F238E27FC236}">
                              <a16:creationId xmlns:a16="http://schemas.microsoft.com/office/drawing/2014/main" id="{CAED5F0F-16F0-714F-87C9-6053C88F6E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811" name="Group 1810">
                      <a:extLst>
                        <a:ext uri="{FF2B5EF4-FFF2-40B4-BE49-F238E27FC236}">
                          <a16:creationId xmlns:a16="http://schemas.microsoft.com/office/drawing/2014/main" id="{1D6A3707-63E9-6243-A2A2-7F598A4869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833" name="Group 1832">
                        <a:extLst>
                          <a:ext uri="{FF2B5EF4-FFF2-40B4-BE49-F238E27FC236}">
                            <a16:creationId xmlns:a16="http://schemas.microsoft.com/office/drawing/2014/main" id="{7267E97D-B5B1-6F4B-9A24-613CC67740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49" name="Frame 1848">
                          <a:extLst>
                            <a:ext uri="{FF2B5EF4-FFF2-40B4-BE49-F238E27FC236}">
                              <a16:creationId xmlns:a16="http://schemas.microsoft.com/office/drawing/2014/main" id="{0A6DD128-69CD-BD49-B129-B60BE76172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50" name="Frame 1849">
                          <a:extLst>
                            <a:ext uri="{FF2B5EF4-FFF2-40B4-BE49-F238E27FC236}">
                              <a16:creationId xmlns:a16="http://schemas.microsoft.com/office/drawing/2014/main" id="{04C20C6C-108E-2342-8117-521AD3A175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51" name="Frame 1850">
                          <a:extLst>
                            <a:ext uri="{FF2B5EF4-FFF2-40B4-BE49-F238E27FC236}">
                              <a16:creationId xmlns:a16="http://schemas.microsoft.com/office/drawing/2014/main" id="{C98D7ECE-53E3-9A47-9CE2-DFA8ACDA37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52" name="Rectangle 1851">
                          <a:extLst>
                            <a:ext uri="{FF2B5EF4-FFF2-40B4-BE49-F238E27FC236}">
                              <a16:creationId xmlns:a16="http://schemas.microsoft.com/office/drawing/2014/main" id="{D6A3729B-FD1A-F44C-A7F0-CB60A77CB3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34" name="Group 1833">
                        <a:extLst>
                          <a:ext uri="{FF2B5EF4-FFF2-40B4-BE49-F238E27FC236}">
                            <a16:creationId xmlns:a16="http://schemas.microsoft.com/office/drawing/2014/main" id="{BAA7A5B9-F571-4946-A48C-80C584056DE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45" name="Frame 1844">
                          <a:extLst>
                            <a:ext uri="{FF2B5EF4-FFF2-40B4-BE49-F238E27FC236}">
                              <a16:creationId xmlns:a16="http://schemas.microsoft.com/office/drawing/2014/main" id="{A4ECB259-6919-014B-8AFD-C35555717A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46" name="Frame 1845">
                          <a:extLst>
                            <a:ext uri="{FF2B5EF4-FFF2-40B4-BE49-F238E27FC236}">
                              <a16:creationId xmlns:a16="http://schemas.microsoft.com/office/drawing/2014/main" id="{5C1F3A58-11B2-AA4A-8D27-B467FD749C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47" name="Frame 1846">
                          <a:extLst>
                            <a:ext uri="{FF2B5EF4-FFF2-40B4-BE49-F238E27FC236}">
                              <a16:creationId xmlns:a16="http://schemas.microsoft.com/office/drawing/2014/main" id="{F4A7A0B0-A37C-8749-A5BE-66447D0C2C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48" name="Rectangle 1847">
                          <a:extLst>
                            <a:ext uri="{FF2B5EF4-FFF2-40B4-BE49-F238E27FC236}">
                              <a16:creationId xmlns:a16="http://schemas.microsoft.com/office/drawing/2014/main" id="{1CC5A75B-BE6A-A14D-BBFB-A3A0EFAD4B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35" name="Group 1834">
                        <a:extLst>
                          <a:ext uri="{FF2B5EF4-FFF2-40B4-BE49-F238E27FC236}">
                            <a16:creationId xmlns:a16="http://schemas.microsoft.com/office/drawing/2014/main" id="{0AE7EDE5-C9D2-C544-9A63-0FB1924DADC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41" name="Frame 1840">
                          <a:extLst>
                            <a:ext uri="{FF2B5EF4-FFF2-40B4-BE49-F238E27FC236}">
                              <a16:creationId xmlns:a16="http://schemas.microsoft.com/office/drawing/2014/main" id="{475D4F15-B51B-B34F-8BBD-AB60E2D526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42" name="Frame 1841">
                          <a:extLst>
                            <a:ext uri="{FF2B5EF4-FFF2-40B4-BE49-F238E27FC236}">
                              <a16:creationId xmlns:a16="http://schemas.microsoft.com/office/drawing/2014/main" id="{07A9A96C-5319-D742-BD0D-1819A96D1F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43" name="Frame 1842">
                          <a:extLst>
                            <a:ext uri="{FF2B5EF4-FFF2-40B4-BE49-F238E27FC236}">
                              <a16:creationId xmlns:a16="http://schemas.microsoft.com/office/drawing/2014/main" id="{457927F4-FD2A-4749-B8A0-15DF5E072F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44" name="Rectangle 1843">
                          <a:extLst>
                            <a:ext uri="{FF2B5EF4-FFF2-40B4-BE49-F238E27FC236}">
                              <a16:creationId xmlns:a16="http://schemas.microsoft.com/office/drawing/2014/main" id="{F57B50E6-1D37-544F-B967-5FC5CF9982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36" name="Group 1835">
                        <a:extLst>
                          <a:ext uri="{FF2B5EF4-FFF2-40B4-BE49-F238E27FC236}">
                            <a16:creationId xmlns:a16="http://schemas.microsoft.com/office/drawing/2014/main" id="{931AFEAE-FCD6-DB4E-8FE2-274A6AD640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37" name="Frame 1836">
                          <a:extLst>
                            <a:ext uri="{FF2B5EF4-FFF2-40B4-BE49-F238E27FC236}">
                              <a16:creationId xmlns:a16="http://schemas.microsoft.com/office/drawing/2014/main" id="{D454C919-13A5-8341-8C25-84AEB78DBB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38" name="Frame 1837">
                          <a:extLst>
                            <a:ext uri="{FF2B5EF4-FFF2-40B4-BE49-F238E27FC236}">
                              <a16:creationId xmlns:a16="http://schemas.microsoft.com/office/drawing/2014/main" id="{EFA5748C-646F-564A-ADBF-13F29163D3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39" name="Frame 1838">
                          <a:extLst>
                            <a:ext uri="{FF2B5EF4-FFF2-40B4-BE49-F238E27FC236}">
                              <a16:creationId xmlns:a16="http://schemas.microsoft.com/office/drawing/2014/main" id="{CB43D854-0554-BE45-9190-B176612FBE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40" name="Rectangle 1839">
                          <a:extLst>
                            <a:ext uri="{FF2B5EF4-FFF2-40B4-BE49-F238E27FC236}">
                              <a16:creationId xmlns:a16="http://schemas.microsoft.com/office/drawing/2014/main" id="{CC2716BE-472D-D441-809F-0B4EC92879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812" name="Group 1811">
                      <a:extLst>
                        <a:ext uri="{FF2B5EF4-FFF2-40B4-BE49-F238E27FC236}">
                          <a16:creationId xmlns:a16="http://schemas.microsoft.com/office/drawing/2014/main" id="{43596805-A556-A046-B417-3BCEC172F8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1813" name="Group 1812">
                        <a:extLst>
                          <a:ext uri="{FF2B5EF4-FFF2-40B4-BE49-F238E27FC236}">
                            <a16:creationId xmlns:a16="http://schemas.microsoft.com/office/drawing/2014/main" id="{88D9208A-C26C-1A44-8782-D3200C3876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29" name="Frame 1828">
                          <a:extLst>
                            <a:ext uri="{FF2B5EF4-FFF2-40B4-BE49-F238E27FC236}">
                              <a16:creationId xmlns:a16="http://schemas.microsoft.com/office/drawing/2014/main" id="{7A2F72E9-E4A2-E347-A42E-AEEC46D036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30" name="Frame 1829">
                          <a:extLst>
                            <a:ext uri="{FF2B5EF4-FFF2-40B4-BE49-F238E27FC236}">
                              <a16:creationId xmlns:a16="http://schemas.microsoft.com/office/drawing/2014/main" id="{11021C02-8244-B045-8241-A4E071E519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31" name="Frame 1830">
                          <a:extLst>
                            <a:ext uri="{FF2B5EF4-FFF2-40B4-BE49-F238E27FC236}">
                              <a16:creationId xmlns:a16="http://schemas.microsoft.com/office/drawing/2014/main" id="{302FFBDB-15FE-8641-B2B9-1FB6DFAAF4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32" name="Rectangle 1831">
                          <a:extLst>
                            <a:ext uri="{FF2B5EF4-FFF2-40B4-BE49-F238E27FC236}">
                              <a16:creationId xmlns:a16="http://schemas.microsoft.com/office/drawing/2014/main" id="{223D3288-730A-F643-B100-32BAF7DD9F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14" name="Group 1813">
                        <a:extLst>
                          <a:ext uri="{FF2B5EF4-FFF2-40B4-BE49-F238E27FC236}">
                            <a16:creationId xmlns:a16="http://schemas.microsoft.com/office/drawing/2014/main" id="{873E287F-B09F-5047-B1F2-C4CD702B3D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25" name="Frame 1824">
                          <a:extLst>
                            <a:ext uri="{FF2B5EF4-FFF2-40B4-BE49-F238E27FC236}">
                              <a16:creationId xmlns:a16="http://schemas.microsoft.com/office/drawing/2014/main" id="{44371E86-9439-954C-98A0-414E173755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26" name="Frame 1825">
                          <a:extLst>
                            <a:ext uri="{FF2B5EF4-FFF2-40B4-BE49-F238E27FC236}">
                              <a16:creationId xmlns:a16="http://schemas.microsoft.com/office/drawing/2014/main" id="{6BD4C7BB-B129-5440-AE38-C154ACA0C1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27" name="Frame 1826">
                          <a:extLst>
                            <a:ext uri="{FF2B5EF4-FFF2-40B4-BE49-F238E27FC236}">
                              <a16:creationId xmlns:a16="http://schemas.microsoft.com/office/drawing/2014/main" id="{1FA5A4C9-17B2-0949-86D9-0BCB2769ED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28" name="Rectangle 1827">
                          <a:extLst>
                            <a:ext uri="{FF2B5EF4-FFF2-40B4-BE49-F238E27FC236}">
                              <a16:creationId xmlns:a16="http://schemas.microsoft.com/office/drawing/2014/main" id="{F32218E5-8784-CF48-9119-727D56F49D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15" name="Group 1814">
                        <a:extLst>
                          <a:ext uri="{FF2B5EF4-FFF2-40B4-BE49-F238E27FC236}">
                            <a16:creationId xmlns:a16="http://schemas.microsoft.com/office/drawing/2014/main" id="{D28902FB-DB0B-364D-AAAC-F32C7331133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21" name="Frame 1820">
                          <a:extLst>
                            <a:ext uri="{FF2B5EF4-FFF2-40B4-BE49-F238E27FC236}">
                              <a16:creationId xmlns:a16="http://schemas.microsoft.com/office/drawing/2014/main" id="{270C37EE-8AF1-534B-99B9-1468153212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22" name="Frame 1821">
                          <a:extLst>
                            <a:ext uri="{FF2B5EF4-FFF2-40B4-BE49-F238E27FC236}">
                              <a16:creationId xmlns:a16="http://schemas.microsoft.com/office/drawing/2014/main" id="{556A65B2-115F-EB48-B40D-A468512604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23" name="Frame 1822">
                          <a:extLst>
                            <a:ext uri="{FF2B5EF4-FFF2-40B4-BE49-F238E27FC236}">
                              <a16:creationId xmlns:a16="http://schemas.microsoft.com/office/drawing/2014/main" id="{70A97AD7-6CC8-A647-B5E8-75C94C05E4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24" name="Rectangle 1823">
                          <a:extLst>
                            <a:ext uri="{FF2B5EF4-FFF2-40B4-BE49-F238E27FC236}">
                              <a16:creationId xmlns:a16="http://schemas.microsoft.com/office/drawing/2014/main" id="{FF8B9D68-7B6D-A548-84B8-FE535930A9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1816" name="Group 1815">
                        <a:extLst>
                          <a:ext uri="{FF2B5EF4-FFF2-40B4-BE49-F238E27FC236}">
                            <a16:creationId xmlns:a16="http://schemas.microsoft.com/office/drawing/2014/main" id="{87D096DA-5572-104D-BF4F-AE919B32E2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1817" name="Frame 1816">
                          <a:extLst>
                            <a:ext uri="{FF2B5EF4-FFF2-40B4-BE49-F238E27FC236}">
                              <a16:creationId xmlns:a16="http://schemas.microsoft.com/office/drawing/2014/main" id="{FDA0AAB5-32B4-744B-9C6C-A69D96C1CA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18" name="Frame 1817">
                          <a:extLst>
                            <a:ext uri="{FF2B5EF4-FFF2-40B4-BE49-F238E27FC236}">
                              <a16:creationId xmlns:a16="http://schemas.microsoft.com/office/drawing/2014/main" id="{850D1D31-68A2-8144-BDB2-C6F8F9E53A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19" name="Frame 1818">
                          <a:extLst>
                            <a:ext uri="{FF2B5EF4-FFF2-40B4-BE49-F238E27FC236}">
                              <a16:creationId xmlns:a16="http://schemas.microsoft.com/office/drawing/2014/main" id="{8080D756-D8EA-2D4F-92A2-72C8273E75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1820" name="Rectangle 1819">
                          <a:extLst>
                            <a:ext uri="{FF2B5EF4-FFF2-40B4-BE49-F238E27FC236}">
                              <a16:creationId xmlns:a16="http://schemas.microsoft.com/office/drawing/2014/main" id="{CD50A084-6EDD-4246-89A9-4AEF16CC17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802" name="Hexagon 1801">
                    <a:extLst>
                      <a:ext uri="{FF2B5EF4-FFF2-40B4-BE49-F238E27FC236}">
                        <a16:creationId xmlns:a16="http://schemas.microsoft.com/office/drawing/2014/main" id="{1D99C218-C956-E547-85EE-10217D307785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3" name="Left-right Arrow 1802">
                    <a:extLst>
                      <a:ext uri="{FF2B5EF4-FFF2-40B4-BE49-F238E27FC236}">
                        <a16:creationId xmlns:a16="http://schemas.microsoft.com/office/drawing/2014/main" id="{FCDB32FF-45EB-DE48-B496-C8FBBEB4F3F5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804" name="Left-right Arrow 1803">
                    <a:extLst>
                      <a:ext uri="{FF2B5EF4-FFF2-40B4-BE49-F238E27FC236}">
                        <a16:creationId xmlns:a16="http://schemas.microsoft.com/office/drawing/2014/main" id="{29C42B24-3847-FB45-ABBA-57313FF18713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805" name="Left-right Arrow 1804">
                    <a:extLst>
                      <a:ext uri="{FF2B5EF4-FFF2-40B4-BE49-F238E27FC236}">
                        <a16:creationId xmlns:a16="http://schemas.microsoft.com/office/drawing/2014/main" id="{AF8EA38E-98AC-6A4C-BC35-F30F4DC5544D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806" name="Left-right Arrow 1805">
                    <a:extLst>
                      <a:ext uri="{FF2B5EF4-FFF2-40B4-BE49-F238E27FC236}">
                        <a16:creationId xmlns:a16="http://schemas.microsoft.com/office/drawing/2014/main" id="{FAB836C4-396A-3D4E-98A6-E8C30CA8D57C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807" name="Left-right Arrow 1806">
                    <a:extLst>
                      <a:ext uri="{FF2B5EF4-FFF2-40B4-BE49-F238E27FC236}">
                        <a16:creationId xmlns:a16="http://schemas.microsoft.com/office/drawing/2014/main" id="{87311ABB-F533-C94B-90B4-8C66986E263F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808" name="Left-right Arrow 1807">
                    <a:extLst>
                      <a:ext uri="{FF2B5EF4-FFF2-40B4-BE49-F238E27FC236}">
                        <a16:creationId xmlns:a16="http://schemas.microsoft.com/office/drawing/2014/main" id="{2FAEBC52-55E9-BD4B-8A15-778D84A59F6C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</p:grpSp>
          <p:grpSp>
            <p:nvGrpSpPr>
              <p:cNvPr id="2169" name="Group 2168">
                <a:extLst>
                  <a:ext uri="{FF2B5EF4-FFF2-40B4-BE49-F238E27FC236}">
                    <a16:creationId xmlns:a16="http://schemas.microsoft.com/office/drawing/2014/main" id="{74CAAD4D-9C94-9340-B4B7-8F0573680188}"/>
                  </a:ext>
                </a:extLst>
              </p:cNvPr>
              <p:cNvGrpSpPr/>
              <p:nvPr/>
            </p:nvGrpSpPr>
            <p:grpSpPr>
              <a:xfrm>
                <a:off x="774217" y="2878804"/>
                <a:ext cx="3996896" cy="863055"/>
                <a:chOff x="789271" y="894206"/>
                <a:chExt cx="3996896" cy="863055"/>
              </a:xfrm>
            </p:grpSpPr>
            <p:grpSp>
              <p:nvGrpSpPr>
                <p:cNvPr id="2170" name="Group 2169">
                  <a:extLst>
                    <a:ext uri="{FF2B5EF4-FFF2-40B4-BE49-F238E27FC236}">
                      <a16:creationId xmlns:a16="http://schemas.microsoft.com/office/drawing/2014/main" id="{2AC0BD04-467D-7645-9F96-69FC75527B6B}"/>
                    </a:ext>
                  </a:extLst>
                </p:cNvPr>
                <p:cNvGrpSpPr/>
                <p:nvPr/>
              </p:nvGrpSpPr>
              <p:grpSpPr>
                <a:xfrm>
                  <a:off x="789271" y="89596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2450" name="Group 2449">
                    <a:extLst>
                      <a:ext uri="{FF2B5EF4-FFF2-40B4-BE49-F238E27FC236}">
                        <a16:creationId xmlns:a16="http://schemas.microsoft.com/office/drawing/2014/main" id="{4BF4339B-3299-0A40-AE89-067FE1BF092D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2458" name="Group 2457">
                      <a:extLst>
                        <a:ext uri="{FF2B5EF4-FFF2-40B4-BE49-F238E27FC236}">
                          <a16:creationId xmlns:a16="http://schemas.microsoft.com/office/drawing/2014/main" id="{14BDDEE3-58DF-A245-839B-9F11E9C355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522" name="Group 2521">
                        <a:extLst>
                          <a:ext uri="{FF2B5EF4-FFF2-40B4-BE49-F238E27FC236}">
                            <a16:creationId xmlns:a16="http://schemas.microsoft.com/office/drawing/2014/main" id="{3A4E1D9F-C0DB-0045-8AF6-E81A495CBA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38" name="Frame 2537">
                          <a:extLst>
                            <a:ext uri="{FF2B5EF4-FFF2-40B4-BE49-F238E27FC236}">
                              <a16:creationId xmlns:a16="http://schemas.microsoft.com/office/drawing/2014/main" id="{F26B66A8-D5EB-4E4E-99B5-8CBD41D598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39" name="Frame 2538">
                          <a:extLst>
                            <a:ext uri="{FF2B5EF4-FFF2-40B4-BE49-F238E27FC236}">
                              <a16:creationId xmlns:a16="http://schemas.microsoft.com/office/drawing/2014/main" id="{496221F5-B1A1-2F4A-90BF-F8F4D8F321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40" name="Frame 2539">
                          <a:extLst>
                            <a:ext uri="{FF2B5EF4-FFF2-40B4-BE49-F238E27FC236}">
                              <a16:creationId xmlns:a16="http://schemas.microsoft.com/office/drawing/2014/main" id="{2C7F7CB7-2497-C749-8F50-7AAD490FA6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41" name="Rectangle 2540">
                          <a:extLst>
                            <a:ext uri="{FF2B5EF4-FFF2-40B4-BE49-F238E27FC236}">
                              <a16:creationId xmlns:a16="http://schemas.microsoft.com/office/drawing/2014/main" id="{0B287C2C-AF91-9A4C-AF0F-EC0FBA851B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23" name="Group 2522">
                        <a:extLst>
                          <a:ext uri="{FF2B5EF4-FFF2-40B4-BE49-F238E27FC236}">
                            <a16:creationId xmlns:a16="http://schemas.microsoft.com/office/drawing/2014/main" id="{E38AAB28-8FB4-E04E-97FC-8169C575DF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34" name="Frame 2533">
                          <a:extLst>
                            <a:ext uri="{FF2B5EF4-FFF2-40B4-BE49-F238E27FC236}">
                              <a16:creationId xmlns:a16="http://schemas.microsoft.com/office/drawing/2014/main" id="{554F6B2E-CB65-1B48-8206-8AC6DDF530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35" name="Frame 2534">
                          <a:extLst>
                            <a:ext uri="{FF2B5EF4-FFF2-40B4-BE49-F238E27FC236}">
                              <a16:creationId xmlns:a16="http://schemas.microsoft.com/office/drawing/2014/main" id="{1D3FE34E-F915-6243-81EA-1E65380C6A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36" name="Frame 2535">
                          <a:extLst>
                            <a:ext uri="{FF2B5EF4-FFF2-40B4-BE49-F238E27FC236}">
                              <a16:creationId xmlns:a16="http://schemas.microsoft.com/office/drawing/2014/main" id="{8946CB78-D3FC-AC4F-ABF2-7C02FD158B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37" name="Rectangle 2536">
                          <a:extLst>
                            <a:ext uri="{FF2B5EF4-FFF2-40B4-BE49-F238E27FC236}">
                              <a16:creationId xmlns:a16="http://schemas.microsoft.com/office/drawing/2014/main" id="{4E8AE288-74E2-FA43-A321-8C0422E1F1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24" name="Group 2523">
                        <a:extLst>
                          <a:ext uri="{FF2B5EF4-FFF2-40B4-BE49-F238E27FC236}">
                            <a16:creationId xmlns:a16="http://schemas.microsoft.com/office/drawing/2014/main" id="{CC9EEA2C-897B-4640-B5C2-211850C735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30" name="Frame 2529">
                          <a:extLst>
                            <a:ext uri="{FF2B5EF4-FFF2-40B4-BE49-F238E27FC236}">
                              <a16:creationId xmlns:a16="http://schemas.microsoft.com/office/drawing/2014/main" id="{C77BA153-2A5A-1C45-9936-35B44A103D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31" name="Frame 2530">
                          <a:extLst>
                            <a:ext uri="{FF2B5EF4-FFF2-40B4-BE49-F238E27FC236}">
                              <a16:creationId xmlns:a16="http://schemas.microsoft.com/office/drawing/2014/main" id="{D442B9DB-F2C6-B64C-9103-CD2A346565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32" name="Frame 2531">
                          <a:extLst>
                            <a:ext uri="{FF2B5EF4-FFF2-40B4-BE49-F238E27FC236}">
                              <a16:creationId xmlns:a16="http://schemas.microsoft.com/office/drawing/2014/main" id="{1FB82C9E-6159-A443-971C-EAF3D18B0E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33" name="Rectangle 2532">
                          <a:extLst>
                            <a:ext uri="{FF2B5EF4-FFF2-40B4-BE49-F238E27FC236}">
                              <a16:creationId xmlns:a16="http://schemas.microsoft.com/office/drawing/2014/main" id="{14A2943A-176B-BF46-82E5-FF6AC8C4B5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25" name="Group 2524">
                        <a:extLst>
                          <a:ext uri="{FF2B5EF4-FFF2-40B4-BE49-F238E27FC236}">
                            <a16:creationId xmlns:a16="http://schemas.microsoft.com/office/drawing/2014/main" id="{3A525556-0A3D-684B-824D-250F843757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26" name="Frame 2525">
                          <a:extLst>
                            <a:ext uri="{FF2B5EF4-FFF2-40B4-BE49-F238E27FC236}">
                              <a16:creationId xmlns:a16="http://schemas.microsoft.com/office/drawing/2014/main" id="{132A94EC-0E8E-1441-84B2-FD47ECB930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27" name="Frame 2526">
                          <a:extLst>
                            <a:ext uri="{FF2B5EF4-FFF2-40B4-BE49-F238E27FC236}">
                              <a16:creationId xmlns:a16="http://schemas.microsoft.com/office/drawing/2014/main" id="{B2376B53-2C5F-784A-8537-DA25253D09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28" name="Frame 2527">
                          <a:extLst>
                            <a:ext uri="{FF2B5EF4-FFF2-40B4-BE49-F238E27FC236}">
                              <a16:creationId xmlns:a16="http://schemas.microsoft.com/office/drawing/2014/main" id="{27F563FF-2632-8346-B920-27BA639234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29" name="Rectangle 2528">
                          <a:extLst>
                            <a:ext uri="{FF2B5EF4-FFF2-40B4-BE49-F238E27FC236}">
                              <a16:creationId xmlns:a16="http://schemas.microsoft.com/office/drawing/2014/main" id="{8EA9858C-8C41-1E49-89A8-397E8B72A6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59" name="Group 2458">
                      <a:extLst>
                        <a:ext uri="{FF2B5EF4-FFF2-40B4-BE49-F238E27FC236}">
                          <a16:creationId xmlns:a16="http://schemas.microsoft.com/office/drawing/2014/main" id="{8CF2AC56-45EB-0640-9872-D20B042110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502" name="Group 2501">
                        <a:extLst>
                          <a:ext uri="{FF2B5EF4-FFF2-40B4-BE49-F238E27FC236}">
                            <a16:creationId xmlns:a16="http://schemas.microsoft.com/office/drawing/2014/main" id="{ACAF7088-86FC-6C44-9ABB-ACAE7D58F66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18" name="Frame 2517">
                          <a:extLst>
                            <a:ext uri="{FF2B5EF4-FFF2-40B4-BE49-F238E27FC236}">
                              <a16:creationId xmlns:a16="http://schemas.microsoft.com/office/drawing/2014/main" id="{B57C6BA7-A064-C342-8EEF-470F7C2AB1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19" name="Frame 2518">
                          <a:extLst>
                            <a:ext uri="{FF2B5EF4-FFF2-40B4-BE49-F238E27FC236}">
                              <a16:creationId xmlns:a16="http://schemas.microsoft.com/office/drawing/2014/main" id="{AC8D52B2-55FB-0E4C-8FF8-0EE94BEDDA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20" name="Frame 2519">
                          <a:extLst>
                            <a:ext uri="{FF2B5EF4-FFF2-40B4-BE49-F238E27FC236}">
                              <a16:creationId xmlns:a16="http://schemas.microsoft.com/office/drawing/2014/main" id="{85C87B80-9A1B-3F46-8BE4-BC624CA52D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21" name="Rectangle 2520">
                          <a:extLst>
                            <a:ext uri="{FF2B5EF4-FFF2-40B4-BE49-F238E27FC236}">
                              <a16:creationId xmlns:a16="http://schemas.microsoft.com/office/drawing/2014/main" id="{B9805D9A-9109-A64C-B06B-FFC5CB8E03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03" name="Group 2502">
                        <a:extLst>
                          <a:ext uri="{FF2B5EF4-FFF2-40B4-BE49-F238E27FC236}">
                            <a16:creationId xmlns:a16="http://schemas.microsoft.com/office/drawing/2014/main" id="{75D32178-A22A-6049-9E1E-DA5EDA6426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14" name="Frame 2513">
                          <a:extLst>
                            <a:ext uri="{FF2B5EF4-FFF2-40B4-BE49-F238E27FC236}">
                              <a16:creationId xmlns:a16="http://schemas.microsoft.com/office/drawing/2014/main" id="{CFC1821C-D323-7346-8E6A-AF6489B3DF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15" name="Frame 2514">
                          <a:extLst>
                            <a:ext uri="{FF2B5EF4-FFF2-40B4-BE49-F238E27FC236}">
                              <a16:creationId xmlns:a16="http://schemas.microsoft.com/office/drawing/2014/main" id="{769F004E-3BB2-5745-A72B-40F993ABFA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16" name="Frame 2515">
                          <a:extLst>
                            <a:ext uri="{FF2B5EF4-FFF2-40B4-BE49-F238E27FC236}">
                              <a16:creationId xmlns:a16="http://schemas.microsoft.com/office/drawing/2014/main" id="{C22BAE8B-0F8F-3445-B775-CCE3C6D105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17" name="Rectangle 2516">
                          <a:extLst>
                            <a:ext uri="{FF2B5EF4-FFF2-40B4-BE49-F238E27FC236}">
                              <a16:creationId xmlns:a16="http://schemas.microsoft.com/office/drawing/2014/main" id="{0D0506D2-2323-5346-AAAE-1EFA8584E0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04" name="Group 2503">
                        <a:extLst>
                          <a:ext uri="{FF2B5EF4-FFF2-40B4-BE49-F238E27FC236}">
                            <a16:creationId xmlns:a16="http://schemas.microsoft.com/office/drawing/2014/main" id="{549AC4DC-C734-CD43-B92E-BAE978275C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10" name="Frame 2509">
                          <a:extLst>
                            <a:ext uri="{FF2B5EF4-FFF2-40B4-BE49-F238E27FC236}">
                              <a16:creationId xmlns:a16="http://schemas.microsoft.com/office/drawing/2014/main" id="{4E83123B-7661-0A4A-8EFA-3EA8808A1E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11" name="Frame 2510">
                          <a:extLst>
                            <a:ext uri="{FF2B5EF4-FFF2-40B4-BE49-F238E27FC236}">
                              <a16:creationId xmlns:a16="http://schemas.microsoft.com/office/drawing/2014/main" id="{0D2C0F9F-DC57-E048-8CB4-FE5D2B1E72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12" name="Frame 2511">
                          <a:extLst>
                            <a:ext uri="{FF2B5EF4-FFF2-40B4-BE49-F238E27FC236}">
                              <a16:creationId xmlns:a16="http://schemas.microsoft.com/office/drawing/2014/main" id="{9FC89E4F-F2C2-B649-BACD-3B3475EAC8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13" name="Rectangle 2512">
                          <a:extLst>
                            <a:ext uri="{FF2B5EF4-FFF2-40B4-BE49-F238E27FC236}">
                              <a16:creationId xmlns:a16="http://schemas.microsoft.com/office/drawing/2014/main" id="{31EF1BD5-0FE7-B64F-AFFF-988CEBF2AF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05" name="Group 2504">
                        <a:extLst>
                          <a:ext uri="{FF2B5EF4-FFF2-40B4-BE49-F238E27FC236}">
                            <a16:creationId xmlns:a16="http://schemas.microsoft.com/office/drawing/2014/main" id="{37E12979-2288-564B-A073-BA4B39C2F03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06" name="Frame 2505">
                          <a:extLst>
                            <a:ext uri="{FF2B5EF4-FFF2-40B4-BE49-F238E27FC236}">
                              <a16:creationId xmlns:a16="http://schemas.microsoft.com/office/drawing/2014/main" id="{4F71E752-AB4C-604F-8076-38723E92EC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07" name="Frame 2506">
                          <a:extLst>
                            <a:ext uri="{FF2B5EF4-FFF2-40B4-BE49-F238E27FC236}">
                              <a16:creationId xmlns:a16="http://schemas.microsoft.com/office/drawing/2014/main" id="{06F96C02-8577-A54D-AAD6-7B89514409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08" name="Frame 2507">
                          <a:extLst>
                            <a:ext uri="{FF2B5EF4-FFF2-40B4-BE49-F238E27FC236}">
                              <a16:creationId xmlns:a16="http://schemas.microsoft.com/office/drawing/2014/main" id="{10D2E348-E30F-3643-B13E-6C23873ABC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09" name="Rectangle 2508">
                          <a:extLst>
                            <a:ext uri="{FF2B5EF4-FFF2-40B4-BE49-F238E27FC236}">
                              <a16:creationId xmlns:a16="http://schemas.microsoft.com/office/drawing/2014/main" id="{4A858C5B-1B5B-AE47-9892-2FCF02A7EE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60" name="Group 2459">
                      <a:extLst>
                        <a:ext uri="{FF2B5EF4-FFF2-40B4-BE49-F238E27FC236}">
                          <a16:creationId xmlns:a16="http://schemas.microsoft.com/office/drawing/2014/main" id="{11B07ABE-4810-0748-AB79-224ABF1CA9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482" name="Group 2481">
                        <a:extLst>
                          <a:ext uri="{FF2B5EF4-FFF2-40B4-BE49-F238E27FC236}">
                            <a16:creationId xmlns:a16="http://schemas.microsoft.com/office/drawing/2014/main" id="{5C218C19-CC45-BE4F-8F5E-A9A440A8F7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98" name="Frame 2497">
                          <a:extLst>
                            <a:ext uri="{FF2B5EF4-FFF2-40B4-BE49-F238E27FC236}">
                              <a16:creationId xmlns:a16="http://schemas.microsoft.com/office/drawing/2014/main" id="{EC8DFFD5-9741-1847-92E1-C47E0A4BE8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99" name="Frame 2498">
                          <a:extLst>
                            <a:ext uri="{FF2B5EF4-FFF2-40B4-BE49-F238E27FC236}">
                              <a16:creationId xmlns:a16="http://schemas.microsoft.com/office/drawing/2014/main" id="{31BABB7F-9D44-C749-81B8-A8B475A83F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00" name="Frame 2499">
                          <a:extLst>
                            <a:ext uri="{FF2B5EF4-FFF2-40B4-BE49-F238E27FC236}">
                              <a16:creationId xmlns:a16="http://schemas.microsoft.com/office/drawing/2014/main" id="{E1DAA692-212C-084A-83F2-F7084C6A41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01" name="Rectangle 2500">
                          <a:extLst>
                            <a:ext uri="{FF2B5EF4-FFF2-40B4-BE49-F238E27FC236}">
                              <a16:creationId xmlns:a16="http://schemas.microsoft.com/office/drawing/2014/main" id="{9550344A-F98E-EC46-AA09-2509B69AD1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83" name="Group 2482">
                        <a:extLst>
                          <a:ext uri="{FF2B5EF4-FFF2-40B4-BE49-F238E27FC236}">
                            <a16:creationId xmlns:a16="http://schemas.microsoft.com/office/drawing/2014/main" id="{FB5CA94A-359F-F440-8B04-CBD42645F1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94" name="Frame 2493">
                          <a:extLst>
                            <a:ext uri="{FF2B5EF4-FFF2-40B4-BE49-F238E27FC236}">
                              <a16:creationId xmlns:a16="http://schemas.microsoft.com/office/drawing/2014/main" id="{8F6B160C-C49E-194C-8C09-FF02F4B8D1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95" name="Frame 2494">
                          <a:extLst>
                            <a:ext uri="{FF2B5EF4-FFF2-40B4-BE49-F238E27FC236}">
                              <a16:creationId xmlns:a16="http://schemas.microsoft.com/office/drawing/2014/main" id="{4F6F2DF3-71C6-6C48-BCF5-329C9E76B0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96" name="Frame 2495">
                          <a:extLst>
                            <a:ext uri="{FF2B5EF4-FFF2-40B4-BE49-F238E27FC236}">
                              <a16:creationId xmlns:a16="http://schemas.microsoft.com/office/drawing/2014/main" id="{FFAB56D7-3FEB-9948-B9D8-217483B3C8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97" name="Rectangle 2496">
                          <a:extLst>
                            <a:ext uri="{FF2B5EF4-FFF2-40B4-BE49-F238E27FC236}">
                              <a16:creationId xmlns:a16="http://schemas.microsoft.com/office/drawing/2014/main" id="{51D90E97-91DD-1140-858E-60902FE8E4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84" name="Group 2483">
                        <a:extLst>
                          <a:ext uri="{FF2B5EF4-FFF2-40B4-BE49-F238E27FC236}">
                            <a16:creationId xmlns:a16="http://schemas.microsoft.com/office/drawing/2014/main" id="{7D115CAD-73F0-B942-9AD4-32EB6BF511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90" name="Frame 2489">
                          <a:extLst>
                            <a:ext uri="{FF2B5EF4-FFF2-40B4-BE49-F238E27FC236}">
                              <a16:creationId xmlns:a16="http://schemas.microsoft.com/office/drawing/2014/main" id="{ED403ABD-FB7A-7843-9632-0D7C2EA90C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91" name="Frame 2490">
                          <a:extLst>
                            <a:ext uri="{FF2B5EF4-FFF2-40B4-BE49-F238E27FC236}">
                              <a16:creationId xmlns:a16="http://schemas.microsoft.com/office/drawing/2014/main" id="{1985499C-850B-B841-A10C-E32C359D62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92" name="Frame 2491">
                          <a:extLst>
                            <a:ext uri="{FF2B5EF4-FFF2-40B4-BE49-F238E27FC236}">
                              <a16:creationId xmlns:a16="http://schemas.microsoft.com/office/drawing/2014/main" id="{09289F17-6DE5-4B4D-B1B0-3700C9963A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93" name="Rectangle 2492">
                          <a:extLst>
                            <a:ext uri="{FF2B5EF4-FFF2-40B4-BE49-F238E27FC236}">
                              <a16:creationId xmlns:a16="http://schemas.microsoft.com/office/drawing/2014/main" id="{774B9E14-8FFE-5149-9413-C497C4374B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85" name="Group 2484">
                        <a:extLst>
                          <a:ext uri="{FF2B5EF4-FFF2-40B4-BE49-F238E27FC236}">
                            <a16:creationId xmlns:a16="http://schemas.microsoft.com/office/drawing/2014/main" id="{363D5DED-F8CE-8C4A-A15C-E861F898CB7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86" name="Frame 2485">
                          <a:extLst>
                            <a:ext uri="{FF2B5EF4-FFF2-40B4-BE49-F238E27FC236}">
                              <a16:creationId xmlns:a16="http://schemas.microsoft.com/office/drawing/2014/main" id="{DD8C320D-95E3-BF4B-B653-2170557516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87" name="Frame 2486">
                          <a:extLst>
                            <a:ext uri="{FF2B5EF4-FFF2-40B4-BE49-F238E27FC236}">
                              <a16:creationId xmlns:a16="http://schemas.microsoft.com/office/drawing/2014/main" id="{B5041C3A-E73D-8B40-B4FC-1948FFBB3B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88" name="Frame 2487">
                          <a:extLst>
                            <a:ext uri="{FF2B5EF4-FFF2-40B4-BE49-F238E27FC236}">
                              <a16:creationId xmlns:a16="http://schemas.microsoft.com/office/drawing/2014/main" id="{8A39677E-5CEA-FB48-BCC0-1BD5B4C3E4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89" name="Rectangle 2488">
                          <a:extLst>
                            <a:ext uri="{FF2B5EF4-FFF2-40B4-BE49-F238E27FC236}">
                              <a16:creationId xmlns:a16="http://schemas.microsoft.com/office/drawing/2014/main" id="{CCC3CAE7-57D8-2E41-9E33-F3539226C7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61" name="Group 2460">
                      <a:extLst>
                        <a:ext uri="{FF2B5EF4-FFF2-40B4-BE49-F238E27FC236}">
                          <a16:creationId xmlns:a16="http://schemas.microsoft.com/office/drawing/2014/main" id="{C5759C54-CC4C-604B-8660-8AA0A39235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462" name="Group 2461">
                        <a:extLst>
                          <a:ext uri="{FF2B5EF4-FFF2-40B4-BE49-F238E27FC236}">
                            <a16:creationId xmlns:a16="http://schemas.microsoft.com/office/drawing/2014/main" id="{791C47A5-633D-474F-96AD-2D33D3BEB6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78" name="Frame 2477">
                          <a:extLst>
                            <a:ext uri="{FF2B5EF4-FFF2-40B4-BE49-F238E27FC236}">
                              <a16:creationId xmlns:a16="http://schemas.microsoft.com/office/drawing/2014/main" id="{ADBF27C2-4933-404F-8F83-DA8EFDABE9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79" name="Frame 2478">
                          <a:extLst>
                            <a:ext uri="{FF2B5EF4-FFF2-40B4-BE49-F238E27FC236}">
                              <a16:creationId xmlns:a16="http://schemas.microsoft.com/office/drawing/2014/main" id="{BFB38805-2663-2A4A-91A4-3C02E4B678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80" name="Frame 2479">
                          <a:extLst>
                            <a:ext uri="{FF2B5EF4-FFF2-40B4-BE49-F238E27FC236}">
                              <a16:creationId xmlns:a16="http://schemas.microsoft.com/office/drawing/2014/main" id="{252EA7D5-A644-BC4D-AF41-2B1FC98F9E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81" name="Rectangle 2480">
                          <a:extLst>
                            <a:ext uri="{FF2B5EF4-FFF2-40B4-BE49-F238E27FC236}">
                              <a16:creationId xmlns:a16="http://schemas.microsoft.com/office/drawing/2014/main" id="{93793135-5ABA-E44E-A858-CBED5F792F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63" name="Group 2462">
                        <a:extLst>
                          <a:ext uri="{FF2B5EF4-FFF2-40B4-BE49-F238E27FC236}">
                            <a16:creationId xmlns:a16="http://schemas.microsoft.com/office/drawing/2014/main" id="{FE7DAB1A-8652-4C49-902D-3871A11C15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74" name="Frame 2473">
                          <a:extLst>
                            <a:ext uri="{FF2B5EF4-FFF2-40B4-BE49-F238E27FC236}">
                              <a16:creationId xmlns:a16="http://schemas.microsoft.com/office/drawing/2014/main" id="{8D442FD9-A699-EF4A-9063-7BC3BC5F93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75" name="Frame 2474">
                          <a:extLst>
                            <a:ext uri="{FF2B5EF4-FFF2-40B4-BE49-F238E27FC236}">
                              <a16:creationId xmlns:a16="http://schemas.microsoft.com/office/drawing/2014/main" id="{5DA0AC54-830A-FA40-9AAF-9EAA8CC910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76" name="Frame 2475">
                          <a:extLst>
                            <a:ext uri="{FF2B5EF4-FFF2-40B4-BE49-F238E27FC236}">
                              <a16:creationId xmlns:a16="http://schemas.microsoft.com/office/drawing/2014/main" id="{BB9FBE7A-E257-0B41-AD06-6B08911220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77" name="Rectangle 2476">
                          <a:extLst>
                            <a:ext uri="{FF2B5EF4-FFF2-40B4-BE49-F238E27FC236}">
                              <a16:creationId xmlns:a16="http://schemas.microsoft.com/office/drawing/2014/main" id="{EF8DEEB7-10AF-7B49-8F42-059FB205CB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64" name="Group 2463">
                        <a:extLst>
                          <a:ext uri="{FF2B5EF4-FFF2-40B4-BE49-F238E27FC236}">
                            <a16:creationId xmlns:a16="http://schemas.microsoft.com/office/drawing/2014/main" id="{D8D1D56E-5527-3E47-9269-CAB1145BB3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70" name="Frame 2469">
                          <a:extLst>
                            <a:ext uri="{FF2B5EF4-FFF2-40B4-BE49-F238E27FC236}">
                              <a16:creationId xmlns:a16="http://schemas.microsoft.com/office/drawing/2014/main" id="{F0671113-0A55-9F48-8B06-28B7565DDC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71" name="Frame 2470">
                          <a:extLst>
                            <a:ext uri="{FF2B5EF4-FFF2-40B4-BE49-F238E27FC236}">
                              <a16:creationId xmlns:a16="http://schemas.microsoft.com/office/drawing/2014/main" id="{A5828A9E-B473-8049-8C58-1C86ADE58F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72" name="Frame 2471">
                          <a:extLst>
                            <a:ext uri="{FF2B5EF4-FFF2-40B4-BE49-F238E27FC236}">
                              <a16:creationId xmlns:a16="http://schemas.microsoft.com/office/drawing/2014/main" id="{7F08368D-AB3B-C045-AA9B-BC974EF05D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73" name="Rectangle 2472">
                          <a:extLst>
                            <a:ext uri="{FF2B5EF4-FFF2-40B4-BE49-F238E27FC236}">
                              <a16:creationId xmlns:a16="http://schemas.microsoft.com/office/drawing/2014/main" id="{7FA2B40B-DA6D-214D-AC42-2316BC9D6F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65" name="Group 2464">
                        <a:extLst>
                          <a:ext uri="{FF2B5EF4-FFF2-40B4-BE49-F238E27FC236}">
                            <a16:creationId xmlns:a16="http://schemas.microsoft.com/office/drawing/2014/main" id="{706876AB-57B3-7F44-8368-38130A8337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66" name="Frame 2465">
                          <a:extLst>
                            <a:ext uri="{FF2B5EF4-FFF2-40B4-BE49-F238E27FC236}">
                              <a16:creationId xmlns:a16="http://schemas.microsoft.com/office/drawing/2014/main" id="{348E668A-47C0-A74E-B3B2-0B99B1ACCF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67" name="Frame 2466">
                          <a:extLst>
                            <a:ext uri="{FF2B5EF4-FFF2-40B4-BE49-F238E27FC236}">
                              <a16:creationId xmlns:a16="http://schemas.microsoft.com/office/drawing/2014/main" id="{6063E139-7539-8745-9518-4030029CC5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68" name="Frame 2467">
                          <a:extLst>
                            <a:ext uri="{FF2B5EF4-FFF2-40B4-BE49-F238E27FC236}">
                              <a16:creationId xmlns:a16="http://schemas.microsoft.com/office/drawing/2014/main" id="{9B152F8A-9723-6E42-A9DD-A39D098C22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69" name="Rectangle 2468">
                          <a:extLst>
                            <a:ext uri="{FF2B5EF4-FFF2-40B4-BE49-F238E27FC236}">
                              <a16:creationId xmlns:a16="http://schemas.microsoft.com/office/drawing/2014/main" id="{9C1E0D3F-A182-E941-B934-691573117D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451" name="Hexagon 2450">
                    <a:extLst>
                      <a:ext uri="{FF2B5EF4-FFF2-40B4-BE49-F238E27FC236}">
                        <a16:creationId xmlns:a16="http://schemas.microsoft.com/office/drawing/2014/main" id="{0DB51B9D-0ADE-594A-8A62-1AA77DCD2876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52" name="Left-right Arrow 2451">
                    <a:extLst>
                      <a:ext uri="{FF2B5EF4-FFF2-40B4-BE49-F238E27FC236}">
                        <a16:creationId xmlns:a16="http://schemas.microsoft.com/office/drawing/2014/main" id="{0773F687-C2AB-EB4A-9262-ECFFE1BF0297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453" name="Left-right Arrow 2452">
                    <a:extLst>
                      <a:ext uri="{FF2B5EF4-FFF2-40B4-BE49-F238E27FC236}">
                        <a16:creationId xmlns:a16="http://schemas.microsoft.com/office/drawing/2014/main" id="{7EC6DD1A-5425-9F47-A289-FE14FD31F853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454" name="Left-right Arrow 2453">
                    <a:extLst>
                      <a:ext uri="{FF2B5EF4-FFF2-40B4-BE49-F238E27FC236}">
                        <a16:creationId xmlns:a16="http://schemas.microsoft.com/office/drawing/2014/main" id="{ADF4D0CC-55D1-1C45-B399-F308121B6A4F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455" name="Left-right Arrow 2454">
                    <a:extLst>
                      <a:ext uri="{FF2B5EF4-FFF2-40B4-BE49-F238E27FC236}">
                        <a16:creationId xmlns:a16="http://schemas.microsoft.com/office/drawing/2014/main" id="{823C7386-79ED-664A-84F5-2E53DCC8F697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456" name="Left-right Arrow 2455">
                    <a:extLst>
                      <a:ext uri="{FF2B5EF4-FFF2-40B4-BE49-F238E27FC236}">
                        <a16:creationId xmlns:a16="http://schemas.microsoft.com/office/drawing/2014/main" id="{DAE77906-53D9-C34F-8D13-6E1C2CAA81D9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457" name="Left-right Arrow 2456">
                    <a:extLst>
                      <a:ext uri="{FF2B5EF4-FFF2-40B4-BE49-F238E27FC236}">
                        <a16:creationId xmlns:a16="http://schemas.microsoft.com/office/drawing/2014/main" id="{BB00A2FD-432F-2A4E-A777-4C2AC338CCF7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2171" name="Group 2170">
                  <a:extLst>
                    <a:ext uri="{FF2B5EF4-FFF2-40B4-BE49-F238E27FC236}">
                      <a16:creationId xmlns:a16="http://schemas.microsoft.com/office/drawing/2014/main" id="{48178555-88E1-BD4D-A211-B002484DA161}"/>
                    </a:ext>
                  </a:extLst>
                </p:cNvPr>
                <p:cNvGrpSpPr/>
                <p:nvPr/>
              </p:nvGrpSpPr>
              <p:grpSpPr>
                <a:xfrm>
                  <a:off x="1799892" y="89537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2358" name="Group 2357">
                    <a:extLst>
                      <a:ext uri="{FF2B5EF4-FFF2-40B4-BE49-F238E27FC236}">
                        <a16:creationId xmlns:a16="http://schemas.microsoft.com/office/drawing/2014/main" id="{83C6EF7F-5A15-CB45-97E2-95E94F39AA7D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2366" name="Group 2365">
                      <a:extLst>
                        <a:ext uri="{FF2B5EF4-FFF2-40B4-BE49-F238E27FC236}">
                          <a16:creationId xmlns:a16="http://schemas.microsoft.com/office/drawing/2014/main" id="{06652320-8134-E142-B251-2D648095D4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430" name="Group 2429">
                        <a:extLst>
                          <a:ext uri="{FF2B5EF4-FFF2-40B4-BE49-F238E27FC236}">
                            <a16:creationId xmlns:a16="http://schemas.microsoft.com/office/drawing/2014/main" id="{62D2C7E7-2F21-534E-944C-80A7CBC37D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46" name="Frame 2445">
                          <a:extLst>
                            <a:ext uri="{FF2B5EF4-FFF2-40B4-BE49-F238E27FC236}">
                              <a16:creationId xmlns:a16="http://schemas.microsoft.com/office/drawing/2014/main" id="{1F9DE119-1A1C-E74C-8401-30C7D37FE4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47" name="Frame 2446">
                          <a:extLst>
                            <a:ext uri="{FF2B5EF4-FFF2-40B4-BE49-F238E27FC236}">
                              <a16:creationId xmlns:a16="http://schemas.microsoft.com/office/drawing/2014/main" id="{97FF2394-E1FA-7D4D-9132-1F76BBADC4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48" name="Frame 2447">
                          <a:extLst>
                            <a:ext uri="{FF2B5EF4-FFF2-40B4-BE49-F238E27FC236}">
                              <a16:creationId xmlns:a16="http://schemas.microsoft.com/office/drawing/2014/main" id="{CB716B1E-DCD7-824F-905A-E5E0A8BE92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49" name="Rectangle 2448">
                          <a:extLst>
                            <a:ext uri="{FF2B5EF4-FFF2-40B4-BE49-F238E27FC236}">
                              <a16:creationId xmlns:a16="http://schemas.microsoft.com/office/drawing/2014/main" id="{E73A06FF-213D-B445-A82E-67B85ECDAE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31" name="Group 2430">
                        <a:extLst>
                          <a:ext uri="{FF2B5EF4-FFF2-40B4-BE49-F238E27FC236}">
                            <a16:creationId xmlns:a16="http://schemas.microsoft.com/office/drawing/2014/main" id="{C6782B81-3F97-8349-BD5D-FEAE2549153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42" name="Frame 2441">
                          <a:extLst>
                            <a:ext uri="{FF2B5EF4-FFF2-40B4-BE49-F238E27FC236}">
                              <a16:creationId xmlns:a16="http://schemas.microsoft.com/office/drawing/2014/main" id="{492F0332-5494-B045-AC89-10A530E294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43" name="Frame 2442">
                          <a:extLst>
                            <a:ext uri="{FF2B5EF4-FFF2-40B4-BE49-F238E27FC236}">
                              <a16:creationId xmlns:a16="http://schemas.microsoft.com/office/drawing/2014/main" id="{C51A57B6-D492-A540-9B65-2ADAAB0A7A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44" name="Frame 2443">
                          <a:extLst>
                            <a:ext uri="{FF2B5EF4-FFF2-40B4-BE49-F238E27FC236}">
                              <a16:creationId xmlns:a16="http://schemas.microsoft.com/office/drawing/2014/main" id="{37226675-41DD-4F45-84C2-9B0237D61B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45" name="Rectangle 2444">
                          <a:extLst>
                            <a:ext uri="{FF2B5EF4-FFF2-40B4-BE49-F238E27FC236}">
                              <a16:creationId xmlns:a16="http://schemas.microsoft.com/office/drawing/2014/main" id="{B83E23DF-D82B-FE4D-982C-08ED82F0B9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32" name="Group 2431">
                        <a:extLst>
                          <a:ext uri="{FF2B5EF4-FFF2-40B4-BE49-F238E27FC236}">
                            <a16:creationId xmlns:a16="http://schemas.microsoft.com/office/drawing/2014/main" id="{064E677F-D280-9E46-8EAD-ED30154CAD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38" name="Frame 2437">
                          <a:extLst>
                            <a:ext uri="{FF2B5EF4-FFF2-40B4-BE49-F238E27FC236}">
                              <a16:creationId xmlns:a16="http://schemas.microsoft.com/office/drawing/2014/main" id="{DCD585F6-56C3-CF42-8D4A-655A253CCA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39" name="Frame 2438">
                          <a:extLst>
                            <a:ext uri="{FF2B5EF4-FFF2-40B4-BE49-F238E27FC236}">
                              <a16:creationId xmlns:a16="http://schemas.microsoft.com/office/drawing/2014/main" id="{16487BFC-341C-6641-A1FD-B754641A57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40" name="Frame 2439">
                          <a:extLst>
                            <a:ext uri="{FF2B5EF4-FFF2-40B4-BE49-F238E27FC236}">
                              <a16:creationId xmlns:a16="http://schemas.microsoft.com/office/drawing/2014/main" id="{E4EA8B71-A23F-7E4B-878C-868E31B6B4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41" name="Rectangle 2440">
                          <a:extLst>
                            <a:ext uri="{FF2B5EF4-FFF2-40B4-BE49-F238E27FC236}">
                              <a16:creationId xmlns:a16="http://schemas.microsoft.com/office/drawing/2014/main" id="{7477902A-C4C4-B84F-9F49-265C997338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33" name="Group 2432">
                        <a:extLst>
                          <a:ext uri="{FF2B5EF4-FFF2-40B4-BE49-F238E27FC236}">
                            <a16:creationId xmlns:a16="http://schemas.microsoft.com/office/drawing/2014/main" id="{EDEE6B3E-0E5A-A547-9AA3-6E01EC85984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34" name="Frame 2433">
                          <a:extLst>
                            <a:ext uri="{FF2B5EF4-FFF2-40B4-BE49-F238E27FC236}">
                              <a16:creationId xmlns:a16="http://schemas.microsoft.com/office/drawing/2014/main" id="{F35427A2-0854-CD49-844A-936D114AAE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35" name="Frame 2434">
                          <a:extLst>
                            <a:ext uri="{FF2B5EF4-FFF2-40B4-BE49-F238E27FC236}">
                              <a16:creationId xmlns:a16="http://schemas.microsoft.com/office/drawing/2014/main" id="{A6CF30F6-FE5C-FB4F-B104-17D76F5131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36" name="Frame 2435">
                          <a:extLst>
                            <a:ext uri="{FF2B5EF4-FFF2-40B4-BE49-F238E27FC236}">
                              <a16:creationId xmlns:a16="http://schemas.microsoft.com/office/drawing/2014/main" id="{2636BDE5-6EA0-274E-908C-2E54621957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37" name="Rectangle 2436">
                          <a:extLst>
                            <a:ext uri="{FF2B5EF4-FFF2-40B4-BE49-F238E27FC236}">
                              <a16:creationId xmlns:a16="http://schemas.microsoft.com/office/drawing/2014/main" id="{4E37B387-5BF8-0849-9ED3-621EECA9F0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67" name="Group 2366">
                      <a:extLst>
                        <a:ext uri="{FF2B5EF4-FFF2-40B4-BE49-F238E27FC236}">
                          <a16:creationId xmlns:a16="http://schemas.microsoft.com/office/drawing/2014/main" id="{6A1DC4C1-F314-DF4C-B4D5-FCC2123187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410" name="Group 2409">
                        <a:extLst>
                          <a:ext uri="{FF2B5EF4-FFF2-40B4-BE49-F238E27FC236}">
                            <a16:creationId xmlns:a16="http://schemas.microsoft.com/office/drawing/2014/main" id="{9956C55C-56D2-3D4C-A245-824A7EA7F9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26" name="Frame 2425">
                          <a:extLst>
                            <a:ext uri="{FF2B5EF4-FFF2-40B4-BE49-F238E27FC236}">
                              <a16:creationId xmlns:a16="http://schemas.microsoft.com/office/drawing/2014/main" id="{7849D429-F92B-CF4A-9A7A-6DAB02E868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27" name="Frame 2426">
                          <a:extLst>
                            <a:ext uri="{FF2B5EF4-FFF2-40B4-BE49-F238E27FC236}">
                              <a16:creationId xmlns:a16="http://schemas.microsoft.com/office/drawing/2014/main" id="{0B54BF9E-C1E1-8640-9E0D-0F62D60312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28" name="Frame 2427">
                          <a:extLst>
                            <a:ext uri="{FF2B5EF4-FFF2-40B4-BE49-F238E27FC236}">
                              <a16:creationId xmlns:a16="http://schemas.microsoft.com/office/drawing/2014/main" id="{0FF1B197-8C3C-BC48-934F-3C51E6F08E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29" name="Rectangle 2428">
                          <a:extLst>
                            <a:ext uri="{FF2B5EF4-FFF2-40B4-BE49-F238E27FC236}">
                              <a16:creationId xmlns:a16="http://schemas.microsoft.com/office/drawing/2014/main" id="{28546649-BE56-C44C-8D0E-32E928D1C4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11" name="Group 2410">
                        <a:extLst>
                          <a:ext uri="{FF2B5EF4-FFF2-40B4-BE49-F238E27FC236}">
                            <a16:creationId xmlns:a16="http://schemas.microsoft.com/office/drawing/2014/main" id="{51B4FCDF-3E4F-D24B-B11C-9BFA2B62D5E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22" name="Frame 2421">
                          <a:extLst>
                            <a:ext uri="{FF2B5EF4-FFF2-40B4-BE49-F238E27FC236}">
                              <a16:creationId xmlns:a16="http://schemas.microsoft.com/office/drawing/2014/main" id="{52B1EF37-90C6-D74B-AC7A-E2546A95D8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23" name="Frame 2422">
                          <a:extLst>
                            <a:ext uri="{FF2B5EF4-FFF2-40B4-BE49-F238E27FC236}">
                              <a16:creationId xmlns:a16="http://schemas.microsoft.com/office/drawing/2014/main" id="{9026313B-3D54-E84B-9D04-7A559CFEDB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24" name="Frame 2423">
                          <a:extLst>
                            <a:ext uri="{FF2B5EF4-FFF2-40B4-BE49-F238E27FC236}">
                              <a16:creationId xmlns:a16="http://schemas.microsoft.com/office/drawing/2014/main" id="{21624EBC-4CD2-5441-B713-196FD3303A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25" name="Rectangle 2424">
                          <a:extLst>
                            <a:ext uri="{FF2B5EF4-FFF2-40B4-BE49-F238E27FC236}">
                              <a16:creationId xmlns:a16="http://schemas.microsoft.com/office/drawing/2014/main" id="{DCB851ED-EE71-8846-BE4E-2E2BA2410F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12" name="Group 2411">
                        <a:extLst>
                          <a:ext uri="{FF2B5EF4-FFF2-40B4-BE49-F238E27FC236}">
                            <a16:creationId xmlns:a16="http://schemas.microsoft.com/office/drawing/2014/main" id="{0178AC14-00D5-CC4A-984A-CC710C65E62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18" name="Frame 2417">
                          <a:extLst>
                            <a:ext uri="{FF2B5EF4-FFF2-40B4-BE49-F238E27FC236}">
                              <a16:creationId xmlns:a16="http://schemas.microsoft.com/office/drawing/2014/main" id="{62D979A9-BE06-3343-B26C-6682F537CA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19" name="Frame 2418">
                          <a:extLst>
                            <a:ext uri="{FF2B5EF4-FFF2-40B4-BE49-F238E27FC236}">
                              <a16:creationId xmlns:a16="http://schemas.microsoft.com/office/drawing/2014/main" id="{8F636C7F-88B1-4C4E-AC12-76930C0E8E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20" name="Frame 2419">
                          <a:extLst>
                            <a:ext uri="{FF2B5EF4-FFF2-40B4-BE49-F238E27FC236}">
                              <a16:creationId xmlns:a16="http://schemas.microsoft.com/office/drawing/2014/main" id="{C98B3D3F-0E51-0844-8DDC-28E3731205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21" name="Rectangle 2420">
                          <a:extLst>
                            <a:ext uri="{FF2B5EF4-FFF2-40B4-BE49-F238E27FC236}">
                              <a16:creationId xmlns:a16="http://schemas.microsoft.com/office/drawing/2014/main" id="{1AD3B464-BAFD-874B-B5E1-8CAFA818BF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413" name="Group 2412">
                        <a:extLst>
                          <a:ext uri="{FF2B5EF4-FFF2-40B4-BE49-F238E27FC236}">
                            <a16:creationId xmlns:a16="http://schemas.microsoft.com/office/drawing/2014/main" id="{98BCA1B7-A8F7-BE4E-BE9E-547F4C84EF0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14" name="Frame 2413">
                          <a:extLst>
                            <a:ext uri="{FF2B5EF4-FFF2-40B4-BE49-F238E27FC236}">
                              <a16:creationId xmlns:a16="http://schemas.microsoft.com/office/drawing/2014/main" id="{AB36C6C4-8CBD-0D42-B898-EBE23E151F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15" name="Frame 2414">
                          <a:extLst>
                            <a:ext uri="{FF2B5EF4-FFF2-40B4-BE49-F238E27FC236}">
                              <a16:creationId xmlns:a16="http://schemas.microsoft.com/office/drawing/2014/main" id="{7797EBB3-E0DD-3B40-B2BF-7D8F2EA3A3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16" name="Frame 2415">
                          <a:extLst>
                            <a:ext uri="{FF2B5EF4-FFF2-40B4-BE49-F238E27FC236}">
                              <a16:creationId xmlns:a16="http://schemas.microsoft.com/office/drawing/2014/main" id="{02E0BD8D-C6CB-7847-AE3C-7D8F61B2A1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17" name="Rectangle 2416">
                          <a:extLst>
                            <a:ext uri="{FF2B5EF4-FFF2-40B4-BE49-F238E27FC236}">
                              <a16:creationId xmlns:a16="http://schemas.microsoft.com/office/drawing/2014/main" id="{B8375692-A1E6-D248-9987-32AECE57B7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68" name="Group 2367">
                      <a:extLst>
                        <a:ext uri="{FF2B5EF4-FFF2-40B4-BE49-F238E27FC236}">
                          <a16:creationId xmlns:a16="http://schemas.microsoft.com/office/drawing/2014/main" id="{0891620D-ECE1-054A-85D8-1DECFF260B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390" name="Group 2389">
                        <a:extLst>
                          <a:ext uri="{FF2B5EF4-FFF2-40B4-BE49-F238E27FC236}">
                            <a16:creationId xmlns:a16="http://schemas.microsoft.com/office/drawing/2014/main" id="{6CBBC0D2-379C-4D49-9144-FFE5A95478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06" name="Frame 2405">
                          <a:extLst>
                            <a:ext uri="{FF2B5EF4-FFF2-40B4-BE49-F238E27FC236}">
                              <a16:creationId xmlns:a16="http://schemas.microsoft.com/office/drawing/2014/main" id="{48026302-DC3C-FA47-AAAE-0D0189FD11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07" name="Frame 2406">
                          <a:extLst>
                            <a:ext uri="{FF2B5EF4-FFF2-40B4-BE49-F238E27FC236}">
                              <a16:creationId xmlns:a16="http://schemas.microsoft.com/office/drawing/2014/main" id="{C00A2C50-A931-7544-9331-0C4E001397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08" name="Frame 2407">
                          <a:extLst>
                            <a:ext uri="{FF2B5EF4-FFF2-40B4-BE49-F238E27FC236}">
                              <a16:creationId xmlns:a16="http://schemas.microsoft.com/office/drawing/2014/main" id="{5EAA402E-9AC9-1E4E-8347-6CC9E8E2F6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09" name="Rectangle 2408">
                          <a:extLst>
                            <a:ext uri="{FF2B5EF4-FFF2-40B4-BE49-F238E27FC236}">
                              <a16:creationId xmlns:a16="http://schemas.microsoft.com/office/drawing/2014/main" id="{739643ED-CE4F-4547-9A8C-554BC97651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91" name="Group 2390">
                        <a:extLst>
                          <a:ext uri="{FF2B5EF4-FFF2-40B4-BE49-F238E27FC236}">
                            <a16:creationId xmlns:a16="http://schemas.microsoft.com/office/drawing/2014/main" id="{5657596F-14C3-9B47-9E75-3FF41A9D75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402" name="Frame 2401">
                          <a:extLst>
                            <a:ext uri="{FF2B5EF4-FFF2-40B4-BE49-F238E27FC236}">
                              <a16:creationId xmlns:a16="http://schemas.microsoft.com/office/drawing/2014/main" id="{8A4E4283-81DA-9548-A88A-6681C4B49E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03" name="Frame 2402">
                          <a:extLst>
                            <a:ext uri="{FF2B5EF4-FFF2-40B4-BE49-F238E27FC236}">
                              <a16:creationId xmlns:a16="http://schemas.microsoft.com/office/drawing/2014/main" id="{54016886-3554-C644-ACEF-C4471B5826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04" name="Frame 2403">
                          <a:extLst>
                            <a:ext uri="{FF2B5EF4-FFF2-40B4-BE49-F238E27FC236}">
                              <a16:creationId xmlns:a16="http://schemas.microsoft.com/office/drawing/2014/main" id="{AA795AA3-3018-7A46-BCBD-21DED4633B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05" name="Rectangle 2404">
                          <a:extLst>
                            <a:ext uri="{FF2B5EF4-FFF2-40B4-BE49-F238E27FC236}">
                              <a16:creationId xmlns:a16="http://schemas.microsoft.com/office/drawing/2014/main" id="{9DCC74D9-61DE-EC4F-8B61-0E0B049E7A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92" name="Group 2391">
                        <a:extLst>
                          <a:ext uri="{FF2B5EF4-FFF2-40B4-BE49-F238E27FC236}">
                            <a16:creationId xmlns:a16="http://schemas.microsoft.com/office/drawing/2014/main" id="{0FFED108-D455-EB42-B8AA-3609E47DCCB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98" name="Frame 2397">
                          <a:extLst>
                            <a:ext uri="{FF2B5EF4-FFF2-40B4-BE49-F238E27FC236}">
                              <a16:creationId xmlns:a16="http://schemas.microsoft.com/office/drawing/2014/main" id="{D204A2D4-52A2-554B-A35A-01D94BF69C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99" name="Frame 2398">
                          <a:extLst>
                            <a:ext uri="{FF2B5EF4-FFF2-40B4-BE49-F238E27FC236}">
                              <a16:creationId xmlns:a16="http://schemas.microsoft.com/office/drawing/2014/main" id="{83CB0CDC-2C64-6846-A65A-421F81BAB8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00" name="Frame 2399">
                          <a:extLst>
                            <a:ext uri="{FF2B5EF4-FFF2-40B4-BE49-F238E27FC236}">
                              <a16:creationId xmlns:a16="http://schemas.microsoft.com/office/drawing/2014/main" id="{01CFE428-4649-954C-ADFF-322A1FF106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401" name="Rectangle 2400">
                          <a:extLst>
                            <a:ext uri="{FF2B5EF4-FFF2-40B4-BE49-F238E27FC236}">
                              <a16:creationId xmlns:a16="http://schemas.microsoft.com/office/drawing/2014/main" id="{681E5AD2-77FB-8143-83FD-3A75863D9E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93" name="Group 2392">
                        <a:extLst>
                          <a:ext uri="{FF2B5EF4-FFF2-40B4-BE49-F238E27FC236}">
                            <a16:creationId xmlns:a16="http://schemas.microsoft.com/office/drawing/2014/main" id="{F62EA2BF-A92A-FC4B-97A3-264C045451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94" name="Frame 2393">
                          <a:extLst>
                            <a:ext uri="{FF2B5EF4-FFF2-40B4-BE49-F238E27FC236}">
                              <a16:creationId xmlns:a16="http://schemas.microsoft.com/office/drawing/2014/main" id="{C19E80E8-EC62-6E48-AAEF-1F9DFED690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95" name="Frame 2394">
                          <a:extLst>
                            <a:ext uri="{FF2B5EF4-FFF2-40B4-BE49-F238E27FC236}">
                              <a16:creationId xmlns:a16="http://schemas.microsoft.com/office/drawing/2014/main" id="{0F13A1E6-544F-9D4A-9B80-7C486F6E4F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96" name="Frame 2395">
                          <a:extLst>
                            <a:ext uri="{FF2B5EF4-FFF2-40B4-BE49-F238E27FC236}">
                              <a16:creationId xmlns:a16="http://schemas.microsoft.com/office/drawing/2014/main" id="{0E732C36-E7ED-454E-B4FA-6E2AD0A3B7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97" name="Rectangle 2396">
                          <a:extLst>
                            <a:ext uri="{FF2B5EF4-FFF2-40B4-BE49-F238E27FC236}">
                              <a16:creationId xmlns:a16="http://schemas.microsoft.com/office/drawing/2014/main" id="{C48EB174-8323-B942-B341-86A47665B5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69" name="Group 2368">
                      <a:extLst>
                        <a:ext uri="{FF2B5EF4-FFF2-40B4-BE49-F238E27FC236}">
                          <a16:creationId xmlns:a16="http://schemas.microsoft.com/office/drawing/2014/main" id="{846EA48D-C41A-8343-9ADF-9BBFAC3365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370" name="Group 2369">
                        <a:extLst>
                          <a:ext uri="{FF2B5EF4-FFF2-40B4-BE49-F238E27FC236}">
                            <a16:creationId xmlns:a16="http://schemas.microsoft.com/office/drawing/2014/main" id="{71E09F46-6AA3-D44A-A12F-8D9823C2C0D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86" name="Frame 2385">
                          <a:extLst>
                            <a:ext uri="{FF2B5EF4-FFF2-40B4-BE49-F238E27FC236}">
                              <a16:creationId xmlns:a16="http://schemas.microsoft.com/office/drawing/2014/main" id="{503627E5-E5AA-A246-B6D4-F8333EFFCC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87" name="Frame 2386">
                          <a:extLst>
                            <a:ext uri="{FF2B5EF4-FFF2-40B4-BE49-F238E27FC236}">
                              <a16:creationId xmlns:a16="http://schemas.microsoft.com/office/drawing/2014/main" id="{8F916770-A3DF-5C41-99EC-B4EB840678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88" name="Frame 2387">
                          <a:extLst>
                            <a:ext uri="{FF2B5EF4-FFF2-40B4-BE49-F238E27FC236}">
                              <a16:creationId xmlns:a16="http://schemas.microsoft.com/office/drawing/2014/main" id="{EBD5195C-60EA-6B46-A836-7EB42B2F41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89" name="Rectangle 2388">
                          <a:extLst>
                            <a:ext uri="{FF2B5EF4-FFF2-40B4-BE49-F238E27FC236}">
                              <a16:creationId xmlns:a16="http://schemas.microsoft.com/office/drawing/2014/main" id="{204ECFEF-3411-6B42-AC56-34BB7B1ED2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71" name="Group 2370">
                        <a:extLst>
                          <a:ext uri="{FF2B5EF4-FFF2-40B4-BE49-F238E27FC236}">
                            <a16:creationId xmlns:a16="http://schemas.microsoft.com/office/drawing/2014/main" id="{9DD4631D-4CA3-ED43-AF31-363E9BFA98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82" name="Frame 2381">
                          <a:extLst>
                            <a:ext uri="{FF2B5EF4-FFF2-40B4-BE49-F238E27FC236}">
                              <a16:creationId xmlns:a16="http://schemas.microsoft.com/office/drawing/2014/main" id="{4CEB26E1-B053-6E43-A0A2-B0AE610A90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83" name="Frame 2382">
                          <a:extLst>
                            <a:ext uri="{FF2B5EF4-FFF2-40B4-BE49-F238E27FC236}">
                              <a16:creationId xmlns:a16="http://schemas.microsoft.com/office/drawing/2014/main" id="{39E4EB83-F8A8-E444-AC05-67B6DD1EEB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84" name="Frame 2383">
                          <a:extLst>
                            <a:ext uri="{FF2B5EF4-FFF2-40B4-BE49-F238E27FC236}">
                              <a16:creationId xmlns:a16="http://schemas.microsoft.com/office/drawing/2014/main" id="{40EBC0FE-9AD5-DF4A-A72B-3BE1C1935E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85" name="Rectangle 2384">
                          <a:extLst>
                            <a:ext uri="{FF2B5EF4-FFF2-40B4-BE49-F238E27FC236}">
                              <a16:creationId xmlns:a16="http://schemas.microsoft.com/office/drawing/2014/main" id="{F0FF0AED-DA28-4145-BD16-0F11DF3FD4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72" name="Group 2371">
                        <a:extLst>
                          <a:ext uri="{FF2B5EF4-FFF2-40B4-BE49-F238E27FC236}">
                            <a16:creationId xmlns:a16="http://schemas.microsoft.com/office/drawing/2014/main" id="{057D4183-6756-1D41-8846-BE0BBCB961A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78" name="Frame 2377">
                          <a:extLst>
                            <a:ext uri="{FF2B5EF4-FFF2-40B4-BE49-F238E27FC236}">
                              <a16:creationId xmlns:a16="http://schemas.microsoft.com/office/drawing/2014/main" id="{E136C182-FEC1-D64D-AE7D-2637EB692C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79" name="Frame 2378">
                          <a:extLst>
                            <a:ext uri="{FF2B5EF4-FFF2-40B4-BE49-F238E27FC236}">
                              <a16:creationId xmlns:a16="http://schemas.microsoft.com/office/drawing/2014/main" id="{717097DE-22D3-E744-BF73-2C32B29297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80" name="Frame 2379">
                          <a:extLst>
                            <a:ext uri="{FF2B5EF4-FFF2-40B4-BE49-F238E27FC236}">
                              <a16:creationId xmlns:a16="http://schemas.microsoft.com/office/drawing/2014/main" id="{9356BD76-E308-DA4A-9DBF-212CD5068C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81" name="Rectangle 2380">
                          <a:extLst>
                            <a:ext uri="{FF2B5EF4-FFF2-40B4-BE49-F238E27FC236}">
                              <a16:creationId xmlns:a16="http://schemas.microsoft.com/office/drawing/2014/main" id="{D69DB829-10B3-E44C-BB08-9F0A98A398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73" name="Group 2372">
                        <a:extLst>
                          <a:ext uri="{FF2B5EF4-FFF2-40B4-BE49-F238E27FC236}">
                            <a16:creationId xmlns:a16="http://schemas.microsoft.com/office/drawing/2014/main" id="{39247B3D-C01B-8249-944D-DE2A42CADA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74" name="Frame 2373">
                          <a:extLst>
                            <a:ext uri="{FF2B5EF4-FFF2-40B4-BE49-F238E27FC236}">
                              <a16:creationId xmlns:a16="http://schemas.microsoft.com/office/drawing/2014/main" id="{4EC53FF3-4B54-4342-ABDD-D164B0386B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75" name="Frame 2374">
                          <a:extLst>
                            <a:ext uri="{FF2B5EF4-FFF2-40B4-BE49-F238E27FC236}">
                              <a16:creationId xmlns:a16="http://schemas.microsoft.com/office/drawing/2014/main" id="{70C6ECEB-2E48-7749-8E4E-EF6F60E75E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76" name="Frame 2375">
                          <a:extLst>
                            <a:ext uri="{FF2B5EF4-FFF2-40B4-BE49-F238E27FC236}">
                              <a16:creationId xmlns:a16="http://schemas.microsoft.com/office/drawing/2014/main" id="{B16A8492-2949-7647-885F-630488A027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77" name="Rectangle 2376">
                          <a:extLst>
                            <a:ext uri="{FF2B5EF4-FFF2-40B4-BE49-F238E27FC236}">
                              <a16:creationId xmlns:a16="http://schemas.microsoft.com/office/drawing/2014/main" id="{710BF581-E162-9040-AE0B-56E39AF989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359" name="Hexagon 2358">
                    <a:extLst>
                      <a:ext uri="{FF2B5EF4-FFF2-40B4-BE49-F238E27FC236}">
                        <a16:creationId xmlns:a16="http://schemas.microsoft.com/office/drawing/2014/main" id="{2825AC23-8223-2A4F-BCC8-6D9A73702E3D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60" name="Left-right Arrow 2359">
                    <a:extLst>
                      <a:ext uri="{FF2B5EF4-FFF2-40B4-BE49-F238E27FC236}">
                        <a16:creationId xmlns:a16="http://schemas.microsoft.com/office/drawing/2014/main" id="{09BFFA61-994A-D643-99EE-8453E1A5ED5F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361" name="Left-right Arrow 2360">
                    <a:extLst>
                      <a:ext uri="{FF2B5EF4-FFF2-40B4-BE49-F238E27FC236}">
                        <a16:creationId xmlns:a16="http://schemas.microsoft.com/office/drawing/2014/main" id="{7949C34D-495C-E043-807F-51BD87C2B67A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362" name="Left-right Arrow 2361">
                    <a:extLst>
                      <a:ext uri="{FF2B5EF4-FFF2-40B4-BE49-F238E27FC236}">
                        <a16:creationId xmlns:a16="http://schemas.microsoft.com/office/drawing/2014/main" id="{C96A7B32-4775-6242-AA3D-B74C67275025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363" name="Left-right Arrow 2362">
                    <a:extLst>
                      <a:ext uri="{FF2B5EF4-FFF2-40B4-BE49-F238E27FC236}">
                        <a16:creationId xmlns:a16="http://schemas.microsoft.com/office/drawing/2014/main" id="{2CC7E507-5099-E044-A8E8-39BB59687B2E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364" name="Left-right Arrow 2363">
                    <a:extLst>
                      <a:ext uri="{FF2B5EF4-FFF2-40B4-BE49-F238E27FC236}">
                        <a16:creationId xmlns:a16="http://schemas.microsoft.com/office/drawing/2014/main" id="{7EBD10AA-D665-5F48-80FA-B5CED5E950E3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365" name="Left-right Arrow 2364">
                    <a:extLst>
                      <a:ext uri="{FF2B5EF4-FFF2-40B4-BE49-F238E27FC236}">
                        <a16:creationId xmlns:a16="http://schemas.microsoft.com/office/drawing/2014/main" id="{0EF24F4D-2F0E-BB43-A4AB-1A635AFDCCD4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2172" name="Group 2171">
                  <a:extLst>
                    <a:ext uri="{FF2B5EF4-FFF2-40B4-BE49-F238E27FC236}">
                      <a16:creationId xmlns:a16="http://schemas.microsoft.com/office/drawing/2014/main" id="{6A544C74-F287-FE4F-B01E-B93A83471D5E}"/>
                    </a:ext>
                  </a:extLst>
                </p:cNvPr>
                <p:cNvGrpSpPr/>
                <p:nvPr/>
              </p:nvGrpSpPr>
              <p:grpSpPr>
                <a:xfrm>
                  <a:off x="2810513" y="89479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2266" name="Group 2265">
                    <a:extLst>
                      <a:ext uri="{FF2B5EF4-FFF2-40B4-BE49-F238E27FC236}">
                        <a16:creationId xmlns:a16="http://schemas.microsoft.com/office/drawing/2014/main" id="{411A9D2E-C972-5348-80B6-28381A342DEF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2274" name="Group 2273">
                      <a:extLst>
                        <a:ext uri="{FF2B5EF4-FFF2-40B4-BE49-F238E27FC236}">
                          <a16:creationId xmlns:a16="http://schemas.microsoft.com/office/drawing/2014/main" id="{61E8973D-992A-2348-93AC-9ECE35E5C3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338" name="Group 2337">
                        <a:extLst>
                          <a:ext uri="{FF2B5EF4-FFF2-40B4-BE49-F238E27FC236}">
                            <a16:creationId xmlns:a16="http://schemas.microsoft.com/office/drawing/2014/main" id="{2FEFB0ED-2CA9-6C43-B1BE-9700112CE5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54" name="Frame 2353">
                          <a:extLst>
                            <a:ext uri="{FF2B5EF4-FFF2-40B4-BE49-F238E27FC236}">
                              <a16:creationId xmlns:a16="http://schemas.microsoft.com/office/drawing/2014/main" id="{8D7ABA2D-30B5-5049-8177-5ACB22F053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55" name="Frame 2354">
                          <a:extLst>
                            <a:ext uri="{FF2B5EF4-FFF2-40B4-BE49-F238E27FC236}">
                              <a16:creationId xmlns:a16="http://schemas.microsoft.com/office/drawing/2014/main" id="{9C4545DF-6348-0543-91A1-20B56C433A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56" name="Frame 2355">
                          <a:extLst>
                            <a:ext uri="{FF2B5EF4-FFF2-40B4-BE49-F238E27FC236}">
                              <a16:creationId xmlns:a16="http://schemas.microsoft.com/office/drawing/2014/main" id="{77DB0818-6D93-1048-ACC4-AD716492CE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57" name="Rectangle 2356">
                          <a:extLst>
                            <a:ext uri="{FF2B5EF4-FFF2-40B4-BE49-F238E27FC236}">
                              <a16:creationId xmlns:a16="http://schemas.microsoft.com/office/drawing/2014/main" id="{F1FB3FD2-F9EF-6E41-86A4-B93A132084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39" name="Group 2338">
                        <a:extLst>
                          <a:ext uri="{FF2B5EF4-FFF2-40B4-BE49-F238E27FC236}">
                            <a16:creationId xmlns:a16="http://schemas.microsoft.com/office/drawing/2014/main" id="{CF98646A-7608-2A43-A2AD-F3D601C2A5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50" name="Frame 2349">
                          <a:extLst>
                            <a:ext uri="{FF2B5EF4-FFF2-40B4-BE49-F238E27FC236}">
                              <a16:creationId xmlns:a16="http://schemas.microsoft.com/office/drawing/2014/main" id="{EE2EB08E-03D8-1548-9E2D-43619E4122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51" name="Frame 2350">
                          <a:extLst>
                            <a:ext uri="{FF2B5EF4-FFF2-40B4-BE49-F238E27FC236}">
                              <a16:creationId xmlns:a16="http://schemas.microsoft.com/office/drawing/2014/main" id="{9051E337-AF9E-BA4C-84B4-9F7C0625DF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52" name="Frame 2351">
                          <a:extLst>
                            <a:ext uri="{FF2B5EF4-FFF2-40B4-BE49-F238E27FC236}">
                              <a16:creationId xmlns:a16="http://schemas.microsoft.com/office/drawing/2014/main" id="{5C86656A-E820-754C-846F-C0E1F2213C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53" name="Rectangle 2352">
                          <a:extLst>
                            <a:ext uri="{FF2B5EF4-FFF2-40B4-BE49-F238E27FC236}">
                              <a16:creationId xmlns:a16="http://schemas.microsoft.com/office/drawing/2014/main" id="{34DF27E8-1976-9C4F-8F91-AED11E6BE3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40" name="Group 2339">
                        <a:extLst>
                          <a:ext uri="{FF2B5EF4-FFF2-40B4-BE49-F238E27FC236}">
                            <a16:creationId xmlns:a16="http://schemas.microsoft.com/office/drawing/2014/main" id="{5D6D510E-AF53-8446-8355-5D25D7D2D6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46" name="Frame 2345">
                          <a:extLst>
                            <a:ext uri="{FF2B5EF4-FFF2-40B4-BE49-F238E27FC236}">
                              <a16:creationId xmlns:a16="http://schemas.microsoft.com/office/drawing/2014/main" id="{D3BADA4E-6857-0242-9162-11CD81F950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47" name="Frame 2346">
                          <a:extLst>
                            <a:ext uri="{FF2B5EF4-FFF2-40B4-BE49-F238E27FC236}">
                              <a16:creationId xmlns:a16="http://schemas.microsoft.com/office/drawing/2014/main" id="{E657D705-66E7-CC47-B563-4FCB65CD18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48" name="Frame 2347">
                          <a:extLst>
                            <a:ext uri="{FF2B5EF4-FFF2-40B4-BE49-F238E27FC236}">
                              <a16:creationId xmlns:a16="http://schemas.microsoft.com/office/drawing/2014/main" id="{3524ECB5-1913-D841-8FA3-9947276735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49" name="Rectangle 2348">
                          <a:extLst>
                            <a:ext uri="{FF2B5EF4-FFF2-40B4-BE49-F238E27FC236}">
                              <a16:creationId xmlns:a16="http://schemas.microsoft.com/office/drawing/2014/main" id="{A58A6B59-1678-7547-BC38-3FB11013AC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41" name="Group 2340">
                        <a:extLst>
                          <a:ext uri="{FF2B5EF4-FFF2-40B4-BE49-F238E27FC236}">
                            <a16:creationId xmlns:a16="http://schemas.microsoft.com/office/drawing/2014/main" id="{3631C7F1-B103-E34C-B426-5FA5A53DF09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42" name="Frame 2341">
                          <a:extLst>
                            <a:ext uri="{FF2B5EF4-FFF2-40B4-BE49-F238E27FC236}">
                              <a16:creationId xmlns:a16="http://schemas.microsoft.com/office/drawing/2014/main" id="{A9DD9554-586C-0547-905C-7F582325C5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43" name="Frame 2342">
                          <a:extLst>
                            <a:ext uri="{FF2B5EF4-FFF2-40B4-BE49-F238E27FC236}">
                              <a16:creationId xmlns:a16="http://schemas.microsoft.com/office/drawing/2014/main" id="{FEA98140-A617-8F45-A874-63CA2EB38C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44" name="Frame 2343">
                          <a:extLst>
                            <a:ext uri="{FF2B5EF4-FFF2-40B4-BE49-F238E27FC236}">
                              <a16:creationId xmlns:a16="http://schemas.microsoft.com/office/drawing/2014/main" id="{0898E541-FAAC-C945-90F0-ECE91596BC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45" name="Rectangle 2344">
                          <a:extLst>
                            <a:ext uri="{FF2B5EF4-FFF2-40B4-BE49-F238E27FC236}">
                              <a16:creationId xmlns:a16="http://schemas.microsoft.com/office/drawing/2014/main" id="{3BC12B9B-B042-3445-9312-9D00F6FE28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75" name="Group 2274">
                      <a:extLst>
                        <a:ext uri="{FF2B5EF4-FFF2-40B4-BE49-F238E27FC236}">
                          <a16:creationId xmlns:a16="http://schemas.microsoft.com/office/drawing/2014/main" id="{3D7CB979-3605-C74E-A1B6-24211FEB04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318" name="Group 2317">
                        <a:extLst>
                          <a:ext uri="{FF2B5EF4-FFF2-40B4-BE49-F238E27FC236}">
                            <a16:creationId xmlns:a16="http://schemas.microsoft.com/office/drawing/2014/main" id="{C513281D-6EC3-FD46-9E53-8C4905B7B1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34" name="Frame 2333">
                          <a:extLst>
                            <a:ext uri="{FF2B5EF4-FFF2-40B4-BE49-F238E27FC236}">
                              <a16:creationId xmlns:a16="http://schemas.microsoft.com/office/drawing/2014/main" id="{08BA1D61-00EE-A541-B6AC-10BFB24B63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35" name="Frame 2334">
                          <a:extLst>
                            <a:ext uri="{FF2B5EF4-FFF2-40B4-BE49-F238E27FC236}">
                              <a16:creationId xmlns:a16="http://schemas.microsoft.com/office/drawing/2014/main" id="{A6A3E035-2C85-8440-94F7-2A84BEB3E1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36" name="Frame 2335">
                          <a:extLst>
                            <a:ext uri="{FF2B5EF4-FFF2-40B4-BE49-F238E27FC236}">
                              <a16:creationId xmlns:a16="http://schemas.microsoft.com/office/drawing/2014/main" id="{4340B3DD-BFE4-AA46-99BE-98D9875BBF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37" name="Rectangle 2336">
                          <a:extLst>
                            <a:ext uri="{FF2B5EF4-FFF2-40B4-BE49-F238E27FC236}">
                              <a16:creationId xmlns:a16="http://schemas.microsoft.com/office/drawing/2014/main" id="{84F6A973-B9A3-9547-9F4A-83ABC389C2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19" name="Group 2318">
                        <a:extLst>
                          <a:ext uri="{FF2B5EF4-FFF2-40B4-BE49-F238E27FC236}">
                            <a16:creationId xmlns:a16="http://schemas.microsoft.com/office/drawing/2014/main" id="{B3A0725B-3AC3-A74A-B71A-4D5B2D3F8A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30" name="Frame 2329">
                          <a:extLst>
                            <a:ext uri="{FF2B5EF4-FFF2-40B4-BE49-F238E27FC236}">
                              <a16:creationId xmlns:a16="http://schemas.microsoft.com/office/drawing/2014/main" id="{9303E5E8-F42C-304D-983C-AB08015641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31" name="Frame 2330">
                          <a:extLst>
                            <a:ext uri="{FF2B5EF4-FFF2-40B4-BE49-F238E27FC236}">
                              <a16:creationId xmlns:a16="http://schemas.microsoft.com/office/drawing/2014/main" id="{A4BD135D-E4B5-8E4B-B9C2-6CD688CE9A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32" name="Frame 2331">
                          <a:extLst>
                            <a:ext uri="{FF2B5EF4-FFF2-40B4-BE49-F238E27FC236}">
                              <a16:creationId xmlns:a16="http://schemas.microsoft.com/office/drawing/2014/main" id="{62B9E70C-D166-D943-AF0A-09E4847AE1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33" name="Rectangle 2332">
                          <a:extLst>
                            <a:ext uri="{FF2B5EF4-FFF2-40B4-BE49-F238E27FC236}">
                              <a16:creationId xmlns:a16="http://schemas.microsoft.com/office/drawing/2014/main" id="{BED78C26-7486-4D45-9410-B40FD70F5B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20" name="Group 2319">
                        <a:extLst>
                          <a:ext uri="{FF2B5EF4-FFF2-40B4-BE49-F238E27FC236}">
                            <a16:creationId xmlns:a16="http://schemas.microsoft.com/office/drawing/2014/main" id="{A19958EC-268C-0A4D-B6F5-06FFC41684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26" name="Frame 2325">
                          <a:extLst>
                            <a:ext uri="{FF2B5EF4-FFF2-40B4-BE49-F238E27FC236}">
                              <a16:creationId xmlns:a16="http://schemas.microsoft.com/office/drawing/2014/main" id="{9969ABEA-C0F3-434B-BCE0-788807DBB3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27" name="Frame 2326">
                          <a:extLst>
                            <a:ext uri="{FF2B5EF4-FFF2-40B4-BE49-F238E27FC236}">
                              <a16:creationId xmlns:a16="http://schemas.microsoft.com/office/drawing/2014/main" id="{8F79BFC4-07FD-554B-886B-05F8899B49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28" name="Frame 2327">
                          <a:extLst>
                            <a:ext uri="{FF2B5EF4-FFF2-40B4-BE49-F238E27FC236}">
                              <a16:creationId xmlns:a16="http://schemas.microsoft.com/office/drawing/2014/main" id="{55C9C283-6840-BB43-AC2C-B962F758AC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29" name="Rectangle 2328">
                          <a:extLst>
                            <a:ext uri="{FF2B5EF4-FFF2-40B4-BE49-F238E27FC236}">
                              <a16:creationId xmlns:a16="http://schemas.microsoft.com/office/drawing/2014/main" id="{E2D64C75-7098-F84F-8870-A4DDCC0185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21" name="Group 2320">
                        <a:extLst>
                          <a:ext uri="{FF2B5EF4-FFF2-40B4-BE49-F238E27FC236}">
                            <a16:creationId xmlns:a16="http://schemas.microsoft.com/office/drawing/2014/main" id="{C8A559C6-8FED-CB4A-BBEA-1A514B50052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22" name="Frame 2321">
                          <a:extLst>
                            <a:ext uri="{FF2B5EF4-FFF2-40B4-BE49-F238E27FC236}">
                              <a16:creationId xmlns:a16="http://schemas.microsoft.com/office/drawing/2014/main" id="{5500FC42-0B0D-A14B-A955-A404A913B5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23" name="Frame 2322">
                          <a:extLst>
                            <a:ext uri="{FF2B5EF4-FFF2-40B4-BE49-F238E27FC236}">
                              <a16:creationId xmlns:a16="http://schemas.microsoft.com/office/drawing/2014/main" id="{F967B5A5-B32F-7846-BD4D-505A44AA4F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24" name="Frame 2323">
                          <a:extLst>
                            <a:ext uri="{FF2B5EF4-FFF2-40B4-BE49-F238E27FC236}">
                              <a16:creationId xmlns:a16="http://schemas.microsoft.com/office/drawing/2014/main" id="{43EDF38F-8A97-BC42-B084-B98836F531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25" name="Rectangle 2324">
                          <a:extLst>
                            <a:ext uri="{FF2B5EF4-FFF2-40B4-BE49-F238E27FC236}">
                              <a16:creationId xmlns:a16="http://schemas.microsoft.com/office/drawing/2014/main" id="{C361C37B-7B90-1B4B-91BB-39D0F20C1C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76" name="Group 2275">
                      <a:extLst>
                        <a:ext uri="{FF2B5EF4-FFF2-40B4-BE49-F238E27FC236}">
                          <a16:creationId xmlns:a16="http://schemas.microsoft.com/office/drawing/2014/main" id="{9CC201F4-E583-574E-9D5E-E927CD97F0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298" name="Group 2297">
                        <a:extLst>
                          <a:ext uri="{FF2B5EF4-FFF2-40B4-BE49-F238E27FC236}">
                            <a16:creationId xmlns:a16="http://schemas.microsoft.com/office/drawing/2014/main" id="{61815FEA-9668-8946-9049-243CEAC7E8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14" name="Frame 2313">
                          <a:extLst>
                            <a:ext uri="{FF2B5EF4-FFF2-40B4-BE49-F238E27FC236}">
                              <a16:creationId xmlns:a16="http://schemas.microsoft.com/office/drawing/2014/main" id="{36CE5399-B509-6245-8A6F-1BF2BC5029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15" name="Frame 2314">
                          <a:extLst>
                            <a:ext uri="{FF2B5EF4-FFF2-40B4-BE49-F238E27FC236}">
                              <a16:creationId xmlns:a16="http://schemas.microsoft.com/office/drawing/2014/main" id="{753F37C5-7593-3941-BE02-BDC8E13AE0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16" name="Frame 2315">
                          <a:extLst>
                            <a:ext uri="{FF2B5EF4-FFF2-40B4-BE49-F238E27FC236}">
                              <a16:creationId xmlns:a16="http://schemas.microsoft.com/office/drawing/2014/main" id="{57C2AA75-0B59-C342-97E0-D926472213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17" name="Rectangle 2316">
                          <a:extLst>
                            <a:ext uri="{FF2B5EF4-FFF2-40B4-BE49-F238E27FC236}">
                              <a16:creationId xmlns:a16="http://schemas.microsoft.com/office/drawing/2014/main" id="{578744E4-6F05-754F-BDB2-4C44E65385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99" name="Group 2298">
                        <a:extLst>
                          <a:ext uri="{FF2B5EF4-FFF2-40B4-BE49-F238E27FC236}">
                            <a16:creationId xmlns:a16="http://schemas.microsoft.com/office/drawing/2014/main" id="{FFD1DCC6-D98B-4742-9CA5-42A219CDF2D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10" name="Frame 2309">
                          <a:extLst>
                            <a:ext uri="{FF2B5EF4-FFF2-40B4-BE49-F238E27FC236}">
                              <a16:creationId xmlns:a16="http://schemas.microsoft.com/office/drawing/2014/main" id="{0B36E37C-1C27-7845-B498-CE9B3F7516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11" name="Frame 2310">
                          <a:extLst>
                            <a:ext uri="{FF2B5EF4-FFF2-40B4-BE49-F238E27FC236}">
                              <a16:creationId xmlns:a16="http://schemas.microsoft.com/office/drawing/2014/main" id="{0B5DED34-2CB4-4F49-81B3-6418083811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12" name="Frame 2311">
                          <a:extLst>
                            <a:ext uri="{FF2B5EF4-FFF2-40B4-BE49-F238E27FC236}">
                              <a16:creationId xmlns:a16="http://schemas.microsoft.com/office/drawing/2014/main" id="{233FFF60-C9B9-8445-B8DA-084617A886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13" name="Rectangle 2312">
                          <a:extLst>
                            <a:ext uri="{FF2B5EF4-FFF2-40B4-BE49-F238E27FC236}">
                              <a16:creationId xmlns:a16="http://schemas.microsoft.com/office/drawing/2014/main" id="{6F87D9F2-1776-514D-872E-15DB001931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00" name="Group 2299">
                        <a:extLst>
                          <a:ext uri="{FF2B5EF4-FFF2-40B4-BE49-F238E27FC236}">
                            <a16:creationId xmlns:a16="http://schemas.microsoft.com/office/drawing/2014/main" id="{763FA9EE-D0AA-D842-B949-089B32B3E6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06" name="Frame 2305">
                          <a:extLst>
                            <a:ext uri="{FF2B5EF4-FFF2-40B4-BE49-F238E27FC236}">
                              <a16:creationId xmlns:a16="http://schemas.microsoft.com/office/drawing/2014/main" id="{B5C06EBE-A068-0745-BFBC-731C163402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07" name="Frame 2306">
                          <a:extLst>
                            <a:ext uri="{FF2B5EF4-FFF2-40B4-BE49-F238E27FC236}">
                              <a16:creationId xmlns:a16="http://schemas.microsoft.com/office/drawing/2014/main" id="{5CA541E9-F59E-1846-AA64-7A6D96BDC3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08" name="Frame 2307">
                          <a:extLst>
                            <a:ext uri="{FF2B5EF4-FFF2-40B4-BE49-F238E27FC236}">
                              <a16:creationId xmlns:a16="http://schemas.microsoft.com/office/drawing/2014/main" id="{A890CDE3-D125-C248-850A-2579FD19F1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09" name="Rectangle 2308">
                          <a:extLst>
                            <a:ext uri="{FF2B5EF4-FFF2-40B4-BE49-F238E27FC236}">
                              <a16:creationId xmlns:a16="http://schemas.microsoft.com/office/drawing/2014/main" id="{4EA157A4-6745-A14A-A325-80D38AF177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301" name="Group 2300">
                        <a:extLst>
                          <a:ext uri="{FF2B5EF4-FFF2-40B4-BE49-F238E27FC236}">
                            <a16:creationId xmlns:a16="http://schemas.microsoft.com/office/drawing/2014/main" id="{93F11362-8498-6C4C-A137-D0EA172818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302" name="Frame 2301">
                          <a:extLst>
                            <a:ext uri="{FF2B5EF4-FFF2-40B4-BE49-F238E27FC236}">
                              <a16:creationId xmlns:a16="http://schemas.microsoft.com/office/drawing/2014/main" id="{6AE10044-E6D6-DA42-B1E4-9B51B39B99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03" name="Frame 2302">
                          <a:extLst>
                            <a:ext uri="{FF2B5EF4-FFF2-40B4-BE49-F238E27FC236}">
                              <a16:creationId xmlns:a16="http://schemas.microsoft.com/office/drawing/2014/main" id="{D9667B2A-A6CA-B14B-B338-1B984752F7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04" name="Frame 2303">
                          <a:extLst>
                            <a:ext uri="{FF2B5EF4-FFF2-40B4-BE49-F238E27FC236}">
                              <a16:creationId xmlns:a16="http://schemas.microsoft.com/office/drawing/2014/main" id="{D4650016-7B6C-7A4C-9280-6EB30FAB95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305" name="Rectangle 2304">
                          <a:extLst>
                            <a:ext uri="{FF2B5EF4-FFF2-40B4-BE49-F238E27FC236}">
                              <a16:creationId xmlns:a16="http://schemas.microsoft.com/office/drawing/2014/main" id="{CD82C2C6-D121-2546-AACF-C4D91ED84E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77" name="Group 2276">
                      <a:extLst>
                        <a:ext uri="{FF2B5EF4-FFF2-40B4-BE49-F238E27FC236}">
                          <a16:creationId xmlns:a16="http://schemas.microsoft.com/office/drawing/2014/main" id="{415628ED-2248-5949-9909-CE4071AD4F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278" name="Group 2277">
                        <a:extLst>
                          <a:ext uri="{FF2B5EF4-FFF2-40B4-BE49-F238E27FC236}">
                            <a16:creationId xmlns:a16="http://schemas.microsoft.com/office/drawing/2014/main" id="{4D54791C-BF99-184E-B410-7DCFCCC402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94" name="Frame 2293">
                          <a:extLst>
                            <a:ext uri="{FF2B5EF4-FFF2-40B4-BE49-F238E27FC236}">
                              <a16:creationId xmlns:a16="http://schemas.microsoft.com/office/drawing/2014/main" id="{AF982615-0708-0A4D-B469-AD1832E632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95" name="Frame 2294">
                          <a:extLst>
                            <a:ext uri="{FF2B5EF4-FFF2-40B4-BE49-F238E27FC236}">
                              <a16:creationId xmlns:a16="http://schemas.microsoft.com/office/drawing/2014/main" id="{A8EDE014-F1C4-0D41-9C26-71C49334FE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96" name="Frame 2295">
                          <a:extLst>
                            <a:ext uri="{FF2B5EF4-FFF2-40B4-BE49-F238E27FC236}">
                              <a16:creationId xmlns:a16="http://schemas.microsoft.com/office/drawing/2014/main" id="{03FB8722-10EB-BB4D-B416-80BFC8E59B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97" name="Rectangle 2296">
                          <a:extLst>
                            <a:ext uri="{FF2B5EF4-FFF2-40B4-BE49-F238E27FC236}">
                              <a16:creationId xmlns:a16="http://schemas.microsoft.com/office/drawing/2014/main" id="{0151BC91-14F0-8046-A485-55C66B4726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79" name="Group 2278">
                        <a:extLst>
                          <a:ext uri="{FF2B5EF4-FFF2-40B4-BE49-F238E27FC236}">
                            <a16:creationId xmlns:a16="http://schemas.microsoft.com/office/drawing/2014/main" id="{22F84354-1EF7-7848-BD69-646AAC2228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90" name="Frame 2289">
                          <a:extLst>
                            <a:ext uri="{FF2B5EF4-FFF2-40B4-BE49-F238E27FC236}">
                              <a16:creationId xmlns:a16="http://schemas.microsoft.com/office/drawing/2014/main" id="{C769AB32-891D-2C48-A03D-BB90C10CE1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91" name="Frame 2290">
                          <a:extLst>
                            <a:ext uri="{FF2B5EF4-FFF2-40B4-BE49-F238E27FC236}">
                              <a16:creationId xmlns:a16="http://schemas.microsoft.com/office/drawing/2014/main" id="{AA31A01D-BBB8-FF47-BE1C-D66C13E28A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92" name="Frame 2291">
                          <a:extLst>
                            <a:ext uri="{FF2B5EF4-FFF2-40B4-BE49-F238E27FC236}">
                              <a16:creationId xmlns:a16="http://schemas.microsoft.com/office/drawing/2014/main" id="{5DC70576-3758-204C-ACB0-194FE36AA1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93" name="Rectangle 2292">
                          <a:extLst>
                            <a:ext uri="{FF2B5EF4-FFF2-40B4-BE49-F238E27FC236}">
                              <a16:creationId xmlns:a16="http://schemas.microsoft.com/office/drawing/2014/main" id="{C07DB0AD-4FF3-CC44-B750-31ED77E338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80" name="Group 2279">
                        <a:extLst>
                          <a:ext uri="{FF2B5EF4-FFF2-40B4-BE49-F238E27FC236}">
                            <a16:creationId xmlns:a16="http://schemas.microsoft.com/office/drawing/2014/main" id="{61B19965-29C7-DC44-88AA-7324E726258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86" name="Frame 2285">
                          <a:extLst>
                            <a:ext uri="{FF2B5EF4-FFF2-40B4-BE49-F238E27FC236}">
                              <a16:creationId xmlns:a16="http://schemas.microsoft.com/office/drawing/2014/main" id="{6E8DAF92-ED41-8D48-B947-8EA9E51273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87" name="Frame 2286">
                          <a:extLst>
                            <a:ext uri="{FF2B5EF4-FFF2-40B4-BE49-F238E27FC236}">
                              <a16:creationId xmlns:a16="http://schemas.microsoft.com/office/drawing/2014/main" id="{4DCAA56E-A8BE-F142-9389-0CE9D4670A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88" name="Frame 2287">
                          <a:extLst>
                            <a:ext uri="{FF2B5EF4-FFF2-40B4-BE49-F238E27FC236}">
                              <a16:creationId xmlns:a16="http://schemas.microsoft.com/office/drawing/2014/main" id="{2272B88A-EFD6-D246-8374-94E16A1951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89" name="Rectangle 2288">
                          <a:extLst>
                            <a:ext uri="{FF2B5EF4-FFF2-40B4-BE49-F238E27FC236}">
                              <a16:creationId xmlns:a16="http://schemas.microsoft.com/office/drawing/2014/main" id="{137E64A7-2275-E542-B667-606499A7C3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81" name="Group 2280">
                        <a:extLst>
                          <a:ext uri="{FF2B5EF4-FFF2-40B4-BE49-F238E27FC236}">
                            <a16:creationId xmlns:a16="http://schemas.microsoft.com/office/drawing/2014/main" id="{38BBFE49-D123-7E4C-9224-B5962479FAC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82" name="Frame 2281">
                          <a:extLst>
                            <a:ext uri="{FF2B5EF4-FFF2-40B4-BE49-F238E27FC236}">
                              <a16:creationId xmlns:a16="http://schemas.microsoft.com/office/drawing/2014/main" id="{E59B68C8-1994-9546-B625-CE9C8A20D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83" name="Frame 2282">
                          <a:extLst>
                            <a:ext uri="{FF2B5EF4-FFF2-40B4-BE49-F238E27FC236}">
                              <a16:creationId xmlns:a16="http://schemas.microsoft.com/office/drawing/2014/main" id="{0E49DF08-F2C1-BE41-B14F-9BE699B9AE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84" name="Frame 2283">
                          <a:extLst>
                            <a:ext uri="{FF2B5EF4-FFF2-40B4-BE49-F238E27FC236}">
                              <a16:creationId xmlns:a16="http://schemas.microsoft.com/office/drawing/2014/main" id="{90DB04B7-F95B-4040-843D-5F8EF55BB9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85" name="Rectangle 2284">
                          <a:extLst>
                            <a:ext uri="{FF2B5EF4-FFF2-40B4-BE49-F238E27FC236}">
                              <a16:creationId xmlns:a16="http://schemas.microsoft.com/office/drawing/2014/main" id="{86C8C401-989C-6246-92F2-99A21FF342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267" name="Hexagon 2266">
                    <a:extLst>
                      <a:ext uri="{FF2B5EF4-FFF2-40B4-BE49-F238E27FC236}">
                        <a16:creationId xmlns:a16="http://schemas.microsoft.com/office/drawing/2014/main" id="{2E9ECAA4-9930-A54C-BBE1-B3C962263543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8" name="Left-right Arrow 2267">
                    <a:extLst>
                      <a:ext uri="{FF2B5EF4-FFF2-40B4-BE49-F238E27FC236}">
                        <a16:creationId xmlns:a16="http://schemas.microsoft.com/office/drawing/2014/main" id="{026A9A1A-199B-2E4B-BAAC-A0D704605D08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269" name="Left-right Arrow 2268">
                    <a:extLst>
                      <a:ext uri="{FF2B5EF4-FFF2-40B4-BE49-F238E27FC236}">
                        <a16:creationId xmlns:a16="http://schemas.microsoft.com/office/drawing/2014/main" id="{323D8A5F-ABA6-7D4C-A155-9264807D20F0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270" name="Left-right Arrow 2269">
                    <a:extLst>
                      <a:ext uri="{FF2B5EF4-FFF2-40B4-BE49-F238E27FC236}">
                        <a16:creationId xmlns:a16="http://schemas.microsoft.com/office/drawing/2014/main" id="{39D42861-A59B-004A-9A81-412B45841164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271" name="Left-right Arrow 2270">
                    <a:extLst>
                      <a:ext uri="{FF2B5EF4-FFF2-40B4-BE49-F238E27FC236}">
                        <a16:creationId xmlns:a16="http://schemas.microsoft.com/office/drawing/2014/main" id="{10EF7F40-AFC4-7843-993A-729F52F25EAC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272" name="Left-right Arrow 2271">
                    <a:extLst>
                      <a:ext uri="{FF2B5EF4-FFF2-40B4-BE49-F238E27FC236}">
                        <a16:creationId xmlns:a16="http://schemas.microsoft.com/office/drawing/2014/main" id="{5E138D86-5A44-DC48-B20C-D8916F004886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273" name="Left-right Arrow 2272">
                    <a:extLst>
                      <a:ext uri="{FF2B5EF4-FFF2-40B4-BE49-F238E27FC236}">
                        <a16:creationId xmlns:a16="http://schemas.microsoft.com/office/drawing/2014/main" id="{5AB85209-35CF-F04C-B5DE-B33D6FBAE375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2173" name="Group 2172">
                  <a:extLst>
                    <a:ext uri="{FF2B5EF4-FFF2-40B4-BE49-F238E27FC236}">
                      <a16:creationId xmlns:a16="http://schemas.microsoft.com/office/drawing/2014/main" id="{ED25F162-8705-A840-ADF7-0AE00F327D42}"/>
                    </a:ext>
                  </a:extLst>
                </p:cNvPr>
                <p:cNvGrpSpPr/>
                <p:nvPr/>
              </p:nvGrpSpPr>
              <p:grpSpPr>
                <a:xfrm>
                  <a:off x="3821134" y="89420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2174" name="Group 2173">
                    <a:extLst>
                      <a:ext uri="{FF2B5EF4-FFF2-40B4-BE49-F238E27FC236}">
                        <a16:creationId xmlns:a16="http://schemas.microsoft.com/office/drawing/2014/main" id="{5800CF7C-ADAB-6145-BE32-660D8E366FF5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2182" name="Group 2181">
                      <a:extLst>
                        <a:ext uri="{FF2B5EF4-FFF2-40B4-BE49-F238E27FC236}">
                          <a16:creationId xmlns:a16="http://schemas.microsoft.com/office/drawing/2014/main" id="{BE0FCC94-F8F1-8942-823A-2FF048DE67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246" name="Group 2245">
                        <a:extLst>
                          <a:ext uri="{FF2B5EF4-FFF2-40B4-BE49-F238E27FC236}">
                            <a16:creationId xmlns:a16="http://schemas.microsoft.com/office/drawing/2014/main" id="{EEE3135E-24DD-3A44-BF0D-3BF31DB6D2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62" name="Frame 2261">
                          <a:extLst>
                            <a:ext uri="{FF2B5EF4-FFF2-40B4-BE49-F238E27FC236}">
                              <a16:creationId xmlns:a16="http://schemas.microsoft.com/office/drawing/2014/main" id="{3F964148-E2A7-DA44-9638-71B5CA778A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63" name="Frame 2262">
                          <a:extLst>
                            <a:ext uri="{FF2B5EF4-FFF2-40B4-BE49-F238E27FC236}">
                              <a16:creationId xmlns:a16="http://schemas.microsoft.com/office/drawing/2014/main" id="{0BAF5265-080D-4048-AB13-1920325F58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64" name="Frame 2263">
                          <a:extLst>
                            <a:ext uri="{FF2B5EF4-FFF2-40B4-BE49-F238E27FC236}">
                              <a16:creationId xmlns:a16="http://schemas.microsoft.com/office/drawing/2014/main" id="{CAD3AB7B-A792-8146-A0CE-19EC17940B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65" name="Rectangle 2264">
                          <a:extLst>
                            <a:ext uri="{FF2B5EF4-FFF2-40B4-BE49-F238E27FC236}">
                              <a16:creationId xmlns:a16="http://schemas.microsoft.com/office/drawing/2014/main" id="{A806D74B-C962-4E49-A0DA-4105144DB7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47" name="Group 2246">
                        <a:extLst>
                          <a:ext uri="{FF2B5EF4-FFF2-40B4-BE49-F238E27FC236}">
                            <a16:creationId xmlns:a16="http://schemas.microsoft.com/office/drawing/2014/main" id="{508EFBAA-E36C-8A45-8C4C-177C60513F9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58" name="Frame 2257">
                          <a:extLst>
                            <a:ext uri="{FF2B5EF4-FFF2-40B4-BE49-F238E27FC236}">
                              <a16:creationId xmlns:a16="http://schemas.microsoft.com/office/drawing/2014/main" id="{CCBC103F-2F43-164B-ABD4-DF22FCE526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59" name="Frame 2258">
                          <a:extLst>
                            <a:ext uri="{FF2B5EF4-FFF2-40B4-BE49-F238E27FC236}">
                              <a16:creationId xmlns:a16="http://schemas.microsoft.com/office/drawing/2014/main" id="{513DDB86-5957-AB40-90FB-6357498836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60" name="Frame 2259">
                          <a:extLst>
                            <a:ext uri="{FF2B5EF4-FFF2-40B4-BE49-F238E27FC236}">
                              <a16:creationId xmlns:a16="http://schemas.microsoft.com/office/drawing/2014/main" id="{DE3FF45B-3A20-5947-9939-FDCE304B98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61" name="Rectangle 2260">
                          <a:extLst>
                            <a:ext uri="{FF2B5EF4-FFF2-40B4-BE49-F238E27FC236}">
                              <a16:creationId xmlns:a16="http://schemas.microsoft.com/office/drawing/2014/main" id="{7566FD50-61EB-1D45-B54D-01517C1120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48" name="Group 2247">
                        <a:extLst>
                          <a:ext uri="{FF2B5EF4-FFF2-40B4-BE49-F238E27FC236}">
                            <a16:creationId xmlns:a16="http://schemas.microsoft.com/office/drawing/2014/main" id="{FE0F569C-477D-0346-AB09-09183A85E80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54" name="Frame 2253">
                          <a:extLst>
                            <a:ext uri="{FF2B5EF4-FFF2-40B4-BE49-F238E27FC236}">
                              <a16:creationId xmlns:a16="http://schemas.microsoft.com/office/drawing/2014/main" id="{08E57282-E986-4446-93C0-1C3C9D8CFA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55" name="Frame 2254">
                          <a:extLst>
                            <a:ext uri="{FF2B5EF4-FFF2-40B4-BE49-F238E27FC236}">
                              <a16:creationId xmlns:a16="http://schemas.microsoft.com/office/drawing/2014/main" id="{DA15C0A4-821A-B84D-B72D-DA472D36FD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56" name="Frame 2255">
                          <a:extLst>
                            <a:ext uri="{FF2B5EF4-FFF2-40B4-BE49-F238E27FC236}">
                              <a16:creationId xmlns:a16="http://schemas.microsoft.com/office/drawing/2014/main" id="{D8F35CD9-85F1-464A-916C-30D9644606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57" name="Rectangle 2256">
                          <a:extLst>
                            <a:ext uri="{FF2B5EF4-FFF2-40B4-BE49-F238E27FC236}">
                              <a16:creationId xmlns:a16="http://schemas.microsoft.com/office/drawing/2014/main" id="{7077C7CB-1454-2541-BDE9-3402B08788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49" name="Group 2248">
                        <a:extLst>
                          <a:ext uri="{FF2B5EF4-FFF2-40B4-BE49-F238E27FC236}">
                            <a16:creationId xmlns:a16="http://schemas.microsoft.com/office/drawing/2014/main" id="{48EEEB81-D742-7747-823D-C59586E625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50" name="Frame 2249">
                          <a:extLst>
                            <a:ext uri="{FF2B5EF4-FFF2-40B4-BE49-F238E27FC236}">
                              <a16:creationId xmlns:a16="http://schemas.microsoft.com/office/drawing/2014/main" id="{5E8DCB97-ED55-9441-A38D-B85165DFB1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51" name="Frame 2250">
                          <a:extLst>
                            <a:ext uri="{FF2B5EF4-FFF2-40B4-BE49-F238E27FC236}">
                              <a16:creationId xmlns:a16="http://schemas.microsoft.com/office/drawing/2014/main" id="{066DDAED-5832-D346-A3B3-C9C93B51E6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52" name="Frame 2251">
                          <a:extLst>
                            <a:ext uri="{FF2B5EF4-FFF2-40B4-BE49-F238E27FC236}">
                              <a16:creationId xmlns:a16="http://schemas.microsoft.com/office/drawing/2014/main" id="{6157F69E-2334-384D-AD99-783515AA84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53" name="Rectangle 2252">
                          <a:extLst>
                            <a:ext uri="{FF2B5EF4-FFF2-40B4-BE49-F238E27FC236}">
                              <a16:creationId xmlns:a16="http://schemas.microsoft.com/office/drawing/2014/main" id="{DDC9344D-0BDD-7542-B759-886A744851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83" name="Group 2182">
                      <a:extLst>
                        <a:ext uri="{FF2B5EF4-FFF2-40B4-BE49-F238E27FC236}">
                          <a16:creationId xmlns:a16="http://schemas.microsoft.com/office/drawing/2014/main" id="{290540FD-8867-114E-A5F4-8C0211935A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226" name="Group 2225">
                        <a:extLst>
                          <a:ext uri="{FF2B5EF4-FFF2-40B4-BE49-F238E27FC236}">
                            <a16:creationId xmlns:a16="http://schemas.microsoft.com/office/drawing/2014/main" id="{4697E8A3-7105-8B49-8BA6-621ED04722C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42" name="Frame 2241">
                          <a:extLst>
                            <a:ext uri="{FF2B5EF4-FFF2-40B4-BE49-F238E27FC236}">
                              <a16:creationId xmlns:a16="http://schemas.microsoft.com/office/drawing/2014/main" id="{A06AD480-C67D-B843-B1BE-1296FC0D20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43" name="Frame 2242">
                          <a:extLst>
                            <a:ext uri="{FF2B5EF4-FFF2-40B4-BE49-F238E27FC236}">
                              <a16:creationId xmlns:a16="http://schemas.microsoft.com/office/drawing/2014/main" id="{DBEC4604-5534-D64D-A947-80FB7D0354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44" name="Frame 2243">
                          <a:extLst>
                            <a:ext uri="{FF2B5EF4-FFF2-40B4-BE49-F238E27FC236}">
                              <a16:creationId xmlns:a16="http://schemas.microsoft.com/office/drawing/2014/main" id="{8E8A0A4D-F263-CD4F-954F-D940D35264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45" name="Rectangle 2244">
                          <a:extLst>
                            <a:ext uri="{FF2B5EF4-FFF2-40B4-BE49-F238E27FC236}">
                              <a16:creationId xmlns:a16="http://schemas.microsoft.com/office/drawing/2014/main" id="{932464E9-1324-1C4F-A00C-371036DE60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27" name="Group 2226">
                        <a:extLst>
                          <a:ext uri="{FF2B5EF4-FFF2-40B4-BE49-F238E27FC236}">
                            <a16:creationId xmlns:a16="http://schemas.microsoft.com/office/drawing/2014/main" id="{006CF8DC-1349-E64B-9FDA-AF34773F5D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38" name="Frame 2237">
                          <a:extLst>
                            <a:ext uri="{FF2B5EF4-FFF2-40B4-BE49-F238E27FC236}">
                              <a16:creationId xmlns:a16="http://schemas.microsoft.com/office/drawing/2014/main" id="{8F39DB6F-E15A-A84A-ABB2-13A5FEDFFC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39" name="Frame 2238">
                          <a:extLst>
                            <a:ext uri="{FF2B5EF4-FFF2-40B4-BE49-F238E27FC236}">
                              <a16:creationId xmlns:a16="http://schemas.microsoft.com/office/drawing/2014/main" id="{3626B0B8-74CB-A64B-9329-529EA9AC07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40" name="Frame 2239">
                          <a:extLst>
                            <a:ext uri="{FF2B5EF4-FFF2-40B4-BE49-F238E27FC236}">
                              <a16:creationId xmlns:a16="http://schemas.microsoft.com/office/drawing/2014/main" id="{CEDD64E4-8001-2D4E-AD0A-4AB0254FD9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41" name="Rectangle 2240">
                          <a:extLst>
                            <a:ext uri="{FF2B5EF4-FFF2-40B4-BE49-F238E27FC236}">
                              <a16:creationId xmlns:a16="http://schemas.microsoft.com/office/drawing/2014/main" id="{EDC10081-D907-224A-A69B-B8962E6A53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28" name="Group 2227">
                        <a:extLst>
                          <a:ext uri="{FF2B5EF4-FFF2-40B4-BE49-F238E27FC236}">
                            <a16:creationId xmlns:a16="http://schemas.microsoft.com/office/drawing/2014/main" id="{1DE76814-577B-774F-8B0F-31D8F1A7A4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34" name="Frame 2233">
                          <a:extLst>
                            <a:ext uri="{FF2B5EF4-FFF2-40B4-BE49-F238E27FC236}">
                              <a16:creationId xmlns:a16="http://schemas.microsoft.com/office/drawing/2014/main" id="{970FEE8D-2F7F-B048-BE66-39A0132CE7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35" name="Frame 2234">
                          <a:extLst>
                            <a:ext uri="{FF2B5EF4-FFF2-40B4-BE49-F238E27FC236}">
                              <a16:creationId xmlns:a16="http://schemas.microsoft.com/office/drawing/2014/main" id="{768E2488-E002-1146-85E9-5EA88F7086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36" name="Frame 2235">
                          <a:extLst>
                            <a:ext uri="{FF2B5EF4-FFF2-40B4-BE49-F238E27FC236}">
                              <a16:creationId xmlns:a16="http://schemas.microsoft.com/office/drawing/2014/main" id="{EFA9A5DA-F479-4A49-A521-60B397B4E9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37" name="Rectangle 2236">
                          <a:extLst>
                            <a:ext uri="{FF2B5EF4-FFF2-40B4-BE49-F238E27FC236}">
                              <a16:creationId xmlns:a16="http://schemas.microsoft.com/office/drawing/2014/main" id="{3956747F-61AD-7441-8E55-EAFDC16912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29" name="Group 2228">
                        <a:extLst>
                          <a:ext uri="{FF2B5EF4-FFF2-40B4-BE49-F238E27FC236}">
                            <a16:creationId xmlns:a16="http://schemas.microsoft.com/office/drawing/2014/main" id="{99F2D9DC-A5D7-8B4D-9541-A406D7F77F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30" name="Frame 2229">
                          <a:extLst>
                            <a:ext uri="{FF2B5EF4-FFF2-40B4-BE49-F238E27FC236}">
                              <a16:creationId xmlns:a16="http://schemas.microsoft.com/office/drawing/2014/main" id="{91DA833D-DBB0-9A4B-BDA7-61EB488C6E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31" name="Frame 2230">
                          <a:extLst>
                            <a:ext uri="{FF2B5EF4-FFF2-40B4-BE49-F238E27FC236}">
                              <a16:creationId xmlns:a16="http://schemas.microsoft.com/office/drawing/2014/main" id="{8B9627E6-A503-5341-839A-9F81048BB2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32" name="Frame 2231">
                          <a:extLst>
                            <a:ext uri="{FF2B5EF4-FFF2-40B4-BE49-F238E27FC236}">
                              <a16:creationId xmlns:a16="http://schemas.microsoft.com/office/drawing/2014/main" id="{4A97A7D2-5F88-C64C-96C1-842D7D41BF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33" name="Rectangle 2232">
                          <a:extLst>
                            <a:ext uri="{FF2B5EF4-FFF2-40B4-BE49-F238E27FC236}">
                              <a16:creationId xmlns:a16="http://schemas.microsoft.com/office/drawing/2014/main" id="{B927F8DA-4549-9D49-96D6-6B8A7AD06E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84" name="Group 2183">
                      <a:extLst>
                        <a:ext uri="{FF2B5EF4-FFF2-40B4-BE49-F238E27FC236}">
                          <a16:creationId xmlns:a16="http://schemas.microsoft.com/office/drawing/2014/main" id="{056F1AD8-ED10-D542-B334-8620AB90A0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206" name="Group 2205">
                        <a:extLst>
                          <a:ext uri="{FF2B5EF4-FFF2-40B4-BE49-F238E27FC236}">
                            <a16:creationId xmlns:a16="http://schemas.microsoft.com/office/drawing/2014/main" id="{D1A86DA6-6B57-0341-A4B8-FA5099AA91B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22" name="Frame 2221">
                          <a:extLst>
                            <a:ext uri="{FF2B5EF4-FFF2-40B4-BE49-F238E27FC236}">
                              <a16:creationId xmlns:a16="http://schemas.microsoft.com/office/drawing/2014/main" id="{ACE206AC-E6DF-B543-8583-A11BDA0A5E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23" name="Frame 2222">
                          <a:extLst>
                            <a:ext uri="{FF2B5EF4-FFF2-40B4-BE49-F238E27FC236}">
                              <a16:creationId xmlns:a16="http://schemas.microsoft.com/office/drawing/2014/main" id="{65025833-B97B-C341-B61C-B0B89EBC4C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24" name="Frame 2223">
                          <a:extLst>
                            <a:ext uri="{FF2B5EF4-FFF2-40B4-BE49-F238E27FC236}">
                              <a16:creationId xmlns:a16="http://schemas.microsoft.com/office/drawing/2014/main" id="{A6FABD69-83A2-2848-94D4-D616A702AB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25" name="Rectangle 2224">
                          <a:extLst>
                            <a:ext uri="{FF2B5EF4-FFF2-40B4-BE49-F238E27FC236}">
                              <a16:creationId xmlns:a16="http://schemas.microsoft.com/office/drawing/2014/main" id="{1A8BCCA9-FFAC-A947-9C10-4B5D1CFA76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07" name="Group 2206">
                        <a:extLst>
                          <a:ext uri="{FF2B5EF4-FFF2-40B4-BE49-F238E27FC236}">
                            <a16:creationId xmlns:a16="http://schemas.microsoft.com/office/drawing/2014/main" id="{E2DF3A9B-AC6F-E040-8781-F9EF06B2F1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18" name="Frame 2217">
                          <a:extLst>
                            <a:ext uri="{FF2B5EF4-FFF2-40B4-BE49-F238E27FC236}">
                              <a16:creationId xmlns:a16="http://schemas.microsoft.com/office/drawing/2014/main" id="{AA630C1D-F712-004F-B8FF-B258834A9F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19" name="Frame 2218">
                          <a:extLst>
                            <a:ext uri="{FF2B5EF4-FFF2-40B4-BE49-F238E27FC236}">
                              <a16:creationId xmlns:a16="http://schemas.microsoft.com/office/drawing/2014/main" id="{6A768DED-B4D4-0440-B7DE-F56DD2789A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20" name="Frame 2219">
                          <a:extLst>
                            <a:ext uri="{FF2B5EF4-FFF2-40B4-BE49-F238E27FC236}">
                              <a16:creationId xmlns:a16="http://schemas.microsoft.com/office/drawing/2014/main" id="{78F5D377-D6D4-EC47-8241-1E05C881A4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21" name="Rectangle 2220">
                          <a:extLst>
                            <a:ext uri="{FF2B5EF4-FFF2-40B4-BE49-F238E27FC236}">
                              <a16:creationId xmlns:a16="http://schemas.microsoft.com/office/drawing/2014/main" id="{3E4A5A4B-E39E-0A4B-BCC9-4F62F45048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08" name="Group 2207">
                        <a:extLst>
                          <a:ext uri="{FF2B5EF4-FFF2-40B4-BE49-F238E27FC236}">
                            <a16:creationId xmlns:a16="http://schemas.microsoft.com/office/drawing/2014/main" id="{173B5A43-9FE7-E440-BDA2-E64B922812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14" name="Frame 2213">
                          <a:extLst>
                            <a:ext uri="{FF2B5EF4-FFF2-40B4-BE49-F238E27FC236}">
                              <a16:creationId xmlns:a16="http://schemas.microsoft.com/office/drawing/2014/main" id="{41CCBFE3-9C5D-E14F-895B-59142309BA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15" name="Frame 2214">
                          <a:extLst>
                            <a:ext uri="{FF2B5EF4-FFF2-40B4-BE49-F238E27FC236}">
                              <a16:creationId xmlns:a16="http://schemas.microsoft.com/office/drawing/2014/main" id="{D445C33C-BE11-794B-9CC9-028736D678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16" name="Frame 2215">
                          <a:extLst>
                            <a:ext uri="{FF2B5EF4-FFF2-40B4-BE49-F238E27FC236}">
                              <a16:creationId xmlns:a16="http://schemas.microsoft.com/office/drawing/2014/main" id="{F16E649C-8C10-1947-A4C5-42B984F78E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17" name="Rectangle 2216">
                          <a:extLst>
                            <a:ext uri="{FF2B5EF4-FFF2-40B4-BE49-F238E27FC236}">
                              <a16:creationId xmlns:a16="http://schemas.microsoft.com/office/drawing/2014/main" id="{6B7B887F-DEB5-A94E-8E5B-8873ED4FEC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209" name="Group 2208">
                        <a:extLst>
                          <a:ext uri="{FF2B5EF4-FFF2-40B4-BE49-F238E27FC236}">
                            <a16:creationId xmlns:a16="http://schemas.microsoft.com/office/drawing/2014/main" id="{A4FA6160-8D27-E049-971F-FC898E27CD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10" name="Frame 2209">
                          <a:extLst>
                            <a:ext uri="{FF2B5EF4-FFF2-40B4-BE49-F238E27FC236}">
                              <a16:creationId xmlns:a16="http://schemas.microsoft.com/office/drawing/2014/main" id="{13E1256A-EB3E-CB42-80E7-5F084E83AC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11" name="Frame 2210">
                          <a:extLst>
                            <a:ext uri="{FF2B5EF4-FFF2-40B4-BE49-F238E27FC236}">
                              <a16:creationId xmlns:a16="http://schemas.microsoft.com/office/drawing/2014/main" id="{5FA53A39-BA6A-EA45-970C-35ACD29B9A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12" name="Frame 2211">
                          <a:extLst>
                            <a:ext uri="{FF2B5EF4-FFF2-40B4-BE49-F238E27FC236}">
                              <a16:creationId xmlns:a16="http://schemas.microsoft.com/office/drawing/2014/main" id="{0D073D60-0362-9D41-82AC-ACB8B03551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13" name="Rectangle 2212">
                          <a:extLst>
                            <a:ext uri="{FF2B5EF4-FFF2-40B4-BE49-F238E27FC236}">
                              <a16:creationId xmlns:a16="http://schemas.microsoft.com/office/drawing/2014/main" id="{C253FD7B-C45D-EC4A-827D-6F4469BE82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85" name="Group 2184">
                      <a:extLst>
                        <a:ext uri="{FF2B5EF4-FFF2-40B4-BE49-F238E27FC236}">
                          <a16:creationId xmlns:a16="http://schemas.microsoft.com/office/drawing/2014/main" id="{14DBFC84-BC29-D245-9065-D89A810008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186" name="Group 2185">
                        <a:extLst>
                          <a:ext uri="{FF2B5EF4-FFF2-40B4-BE49-F238E27FC236}">
                            <a16:creationId xmlns:a16="http://schemas.microsoft.com/office/drawing/2014/main" id="{5F1958A6-DD9A-3E40-AD9D-91E81079CD2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202" name="Frame 2201">
                          <a:extLst>
                            <a:ext uri="{FF2B5EF4-FFF2-40B4-BE49-F238E27FC236}">
                              <a16:creationId xmlns:a16="http://schemas.microsoft.com/office/drawing/2014/main" id="{B12FA896-D103-0F4C-9D4A-8D852D3220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03" name="Frame 2202">
                          <a:extLst>
                            <a:ext uri="{FF2B5EF4-FFF2-40B4-BE49-F238E27FC236}">
                              <a16:creationId xmlns:a16="http://schemas.microsoft.com/office/drawing/2014/main" id="{CBFD7EE4-4665-B441-8F1A-C8920A07ED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04" name="Frame 2203">
                          <a:extLst>
                            <a:ext uri="{FF2B5EF4-FFF2-40B4-BE49-F238E27FC236}">
                              <a16:creationId xmlns:a16="http://schemas.microsoft.com/office/drawing/2014/main" id="{E371FFA8-AB60-4B46-AF91-6795ACBD8C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05" name="Rectangle 2204">
                          <a:extLst>
                            <a:ext uri="{FF2B5EF4-FFF2-40B4-BE49-F238E27FC236}">
                              <a16:creationId xmlns:a16="http://schemas.microsoft.com/office/drawing/2014/main" id="{1DB2C8FB-FB59-3445-84B5-CF9F4DA5CE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87" name="Group 2186">
                        <a:extLst>
                          <a:ext uri="{FF2B5EF4-FFF2-40B4-BE49-F238E27FC236}">
                            <a16:creationId xmlns:a16="http://schemas.microsoft.com/office/drawing/2014/main" id="{52CB2D38-0A3F-DA49-AD80-6D5AF4277F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98" name="Frame 2197">
                          <a:extLst>
                            <a:ext uri="{FF2B5EF4-FFF2-40B4-BE49-F238E27FC236}">
                              <a16:creationId xmlns:a16="http://schemas.microsoft.com/office/drawing/2014/main" id="{12F4430A-CB6B-764F-90C5-A5A2FD081C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99" name="Frame 2198">
                          <a:extLst>
                            <a:ext uri="{FF2B5EF4-FFF2-40B4-BE49-F238E27FC236}">
                              <a16:creationId xmlns:a16="http://schemas.microsoft.com/office/drawing/2014/main" id="{EAC11077-C07C-B841-9BE1-1F935DD1E4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00" name="Frame 2199">
                          <a:extLst>
                            <a:ext uri="{FF2B5EF4-FFF2-40B4-BE49-F238E27FC236}">
                              <a16:creationId xmlns:a16="http://schemas.microsoft.com/office/drawing/2014/main" id="{2BC808CC-F1A0-BE48-9E05-023887161B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201" name="Rectangle 2200">
                          <a:extLst>
                            <a:ext uri="{FF2B5EF4-FFF2-40B4-BE49-F238E27FC236}">
                              <a16:creationId xmlns:a16="http://schemas.microsoft.com/office/drawing/2014/main" id="{236CDAE8-AED7-A245-9D1D-C76115DF2D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88" name="Group 2187">
                        <a:extLst>
                          <a:ext uri="{FF2B5EF4-FFF2-40B4-BE49-F238E27FC236}">
                            <a16:creationId xmlns:a16="http://schemas.microsoft.com/office/drawing/2014/main" id="{1256EB05-AE8E-F344-9494-90A435363C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94" name="Frame 2193">
                          <a:extLst>
                            <a:ext uri="{FF2B5EF4-FFF2-40B4-BE49-F238E27FC236}">
                              <a16:creationId xmlns:a16="http://schemas.microsoft.com/office/drawing/2014/main" id="{4F6398E8-5ED3-9F45-8D2A-BAF7044447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95" name="Frame 2194">
                          <a:extLst>
                            <a:ext uri="{FF2B5EF4-FFF2-40B4-BE49-F238E27FC236}">
                              <a16:creationId xmlns:a16="http://schemas.microsoft.com/office/drawing/2014/main" id="{13641D37-AB6E-4940-8A97-7C9A6B3C45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96" name="Frame 2195">
                          <a:extLst>
                            <a:ext uri="{FF2B5EF4-FFF2-40B4-BE49-F238E27FC236}">
                              <a16:creationId xmlns:a16="http://schemas.microsoft.com/office/drawing/2014/main" id="{4279F0F4-EA07-2048-BBAD-715C45E871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97" name="Rectangle 2196">
                          <a:extLst>
                            <a:ext uri="{FF2B5EF4-FFF2-40B4-BE49-F238E27FC236}">
                              <a16:creationId xmlns:a16="http://schemas.microsoft.com/office/drawing/2014/main" id="{B490A661-8796-9649-A548-9B83BEC1BD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189" name="Group 2188">
                        <a:extLst>
                          <a:ext uri="{FF2B5EF4-FFF2-40B4-BE49-F238E27FC236}">
                            <a16:creationId xmlns:a16="http://schemas.microsoft.com/office/drawing/2014/main" id="{41C7BD5F-EA80-0C4E-9EBA-69DF60D094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190" name="Frame 2189">
                          <a:extLst>
                            <a:ext uri="{FF2B5EF4-FFF2-40B4-BE49-F238E27FC236}">
                              <a16:creationId xmlns:a16="http://schemas.microsoft.com/office/drawing/2014/main" id="{06A35FAA-D028-8E48-9934-5CB2D9B290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91" name="Frame 2190">
                          <a:extLst>
                            <a:ext uri="{FF2B5EF4-FFF2-40B4-BE49-F238E27FC236}">
                              <a16:creationId xmlns:a16="http://schemas.microsoft.com/office/drawing/2014/main" id="{4738A886-D279-1949-B54C-4131B951FE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92" name="Frame 2191">
                          <a:extLst>
                            <a:ext uri="{FF2B5EF4-FFF2-40B4-BE49-F238E27FC236}">
                              <a16:creationId xmlns:a16="http://schemas.microsoft.com/office/drawing/2014/main" id="{F75563FD-336F-2644-9E2F-2E7ECD3E73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193" name="Rectangle 2192">
                          <a:extLst>
                            <a:ext uri="{FF2B5EF4-FFF2-40B4-BE49-F238E27FC236}">
                              <a16:creationId xmlns:a16="http://schemas.microsoft.com/office/drawing/2014/main" id="{7A976773-83CA-F347-9287-FFF373FF9E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175" name="Hexagon 2174">
                    <a:extLst>
                      <a:ext uri="{FF2B5EF4-FFF2-40B4-BE49-F238E27FC236}">
                        <a16:creationId xmlns:a16="http://schemas.microsoft.com/office/drawing/2014/main" id="{FE8480EE-8C01-8549-A4FD-A3ACA1FEFEBC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76" name="Left-right Arrow 2175">
                    <a:extLst>
                      <a:ext uri="{FF2B5EF4-FFF2-40B4-BE49-F238E27FC236}">
                        <a16:creationId xmlns:a16="http://schemas.microsoft.com/office/drawing/2014/main" id="{618C045A-0FEE-064F-9DB1-1BD6647625A4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177" name="Left-right Arrow 2176">
                    <a:extLst>
                      <a:ext uri="{FF2B5EF4-FFF2-40B4-BE49-F238E27FC236}">
                        <a16:creationId xmlns:a16="http://schemas.microsoft.com/office/drawing/2014/main" id="{759E0BFF-9B6F-8B4E-87C0-F3BB5565319F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178" name="Left-right Arrow 2177">
                    <a:extLst>
                      <a:ext uri="{FF2B5EF4-FFF2-40B4-BE49-F238E27FC236}">
                        <a16:creationId xmlns:a16="http://schemas.microsoft.com/office/drawing/2014/main" id="{71D37EEC-7F83-2D40-A4AA-97414A558692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179" name="Left-right Arrow 2178">
                    <a:extLst>
                      <a:ext uri="{FF2B5EF4-FFF2-40B4-BE49-F238E27FC236}">
                        <a16:creationId xmlns:a16="http://schemas.microsoft.com/office/drawing/2014/main" id="{CEAE8ADC-0002-4142-A2D7-8E42270D4330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180" name="Left-right Arrow 2179">
                    <a:extLst>
                      <a:ext uri="{FF2B5EF4-FFF2-40B4-BE49-F238E27FC236}">
                        <a16:creationId xmlns:a16="http://schemas.microsoft.com/office/drawing/2014/main" id="{2D6ECD90-5A59-554C-8637-B2EE0273EE48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181" name="Left-right Arrow 2180">
                    <a:extLst>
                      <a:ext uri="{FF2B5EF4-FFF2-40B4-BE49-F238E27FC236}">
                        <a16:creationId xmlns:a16="http://schemas.microsoft.com/office/drawing/2014/main" id="{3C2D9A4B-2430-CF42-B635-D4B018A55530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</p:grpSp>
          <p:grpSp>
            <p:nvGrpSpPr>
              <p:cNvPr id="2542" name="Group 2541">
                <a:extLst>
                  <a:ext uri="{FF2B5EF4-FFF2-40B4-BE49-F238E27FC236}">
                    <a16:creationId xmlns:a16="http://schemas.microsoft.com/office/drawing/2014/main" id="{BD35AA3F-4D45-C44C-A9FA-62716980AC7E}"/>
                  </a:ext>
                </a:extLst>
              </p:cNvPr>
              <p:cNvGrpSpPr/>
              <p:nvPr/>
            </p:nvGrpSpPr>
            <p:grpSpPr>
              <a:xfrm>
                <a:off x="766690" y="3871103"/>
                <a:ext cx="3996896" cy="863055"/>
                <a:chOff x="789271" y="894206"/>
                <a:chExt cx="3996896" cy="863055"/>
              </a:xfrm>
            </p:grpSpPr>
            <p:grpSp>
              <p:nvGrpSpPr>
                <p:cNvPr id="2543" name="Group 2542">
                  <a:extLst>
                    <a:ext uri="{FF2B5EF4-FFF2-40B4-BE49-F238E27FC236}">
                      <a16:creationId xmlns:a16="http://schemas.microsoft.com/office/drawing/2014/main" id="{9CCE3C6E-0ACB-5F4C-A320-FC4BB267A01A}"/>
                    </a:ext>
                  </a:extLst>
                </p:cNvPr>
                <p:cNvGrpSpPr/>
                <p:nvPr/>
              </p:nvGrpSpPr>
              <p:grpSpPr>
                <a:xfrm>
                  <a:off x="789271" y="89596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2823" name="Group 2822">
                    <a:extLst>
                      <a:ext uri="{FF2B5EF4-FFF2-40B4-BE49-F238E27FC236}">
                        <a16:creationId xmlns:a16="http://schemas.microsoft.com/office/drawing/2014/main" id="{E97CA539-A380-214F-B1BF-109148D23CBA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2831" name="Group 2830">
                      <a:extLst>
                        <a:ext uri="{FF2B5EF4-FFF2-40B4-BE49-F238E27FC236}">
                          <a16:creationId xmlns:a16="http://schemas.microsoft.com/office/drawing/2014/main" id="{F1A1FE43-6F76-A644-B42A-13C8555C6E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895" name="Group 2894">
                        <a:extLst>
                          <a:ext uri="{FF2B5EF4-FFF2-40B4-BE49-F238E27FC236}">
                            <a16:creationId xmlns:a16="http://schemas.microsoft.com/office/drawing/2014/main" id="{045FF587-9D3F-2349-B9FA-D665DCBE6F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11" name="Frame 2910">
                          <a:extLst>
                            <a:ext uri="{FF2B5EF4-FFF2-40B4-BE49-F238E27FC236}">
                              <a16:creationId xmlns:a16="http://schemas.microsoft.com/office/drawing/2014/main" id="{66023018-34AD-1D4B-A124-332CE5AFF0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12" name="Frame 2911">
                          <a:extLst>
                            <a:ext uri="{FF2B5EF4-FFF2-40B4-BE49-F238E27FC236}">
                              <a16:creationId xmlns:a16="http://schemas.microsoft.com/office/drawing/2014/main" id="{AD82194A-4B95-9C41-BF45-6F4436E46F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13" name="Frame 2912">
                          <a:extLst>
                            <a:ext uri="{FF2B5EF4-FFF2-40B4-BE49-F238E27FC236}">
                              <a16:creationId xmlns:a16="http://schemas.microsoft.com/office/drawing/2014/main" id="{3A9D33F2-6105-EA4F-B7B0-4BD9454F5C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14" name="Rectangle 2913">
                          <a:extLst>
                            <a:ext uri="{FF2B5EF4-FFF2-40B4-BE49-F238E27FC236}">
                              <a16:creationId xmlns:a16="http://schemas.microsoft.com/office/drawing/2014/main" id="{27AEC00E-F6CE-FC42-B12B-9F62E58249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96" name="Group 2895">
                        <a:extLst>
                          <a:ext uri="{FF2B5EF4-FFF2-40B4-BE49-F238E27FC236}">
                            <a16:creationId xmlns:a16="http://schemas.microsoft.com/office/drawing/2014/main" id="{1834D34F-0A03-4C4C-BB93-CD0A3324F1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07" name="Frame 2906">
                          <a:extLst>
                            <a:ext uri="{FF2B5EF4-FFF2-40B4-BE49-F238E27FC236}">
                              <a16:creationId xmlns:a16="http://schemas.microsoft.com/office/drawing/2014/main" id="{F9933155-FB6C-9D4A-80AB-325EB61F74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08" name="Frame 2907">
                          <a:extLst>
                            <a:ext uri="{FF2B5EF4-FFF2-40B4-BE49-F238E27FC236}">
                              <a16:creationId xmlns:a16="http://schemas.microsoft.com/office/drawing/2014/main" id="{294C47FB-8EAC-F44C-96F9-23A35CAD95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09" name="Frame 2908">
                          <a:extLst>
                            <a:ext uri="{FF2B5EF4-FFF2-40B4-BE49-F238E27FC236}">
                              <a16:creationId xmlns:a16="http://schemas.microsoft.com/office/drawing/2014/main" id="{93ECE0FE-921A-B94A-9115-106B0843E2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10" name="Rectangle 2909">
                          <a:extLst>
                            <a:ext uri="{FF2B5EF4-FFF2-40B4-BE49-F238E27FC236}">
                              <a16:creationId xmlns:a16="http://schemas.microsoft.com/office/drawing/2014/main" id="{6DAD1896-96BE-BC43-860D-515516E4DA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97" name="Group 2896">
                        <a:extLst>
                          <a:ext uri="{FF2B5EF4-FFF2-40B4-BE49-F238E27FC236}">
                            <a16:creationId xmlns:a16="http://schemas.microsoft.com/office/drawing/2014/main" id="{C89176D3-2DAD-9D43-8509-582BCBAD06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03" name="Frame 2902">
                          <a:extLst>
                            <a:ext uri="{FF2B5EF4-FFF2-40B4-BE49-F238E27FC236}">
                              <a16:creationId xmlns:a16="http://schemas.microsoft.com/office/drawing/2014/main" id="{FC966CFD-A271-B141-8B89-720ED1B22B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04" name="Frame 2903">
                          <a:extLst>
                            <a:ext uri="{FF2B5EF4-FFF2-40B4-BE49-F238E27FC236}">
                              <a16:creationId xmlns:a16="http://schemas.microsoft.com/office/drawing/2014/main" id="{63DA5715-2875-B944-BA53-E778C04FA3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05" name="Frame 2904">
                          <a:extLst>
                            <a:ext uri="{FF2B5EF4-FFF2-40B4-BE49-F238E27FC236}">
                              <a16:creationId xmlns:a16="http://schemas.microsoft.com/office/drawing/2014/main" id="{58210CB7-914C-9541-AFB2-CAFC9BB6FE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06" name="Rectangle 2905">
                          <a:extLst>
                            <a:ext uri="{FF2B5EF4-FFF2-40B4-BE49-F238E27FC236}">
                              <a16:creationId xmlns:a16="http://schemas.microsoft.com/office/drawing/2014/main" id="{15F5FDA5-32E0-3943-B838-44F88DA51F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98" name="Group 2897">
                        <a:extLst>
                          <a:ext uri="{FF2B5EF4-FFF2-40B4-BE49-F238E27FC236}">
                            <a16:creationId xmlns:a16="http://schemas.microsoft.com/office/drawing/2014/main" id="{98FB3D5F-772F-EA44-B859-092DFAAC35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99" name="Frame 2898">
                          <a:extLst>
                            <a:ext uri="{FF2B5EF4-FFF2-40B4-BE49-F238E27FC236}">
                              <a16:creationId xmlns:a16="http://schemas.microsoft.com/office/drawing/2014/main" id="{6E5D80CE-27DE-CB41-95C8-21C1915B1E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00" name="Frame 2899">
                          <a:extLst>
                            <a:ext uri="{FF2B5EF4-FFF2-40B4-BE49-F238E27FC236}">
                              <a16:creationId xmlns:a16="http://schemas.microsoft.com/office/drawing/2014/main" id="{FBB93DCF-5D3B-8747-B48D-4EB466B857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01" name="Frame 2900">
                          <a:extLst>
                            <a:ext uri="{FF2B5EF4-FFF2-40B4-BE49-F238E27FC236}">
                              <a16:creationId xmlns:a16="http://schemas.microsoft.com/office/drawing/2014/main" id="{149B1326-4BB0-A344-A929-CCD0B78388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02" name="Rectangle 2901">
                          <a:extLst>
                            <a:ext uri="{FF2B5EF4-FFF2-40B4-BE49-F238E27FC236}">
                              <a16:creationId xmlns:a16="http://schemas.microsoft.com/office/drawing/2014/main" id="{3D4CBC8E-9700-F943-84CD-689098A5E6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32" name="Group 2831">
                      <a:extLst>
                        <a:ext uri="{FF2B5EF4-FFF2-40B4-BE49-F238E27FC236}">
                          <a16:creationId xmlns:a16="http://schemas.microsoft.com/office/drawing/2014/main" id="{2B5390CC-480F-224B-90EF-6E5A8627CC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875" name="Group 2874">
                        <a:extLst>
                          <a:ext uri="{FF2B5EF4-FFF2-40B4-BE49-F238E27FC236}">
                            <a16:creationId xmlns:a16="http://schemas.microsoft.com/office/drawing/2014/main" id="{2D5A8A0E-48FC-8E47-9855-6CC063BF60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91" name="Frame 2890">
                          <a:extLst>
                            <a:ext uri="{FF2B5EF4-FFF2-40B4-BE49-F238E27FC236}">
                              <a16:creationId xmlns:a16="http://schemas.microsoft.com/office/drawing/2014/main" id="{BCA92AEE-DA54-2341-AD12-6700AAAFF3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92" name="Frame 2891">
                          <a:extLst>
                            <a:ext uri="{FF2B5EF4-FFF2-40B4-BE49-F238E27FC236}">
                              <a16:creationId xmlns:a16="http://schemas.microsoft.com/office/drawing/2014/main" id="{2DACA695-351F-3E49-8A18-5032CCA70F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93" name="Frame 2892">
                          <a:extLst>
                            <a:ext uri="{FF2B5EF4-FFF2-40B4-BE49-F238E27FC236}">
                              <a16:creationId xmlns:a16="http://schemas.microsoft.com/office/drawing/2014/main" id="{F6A8F027-169A-5C4F-A4F6-C5C9D23C93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94" name="Rectangle 2893">
                          <a:extLst>
                            <a:ext uri="{FF2B5EF4-FFF2-40B4-BE49-F238E27FC236}">
                              <a16:creationId xmlns:a16="http://schemas.microsoft.com/office/drawing/2014/main" id="{682A143F-0250-9242-9E36-77BC8CC6FF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76" name="Group 2875">
                        <a:extLst>
                          <a:ext uri="{FF2B5EF4-FFF2-40B4-BE49-F238E27FC236}">
                            <a16:creationId xmlns:a16="http://schemas.microsoft.com/office/drawing/2014/main" id="{97705E04-351A-2649-A751-F0625B2347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87" name="Frame 2886">
                          <a:extLst>
                            <a:ext uri="{FF2B5EF4-FFF2-40B4-BE49-F238E27FC236}">
                              <a16:creationId xmlns:a16="http://schemas.microsoft.com/office/drawing/2014/main" id="{6E91B2E5-4C5C-1840-BB09-DE4D4130E3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88" name="Frame 2887">
                          <a:extLst>
                            <a:ext uri="{FF2B5EF4-FFF2-40B4-BE49-F238E27FC236}">
                              <a16:creationId xmlns:a16="http://schemas.microsoft.com/office/drawing/2014/main" id="{264CA85F-8FC0-A740-B7A6-441423415A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89" name="Frame 2888">
                          <a:extLst>
                            <a:ext uri="{FF2B5EF4-FFF2-40B4-BE49-F238E27FC236}">
                              <a16:creationId xmlns:a16="http://schemas.microsoft.com/office/drawing/2014/main" id="{010AC945-E374-804A-8546-467AE6F3A4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90" name="Rectangle 2889">
                          <a:extLst>
                            <a:ext uri="{FF2B5EF4-FFF2-40B4-BE49-F238E27FC236}">
                              <a16:creationId xmlns:a16="http://schemas.microsoft.com/office/drawing/2014/main" id="{572D3F31-5BA2-FA43-8D41-553D5846DB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77" name="Group 2876">
                        <a:extLst>
                          <a:ext uri="{FF2B5EF4-FFF2-40B4-BE49-F238E27FC236}">
                            <a16:creationId xmlns:a16="http://schemas.microsoft.com/office/drawing/2014/main" id="{B7166650-37C5-F049-8D9C-833844FDB9C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83" name="Frame 2882">
                          <a:extLst>
                            <a:ext uri="{FF2B5EF4-FFF2-40B4-BE49-F238E27FC236}">
                              <a16:creationId xmlns:a16="http://schemas.microsoft.com/office/drawing/2014/main" id="{F03424ED-0A6C-2E49-9338-36E062AC40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84" name="Frame 2883">
                          <a:extLst>
                            <a:ext uri="{FF2B5EF4-FFF2-40B4-BE49-F238E27FC236}">
                              <a16:creationId xmlns:a16="http://schemas.microsoft.com/office/drawing/2014/main" id="{E36D2B11-44AA-BA48-8DE4-3577573096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85" name="Frame 2884">
                          <a:extLst>
                            <a:ext uri="{FF2B5EF4-FFF2-40B4-BE49-F238E27FC236}">
                              <a16:creationId xmlns:a16="http://schemas.microsoft.com/office/drawing/2014/main" id="{33AC9C74-713C-3148-932D-B6586D934B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86" name="Rectangle 2885">
                          <a:extLst>
                            <a:ext uri="{FF2B5EF4-FFF2-40B4-BE49-F238E27FC236}">
                              <a16:creationId xmlns:a16="http://schemas.microsoft.com/office/drawing/2014/main" id="{53DDA104-009A-D644-834E-A9A6F80FF4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78" name="Group 2877">
                        <a:extLst>
                          <a:ext uri="{FF2B5EF4-FFF2-40B4-BE49-F238E27FC236}">
                            <a16:creationId xmlns:a16="http://schemas.microsoft.com/office/drawing/2014/main" id="{A911D019-D52A-3741-938F-618778BD8F4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79" name="Frame 2878">
                          <a:extLst>
                            <a:ext uri="{FF2B5EF4-FFF2-40B4-BE49-F238E27FC236}">
                              <a16:creationId xmlns:a16="http://schemas.microsoft.com/office/drawing/2014/main" id="{27EF88D5-9534-9043-9934-D02B3662BC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80" name="Frame 2879">
                          <a:extLst>
                            <a:ext uri="{FF2B5EF4-FFF2-40B4-BE49-F238E27FC236}">
                              <a16:creationId xmlns:a16="http://schemas.microsoft.com/office/drawing/2014/main" id="{F87ACBC0-255F-5A4A-A577-AB6E67838D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81" name="Frame 2880">
                          <a:extLst>
                            <a:ext uri="{FF2B5EF4-FFF2-40B4-BE49-F238E27FC236}">
                              <a16:creationId xmlns:a16="http://schemas.microsoft.com/office/drawing/2014/main" id="{6711976F-875F-0C4A-8FCF-F0C8ED3B6C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82" name="Rectangle 2881">
                          <a:extLst>
                            <a:ext uri="{FF2B5EF4-FFF2-40B4-BE49-F238E27FC236}">
                              <a16:creationId xmlns:a16="http://schemas.microsoft.com/office/drawing/2014/main" id="{9EDE85A8-B947-A343-B3A4-5CCFA2731F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33" name="Group 2832">
                      <a:extLst>
                        <a:ext uri="{FF2B5EF4-FFF2-40B4-BE49-F238E27FC236}">
                          <a16:creationId xmlns:a16="http://schemas.microsoft.com/office/drawing/2014/main" id="{F697A8F2-DB26-8644-B087-7082FCF3F8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855" name="Group 2854">
                        <a:extLst>
                          <a:ext uri="{FF2B5EF4-FFF2-40B4-BE49-F238E27FC236}">
                            <a16:creationId xmlns:a16="http://schemas.microsoft.com/office/drawing/2014/main" id="{98225479-31C0-D941-B749-70DDCF6D0F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71" name="Frame 2870">
                          <a:extLst>
                            <a:ext uri="{FF2B5EF4-FFF2-40B4-BE49-F238E27FC236}">
                              <a16:creationId xmlns:a16="http://schemas.microsoft.com/office/drawing/2014/main" id="{08C1D6E1-8871-314C-B29F-1A9CCB1F41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72" name="Frame 2871">
                          <a:extLst>
                            <a:ext uri="{FF2B5EF4-FFF2-40B4-BE49-F238E27FC236}">
                              <a16:creationId xmlns:a16="http://schemas.microsoft.com/office/drawing/2014/main" id="{57AC1C3E-A441-5445-B241-1CAD506568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73" name="Frame 2872">
                          <a:extLst>
                            <a:ext uri="{FF2B5EF4-FFF2-40B4-BE49-F238E27FC236}">
                              <a16:creationId xmlns:a16="http://schemas.microsoft.com/office/drawing/2014/main" id="{C96E0FB4-C252-8C4C-85C1-9E655F18BA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74" name="Rectangle 2873">
                          <a:extLst>
                            <a:ext uri="{FF2B5EF4-FFF2-40B4-BE49-F238E27FC236}">
                              <a16:creationId xmlns:a16="http://schemas.microsoft.com/office/drawing/2014/main" id="{40224429-E65A-7E45-B6DB-2B69FF5513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56" name="Group 2855">
                        <a:extLst>
                          <a:ext uri="{FF2B5EF4-FFF2-40B4-BE49-F238E27FC236}">
                            <a16:creationId xmlns:a16="http://schemas.microsoft.com/office/drawing/2014/main" id="{E5D38FBA-328B-8241-82F5-F4168C275B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67" name="Frame 2866">
                          <a:extLst>
                            <a:ext uri="{FF2B5EF4-FFF2-40B4-BE49-F238E27FC236}">
                              <a16:creationId xmlns:a16="http://schemas.microsoft.com/office/drawing/2014/main" id="{A8D682A1-E042-2641-8E3E-894964F0A8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68" name="Frame 2867">
                          <a:extLst>
                            <a:ext uri="{FF2B5EF4-FFF2-40B4-BE49-F238E27FC236}">
                              <a16:creationId xmlns:a16="http://schemas.microsoft.com/office/drawing/2014/main" id="{8F261C3A-CBD1-DC43-B093-57ED87DD4D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69" name="Frame 2868">
                          <a:extLst>
                            <a:ext uri="{FF2B5EF4-FFF2-40B4-BE49-F238E27FC236}">
                              <a16:creationId xmlns:a16="http://schemas.microsoft.com/office/drawing/2014/main" id="{83C38D8C-787C-3F4D-84DE-6083C029D1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70" name="Rectangle 2869">
                          <a:extLst>
                            <a:ext uri="{FF2B5EF4-FFF2-40B4-BE49-F238E27FC236}">
                              <a16:creationId xmlns:a16="http://schemas.microsoft.com/office/drawing/2014/main" id="{D7EEB49F-2C9B-2D47-A793-A238FF614F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57" name="Group 2856">
                        <a:extLst>
                          <a:ext uri="{FF2B5EF4-FFF2-40B4-BE49-F238E27FC236}">
                            <a16:creationId xmlns:a16="http://schemas.microsoft.com/office/drawing/2014/main" id="{AB426F90-846D-A24D-A6AB-AB9882501C7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63" name="Frame 2862">
                          <a:extLst>
                            <a:ext uri="{FF2B5EF4-FFF2-40B4-BE49-F238E27FC236}">
                              <a16:creationId xmlns:a16="http://schemas.microsoft.com/office/drawing/2014/main" id="{69D265A6-9342-4A48-8BD0-71D29A5DC4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64" name="Frame 2863">
                          <a:extLst>
                            <a:ext uri="{FF2B5EF4-FFF2-40B4-BE49-F238E27FC236}">
                              <a16:creationId xmlns:a16="http://schemas.microsoft.com/office/drawing/2014/main" id="{BA29D5A7-FDF8-BB45-8D6D-258F5C0CA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65" name="Frame 2864">
                          <a:extLst>
                            <a:ext uri="{FF2B5EF4-FFF2-40B4-BE49-F238E27FC236}">
                              <a16:creationId xmlns:a16="http://schemas.microsoft.com/office/drawing/2014/main" id="{9E7C4A24-6C54-A84C-8D82-A255C3328D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66" name="Rectangle 2865">
                          <a:extLst>
                            <a:ext uri="{FF2B5EF4-FFF2-40B4-BE49-F238E27FC236}">
                              <a16:creationId xmlns:a16="http://schemas.microsoft.com/office/drawing/2014/main" id="{1B191F74-1E21-C345-AC2F-9E43E043E8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58" name="Group 2857">
                        <a:extLst>
                          <a:ext uri="{FF2B5EF4-FFF2-40B4-BE49-F238E27FC236}">
                            <a16:creationId xmlns:a16="http://schemas.microsoft.com/office/drawing/2014/main" id="{686B8D40-9676-1442-8B3D-74B706AC8B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59" name="Frame 2858">
                          <a:extLst>
                            <a:ext uri="{FF2B5EF4-FFF2-40B4-BE49-F238E27FC236}">
                              <a16:creationId xmlns:a16="http://schemas.microsoft.com/office/drawing/2014/main" id="{8C7BA700-27CF-DE46-82FC-3F4A4EB3E4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60" name="Frame 2859">
                          <a:extLst>
                            <a:ext uri="{FF2B5EF4-FFF2-40B4-BE49-F238E27FC236}">
                              <a16:creationId xmlns:a16="http://schemas.microsoft.com/office/drawing/2014/main" id="{E9788202-78D9-2740-96D3-0B73B5A4ED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61" name="Frame 2860">
                          <a:extLst>
                            <a:ext uri="{FF2B5EF4-FFF2-40B4-BE49-F238E27FC236}">
                              <a16:creationId xmlns:a16="http://schemas.microsoft.com/office/drawing/2014/main" id="{F3469298-2B89-A645-8D50-BA44E611E8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62" name="Rectangle 2861">
                          <a:extLst>
                            <a:ext uri="{FF2B5EF4-FFF2-40B4-BE49-F238E27FC236}">
                              <a16:creationId xmlns:a16="http://schemas.microsoft.com/office/drawing/2014/main" id="{F0ED528F-CF0C-1549-970B-43E6C86C4C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34" name="Group 2833">
                      <a:extLst>
                        <a:ext uri="{FF2B5EF4-FFF2-40B4-BE49-F238E27FC236}">
                          <a16:creationId xmlns:a16="http://schemas.microsoft.com/office/drawing/2014/main" id="{CFD20888-F4D4-F746-B3B3-A49520017A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835" name="Group 2834">
                        <a:extLst>
                          <a:ext uri="{FF2B5EF4-FFF2-40B4-BE49-F238E27FC236}">
                            <a16:creationId xmlns:a16="http://schemas.microsoft.com/office/drawing/2014/main" id="{8EB1EE8A-7CF0-1145-8C8F-0876430CB00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51" name="Frame 2850">
                          <a:extLst>
                            <a:ext uri="{FF2B5EF4-FFF2-40B4-BE49-F238E27FC236}">
                              <a16:creationId xmlns:a16="http://schemas.microsoft.com/office/drawing/2014/main" id="{C48A4CAD-CE7C-D34F-8151-BA33DF9EBA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52" name="Frame 2851">
                          <a:extLst>
                            <a:ext uri="{FF2B5EF4-FFF2-40B4-BE49-F238E27FC236}">
                              <a16:creationId xmlns:a16="http://schemas.microsoft.com/office/drawing/2014/main" id="{DFC586BE-9D18-CA4D-8726-15169921FE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53" name="Frame 2852">
                          <a:extLst>
                            <a:ext uri="{FF2B5EF4-FFF2-40B4-BE49-F238E27FC236}">
                              <a16:creationId xmlns:a16="http://schemas.microsoft.com/office/drawing/2014/main" id="{2980F103-92B5-D444-A295-07F4DDA843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54" name="Rectangle 2853">
                          <a:extLst>
                            <a:ext uri="{FF2B5EF4-FFF2-40B4-BE49-F238E27FC236}">
                              <a16:creationId xmlns:a16="http://schemas.microsoft.com/office/drawing/2014/main" id="{CCC4D8FF-6C1A-2C4C-842D-C246E8CFF2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36" name="Group 2835">
                        <a:extLst>
                          <a:ext uri="{FF2B5EF4-FFF2-40B4-BE49-F238E27FC236}">
                            <a16:creationId xmlns:a16="http://schemas.microsoft.com/office/drawing/2014/main" id="{462AAA8F-5AD2-404B-A5EE-9890668232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47" name="Frame 2846">
                          <a:extLst>
                            <a:ext uri="{FF2B5EF4-FFF2-40B4-BE49-F238E27FC236}">
                              <a16:creationId xmlns:a16="http://schemas.microsoft.com/office/drawing/2014/main" id="{3D3A04BE-6632-EA4A-95CA-4DAE4E4C2D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48" name="Frame 2847">
                          <a:extLst>
                            <a:ext uri="{FF2B5EF4-FFF2-40B4-BE49-F238E27FC236}">
                              <a16:creationId xmlns:a16="http://schemas.microsoft.com/office/drawing/2014/main" id="{A11618BF-547C-B649-87CA-2672A34D78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49" name="Frame 2848">
                          <a:extLst>
                            <a:ext uri="{FF2B5EF4-FFF2-40B4-BE49-F238E27FC236}">
                              <a16:creationId xmlns:a16="http://schemas.microsoft.com/office/drawing/2014/main" id="{40828704-C889-1C46-8DF6-4CC279F5B1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50" name="Rectangle 2849">
                          <a:extLst>
                            <a:ext uri="{FF2B5EF4-FFF2-40B4-BE49-F238E27FC236}">
                              <a16:creationId xmlns:a16="http://schemas.microsoft.com/office/drawing/2014/main" id="{253D436D-DBCE-BE42-AC00-1778F6E18C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37" name="Group 2836">
                        <a:extLst>
                          <a:ext uri="{FF2B5EF4-FFF2-40B4-BE49-F238E27FC236}">
                            <a16:creationId xmlns:a16="http://schemas.microsoft.com/office/drawing/2014/main" id="{8E0FEB22-4481-784E-AB30-9CE28602695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43" name="Frame 2842">
                          <a:extLst>
                            <a:ext uri="{FF2B5EF4-FFF2-40B4-BE49-F238E27FC236}">
                              <a16:creationId xmlns:a16="http://schemas.microsoft.com/office/drawing/2014/main" id="{BF007E9B-882E-9D49-8B26-53149D97AC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44" name="Frame 2843">
                          <a:extLst>
                            <a:ext uri="{FF2B5EF4-FFF2-40B4-BE49-F238E27FC236}">
                              <a16:creationId xmlns:a16="http://schemas.microsoft.com/office/drawing/2014/main" id="{4EBA1CD4-25F3-6F4F-B6F6-C3E7C4F217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45" name="Frame 2844">
                          <a:extLst>
                            <a:ext uri="{FF2B5EF4-FFF2-40B4-BE49-F238E27FC236}">
                              <a16:creationId xmlns:a16="http://schemas.microsoft.com/office/drawing/2014/main" id="{25948496-2EEA-CF44-94ED-919B00C99C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46" name="Rectangle 2845">
                          <a:extLst>
                            <a:ext uri="{FF2B5EF4-FFF2-40B4-BE49-F238E27FC236}">
                              <a16:creationId xmlns:a16="http://schemas.microsoft.com/office/drawing/2014/main" id="{4541240F-37F7-9B4F-844C-772A2AF780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38" name="Group 2837">
                        <a:extLst>
                          <a:ext uri="{FF2B5EF4-FFF2-40B4-BE49-F238E27FC236}">
                            <a16:creationId xmlns:a16="http://schemas.microsoft.com/office/drawing/2014/main" id="{1AC59CA6-28A3-3D46-9FA2-640957D315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39" name="Frame 2838">
                          <a:extLst>
                            <a:ext uri="{FF2B5EF4-FFF2-40B4-BE49-F238E27FC236}">
                              <a16:creationId xmlns:a16="http://schemas.microsoft.com/office/drawing/2014/main" id="{FFB38E97-96FC-DA42-90FF-97689EB9F2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40" name="Frame 2839">
                          <a:extLst>
                            <a:ext uri="{FF2B5EF4-FFF2-40B4-BE49-F238E27FC236}">
                              <a16:creationId xmlns:a16="http://schemas.microsoft.com/office/drawing/2014/main" id="{94A5B34F-B3EA-904A-9234-663FFC08B5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41" name="Frame 2840">
                          <a:extLst>
                            <a:ext uri="{FF2B5EF4-FFF2-40B4-BE49-F238E27FC236}">
                              <a16:creationId xmlns:a16="http://schemas.microsoft.com/office/drawing/2014/main" id="{629986B0-E5D7-1C40-8BBC-7835E9DEBC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42" name="Rectangle 2841">
                          <a:extLst>
                            <a:ext uri="{FF2B5EF4-FFF2-40B4-BE49-F238E27FC236}">
                              <a16:creationId xmlns:a16="http://schemas.microsoft.com/office/drawing/2014/main" id="{0E488EB0-61C5-E748-A78A-78A6B95066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824" name="Hexagon 2823">
                    <a:extLst>
                      <a:ext uri="{FF2B5EF4-FFF2-40B4-BE49-F238E27FC236}">
                        <a16:creationId xmlns:a16="http://schemas.microsoft.com/office/drawing/2014/main" id="{F4FB016E-881B-7744-9780-266749E19E3B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5" name="Left-right Arrow 2824">
                    <a:extLst>
                      <a:ext uri="{FF2B5EF4-FFF2-40B4-BE49-F238E27FC236}">
                        <a16:creationId xmlns:a16="http://schemas.microsoft.com/office/drawing/2014/main" id="{EA9EBC11-DF5C-DE49-85E9-0D54B512090C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826" name="Left-right Arrow 2825">
                    <a:extLst>
                      <a:ext uri="{FF2B5EF4-FFF2-40B4-BE49-F238E27FC236}">
                        <a16:creationId xmlns:a16="http://schemas.microsoft.com/office/drawing/2014/main" id="{D93D133A-C87D-6B47-A93D-C6A5D7F12900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827" name="Left-right Arrow 2826">
                    <a:extLst>
                      <a:ext uri="{FF2B5EF4-FFF2-40B4-BE49-F238E27FC236}">
                        <a16:creationId xmlns:a16="http://schemas.microsoft.com/office/drawing/2014/main" id="{F8490451-F580-014A-8F61-CE98CB8D56A6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828" name="Left-right Arrow 2827">
                    <a:extLst>
                      <a:ext uri="{FF2B5EF4-FFF2-40B4-BE49-F238E27FC236}">
                        <a16:creationId xmlns:a16="http://schemas.microsoft.com/office/drawing/2014/main" id="{765E6D52-507D-6749-8B6B-DE82606A8346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829" name="Left-right Arrow 2828">
                    <a:extLst>
                      <a:ext uri="{FF2B5EF4-FFF2-40B4-BE49-F238E27FC236}">
                        <a16:creationId xmlns:a16="http://schemas.microsoft.com/office/drawing/2014/main" id="{1BD3EEBE-EE69-6743-AFCF-A77FD159A0D9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830" name="Left-right Arrow 2829">
                    <a:extLst>
                      <a:ext uri="{FF2B5EF4-FFF2-40B4-BE49-F238E27FC236}">
                        <a16:creationId xmlns:a16="http://schemas.microsoft.com/office/drawing/2014/main" id="{7ED9A83F-3DD7-DA4A-BE55-B76674BEBF1F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2544" name="Group 2543">
                  <a:extLst>
                    <a:ext uri="{FF2B5EF4-FFF2-40B4-BE49-F238E27FC236}">
                      <a16:creationId xmlns:a16="http://schemas.microsoft.com/office/drawing/2014/main" id="{B2151054-0919-1448-97A3-D1666B8185F7}"/>
                    </a:ext>
                  </a:extLst>
                </p:cNvPr>
                <p:cNvGrpSpPr/>
                <p:nvPr/>
              </p:nvGrpSpPr>
              <p:grpSpPr>
                <a:xfrm>
                  <a:off x="1799892" y="89537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2731" name="Group 2730">
                    <a:extLst>
                      <a:ext uri="{FF2B5EF4-FFF2-40B4-BE49-F238E27FC236}">
                        <a16:creationId xmlns:a16="http://schemas.microsoft.com/office/drawing/2014/main" id="{73575849-8293-C848-B34E-63F58687A760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2739" name="Group 2738">
                      <a:extLst>
                        <a:ext uri="{FF2B5EF4-FFF2-40B4-BE49-F238E27FC236}">
                          <a16:creationId xmlns:a16="http://schemas.microsoft.com/office/drawing/2014/main" id="{691047CE-2FC7-374C-8E9C-17B9D80BCA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803" name="Group 2802">
                        <a:extLst>
                          <a:ext uri="{FF2B5EF4-FFF2-40B4-BE49-F238E27FC236}">
                            <a16:creationId xmlns:a16="http://schemas.microsoft.com/office/drawing/2014/main" id="{1521E397-86C1-514B-A853-92C5BE2F256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19" name="Frame 2818">
                          <a:extLst>
                            <a:ext uri="{FF2B5EF4-FFF2-40B4-BE49-F238E27FC236}">
                              <a16:creationId xmlns:a16="http://schemas.microsoft.com/office/drawing/2014/main" id="{94D40A24-A1B7-AF4A-A812-441AADAD32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20" name="Frame 2819">
                          <a:extLst>
                            <a:ext uri="{FF2B5EF4-FFF2-40B4-BE49-F238E27FC236}">
                              <a16:creationId xmlns:a16="http://schemas.microsoft.com/office/drawing/2014/main" id="{897104C9-0638-694E-ABAD-95C49B14C7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21" name="Frame 2820">
                          <a:extLst>
                            <a:ext uri="{FF2B5EF4-FFF2-40B4-BE49-F238E27FC236}">
                              <a16:creationId xmlns:a16="http://schemas.microsoft.com/office/drawing/2014/main" id="{15C5C15E-6C8B-C549-94D2-A5AEF8E554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22" name="Rectangle 2821">
                          <a:extLst>
                            <a:ext uri="{FF2B5EF4-FFF2-40B4-BE49-F238E27FC236}">
                              <a16:creationId xmlns:a16="http://schemas.microsoft.com/office/drawing/2014/main" id="{886FF0A8-ABA7-8C4E-9376-D889A0BC7F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04" name="Group 2803">
                        <a:extLst>
                          <a:ext uri="{FF2B5EF4-FFF2-40B4-BE49-F238E27FC236}">
                            <a16:creationId xmlns:a16="http://schemas.microsoft.com/office/drawing/2014/main" id="{CC7607A4-BE84-FC4C-AB51-0B98BF2C64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15" name="Frame 2814">
                          <a:extLst>
                            <a:ext uri="{FF2B5EF4-FFF2-40B4-BE49-F238E27FC236}">
                              <a16:creationId xmlns:a16="http://schemas.microsoft.com/office/drawing/2014/main" id="{334F3AFC-E030-FC4E-BDD0-29DE7B3D6E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16" name="Frame 2815">
                          <a:extLst>
                            <a:ext uri="{FF2B5EF4-FFF2-40B4-BE49-F238E27FC236}">
                              <a16:creationId xmlns:a16="http://schemas.microsoft.com/office/drawing/2014/main" id="{2D90F3A3-10C0-6A48-B31A-456CFAF3CA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17" name="Frame 2816">
                          <a:extLst>
                            <a:ext uri="{FF2B5EF4-FFF2-40B4-BE49-F238E27FC236}">
                              <a16:creationId xmlns:a16="http://schemas.microsoft.com/office/drawing/2014/main" id="{2BD2A1F4-5FEA-444F-BBDF-AF6FEBD912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18" name="Rectangle 2817">
                          <a:extLst>
                            <a:ext uri="{FF2B5EF4-FFF2-40B4-BE49-F238E27FC236}">
                              <a16:creationId xmlns:a16="http://schemas.microsoft.com/office/drawing/2014/main" id="{F7E5C636-5BAC-4742-A4BC-B94FDF1258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05" name="Group 2804">
                        <a:extLst>
                          <a:ext uri="{FF2B5EF4-FFF2-40B4-BE49-F238E27FC236}">
                            <a16:creationId xmlns:a16="http://schemas.microsoft.com/office/drawing/2014/main" id="{F26E6604-E266-574A-8F36-BCE4BA9E73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11" name="Frame 2810">
                          <a:extLst>
                            <a:ext uri="{FF2B5EF4-FFF2-40B4-BE49-F238E27FC236}">
                              <a16:creationId xmlns:a16="http://schemas.microsoft.com/office/drawing/2014/main" id="{034B49E3-193C-434A-93E6-B94AA41396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12" name="Frame 2811">
                          <a:extLst>
                            <a:ext uri="{FF2B5EF4-FFF2-40B4-BE49-F238E27FC236}">
                              <a16:creationId xmlns:a16="http://schemas.microsoft.com/office/drawing/2014/main" id="{43742576-2709-1240-9608-53272D5CA6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13" name="Frame 2812">
                          <a:extLst>
                            <a:ext uri="{FF2B5EF4-FFF2-40B4-BE49-F238E27FC236}">
                              <a16:creationId xmlns:a16="http://schemas.microsoft.com/office/drawing/2014/main" id="{330BDFB3-A1BE-024B-AADB-810F23CDC3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14" name="Rectangle 2813">
                          <a:extLst>
                            <a:ext uri="{FF2B5EF4-FFF2-40B4-BE49-F238E27FC236}">
                              <a16:creationId xmlns:a16="http://schemas.microsoft.com/office/drawing/2014/main" id="{BBEBD870-F066-A74E-8E71-DE0A308ECA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806" name="Group 2805">
                        <a:extLst>
                          <a:ext uri="{FF2B5EF4-FFF2-40B4-BE49-F238E27FC236}">
                            <a16:creationId xmlns:a16="http://schemas.microsoft.com/office/drawing/2014/main" id="{62AAC963-BA3F-9F46-A91D-B1D4626D70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807" name="Frame 2806">
                          <a:extLst>
                            <a:ext uri="{FF2B5EF4-FFF2-40B4-BE49-F238E27FC236}">
                              <a16:creationId xmlns:a16="http://schemas.microsoft.com/office/drawing/2014/main" id="{80B55781-2008-B24C-A5E0-98F3BEAAFD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08" name="Frame 2807">
                          <a:extLst>
                            <a:ext uri="{FF2B5EF4-FFF2-40B4-BE49-F238E27FC236}">
                              <a16:creationId xmlns:a16="http://schemas.microsoft.com/office/drawing/2014/main" id="{333BF9D8-7771-BF4A-88E2-F89BB60CA8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09" name="Frame 2808">
                          <a:extLst>
                            <a:ext uri="{FF2B5EF4-FFF2-40B4-BE49-F238E27FC236}">
                              <a16:creationId xmlns:a16="http://schemas.microsoft.com/office/drawing/2014/main" id="{9F254F2B-E09E-A642-8D28-31BC8A5CE8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10" name="Rectangle 2809">
                          <a:extLst>
                            <a:ext uri="{FF2B5EF4-FFF2-40B4-BE49-F238E27FC236}">
                              <a16:creationId xmlns:a16="http://schemas.microsoft.com/office/drawing/2014/main" id="{307B560C-AB7E-704B-A333-883DDD1879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740" name="Group 2739">
                      <a:extLst>
                        <a:ext uri="{FF2B5EF4-FFF2-40B4-BE49-F238E27FC236}">
                          <a16:creationId xmlns:a16="http://schemas.microsoft.com/office/drawing/2014/main" id="{D4B72D39-4467-CD4B-9C8B-F3E006C395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783" name="Group 2782">
                        <a:extLst>
                          <a:ext uri="{FF2B5EF4-FFF2-40B4-BE49-F238E27FC236}">
                            <a16:creationId xmlns:a16="http://schemas.microsoft.com/office/drawing/2014/main" id="{FC6BD895-AC2B-3343-BF6B-3CC05F6FC44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99" name="Frame 2798">
                          <a:extLst>
                            <a:ext uri="{FF2B5EF4-FFF2-40B4-BE49-F238E27FC236}">
                              <a16:creationId xmlns:a16="http://schemas.microsoft.com/office/drawing/2014/main" id="{4A85ED96-BCB3-3846-81AE-53B342F20B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00" name="Frame 2799">
                          <a:extLst>
                            <a:ext uri="{FF2B5EF4-FFF2-40B4-BE49-F238E27FC236}">
                              <a16:creationId xmlns:a16="http://schemas.microsoft.com/office/drawing/2014/main" id="{A8CF4F50-61D8-254B-84DF-406467E00E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01" name="Frame 2800">
                          <a:extLst>
                            <a:ext uri="{FF2B5EF4-FFF2-40B4-BE49-F238E27FC236}">
                              <a16:creationId xmlns:a16="http://schemas.microsoft.com/office/drawing/2014/main" id="{ED4CC02E-AE8C-E14E-BA40-DC75EBE642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802" name="Rectangle 2801">
                          <a:extLst>
                            <a:ext uri="{FF2B5EF4-FFF2-40B4-BE49-F238E27FC236}">
                              <a16:creationId xmlns:a16="http://schemas.microsoft.com/office/drawing/2014/main" id="{59E317E1-6A66-F74A-A7A6-15B251327F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84" name="Group 2783">
                        <a:extLst>
                          <a:ext uri="{FF2B5EF4-FFF2-40B4-BE49-F238E27FC236}">
                            <a16:creationId xmlns:a16="http://schemas.microsoft.com/office/drawing/2014/main" id="{A8F089C8-3FC0-0F4F-9E06-813B19B958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95" name="Frame 2794">
                          <a:extLst>
                            <a:ext uri="{FF2B5EF4-FFF2-40B4-BE49-F238E27FC236}">
                              <a16:creationId xmlns:a16="http://schemas.microsoft.com/office/drawing/2014/main" id="{52A4C117-60C7-E84B-9EDF-108C5D13EC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96" name="Frame 2795">
                          <a:extLst>
                            <a:ext uri="{FF2B5EF4-FFF2-40B4-BE49-F238E27FC236}">
                              <a16:creationId xmlns:a16="http://schemas.microsoft.com/office/drawing/2014/main" id="{F618FE8C-1545-3042-B9CD-6755E0BE18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97" name="Frame 2796">
                          <a:extLst>
                            <a:ext uri="{FF2B5EF4-FFF2-40B4-BE49-F238E27FC236}">
                              <a16:creationId xmlns:a16="http://schemas.microsoft.com/office/drawing/2014/main" id="{A9528CCB-5BC8-1D47-BCD1-F951CDF121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98" name="Rectangle 2797">
                          <a:extLst>
                            <a:ext uri="{FF2B5EF4-FFF2-40B4-BE49-F238E27FC236}">
                              <a16:creationId xmlns:a16="http://schemas.microsoft.com/office/drawing/2014/main" id="{CAC73EBE-7E4A-814E-9D5E-D8015F6463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85" name="Group 2784">
                        <a:extLst>
                          <a:ext uri="{FF2B5EF4-FFF2-40B4-BE49-F238E27FC236}">
                            <a16:creationId xmlns:a16="http://schemas.microsoft.com/office/drawing/2014/main" id="{E2F93A4B-7BAC-7741-A463-E96676793A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91" name="Frame 2790">
                          <a:extLst>
                            <a:ext uri="{FF2B5EF4-FFF2-40B4-BE49-F238E27FC236}">
                              <a16:creationId xmlns:a16="http://schemas.microsoft.com/office/drawing/2014/main" id="{751A1D01-672B-4844-AC37-9F53C09B22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92" name="Frame 2791">
                          <a:extLst>
                            <a:ext uri="{FF2B5EF4-FFF2-40B4-BE49-F238E27FC236}">
                              <a16:creationId xmlns:a16="http://schemas.microsoft.com/office/drawing/2014/main" id="{95B6BABE-90FB-BA4D-A80C-C0E7FB9896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93" name="Frame 2792">
                          <a:extLst>
                            <a:ext uri="{FF2B5EF4-FFF2-40B4-BE49-F238E27FC236}">
                              <a16:creationId xmlns:a16="http://schemas.microsoft.com/office/drawing/2014/main" id="{C219268B-A39A-4E44-8060-73819A788A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94" name="Rectangle 2793">
                          <a:extLst>
                            <a:ext uri="{FF2B5EF4-FFF2-40B4-BE49-F238E27FC236}">
                              <a16:creationId xmlns:a16="http://schemas.microsoft.com/office/drawing/2014/main" id="{1912B778-43E7-0C40-A874-4D804D0153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86" name="Group 2785">
                        <a:extLst>
                          <a:ext uri="{FF2B5EF4-FFF2-40B4-BE49-F238E27FC236}">
                            <a16:creationId xmlns:a16="http://schemas.microsoft.com/office/drawing/2014/main" id="{0079558C-44DC-EC40-8C2D-CC17C0CF02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87" name="Frame 2786">
                          <a:extLst>
                            <a:ext uri="{FF2B5EF4-FFF2-40B4-BE49-F238E27FC236}">
                              <a16:creationId xmlns:a16="http://schemas.microsoft.com/office/drawing/2014/main" id="{E6ECF5C3-32AC-A042-823D-EE3157D505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88" name="Frame 2787">
                          <a:extLst>
                            <a:ext uri="{FF2B5EF4-FFF2-40B4-BE49-F238E27FC236}">
                              <a16:creationId xmlns:a16="http://schemas.microsoft.com/office/drawing/2014/main" id="{A4E346E6-316F-314A-A862-6F3A635CFA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89" name="Frame 2788">
                          <a:extLst>
                            <a:ext uri="{FF2B5EF4-FFF2-40B4-BE49-F238E27FC236}">
                              <a16:creationId xmlns:a16="http://schemas.microsoft.com/office/drawing/2014/main" id="{7E4CDDFD-300B-8645-B314-6F84F7031F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90" name="Rectangle 2789">
                          <a:extLst>
                            <a:ext uri="{FF2B5EF4-FFF2-40B4-BE49-F238E27FC236}">
                              <a16:creationId xmlns:a16="http://schemas.microsoft.com/office/drawing/2014/main" id="{6CE7B958-8433-8C4C-ABC6-FBA42C79E1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741" name="Group 2740">
                      <a:extLst>
                        <a:ext uri="{FF2B5EF4-FFF2-40B4-BE49-F238E27FC236}">
                          <a16:creationId xmlns:a16="http://schemas.microsoft.com/office/drawing/2014/main" id="{3C18F326-E369-9D4C-95C0-227B51356F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763" name="Group 2762">
                        <a:extLst>
                          <a:ext uri="{FF2B5EF4-FFF2-40B4-BE49-F238E27FC236}">
                            <a16:creationId xmlns:a16="http://schemas.microsoft.com/office/drawing/2014/main" id="{1A3CA9D3-ACCE-2C4C-8F40-E1C73307A08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79" name="Frame 2778">
                          <a:extLst>
                            <a:ext uri="{FF2B5EF4-FFF2-40B4-BE49-F238E27FC236}">
                              <a16:creationId xmlns:a16="http://schemas.microsoft.com/office/drawing/2014/main" id="{A7B1FDE7-4E52-8147-BC85-4A190A973C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80" name="Frame 2779">
                          <a:extLst>
                            <a:ext uri="{FF2B5EF4-FFF2-40B4-BE49-F238E27FC236}">
                              <a16:creationId xmlns:a16="http://schemas.microsoft.com/office/drawing/2014/main" id="{2E987C47-EE73-F946-AD48-78E39E6EAB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81" name="Frame 2780">
                          <a:extLst>
                            <a:ext uri="{FF2B5EF4-FFF2-40B4-BE49-F238E27FC236}">
                              <a16:creationId xmlns:a16="http://schemas.microsoft.com/office/drawing/2014/main" id="{A537F687-464B-244F-A70D-7791C5B596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82" name="Rectangle 2781">
                          <a:extLst>
                            <a:ext uri="{FF2B5EF4-FFF2-40B4-BE49-F238E27FC236}">
                              <a16:creationId xmlns:a16="http://schemas.microsoft.com/office/drawing/2014/main" id="{ECA4AE75-5F5A-DB41-9590-7325C520D2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64" name="Group 2763">
                        <a:extLst>
                          <a:ext uri="{FF2B5EF4-FFF2-40B4-BE49-F238E27FC236}">
                            <a16:creationId xmlns:a16="http://schemas.microsoft.com/office/drawing/2014/main" id="{8D885B2F-14C8-EF4C-A218-799A717A9E2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75" name="Frame 2774">
                          <a:extLst>
                            <a:ext uri="{FF2B5EF4-FFF2-40B4-BE49-F238E27FC236}">
                              <a16:creationId xmlns:a16="http://schemas.microsoft.com/office/drawing/2014/main" id="{F5A9480F-38AC-0443-AC37-FA48E44916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76" name="Frame 2775">
                          <a:extLst>
                            <a:ext uri="{FF2B5EF4-FFF2-40B4-BE49-F238E27FC236}">
                              <a16:creationId xmlns:a16="http://schemas.microsoft.com/office/drawing/2014/main" id="{D1123B90-9BE1-E64D-9E12-D2C228559E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77" name="Frame 2776">
                          <a:extLst>
                            <a:ext uri="{FF2B5EF4-FFF2-40B4-BE49-F238E27FC236}">
                              <a16:creationId xmlns:a16="http://schemas.microsoft.com/office/drawing/2014/main" id="{26049122-AAA7-3045-98A4-AD5EB93042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78" name="Rectangle 2777">
                          <a:extLst>
                            <a:ext uri="{FF2B5EF4-FFF2-40B4-BE49-F238E27FC236}">
                              <a16:creationId xmlns:a16="http://schemas.microsoft.com/office/drawing/2014/main" id="{056364E7-C854-4E4A-8B69-199CD92357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65" name="Group 2764">
                        <a:extLst>
                          <a:ext uri="{FF2B5EF4-FFF2-40B4-BE49-F238E27FC236}">
                            <a16:creationId xmlns:a16="http://schemas.microsoft.com/office/drawing/2014/main" id="{F035B4FA-AF33-984C-B69A-F997B1C7FD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71" name="Frame 2770">
                          <a:extLst>
                            <a:ext uri="{FF2B5EF4-FFF2-40B4-BE49-F238E27FC236}">
                              <a16:creationId xmlns:a16="http://schemas.microsoft.com/office/drawing/2014/main" id="{C24FC59C-626C-0243-A3C4-53AE70C14B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72" name="Frame 2771">
                          <a:extLst>
                            <a:ext uri="{FF2B5EF4-FFF2-40B4-BE49-F238E27FC236}">
                              <a16:creationId xmlns:a16="http://schemas.microsoft.com/office/drawing/2014/main" id="{4EE88593-E59C-5643-8CF2-BB589D1CA5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73" name="Frame 2772">
                          <a:extLst>
                            <a:ext uri="{FF2B5EF4-FFF2-40B4-BE49-F238E27FC236}">
                              <a16:creationId xmlns:a16="http://schemas.microsoft.com/office/drawing/2014/main" id="{66D3B932-FEEA-1948-A695-5F26C6B35D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74" name="Rectangle 2773">
                          <a:extLst>
                            <a:ext uri="{FF2B5EF4-FFF2-40B4-BE49-F238E27FC236}">
                              <a16:creationId xmlns:a16="http://schemas.microsoft.com/office/drawing/2014/main" id="{BC525CCA-DB6A-834B-82A3-141C4680CC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66" name="Group 2765">
                        <a:extLst>
                          <a:ext uri="{FF2B5EF4-FFF2-40B4-BE49-F238E27FC236}">
                            <a16:creationId xmlns:a16="http://schemas.microsoft.com/office/drawing/2014/main" id="{4928ED3C-8913-2141-B24A-53317DF781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67" name="Frame 2766">
                          <a:extLst>
                            <a:ext uri="{FF2B5EF4-FFF2-40B4-BE49-F238E27FC236}">
                              <a16:creationId xmlns:a16="http://schemas.microsoft.com/office/drawing/2014/main" id="{F272BA40-4922-B141-8BCA-851F152911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68" name="Frame 2767">
                          <a:extLst>
                            <a:ext uri="{FF2B5EF4-FFF2-40B4-BE49-F238E27FC236}">
                              <a16:creationId xmlns:a16="http://schemas.microsoft.com/office/drawing/2014/main" id="{5323C26E-F532-A84B-A2CE-D440CDEC50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69" name="Frame 2768">
                          <a:extLst>
                            <a:ext uri="{FF2B5EF4-FFF2-40B4-BE49-F238E27FC236}">
                              <a16:creationId xmlns:a16="http://schemas.microsoft.com/office/drawing/2014/main" id="{24BD177A-7D83-DA46-B2A4-544624D8D0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70" name="Rectangle 2769">
                          <a:extLst>
                            <a:ext uri="{FF2B5EF4-FFF2-40B4-BE49-F238E27FC236}">
                              <a16:creationId xmlns:a16="http://schemas.microsoft.com/office/drawing/2014/main" id="{468194A4-42F0-784C-B5CF-96BB180D76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742" name="Group 2741">
                      <a:extLst>
                        <a:ext uri="{FF2B5EF4-FFF2-40B4-BE49-F238E27FC236}">
                          <a16:creationId xmlns:a16="http://schemas.microsoft.com/office/drawing/2014/main" id="{0E7D1AAF-0685-1C4F-B4CE-AACE1436D8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743" name="Group 2742">
                        <a:extLst>
                          <a:ext uri="{FF2B5EF4-FFF2-40B4-BE49-F238E27FC236}">
                            <a16:creationId xmlns:a16="http://schemas.microsoft.com/office/drawing/2014/main" id="{57ACE685-B9B4-0945-9180-50B5C7162C5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59" name="Frame 2758">
                          <a:extLst>
                            <a:ext uri="{FF2B5EF4-FFF2-40B4-BE49-F238E27FC236}">
                              <a16:creationId xmlns:a16="http://schemas.microsoft.com/office/drawing/2014/main" id="{B8FA5F76-1B00-BC4B-95D9-745D77AB05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60" name="Frame 2759">
                          <a:extLst>
                            <a:ext uri="{FF2B5EF4-FFF2-40B4-BE49-F238E27FC236}">
                              <a16:creationId xmlns:a16="http://schemas.microsoft.com/office/drawing/2014/main" id="{ABF9EC5F-7612-144D-A8D5-EA18AEB0BB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61" name="Frame 2760">
                          <a:extLst>
                            <a:ext uri="{FF2B5EF4-FFF2-40B4-BE49-F238E27FC236}">
                              <a16:creationId xmlns:a16="http://schemas.microsoft.com/office/drawing/2014/main" id="{F8A15CD7-CDCC-1647-8CBD-7B6002612A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62" name="Rectangle 2761">
                          <a:extLst>
                            <a:ext uri="{FF2B5EF4-FFF2-40B4-BE49-F238E27FC236}">
                              <a16:creationId xmlns:a16="http://schemas.microsoft.com/office/drawing/2014/main" id="{83DA2D1B-03A0-5042-AE5E-53F561F792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44" name="Group 2743">
                        <a:extLst>
                          <a:ext uri="{FF2B5EF4-FFF2-40B4-BE49-F238E27FC236}">
                            <a16:creationId xmlns:a16="http://schemas.microsoft.com/office/drawing/2014/main" id="{E47E5503-39D4-1941-B0CA-A6A4FFFEC9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55" name="Frame 2754">
                          <a:extLst>
                            <a:ext uri="{FF2B5EF4-FFF2-40B4-BE49-F238E27FC236}">
                              <a16:creationId xmlns:a16="http://schemas.microsoft.com/office/drawing/2014/main" id="{6AB06562-5C1D-564C-8DF8-A261076FD3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56" name="Frame 2755">
                          <a:extLst>
                            <a:ext uri="{FF2B5EF4-FFF2-40B4-BE49-F238E27FC236}">
                              <a16:creationId xmlns:a16="http://schemas.microsoft.com/office/drawing/2014/main" id="{DF3A9056-5FEC-024A-A10B-C84472487E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57" name="Frame 2756">
                          <a:extLst>
                            <a:ext uri="{FF2B5EF4-FFF2-40B4-BE49-F238E27FC236}">
                              <a16:creationId xmlns:a16="http://schemas.microsoft.com/office/drawing/2014/main" id="{8B832B9B-69E6-464A-82B2-41F8C95223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58" name="Rectangle 2757">
                          <a:extLst>
                            <a:ext uri="{FF2B5EF4-FFF2-40B4-BE49-F238E27FC236}">
                              <a16:creationId xmlns:a16="http://schemas.microsoft.com/office/drawing/2014/main" id="{6A5773FC-E1DA-C944-AFFC-9F2E1DCD97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45" name="Group 2744">
                        <a:extLst>
                          <a:ext uri="{FF2B5EF4-FFF2-40B4-BE49-F238E27FC236}">
                            <a16:creationId xmlns:a16="http://schemas.microsoft.com/office/drawing/2014/main" id="{DE76BB16-64D3-B149-895D-201849AB73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51" name="Frame 2750">
                          <a:extLst>
                            <a:ext uri="{FF2B5EF4-FFF2-40B4-BE49-F238E27FC236}">
                              <a16:creationId xmlns:a16="http://schemas.microsoft.com/office/drawing/2014/main" id="{5B7D2788-ADDD-AF4D-9E0D-EFBC9BD892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52" name="Frame 2751">
                          <a:extLst>
                            <a:ext uri="{FF2B5EF4-FFF2-40B4-BE49-F238E27FC236}">
                              <a16:creationId xmlns:a16="http://schemas.microsoft.com/office/drawing/2014/main" id="{D64BD675-16DD-2841-976D-0A44894F74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53" name="Frame 2752">
                          <a:extLst>
                            <a:ext uri="{FF2B5EF4-FFF2-40B4-BE49-F238E27FC236}">
                              <a16:creationId xmlns:a16="http://schemas.microsoft.com/office/drawing/2014/main" id="{BD1688EF-BD8A-7B41-A93C-93C24E0286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54" name="Rectangle 2753">
                          <a:extLst>
                            <a:ext uri="{FF2B5EF4-FFF2-40B4-BE49-F238E27FC236}">
                              <a16:creationId xmlns:a16="http://schemas.microsoft.com/office/drawing/2014/main" id="{9D59BBDC-A992-8941-9D6E-79E079CCB6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46" name="Group 2745">
                        <a:extLst>
                          <a:ext uri="{FF2B5EF4-FFF2-40B4-BE49-F238E27FC236}">
                            <a16:creationId xmlns:a16="http://schemas.microsoft.com/office/drawing/2014/main" id="{A6A6B946-B9E5-0F46-B2C5-41482BFC54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47" name="Frame 2746">
                          <a:extLst>
                            <a:ext uri="{FF2B5EF4-FFF2-40B4-BE49-F238E27FC236}">
                              <a16:creationId xmlns:a16="http://schemas.microsoft.com/office/drawing/2014/main" id="{B66AF4DB-EA46-ED41-93D0-64F2FD2881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48" name="Frame 2747">
                          <a:extLst>
                            <a:ext uri="{FF2B5EF4-FFF2-40B4-BE49-F238E27FC236}">
                              <a16:creationId xmlns:a16="http://schemas.microsoft.com/office/drawing/2014/main" id="{52973EC2-BEF3-F343-B953-EEF2E7D54A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49" name="Frame 2748">
                          <a:extLst>
                            <a:ext uri="{FF2B5EF4-FFF2-40B4-BE49-F238E27FC236}">
                              <a16:creationId xmlns:a16="http://schemas.microsoft.com/office/drawing/2014/main" id="{94008384-F62E-4342-8383-DE7961543B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50" name="Rectangle 2749">
                          <a:extLst>
                            <a:ext uri="{FF2B5EF4-FFF2-40B4-BE49-F238E27FC236}">
                              <a16:creationId xmlns:a16="http://schemas.microsoft.com/office/drawing/2014/main" id="{209346BC-2731-1E48-B29B-707C066A5E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732" name="Hexagon 2731">
                    <a:extLst>
                      <a:ext uri="{FF2B5EF4-FFF2-40B4-BE49-F238E27FC236}">
                        <a16:creationId xmlns:a16="http://schemas.microsoft.com/office/drawing/2014/main" id="{7ACBB229-F6CF-814D-8170-FE5019A56BF4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3" name="Left-right Arrow 2732">
                    <a:extLst>
                      <a:ext uri="{FF2B5EF4-FFF2-40B4-BE49-F238E27FC236}">
                        <a16:creationId xmlns:a16="http://schemas.microsoft.com/office/drawing/2014/main" id="{812335B9-B557-3A42-B85A-F4BF98EACCFE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734" name="Left-right Arrow 2733">
                    <a:extLst>
                      <a:ext uri="{FF2B5EF4-FFF2-40B4-BE49-F238E27FC236}">
                        <a16:creationId xmlns:a16="http://schemas.microsoft.com/office/drawing/2014/main" id="{42F99410-7C9F-8F42-9C5A-430D3AC72A03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735" name="Left-right Arrow 2734">
                    <a:extLst>
                      <a:ext uri="{FF2B5EF4-FFF2-40B4-BE49-F238E27FC236}">
                        <a16:creationId xmlns:a16="http://schemas.microsoft.com/office/drawing/2014/main" id="{56C0E251-396C-4A47-9347-E33F1512FA27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736" name="Left-right Arrow 2735">
                    <a:extLst>
                      <a:ext uri="{FF2B5EF4-FFF2-40B4-BE49-F238E27FC236}">
                        <a16:creationId xmlns:a16="http://schemas.microsoft.com/office/drawing/2014/main" id="{F00C4FCC-38FC-C944-A418-23D66524B01C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737" name="Left-right Arrow 2736">
                    <a:extLst>
                      <a:ext uri="{FF2B5EF4-FFF2-40B4-BE49-F238E27FC236}">
                        <a16:creationId xmlns:a16="http://schemas.microsoft.com/office/drawing/2014/main" id="{7A312721-5276-484F-88A4-781167F8C467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738" name="Left-right Arrow 2737">
                    <a:extLst>
                      <a:ext uri="{FF2B5EF4-FFF2-40B4-BE49-F238E27FC236}">
                        <a16:creationId xmlns:a16="http://schemas.microsoft.com/office/drawing/2014/main" id="{C5F049C8-D0A1-DB42-A4D2-93615ABF5576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2545" name="Group 2544">
                  <a:extLst>
                    <a:ext uri="{FF2B5EF4-FFF2-40B4-BE49-F238E27FC236}">
                      <a16:creationId xmlns:a16="http://schemas.microsoft.com/office/drawing/2014/main" id="{AE644723-D50C-4E45-A77D-13F5A1D98D27}"/>
                    </a:ext>
                  </a:extLst>
                </p:cNvPr>
                <p:cNvGrpSpPr/>
                <p:nvPr/>
              </p:nvGrpSpPr>
              <p:grpSpPr>
                <a:xfrm>
                  <a:off x="2810513" y="89479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2639" name="Group 2638">
                    <a:extLst>
                      <a:ext uri="{FF2B5EF4-FFF2-40B4-BE49-F238E27FC236}">
                        <a16:creationId xmlns:a16="http://schemas.microsoft.com/office/drawing/2014/main" id="{590C3600-30B0-8745-BA8D-D4CD7B478114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2647" name="Group 2646">
                      <a:extLst>
                        <a:ext uri="{FF2B5EF4-FFF2-40B4-BE49-F238E27FC236}">
                          <a16:creationId xmlns:a16="http://schemas.microsoft.com/office/drawing/2014/main" id="{6FBFF133-9CFD-0448-B7DE-AF06C3556F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711" name="Group 2710">
                        <a:extLst>
                          <a:ext uri="{FF2B5EF4-FFF2-40B4-BE49-F238E27FC236}">
                            <a16:creationId xmlns:a16="http://schemas.microsoft.com/office/drawing/2014/main" id="{80CD7F60-B964-5140-88EE-EA033DFDF5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27" name="Frame 2726">
                          <a:extLst>
                            <a:ext uri="{FF2B5EF4-FFF2-40B4-BE49-F238E27FC236}">
                              <a16:creationId xmlns:a16="http://schemas.microsoft.com/office/drawing/2014/main" id="{FBCFB1DA-5770-9B49-AFC8-F7C6ED5305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28" name="Frame 2727">
                          <a:extLst>
                            <a:ext uri="{FF2B5EF4-FFF2-40B4-BE49-F238E27FC236}">
                              <a16:creationId xmlns:a16="http://schemas.microsoft.com/office/drawing/2014/main" id="{0EBEE948-B833-0A4D-9A43-CFD5AF5723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29" name="Frame 2728">
                          <a:extLst>
                            <a:ext uri="{FF2B5EF4-FFF2-40B4-BE49-F238E27FC236}">
                              <a16:creationId xmlns:a16="http://schemas.microsoft.com/office/drawing/2014/main" id="{4E66D6A8-41F9-394F-AE5A-52F3C97E94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30" name="Rectangle 2729">
                          <a:extLst>
                            <a:ext uri="{FF2B5EF4-FFF2-40B4-BE49-F238E27FC236}">
                              <a16:creationId xmlns:a16="http://schemas.microsoft.com/office/drawing/2014/main" id="{5C715B0D-7D79-B445-A219-ED97407F1D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12" name="Group 2711">
                        <a:extLst>
                          <a:ext uri="{FF2B5EF4-FFF2-40B4-BE49-F238E27FC236}">
                            <a16:creationId xmlns:a16="http://schemas.microsoft.com/office/drawing/2014/main" id="{4D88F6CF-B1ED-7446-A150-5BF16078EA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23" name="Frame 2722">
                          <a:extLst>
                            <a:ext uri="{FF2B5EF4-FFF2-40B4-BE49-F238E27FC236}">
                              <a16:creationId xmlns:a16="http://schemas.microsoft.com/office/drawing/2014/main" id="{79ABFA04-98E7-8547-BE76-961F2DF02D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24" name="Frame 2723">
                          <a:extLst>
                            <a:ext uri="{FF2B5EF4-FFF2-40B4-BE49-F238E27FC236}">
                              <a16:creationId xmlns:a16="http://schemas.microsoft.com/office/drawing/2014/main" id="{D9996682-6989-B34D-ADF3-86CE0A8F1D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25" name="Frame 2724">
                          <a:extLst>
                            <a:ext uri="{FF2B5EF4-FFF2-40B4-BE49-F238E27FC236}">
                              <a16:creationId xmlns:a16="http://schemas.microsoft.com/office/drawing/2014/main" id="{1DED2A0B-A18E-A642-85B6-B70F4CEEA2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26" name="Rectangle 2725">
                          <a:extLst>
                            <a:ext uri="{FF2B5EF4-FFF2-40B4-BE49-F238E27FC236}">
                              <a16:creationId xmlns:a16="http://schemas.microsoft.com/office/drawing/2014/main" id="{DC0A8EF0-EF08-C740-92D3-F1C0990C3C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13" name="Group 2712">
                        <a:extLst>
                          <a:ext uri="{FF2B5EF4-FFF2-40B4-BE49-F238E27FC236}">
                            <a16:creationId xmlns:a16="http://schemas.microsoft.com/office/drawing/2014/main" id="{2FC6AAD3-602F-0E4A-BE9B-2F9384FC57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19" name="Frame 2718">
                          <a:extLst>
                            <a:ext uri="{FF2B5EF4-FFF2-40B4-BE49-F238E27FC236}">
                              <a16:creationId xmlns:a16="http://schemas.microsoft.com/office/drawing/2014/main" id="{A1FC27E7-9C92-4944-B6E2-F7BE47ED80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20" name="Frame 2719">
                          <a:extLst>
                            <a:ext uri="{FF2B5EF4-FFF2-40B4-BE49-F238E27FC236}">
                              <a16:creationId xmlns:a16="http://schemas.microsoft.com/office/drawing/2014/main" id="{88B11009-5DA0-1D44-AFDF-58043CC918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21" name="Frame 2720">
                          <a:extLst>
                            <a:ext uri="{FF2B5EF4-FFF2-40B4-BE49-F238E27FC236}">
                              <a16:creationId xmlns:a16="http://schemas.microsoft.com/office/drawing/2014/main" id="{38F0903F-D4F6-CE46-B160-0DD70A2D8C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22" name="Rectangle 2721">
                          <a:extLst>
                            <a:ext uri="{FF2B5EF4-FFF2-40B4-BE49-F238E27FC236}">
                              <a16:creationId xmlns:a16="http://schemas.microsoft.com/office/drawing/2014/main" id="{8B9AFEC8-78B1-EA43-B8DF-918BAC179C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714" name="Group 2713">
                        <a:extLst>
                          <a:ext uri="{FF2B5EF4-FFF2-40B4-BE49-F238E27FC236}">
                            <a16:creationId xmlns:a16="http://schemas.microsoft.com/office/drawing/2014/main" id="{04F8816F-823D-F046-A182-F28EC3B11A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15" name="Frame 2714">
                          <a:extLst>
                            <a:ext uri="{FF2B5EF4-FFF2-40B4-BE49-F238E27FC236}">
                              <a16:creationId xmlns:a16="http://schemas.microsoft.com/office/drawing/2014/main" id="{B48BA2E8-E606-8B4B-A2A6-C28090DB5F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16" name="Frame 2715">
                          <a:extLst>
                            <a:ext uri="{FF2B5EF4-FFF2-40B4-BE49-F238E27FC236}">
                              <a16:creationId xmlns:a16="http://schemas.microsoft.com/office/drawing/2014/main" id="{879E6C82-6517-1C4B-B4CD-D994671F2B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17" name="Frame 2716">
                          <a:extLst>
                            <a:ext uri="{FF2B5EF4-FFF2-40B4-BE49-F238E27FC236}">
                              <a16:creationId xmlns:a16="http://schemas.microsoft.com/office/drawing/2014/main" id="{361CEE61-2AF0-C349-82D3-F5F31DECBA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18" name="Rectangle 2717">
                          <a:extLst>
                            <a:ext uri="{FF2B5EF4-FFF2-40B4-BE49-F238E27FC236}">
                              <a16:creationId xmlns:a16="http://schemas.microsoft.com/office/drawing/2014/main" id="{5A4393E6-2CF8-824E-B01D-B3E052E692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648" name="Group 2647">
                      <a:extLst>
                        <a:ext uri="{FF2B5EF4-FFF2-40B4-BE49-F238E27FC236}">
                          <a16:creationId xmlns:a16="http://schemas.microsoft.com/office/drawing/2014/main" id="{273A3529-3F53-AE4D-BB29-129F215025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691" name="Group 2690">
                        <a:extLst>
                          <a:ext uri="{FF2B5EF4-FFF2-40B4-BE49-F238E27FC236}">
                            <a16:creationId xmlns:a16="http://schemas.microsoft.com/office/drawing/2014/main" id="{D0C9372E-225D-C647-AF67-09DED9E126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07" name="Frame 2706">
                          <a:extLst>
                            <a:ext uri="{FF2B5EF4-FFF2-40B4-BE49-F238E27FC236}">
                              <a16:creationId xmlns:a16="http://schemas.microsoft.com/office/drawing/2014/main" id="{E0AE591A-A481-1A4D-B0D4-B92E992F1A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08" name="Frame 2707">
                          <a:extLst>
                            <a:ext uri="{FF2B5EF4-FFF2-40B4-BE49-F238E27FC236}">
                              <a16:creationId xmlns:a16="http://schemas.microsoft.com/office/drawing/2014/main" id="{72CDCB69-5DB8-6244-80D3-A4401687D9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09" name="Frame 2708">
                          <a:extLst>
                            <a:ext uri="{FF2B5EF4-FFF2-40B4-BE49-F238E27FC236}">
                              <a16:creationId xmlns:a16="http://schemas.microsoft.com/office/drawing/2014/main" id="{28B9508D-08EE-BB4D-8930-8A9A4C8626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10" name="Rectangle 2709">
                          <a:extLst>
                            <a:ext uri="{FF2B5EF4-FFF2-40B4-BE49-F238E27FC236}">
                              <a16:creationId xmlns:a16="http://schemas.microsoft.com/office/drawing/2014/main" id="{66F656D1-F733-F045-B59D-AC7985E497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92" name="Group 2691">
                        <a:extLst>
                          <a:ext uri="{FF2B5EF4-FFF2-40B4-BE49-F238E27FC236}">
                            <a16:creationId xmlns:a16="http://schemas.microsoft.com/office/drawing/2014/main" id="{70BB428F-3659-BE4C-98A8-8C31B82CCE0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703" name="Frame 2702">
                          <a:extLst>
                            <a:ext uri="{FF2B5EF4-FFF2-40B4-BE49-F238E27FC236}">
                              <a16:creationId xmlns:a16="http://schemas.microsoft.com/office/drawing/2014/main" id="{7D781BD2-6CCA-724F-9519-1225ED6E61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04" name="Frame 2703">
                          <a:extLst>
                            <a:ext uri="{FF2B5EF4-FFF2-40B4-BE49-F238E27FC236}">
                              <a16:creationId xmlns:a16="http://schemas.microsoft.com/office/drawing/2014/main" id="{CF0E0988-CE50-624C-97DF-493556CCED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05" name="Frame 2704">
                          <a:extLst>
                            <a:ext uri="{FF2B5EF4-FFF2-40B4-BE49-F238E27FC236}">
                              <a16:creationId xmlns:a16="http://schemas.microsoft.com/office/drawing/2014/main" id="{B5520D12-E89A-3145-B23B-F7DE416D6E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06" name="Rectangle 2705">
                          <a:extLst>
                            <a:ext uri="{FF2B5EF4-FFF2-40B4-BE49-F238E27FC236}">
                              <a16:creationId xmlns:a16="http://schemas.microsoft.com/office/drawing/2014/main" id="{F3A7DBA3-B20A-D34E-829A-CF81075E89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93" name="Group 2692">
                        <a:extLst>
                          <a:ext uri="{FF2B5EF4-FFF2-40B4-BE49-F238E27FC236}">
                            <a16:creationId xmlns:a16="http://schemas.microsoft.com/office/drawing/2014/main" id="{5C95804C-B7E5-B14A-B473-550FFE620C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99" name="Frame 2698">
                          <a:extLst>
                            <a:ext uri="{FF2B5EF4-FFF2-40B4-BE49-F238E27FC236}">
                              <a16:creationId xmlns:a16="http://schemas.microsoft.com/office/drawing/2014/main" id="{050256F6-8D4C-8347-93C8-5829F76C69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00" name="Frame 2699">
                          <a:extLst>
                            <a:ext uri="{FF2B5EF4-FFF2-40B4-BE49-F238E27FC236}">
                              <a16:creationId xmlns:a16="http://schemas.microsoft.com/office/drawing/2014/main" id="{317D4F10-2796-9D4F-93C8-69A6CFA091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01" name="Frame 2700">
                          <a:extLst>
                            <a:ext uri="{FF2B5EF4-FFF2-40B4-BE49-F238E27FC236}">
                              <a16:creationId xmlns:a16="http://schemas.microsoft.com/office/drawing/2014/main" id="{23043761-F47E-2644-9891-793CD8F660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702" name="Rectangle 2701">
                          <a:extLst>
                            <a:ext uri="{FF2B5EF4-FFF2-40B4-BE49-F238E27FC236}">
                              <a16:creationId xmlns:a16="http://schemas.microsoft.com/office/drawing/2014/main" id="{D2540168-AADD-3A45-8FEF-E1257507E2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94" name="Group 2693">
                        <a:extLst>
                          <a:ext uri="{FF2B5EF4-FFF2-40B4-BE49-F238E27FC236}">
                            <a16:creationId xmlns:a16="http://schemas.microsoft.com/office/drawing/2014/main" id="{0F2EDC85-068E-1646-85BC-9AAFF98B5D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95" name="Frame 2694">
                          <a:extLst>
                            <a:ext uri="{FF2B5EF4-FFF2-40B4-BE49-F238E27FC236}">
                              <a16:creationId xmlns:a16="http://schemas.microsoft.com/office/drawing/2014/main" id="{9DB8A41E-66EC-764D-B202-B026CC11E1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96" name="Frame 2695">
                          <a:extLst>
                            <a:ext uri="{FF2B5EF4-FFF2-40B4-BE49-F238E27FC236}">
                              <a16:creationId xmlns:a16="http://schemas.microsoft.com/office/drawing/2014/main" id="{5346AEB5-970B-8343-9A8F-74E7BA9D4A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97" name="Frame 2696">
                          <a:extLst>
                            <a:ext uri="{FF2B5EF4-FFF2-40B4-BE49-F238E27FC236}">
                              <a16:creationId xmlns:a16="http://schemas.microsoft.com/office/drawing/2014/main" id="{587B51E0-5D10-D14E-A9A2-C73303B13D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98" name="Rectangle 2697">
                          <a:extLst>
                            <a:ext uri="{FF2B5EF4-FFF2-40B4-BE49-F238E27FC236}">
                              <a16:creationId xmlns:a16="http://schemas.microsoft.com/office/drawing/2014/main" id="{3466289F-3FC1-D045-8662-42BA3A52E9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649" name="Group 2648">
                      <a:extLst>
                        <a:ext uri="{FF2B5EF4-FFF2-40B4-BE49-F238E27FC236}">
                          <a16:creationId xmlns:a16="http://schemas.microsoft.com/office/drawing/2014/main" id="{3DCE0DD4-FAE9-744F-8ACF-48EEBA0018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671" name="Group 2670">
                        <a:extLst>
                          <a:ext uri="{FF2B5EF4-FFF2-40B4-BE49-F238E27FC236}">
                            <a16:creationId xmlns:a16="http://schemas.microsoft.com/office/drawing/2014/main" id="{B6F67B3E-3837-D844-835D-681F632603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87" name="Frame 2686">
                          <a:extLst>
                            <a:ext uri="{FF2B5EF4-FFF2-40B4-BE49-F238E27FC236}">
                              <a16:creationId xmlns:a16="http://schemas.microsoft.com/office/drawing/2014/main" id="{33059F07-AF9F-4D47-B636-9E62EB2B8D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88" name="Frame 2687">
                          <a:extLst>
                            <a:ext uri="{FF2B5EF4-FFF2-40B4-BE49-F238E27FC236}">
                              <a16:creationId xmlns:a16="http://schemas.microsoft.com/office/drawing/2014/main" id="{690241C9-9CD8-FF43-88A0-C4EEA7C8D7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89" name="Frame 2688">
                          <a:extLst>
                            <a:ext uri="{FF2B5EF4-FFF2-40B4-BE49-F238E27FC236}">
                              <a16:creationId xmlns:a16="http://schemas.microsoft.com/office/drawing/2014/main" id="{8ADFF08D-6ED6-DC48-B225-20FF5FF4E2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90" name="Rectangle 2689">
                          <a:extLst>
                            <a:ext uri="{FF2B5EF4-FFF2-40B4-BE49-F238E27FC236}">
                              <a16:creationId xmlns:a16="http://schemas.microsoft.com/office/drawing/2014/main" id="{B9717D55-3945-CB45-8D11-7B9F4DEE0D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72" name="Group 2671">
                        <a:extLst>
                          <a:ext uri="{FF2B5EF4-FFF2-40B4-BE49-F238E27FC236}">
                            <a16:creationId xmlns:a16="http://schemas.microsoft.com/office/drawing/2014/main" id="{9039668D-AB1E-6E42-A435-6E9A70CE252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83" name="Frame 2682">
                          <a:extLst>
                            <a:ext uri="{FF2B5EF4-FFF2-40B4-BE49-F238E27FC236}">
                              <a16:creationId xmlns:a16="http://schemas.microsoft.com/office/drawing/2014/main" id="{DB8F0474-3687-164E-B88A-1462351DE7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84" name="Frame 2683">
                          <a:extLst>
                            <a:ext uri="{FF2B5EF4-FFF2-40B4-BE49-F238E27FC236}">
                              <a16:creationId xmlns:a16="http://schemas.microsoft.com/office/drawing/2014/main" id="{0D743DEA-57D7-AF46-B2E0-97C0AB993C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85" name="Frame 2684">
                          <a:extLst>
                            <a:ext uri="{FF2B5EF4-FFF2-40B4-BE49-F238E27FC236}">
                              <a16:creationId xmlns:a16="http://schemas.microsoft.com/office/drawing/2014/main" id="{62FE9891-20F5-EF45-88D1-51AEE25DD0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86" name="Rectangle 2685">
                          <a:extLst>
                            <a:ext uri="{FF2B5EF4-FFF2-40B4-BE49-F238E27FC236}">
                              <a16:creationId xmlns:a16="http://schemas.microsoft.com/office/drawing/2014/main" id="{B5924D5B-5BC7-2242-B0F5-8E03AC07D9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73" name="Group 2672">
                        <a:extLst>
                          <a:ext uri="{FF2B5EF4-FFF2-40B4-BE49-F238E27FC236}">
                            <a16:creationId xmlns:a16="http://schemas.microsoft.com/office/drawing/2014/main" id="{74DD6929-E485-F04D-98CF-87881226DD1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79" name="Frame 2678">
                          <a:extLst>
                            <a:ext uri="{FF2B5EF4-FFF2-40B4-BE49-F238E27FC236}">
                              <a16:creationId xmlns:a16="http://schemas.microsoft.com/office/drawing/2014/main" id="{35CF6CB9-98C5-B145-BB7E-3F29DC8018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80" name="Frame 2679">
                          <a:extLst>
                            <a:ext uri="{FF2B5EF4-FFF2-40B4-BE49-F238E27FC236}">
                              <a16:creationId xmlns:a16="http://schemas.microsoft.com/office/drawing/2014/main" id="{6BB96D8E-E2CF-8C45-AD02-470AEC473C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81" name="Frame 2680">
                          <a:extLst>
                            <a:ext uri="{FF2B5EF4-FFF2-40B4-BE49-F238E27FC236}">
                              <a16:creationId xmlns:a16="http://schemas.microsoft.com/office/drawing/2014/main" id="{187F506E-4FD3-924F-B777-B2E902430F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82" name="Rectangle 2681">
                          <a:extLst>
                            <a:ext uri="{FF2B5EF4-FFF2-40B4-BE49-F238E27FC236}">
                              <a16:creationId xmlns:a16="http://schemas.microsoft.com/office/drawing/2014/main" id="{16C889A1-B0AC-5341-9E2E-5318C96F22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74" name="Group 2673">
                        <a:extLst>
                          <a:ext uri="{FF2B5EF4-FFF2-40B4-BE49-F238E27FC236}">
                            <a16:creationId xmlns:a16="http://schemas.microsoft.com/office/drawing/2014/main" id="{F4A21D76-C4C8-8C4F-A124-F4910A666C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75" name="Frame 2674">
                          <a:extLst>
                            <a:ext uri="{FF2B5EF4-FFF2-40B4-BE49-F238E27FC236}">
                              <a16:creationId xmlns:a16="http://schemas.microsoft.com/office/drawing/2014/main" id="{48CEF3C7-E522-714A-8019-178584693B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76" name="Frame 2675">
                          <a:extLst>
                            <a:ext uri="{FF2B5EF4-FFF2-40B4-BE49-F238E27FC236}">
                              <a16:creationId xmlns:a16="http://schemas.microsoft.com/office/drawing/2014/main" id="{6D0D9435-ADF4-1943-8BC6-603144AB4C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77" name="Frame 2676">
                          <a:extLst>
                            <a:ext uri="{FF2B5EF4-FFF2-40B4-BE49-F238E27FC236}">
                              <a16:creationId xmlns:a16="http://schemas.microsoft.com/office/drawing/2014/main" id="{6BA01B5F-A596-B94E-86C2-7F29A3CF84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78" name="Rectangle 2677">
                          <a:extLst>
                            <a:ext uri="{FF2B5EF4-FFF2-40B4-BE49-F238E27FC236}">
                              <a16:creationId xmlns:a16="http://schemas.microsoft.com/office/drawing/2014/main" id="{4776579B-14BC-794C-8B1A-1050F5350A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650" name="Group 2649">
                      <a:extLst>
                        <a:ext uri="{FF2B5EF4-FFF2-40B4-BE49-F238E27FC236}">
                          <a16:creationId xmlns:a16="http://schemas.microsoft.com/office/drawing/2014/main" id="{8AAC05B1-941A-0149-AB81-D538E42C75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651" name="Group 2650">
                        <a:extLst>
                          <a:ext uri="{FF2B5EF4-FFF2-40B4-BE49-F238E27FC236}">
                            <a16:creationId xmlns:a16="http://schemas.microsoft.com/office/drawing/2014/main" id="{C146E3B9-50C8-034D-81D5-61AFF950D2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67" name="Frame 2666">
                          <a:extLst>
                            <a:ext uri="{FF2B5EF4-FFF2-40B4-BE49-F238E27FC236}">
                              <a16:creationId xmlns:a16="http://schemas.microsoft.com/office/drawing/2014/main" id="{508AF958-245B-5748-94BC-360115A4A0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68" name="Frame 2667">
                          <a:extLst>
                            <a:ext uri="{FF2B5EF4-FFF2-40B4-BE49-F238E27FC236}">
                              <a16:creationId xmlns:a16="http://schemas.microsoft.com/office/drawing/2014/main" id="{3CF5289A-821C-FE41-99AF-BBC964B945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69" name="Frame 2668">
                          <a:extLst>
                            <a:ext uri="{FF2B5EF4-FFF2-40B4-BE49-F238E27FC236}">
                              <a16:creationId xmlns:a16="http://schemas.microsoft.com/office/drawing/2014/main" id="{504290CE-57A7-7641-B0F8-19BD11416F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70" name="Rectangle 2669">
                          <a:extLst>
                            <a:ext uri="{FF2B5EF4-FFF2-40B4-BE49-F238E27FC236}">
                              <a16:creationId xmlns:a16="http://schemas.microsoft.com/office/drawing/2014/main" id="{4DDCC4EB-A921-C94B-BB10-364511C02B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52" name="Group 2651">
                        <a:extLst>
                          <a:ext uri="{FF2B5EF4-FFF2-40B4-BE49-F238E27FC236}">
                            <a16:creationId xmlns:a16="http://schemas.microsoft.com/office/drawing/2014/main" id="{5310C062-663A-A044-B335-C0C87863D4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63" name="Frame 2662">
                          <a:extLst>
                            <a:ext uri="{FF2B5EF4-FFF2-40B4-BE49-F238E27FC236}">
                              <a16:creationId xmlns:a16="http://schemas.microsoft.com/office/drawing/2014/main" id="{30111206-2068-FB4F-87A9-7354FEC2A1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64" name="Frame 2663">
                          <a:extLst>
                            <a:ext uri="{FF2B5EF4-FFF2-40B4-BE49-F238E27FC236}">
                              <a16:creationId xmlns:a16="http://schemas.microsoft.com/office/drawing/2014/main" id="{E753213E-694B-3644-B4B1-5DF24138CA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65" name="Frame 2664">
                          <a:extLst>
                            <a:ext uri="{FF2B5EF4-FFF2-40B4-BE49-F238E27FC236}">
                              <a16:creationId xmlns:a16="http://schemas.microsoft.com/office/drawing/2014/main" id="{7A7DDC7B-5851-DB48-9C65-A7EECAE112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66" name="Rectangle 2665">
                          <a:extLst>
                            <a:ext uri="{FF2B5EF4-FFF2-40B4-BE49-F238E27FC236}">
                              <a16:creationId xmlns:a16="http://schemas.microsoft.com/office/drawing/2014/main" id="{743333A3-3BFA-B941-8832-ADD1B29F5C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53" name="Group 2652">
                        <a:extLst>
                          <a:ext uri="{FF2B5EF4-FFF2-40B4-BE49-F238E27FC236}">
                            <a16:creationId xmlns:a16="http://schemas.microsoft.com/office/drawing/2014/main" id="{E5BB4B53-8558-1F40-8C30-23B78445C1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59" name="Frame 2658">
                          <a:extLst>
                            <a:ext uri="{FF2B5EF4-FFF2-40B4-BE49-F238E27FC236}">
                              <a16:creationId xmlns:a16="http://schemas.microsoft.com/office/drawing/2014/main" id="{034786AB-DBEF-7946-8FA2-928F777074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60" name="Frame 2659">
                          <a:extLst>
                            <a:ext uri="{FF2B5EF4-FFF2-40B4-BE49-F238E27FC236}">
                              <a16:creationId xmlns:a16="http://schemas.microsoft.com/office/drawing/2014/main" id="{22817D20-4765-624D-A69F-D79070DF78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61" name="Frame 2660">
                          <a:extLst>
                            <a:ext uri="{FF2B5EF4-FFF2-40B4-BE49-F238E27FC236}">
                              <a16:creationId xmlns:a16="http://schemas.microsoft.com/office/drawing/2014/main" id="{3D1E14B2-F05C-444B-8767-B3A33F550C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62" name="Rectangle 2661">
                          <a:extLst>
                            <a:ext uri="{FF2B5EF4-FFF2-40B4-BE49-F238E27FC236}">
                              <a16:creationId xmlns:a16="http://schemas.microsoft.com/office/drawing/2014/main" id="{58C24BC1-7030-E243-977F-D2EAC4173D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54" name="Group 2653">
                        <a:extLst>
                          <a:ext uri="{FF2B5EF4-FFF2-40B4-BE49-F238E27FC236}">
                            <a16:creationId xmlns:a16="http://schemas.microsoft.com/office/drawing/2014/main" id="{7B95CDB8-726C-734C-8BB1-9584EC0EAB9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55" name="Frame 2654">
                          <a:extLst>
                            <a:ext uri="{FF2B5EF4-FFF2-40B4-BE49-F238E27FC236}">
                              <a16:creationId xmlns:a16="http://schemas.microsoft.com/office/drawing/2014/main" id="{19608D38-D6C5-C247-B5C0-FC3623A5AC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56" name="Frame 2655">
                          <a:extLst>
                            <a:ext uri="{FF2B5EF4-FFF2-40B4-BE49-F238E27FC236}">
                              <a16:creationId xmlns:a16="http://schemas.microsoft.com/office/drawing/2014/main" id="{C72840A0-08D9-664D-AEA8-BC008661F6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57" name="Frame 2656">
                          <a:extLst>
                            <a:ext uri="{FF2B5EF4-FFF2-40B4-BE49-F238E27FC236}">
                              <a16:creationId xmlns:a16="http://schemas.microsoft.com/office/drawing/2014/main" id="{1E40A8A1-61C5-F649-A68C-F0A7B43BC8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58" name="Rectangle 2657">
                          <a:extLst>
                            <a:ext uri="{FF2B5EF4-FFF2-40B4-BE49-F238E27FC236}">
                              <a16:creationId xmlns:a16="http://schemas.microsoft.com/office/drawing/2014/main" id="{78911920-37E9-9E43-BE24-FC7E9325A8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640" name="Hexagon 2639">
                    <a:extLst>
                      <a:ext uri="{FF2B5EF4-FFF2-40B4-BE49-F238E27FC236}">
                        <a16:creationId xmlns:a16="http://schemas.microsoft.com/office/drawing/2014/main" id="{F1CE9A12-3DD3-934E-875C-B750D02B3379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41" name="Left-right Arrow 2640">
                    <a:extLst>
                      <a:ext uri="{FF2B5EF4-FFF2-40B4-BE49-F238E27FC236}">
                        <a16:creationId xmlns:a16="http://schemas.microsoft.com/office/drawing/2014/main" id="{DC6ABBE1-8726-7543-B287-FC743F8EC62F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642" name="Left-right Arrow 2641">
                    <a:extLst>
                      <a:ext uri="{FF2B5EF4-FFF2-40B4-BE49-F238E27FC236}">
                        <a16:creationId xmlns:a16="http://schemas.microsoft.com/office/drawing/2014/main" id="{DF0C66D2-85B2-0044-9FF1-3DF1578E3CF0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643" name="Left-right Arrow 2642">
                    <a:extLst>
                      <a:ext uri="{FF2B5EF4-FFF2-40B4-BE49-F238E27FC236}">
                        <a16:creationId xmlns:a16="http://schemas.microsoft.com/office/drawing/2014/main" id="{10744EE5-C709-0649-B8EE-2C22BC3B1FE2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644" name="Left-right Arrow 2643">
                    <a:extLst>
                      <a:ext uri="{FF2B5EF4-FFF2-40B4-BE49-F238E27FC236}">
                        <a16:creationId xmlns:a16="http://schemas.microsoft.com/office/drawing/2014/main" id="{5A5F595D-BC51-0D46-BB9A-F460964DA171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645" name="Left-right Arrow 2644">
                    <a:extLst>
                      <a:ext uri="{FF2B5EF4-FFF2-40B4-BE49-F238E27FC236}">
                        <a16:creationId xmlns:a16="http://schemas.microsoft.com/office/drawing/2014/main" id="{BE8972E7-E6C0-2A44-BC9B-903AA2184A44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646" name="Left-right Arrow 2645">
                    <a:extLst>
                      <a:ext uri="{FF2B5EF4-FFF2-40B4-BE49-F238E27FC236}">
                        <a16:creationId xmlns:a16="http://schemas.microsoft.com/office/drawing/2014/main" id="{C6568036-9CB0-7D46-95E1-AA02C7993C3C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2546" name="Group 2545">
                  <a:extLst>
                    <a:ext uri="{FF2B5EF4-FFF2-40B4-BE49-F238E27FC236}">
                      <a16:creationId xmlns:a16="http://schemas.microsoft.com/office/drawing/2014/main" id="{5AFFF7E7-AB0D-074F-A2DE-2D6F081A00DB}"/>
                    </a:ext>
                  </a:extLst>
                </p:cNvPr>
                <p:cNvGrpSpPr/>
                <p:nvPr/>
              </p:nvGrpSpPr>
              <p:grpSpPr>
                <a:xfrm>
                  <a:off x="3821134" y="89420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2547" name="Group 2546">
                    <a:extLst>
                      <a:ext uri="{FF2B5EF4-FFF2-40B4-BE49-F238E27FC236}">
                        <a16:creationId xmlns:a16="http://schemas.microsoft.com/office/drawing/2014/main" id="{EC5D95C5-C8B9-B348-AB68-A7C790218A31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2555" name="Group 2554">
                      <a:extLst>
                        <a:ext uri="{FF2B5EF4-FFF2-40B4-BE49-F238E27FC236}">
                          <a16:creationId xmlns:a16="http://schemas.microsoft.com/office/drawing/2014/main" id="{073CE850-7237-2643-8795-823E123ECB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619" name="Group 2618">
                        <a:extLst>
                          <a:ext uri="{FF2B5EF4-FFF2-40B4-BE49-F238E27FC236}">
                            <a16:creationId xmlns:a16="http://schemas.microsoft.com/office/drawing/2014/main" id="{E10C1ECE-13FB-D54A-B083-6517D5AEEC7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35" name="Frame 2634">
                          <a:extLst>
                            <a:ext uri="{FF2B5EF4-FFF2-40B4-BE49-F238E27FC236}">
                              <a16:creationId xmlns:a16="http://schemas.microsoft.com/office/drawing/2014/main" id="{FBB63397-A1CA-CC40-9118-B6EC4831DD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36" name="Frame 2635">
                          <a:extLst>
                            <a:ext uri="{FF2B5EF4-FFF2-40B4-BE49-F238E27FC236}">
                              <a16:creationId xmlns:a16="http://schemas.microsoft.com/office/drawing/2014/main" id="{666C1BB1-1CC0-7641-BFB0-0E695DEF30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37" name="Frame 2636">
                          <a:extLst>
                            <a:ext uri="{FF2B5EF4-FFF2-40B4-BE49-F238E27FC236}">
                              <a16:creationId xmlns:a16="http://schemas.microsoft.com/office/drawing/2014/main" id="{878471C3-07B3-9F43-9020-5F0A60F486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38" name="Rectangle 2637">
                          <a:extLst>
                            <a:ext uri="{FF2B5EF4-FFF2-40B4-BE49-F238E27FC236}">
                              <a16:creationId xmlns:a16="http://schemas.microsoft.com/office/drawing/2014/main" id="{32E9FF11-4D57-B24A-8926-4EA030DC8C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20" name="Group 2619">
                        <a:extLst>
                          <a:ext uri="{FF2B5EF4-FFF2-40B4-BE49-F238E27FC236}">
                            <a16:creationId xmlns:a16="http://schemas.microsoft.com/office/drawing/2014/main" id="{38533627-8B85-DB42-A749-FD78BC87623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31" name="Frame 2630">
                          <a:extLst>
                            <a:ext uri="{FF2B5EF4-FFF2-40B4-BE49-F238E27FC236}">
                              <a16:creationId xmlns:a16="http://schemas.microsoft.com/office/drawing/2014/main" id="{3A5396DB-8FBF-EF4E-9AC1-67B3D54B49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32" name="Frame 2631">
                          <a:extLst>
                            <a:ext uri="{FF2B5EF4-FFF2-40B4-BE49-F238E27FC236}">
                              <a16:creationId xmlns:a16="http://schemas.microsoft.com/office/drawing/2014/main" id="{3E5D7E49-BC5A-CB43-9CB0-53CB0B25BA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33" name="Frame 2632">
                          <a:extLst>
                            <a:ext uri="{FF2B5EF4-FFF2-40B4-BE49-F238E27FC236}">
                              <a16:creationId xmlns:a16="http://schemas.microsoft.com/office/drawing/2014/main" id="{7AB85AB6-2876-9A47-85B6-708232408D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34" name="Rectangle 2633">
                          <a:extLst>
                            <a:ext uri="{FF2B5EF4-FFF2-40B4-BE49-F238E27FC236}">
                              <a16:creationId xmlns:a16="http://schemas.microsoft.com/office/drawing/2014/main" id="{3E06F602-F1D4-8B4C-B3C0-D6CD59F83C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21" name="Group 2620">
                        <a:extLst>
                          <a:ext uri="{FF2B5EF4-FFF2-40B4-BE49-F238E27FC236}">
                            <a16:creationId xmlns:a16="http://schemas.microsoft.com/office/drawing/2014/main" id="{7F634085-F166-A44A-8B26-87A9328921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27" name="Frame 2626">
                          <a:extLst>
                            <a:ext uri="{FF2B5EF4-FFF2-40B4-BE49-F238E27FC236}">
                              <a16:creationId xmlns:a16="http://schemas.microsoft.com/office/drawing/2014/main" id="{67E4E0AB-6273-B748-8ADA-0E7BCC8D2E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28" name="Frame 2627">
                          <a:extLst>
                            <a:ext uri="{FF2B5EF4-FFF2-40B4-BE49-F238E27FC236}">
                              <a16:creationId xmlns:a16="http://schemas.microsoft.com/office/drawing/2014/main" id="{451C1F67-345B-E843-A171-21B6F90BB2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29" name="Frame 2628">
                          <a:extLst>
                            <a:ext uri="{FF2B5EF4-FFF2-40B4-BE49-F238E27FC236}">
                              <a16:creationId xmlns:a16="http://schemas.microsoft.com/office/drawing/2014/main" id="{FE3B00B2-6922-F047-9ED8-A06EE1A3C2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30" name="Rectangle 2629">
                          <a:extLst>
                            <a:ext uri="{FF2B5EF4-FFF2-40B4-BE49-F238E27FC236}">
                              <a16:creationId xmlns:a16="http://schemas.microsoft.com/office/drawing/2014/main" id="{9E33A541-3973-B241-89CC-4A498F1893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22" name="Group 2621">
                        <a:extLst>
                          <a:ext uri="{FF2B5EF4-FFF2-40B4-BE49-F238E27FC236}">
                            <a16:creationId xmlns:a16="http://schemas.microsoft.com/office/drawing/2014/main" id="{9261DC78-972B-CD4E-8898-9D9A3B460F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23" name="Frame 2622">
                          <a:extLst>
                            <a:ext uri="{FF2B5EF4-FFF2-40B4-BE49-F238E27FC236}">
                              <a16:creationId xmlns:a16="http://schemas.microsoft.com/office/drawing/2014/main" id="{D0312284-044F-0948-89FC-B8DF0AE208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24" name="Frame 2623">
                          <a:extLst>
                            <a:ext uri="{FF2B5EF4-FFF2-40B4-BE49-F238E27FC236}">
                              <a16:creationId xmlns:a16="http://schemas.microsoft.com/office/drawing/2014/main" id="{42CDB816-1FB2-2545-9405-A77839120A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25" name="Frame 2624">
                          <a:extLst>
                            <a:ext uri="{FF2B5EF4-FFF2-40B4-BE49-F238E27FC236}">
                              <a16:creationId xmlns:a16="http://schemas.microsoft.com/office/drawing/2014/main" id="{2997FC8E-D92F-5B4B-BD20-F932032741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26" name="Rectangle 2625">
                          <a:extLst>
                            <a:ext uri="{FF2B5EF4-FFF2-40B4-BE49-F238E27FC236}">
                              <a16:creationId xmlns:a16="http://schemas.microsoft.com/office/drawing/2014/main" id="{631D5C4C-5CE3-AC44-9F99-82A5FE136F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556" name="Group 2555">
                      <a:extLst>
                        <a:ext uri="{FF2B5EF4-FFF2-40B4-BE49-F238E27FC236}">
                          <a16:creationId xmlns:a16="http://schemas.microsoft.com/office/drawing/2014/main" id="{C83F4B05-D41D-9C4C-A464-8124270858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599" name="Group 2598">
                        <a:extLst>
                          <a:ext uri="{FF2B5EF4-FFF2-40B4-BE49-F238E27FC236}">
                            <a16:creationId xmlns:a16="http://schemas.microsoft.com/office/drawing/2014/main" id="{4211E61F-81A8-6249-BC13-20ABC72655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15" name="Frame 2614">
                          <a:extLst>
                            <a:ext uri="{FF2B5EF4-FFF2-40B4-BE49-F238E27FC236}">
                              <a16:creationId xmlns:a16="http://schemas.microsoft.com/office/drawing/2014/main" id="{DC4C5119-D684-204A-9DEA-FF4DE83E13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16" name="Frame 2615">
                          <a:extLst>
                            <a:ext uri="{FF2B5EF4-FFF2-40B4-BE49-F238E27FC236}">
                              <a16:creationId xmlns:a16="http://schemas.microsoft.com/office/drawing/2014/main" id="{BAAACD3D-12EA-5B42-BE8E-DFF04A5C8E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17" name="Frame 2616">
                          <a:extLst>
                            <a:ext uri="{FF2B5EF4-FFF2-40B4-BE49-F238E27FC236}">
                              <a16:creationId xmlns:a16="http://schemas.microsoft.com/office/drawing/2014/main" id="{A3AA1153-9B40-6645-A3EA-F719F99942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18" name="Rectangle 2617">
                          <a:extLst>
                            <a:ext uri="{FF2B5EF4-FFF2-40B4-BE49-F238E27FC236}">
                              <a16:creationId xmlns:a16="http://schemas.microsoft.com/office/drawing/2014/main" id="{8D97C03B-DE60-0F4B-AAA2-E28BACB137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00" name="Group 2599">
                        <a:extLst>
                          <a:ext uri="{FF2B5EF4-FFF2-40B4-BE49-F238E27FC236}">
                            <a16:creationId xmlns:a16="http://schemas.microsoft.com/office/drawing/2014/main" id="{0A07348C-4CD7-6C4F-AE1C-16A34BF1DD2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11" name="Frame 2610">
                          <a:extLst>
                            <a:ext uri="{FF2B5EF4-FFF2-40B4-BE49-F238E27FC236}">
                              <a16:creationId xmlns:a16="http://schemas.microsoft.com/office/drawing/2014/main" id="{49D23178-D76E-934F-894A-EBCCDA48B7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12" name="Frame 2611">
                          <a:extLst>
                            <a:ext uri="{FF2B5EF4-FFF2-40B4-BE49-F238E27FC236}">
                              <a16:creationId xmlns:a16="http://schemas.microsoft.com/office/drawing/2014/main" id="{75FD3C30-2124-3C42-B6A7-279E6B4A3C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13" name="Frame 2612">
                          <a:extLst>
                            <a:ext uri="{FF2B5EF4-FFF2-40B4-BE49-F238E27FC236}">
                              <a16:creationId xmlns:a16="http://schemas.microsoft.com/office/drawing/2014/main" id="{4CAA692A-20F3-2649-8347-39679FE64D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14" name="Rectangle 2613">
                          <a:extLst>
                            <a:ext uri="{FF2B5EF4-FFF2-40B4-BE49-F238E27FC236}">
                              <a16:creationId xmlns:a16="http://schemas.microsoft.com/office/drawing/2014/main" id="{7B4AE359-B761-6F42-B5A5-92A57DBF15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01" name="Group 2600">
                        <a:extLst>
                          <a:ext uri="{FF2B5EF4-FFF2-40B4-BE49-F238E27FC236}">
                            <a16:creationId xmlns:a16="http://schemas.microsoft.com/office/drawing/2014/main" id="{448D61C6-3360-B047-9669-8AB072070B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07" name="Frame 2606">
                          <a:extLst>
                            <a:ext uri="{FF2B5EF4-FFF2-40B4-BE49-F238E27FC236}">
                              <a16:creationId xmlns:a16="http://schemas.microsoft.com/office/drawing/2014/main" id="{E3CA0D4F-7852-7344-8270-8FE84950CF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08" name="Frame 2607">
                          <a:extLst>
                            <a:ext uri="{FF2B5EF4-FFF2-40B4-BE49-F238E27FC236}">
                              <a16:creationId xmlns:a16="http://schemas.microsoft.com/office/drawing/2014/main" id="{6AA9BA90-7091-594F-A9BD-0C4F37EEC0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09" name="Frame 2608">
                          <a:extLst>
                            <a:ext uri="{FF2B5EF4-FFF2-40B4-BE49-F238E27FC236}">
                              <a16:creationId xmlns:a16="http://schemas.microsoft.com/office/drawing/2014/main" id="{76859D27-9AD4-344D-B263-B130095B6F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10" name="Rectangle 2609">
                          <a:extLst>
                            <a:ext uri="{FF2B5EF4-FFF2-40B4-BE49-F238E27FC236}">
                              <a16:creationId xmlns:a16="http://schemas.microsoft.com/office/drawing/2014/main" id="{E1327A8C-FF30-7343-B62A-06CA6702A5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602" name="Group 2601">
                        <a:extLst>
                          <a:ext uri="{FF2B5EF4-FFF2-40B4-BE49-F238E27FC236}">
                            <a16:creationId xmlns:a16="http://schemas.microsoft.com/office/drawing/2014/main" id="{659F067C-47D3-274B-957C-1F8DC42409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603" name="Frame 2602">
                          <a:extLst>
                            <a:ext uri="{FF2B5EF4-FFF2-40B4-BE49-F238E27FC236}">
                              <a16:creationId xmlns:a16="http://schemas.microsoft.com/office/drawing/2014/main" id="{54D2B1FC-EFAE-6C4F-B027-8E5837BD6B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04" name="Frame 2603">
                          <a:extLst>
                            <a:ext uri="{FF2B5EF4-FFF2-40B4-BE49-F238E27FC236}">
                              <a16:creationId xmlns:a16="http://schemas.microsoft.com/office/drawing/2014/main" id="{02797DC0-D4A3-254F-941B-F45C66E0E5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05" name="Frame 2604">
                          <a:extLst>
                            <a:ext uri="{FF2B5EF4-FFF2-40B4-BE49-F238E27FC236}">
                              <a16:creationId xmlns:a16="http://schemas.microsoft.com/office/drawing/2014/main" id="{20FCEAD0-5BAD-FB41-915C-D49779C3EC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606" name="Rectangle 2605">
                          <a:extLst>
                            <a:ext uri="{FF2B5EF4-FFF2-40B4-BE49-F238E27FC236}">
                              <a16:creationId xmlns:a16="http://schemas.microsoft.com/office/drawing/2014/main" id="{0D48E6D8-9600-C34F-944F-7619C08184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557" name="Group 2556">
                      <a:extLst>
                        <a:ext uri="{FF2B5EF4-FFF2-40B4-BE49-F238E27FC236}">
                          <a16:creationId xmlns:a16="http://schemas.microsoft.com/office/drawing/2014/main" id="{D6097F58-DE47-AB40-BF24-C080E036B1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579" name="Group 2578">
                        <a:extLst>
                          <a:ext uri="{FF2B5EF4-FFF2-40B4-BE49-F238E27FC236}">
                            <a16:creationId xmlns:a16="http://schemas.microsoft.com/office/drawing/2014/main" id="{D3BD4EC3-6D09-D647-A325-636BC4E427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95" name="Frame 2594">
                          <a:extLst>
                            <a:ext uri="{FF2B5EF4-FFF2-40B4-BE49-F238E27FC236}">
                              <a16:creationId xmlns:a16="http://schemas.microsoft.com/office/drawing/2014/main" id="{61FFF737-4EF0-9444-B1D2-21BF39A5E1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96" name="Frame 2595">
                          <a:extLst>
                            <a:ext uri="{FF2B5EF4-FFF2-40B4-BE49-F238E27FC236}">
                              <a16:creationId xmlns:a16="http://schemas.microsoft.com/office/drawing/2014/main" id="{14706EFE-E88E-F44F-AF81-20B99E9E18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97" name="Frame 2596">
                          <a:extLst>
                            <a:ext uri="{FF2B5EF4-FFF2-40B4-BE49-F238E27FC236}">
                              <a16:creationId xmlns:a16="http://schemas.microsoft.com/office/drawing/2014/main" id="{9FBCA5F3-8F8E-D146-A38B-FC0792C820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98" name="Rectangle 2597">
                          <a:extLst>
                            <a:ext uri="{FF2B5EF4-FFF2-40B4-BE49-F238E27FC236}">
                              <a16:creationId xmlns:a16="http://schemas.microsoft.com/office/drawing/2014/main" id="{68FE4555-78F7-7F4E-A844-C01766212F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80" name="Group 2579">
                        <a:extLst>
                          <a:ext uri="{FF2B5EF4-FFF2-40B4-BE49-F238E27FC236}">
                            <a16:creationId xmlns:a16="http://schemas.microsoft.com/office/drawing/2014/main" id="{F2E659BF-377A-4B4D-92D5-E3F8903F76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91" name="Frame 2590">
                          <a:extLst>
                            <a:ext uri="{FF2B5EF4-FFF2-40B4-BE49-F238E27FC236}">
                              <a16:creationId xmlns:a16="http://schemas.microsoft.com/office/drawing/2014/main" id="{7B0D2895-0965-4E4E-8C88-D3C37B31A9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92" name="Frame 2591">
                          <a:extLst>
                            <a:ext uri="{FF2B5EF4-FFF2-40B4-BE49-F238E27FC236}">
                              <a16:creationId xmlns:a16="http://schemas.microsoft.com/office/drawing/2014/main" id="{E11F43B1-A07B-E240-85C5-5766487366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93" name="Frame 2592">
                          <a:extLst>
                            <a:ext uri="{FF2B5EF4-FFF2-40B4-BE49-F238E27FC236}">
                              <a16:creationId xmlns:a16="http://schemas.microsoft.com/office/drawing/2014/main" id="{F68DAAAE-7B3D-574C-BA82-45C72C3598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94" name="Rectangle 2593">
                          <a:extLst>
                            <a:ext uri="{FF2B5EF4-FFF2-40B4-BE49-F238E27FC236}">
                              <a16:creationId xmlns:a16="http://schemas.microsoft.com/office/drawing/2014/main" id="{B1B94F1B-0D7A-DD48-9345-D652715EE7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81" name="Group 2580">
                        <a:extLst>
                          <a:ext uri="{FF2B5EF4-FFF2-40B4-BE49-F238E27FC236}">
                            <a16:creationId xmlns:a16="http://schemas.microsoft.com/office/drawing/2014/main" id="{68BC03B5-88C2-6644-B76E-717A5EA934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87" name="Frame 2586">
                          <a:extLst>
                            <a:ext uri="{FF2B5EF4-FFF2-40B4-BE49-F238E27FC236}">
                              <a16:creationId xmlns:a16="http://schemas.microsoft.com/office/drawing/2014/main" id="{31AC1B1D-6946-CB4C-B9D4-395C55E873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88" name="Frame 2587">
                          <a:extLst>
                            <a:ext uri="{FF2B5EF4-FFF2-40B4-BE49-F238E27FC236}">
                              <a16:creationId xmlns:a16="http://schemas.microsoft.com/office/drawing/2014/main" id="{38D4115B-A63C-9840-B5FE-81B661C4D8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89" name="Frame 2588">
                          <a:extLst>
                            <a:ext uri="{FF2B5EF4-FFF2-40B4-BE49-F238E27FC236}">
                              <a16:creationId xmlns:a16="http://schemas.microsoft.com/office/drawing/2014/main" id="{0DB364CD-4A42-6242-992F-49D39D0B35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90" name="Rectangle 2589">
                          <a:extLst>
                            <a:ext uri="{FF2B5EF4-FFF2-40B4-BE49-F238E27FC236}">
                              <a16:creationId xmlns:a16="http://schemas.microsoft.com/office/drawing/2014/main" id="{7B0854E2-9E56-864A-A420-553BEB309D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82" name="Group 2581">
                        <a:extLst>
                          <a:ext uri="{FF2B5EF4-FFF2-40B4-BE49-F238E27FC236}">
                            <a16:creationId xmlns:a16="http://schemas.microsoft.com/office/drawing/2014/main" id="{64BEBFFF-87D7-AA4F-B60B-E77E71BACDE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83" name="Frame 2582">
                          <a:extLst>
                            <a:ext uri="{FF2B5EF4-FFF2-40B4-BE49-F238E27FC236}">
                              <a16:creationId xmlns:a16="http://schemas.microsoft.com/office/drawing/2014/main" id="{F2AC6F36-8B8E-E940-9DE2-B0E5CCD82F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84" name="Frame 2583">
                          <a:extLst>
                            <a:ext uri="{FF2B5EF4-FFF2-40B4-BE49-F238E27FC236}">
                              <a16:creationId xmlns:a16="http://schemas.microsoft.com/office/drawing/2014/main" id="{0B872CDD-3ABB-0446-BF6A-0B27255D71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85" name="Frame 2584">
                          <a:extLst>
                            <a:ext uri="{FF2B5EF4-FFF2-40B4-BE49-F238E27FC236}">
                              <a16:creationId xmlns:a16="http://schemas.microsoft.com/office/drawing/2014/main" id="{C73C9C6A-9B38-E74E-98EE-AEBA9F7E83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86" name="Rectangle 2585">
                          <a:extLst>
                            <a:ext uri="{FF2B5EF4-FFF2-40B4-BE49-F238E27FC236}">
                              <a16:creationId xmlns:a16="http://schemas.microsoft.com/office/drawing/2014/main" id="{295452DD-D6FA-7A49-A660-7495783773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558" name="Group 2557">
                      <a:extLst>
                        <a:ext uri="{FF2B5EF4-FFF2-40B4-BE49-F238E27FC236}">
                          <a16:creationId xmlns:a16="http://schemas.microsoft.com/office/drawing/2014/main" id="{DBD75A4B-9D7D-9844-976E-7385F5D5B9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559" name="Group 2558">
                        <a:extLst>
                          <a:ext uri="{FF2B5EF4-FFF2-40B4-BE49-F238E27FC236}">
                            <a16:creationId xmlns:a16="http://schemas.microsoft.com/office/drawing/2014/main" id="{84BF94E5-F893-2642-9A3E-402CFE0CAE4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75" name="Frame 2574">
                          <a:extLst>
                            <a:ext uri="{FF2B5EF4-FFF2-40B4-BE49-F238E27FC236}">
                              <a16:creationId xmlns:a16="http://schemas.microsoft.com/office/drawing/2014/main" id="{EADDB1BB-D0E4-9049-A13C-A629B51EA4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76" name="Frame 2575">
                          <a:extLst>
                            <a:ext uri="{FF2B5EF4-FFF2-40B4-BE49-F238E27FC236}">
                              <a16:creationId xmlns:a16="http://schemas.microsoft.com/office/drawing/2014/main" id="{44717722-CD80-1B40-B854-FAE5883DEF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77" name="Frame 2576">
                          <a:extLst>
                            <a:ext uri="{FF2B5EF4-FFF2-40B4-BE49-F238E27FC236}">
                              <a16:creationId xmlns:a16="http://schemas.microsoft.com/office/drawing/2014/main" id="{149B9F75-62C1-104F-8AE0-0532DB520D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78" name="Rectangle 2577">
                          <a:extLst>
                            <a:ext uri="{FF2B5EF4-FFF2-40B4-BE49-F238E27FC236}">
                              <a16:creationId xmlns:a16="http://schemas.microsoft.com/office/drawing/2014/main" id="{834FF097-10D2-9E48-A928-B884242245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60" name="Group 2559">
                        <a:extLst>
                          <a:ext uri="{FF2B5EF4-FFF2-40B4-BE49-F238E27FC236}">
                            <a16:creationId xmlns:a16="http://schemas.microsoft.com/office/drawing/2014/main" id="{6DE8CD2D-4E57-584C-B7AC-EE98E0E78C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71" name="Frame 2570">
                          <a:extLst>
                            <a:ext uri="{FF2B5EF4-FFF2-40B4-BE49-F238E27FC236}">
                              <a16:creationId xmlns:a16="http://schemas.microsoft.com/office/drawing/2014/main" id="{1A6DC5AF-2AC8-2B48-A773-1EE293831C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72" name="Frame 2571">
                          <a:extLst>
                            <a:ext uri="{FF2B5EF4-FFF2-40B4-BE49-F238E27FC236}">
                              <a16:creationId xmlns:a16="http://schemas.microsoft.com/office/drawing/2014/main" id="{43119D4E-2324-7440-B51A-252817E3D5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73" name="Frame 2572">
                          <a:extLst>
                            <a:ext uri="{FF2B5EF4-FFF2-40B4-BE49-F238E27FC236}">
                              <a16:creationId xmlns:a16="http://schemas.microsoft.com/office/drawing/2014/main" id="{278EA817-F827-5D46-996A-D14C49FE39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74" name="Rectangle 2573">
                          <a:extLst>
                            <a:ext uri="{FF2B5EF4-FFF2-40B4-BE49-F238E27FC236}">
                              <a16:creationId xmlns:a16="http://schemas.microsoft.com/office/drawing/2014/main" id="{5376D9C8-A20E-3A4D-A0C8-ABC25B7A99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61" name="Group 2560">
                        <a:extLst>
                          <a:ext uri="{FF2B5EF4-FFF2-40B4-BE49-F238E27FC236}">
                            <a16:creationId xmlns:a16="http://schemas.microsoft.com/office/drawing/2014/main" id="{4F696093-B32E-154B-AC88-9E3E522117C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67" name="Frame 2566">
                          <a:extLst>
                            <a:ext uri="{FF2B5EF4-FFF2-40B4-BE49-F238E27FC236}">
                              <a16:creationId xmlns:a16="http://schemas.microsoft.com/office/drawing/2014/main" id="{327BAA11-DE1E-7F4E-B60B-3AE96C7B79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68" name="Frame 2567">
                          <a:extLst>
                            <a:ext uri="{FF2B5EF4-FFF2-40B4-BE49-F238E27FC236}">
                              <a16:creationId xmlns:a16="http://schemas.microsoft.com/office/drawing/2014/main" id="{3EA19A70-A45D-D64B-AE27-3729B2B2E6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69" name="Frame 2568">
                          <a:extLst>
                            <a:ext uri="{FF2B5EF4-FFF2-40B4-BE49-F238E27FC236}">
                              <a16:creationId xmlns:a16="http://schemas.microsoft.com/office/drawing/2014/main" id="{3F1FEF58-3DF4-0740-8E43-C4EA874580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70" name="Rectangle 2569">
                          <a:extLst>
                            <a:ext uri="{FF2B5EF4-FFF2-40B4-BE49-F238E27FC236}">
                              <a16:creationId xmlns:a16="http://schemas.microsoft.com/office/drawing/2014/main" id="{21D8DFE3-3688-DE44-8E5E-B68672578D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562" name="Group 2561">
                        <a:extLst>
                          <a:ext uri="{FF2B5EF4-FFF2-40B4-BE49-F238E27FC236}">
                            <a16:creationId xmlns:a16="http://schemas.microsoft.com/office/drawing/2014/main" id="{5D624DC8-D90D-9C4B-9F4A-1CC4BC118C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563" name="Frame 2562">
                          <a:extLst>
                            <a:ext uri="{FF2B5EF4-FFF2-40B4-BE49-F238E27FC236}">
                              <a16:creationId xmlns:a16="http://schemas.microsoft.com/office/drawing/2014/main" id="{FBB35EB2-60DB-0246-A6F5-D44E3300AB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64" name="Frame 2563">
                          <a:extLst>
                            <a:ext uri="{FF2B5EF4-FFF2-40B4-BE49-F238E27FC236}">
                              <a16:creationId xmlns:a16="http://schemas.microsoft.com/office/drawing/2014/main" id="{29E6422C-570A-4148-A80D-8C7A04CCBC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65" name="Frame 2564">
                          <a:extLst>
                            <a:ext uri="{FF2B5EF4-FFF2-40B4-BE49-F238E27FC236}">
                              <a16:creationId xmlns:a16="http://schemas.microsoft.com/office/drawing/2014/main" id="{D114CC4E-1866-E542-B444-3CF05D891C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566" name="Rectangle 2565">
                          <a:extLst>
                            <a:ext uri="{FF2B5EF4-FFF2-40B4-BE49-F238E27FC236}">
                              <a16:creationId xmlns:a16="http://schemas.microsoft.com/office/drawing/2014/main" id="{A42F64AF-751D-014E-B790-488F1814BC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548" name="Hexagon 2547">
                    <a:extLst>
                      <a:ext uri="{FF2B5EF4-FFF2-40B4-BE49-F238E27FC236}">
                        <a16:creationId xmlns:a16="http://schemas.microsoft.com/office/drawing/2014/main" id="{EFC8EAFE-07F0-864D-9CBD-8C83562ADAFA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49" name="Left-right Arrow 2548">
                    <a:extLst>
                      <a:ext uri="{FF2B5EF4-FFF2-40B4-BE49-F238E27FC236}">
                        <a16:creationId xmlns:a16="http://schemas.microsoft.com/office/drawing/2014/main" id="{B03D324D-FB1D-EF46-96E4-C15777CA2801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550" name="Left-right Arrow 2549">
                    <a:extLst>
                      <a:ext uri="{FF2B5EF4-FFF2-40B4-BE49-F238E27FC236}">
                        <a16:creationId xmlns:a16="http://schemas.microsoft.com/office/drawing/2014/main" id="{6F3B0CB2-2840-6848-85A2-5E46C5F1D443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551" name="Left-right Arrow 2550">
                    <a:extLst>
                      <a:ext uri="{FF2B5EF4-FFF2-40B4-BE49-F238E27FC236}">
                        <a16:creationId xmlns:a16="http://schemas.microsoft.com/office/drawing/2014/main" id="{8FFD1A96-0962-4647-8F59-2A56D7F01D15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552" name="Left-right Arrow 2551">
                    <a:extLst>
                      <a:ext uri="{FF2B5EF4-FFF2-40B4-BE49-F238E27FC236}">
                        <a16:creationId xmlns:a16="http://schemas.microsoft.com/office/drawing/2014/main" id="{F33774FD-07E3-7843-B343-B92CC802244C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553" name="Left-right Arrow 2552">
                    <a:extLst>
                      <a:ext uri="{FF2B5EF4-FFF2-40B4-BE49-F238E27FC236}">
                        <a16:creationId xmlns:a16="http://schemas.microsoft.com/office/drawing/2014/main" id="{35584F81-5784-4B40-B53C-C9CD171CC9D1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554" name="Left-right Arrow 2553">
                    <a:extLst>
                      <a:ext uri="{FF2B5EF4-FFF2-40B4-BE49-F238E27FC236}">
                        <a16:creationId xmlns:a16="http://schemas.microsoft.com/office/drawing/2014/main" id="{CB489A5E-CD95-B940-98E4-C6F0DD734714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</p:grpSp>
        </p:grpSp>
        <p:grpSp>
          <p:nvGrpSpPr>
            <p:cNvPr id="1501" name="Group 1500">
              <a:extLst>
                <a:ext uri="{FF2B5EF4-FFF2-40B4-BE49-F238E27FC236}">
                  <a16:creationId xmlns:a16="http://schemas.microsoft.com/office/drawing/2014/main" id="{F44EE11A-367B-0DC4-815B-DAEA97568041}"/>
                </a:ext>
              </a:extLst>
            </p:cNvPr>
            <p:cNvGrpSpPr/>
            <p:nvPr/>
          </p:nvGrpSpPr>
          <p:grpSpPr>
            <a:xfrm>
              <a:off x="4364598" y="1430218"/>
              <a:ext cx="2812908" cy="2811645"/>
              <a:chOff x="766690" y="894206"/>
              <a:chExt cx="4019477" cy="3839952"/>
            </a:xfrm>
          </p:grpSpPr>
          <p:grpSp>
            <p:nvGrpSpPr>
              <p:cNvPr id="1502" name="Group 1501">
                <a:extLst>
                  <a:ext uri="{FF2B5EF4-FFF2-40B4-BE49-F238E27FC236}">
                    <a16:creationId xmlns:a16="http://schemas.microsoft.com/office/drawing/2014/main" id="{B9F0CCC1-593D-E4CA-0A15-598B76FEC2F0}"/>
                  </a:ext>
                </a:extLst>
              </p:cNvPr>
              <p:cNvGrpSpPr/>
              <p:nvPr/>
            </p:nvGrpSpPr>
            <p:grpSpPr>
              <a:xfrm>
                <a:off x="789271" y="894206"/>
                <a:ext cx="3996896" cy="863055"/>
                <a:chOff x="789271" y="894206"/>
                <a:chExt cx="3996896" cy="863055"/>
              </a:xfrm>
            </p:grpSpPr>
            <p:grpSp>
              <p:nvGrpSpPr>
                <p:cNvPr id="4023" name="Group 4022">
                  <a:extLst>
                    <a:ext uri="{FF2B5EF4-FFF2-40B4-BE49-F238E27FC236}">
                      <a16:creationId xmlns:a16="http://schemas.microsoft.com/office/drawing/2014/main" id="{04760331-2617-573C-0AEF-C5BF68E5532A}"/>
                    </a:ext>
                  </a:extLst>
                </p:cNvPr>
                <p:cNvGrpSpPr/>
                <p:nvPr/>
              </p:nvGrpSpPr>
              <p:grpSpPr>
                <a:xfrm>
                  <a:off x="789271" y="89596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4303" name="Group 4302">
                    <a:extLst>
                      <a:ext uri="{FF2B5EF4-FFF2-40B4-BE49-F238E27FC236}">
                        <a16:creationId xmlns:a16="http://schemas.microsoft.com/office/drawing/2014/main" id="{A027F7B1-319A-D514-8033-F0C93A36340B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4311" name="Group 4310">
                      <a:extLst>
                        <a:ext uri="{FF2B5EF4-FFF2-40B4-BE49-F238E27FC236}">
                          <a16:creationId xmlns:a16="http://schemas.microsoft.com/office/drawing/2014/main" id="{E4A0D876-FE6F-5DF3-BD62-7F4CDB984D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375" name="Group 4374">
                        <a:extLst>
                          <a:ext uri="{FF2B5EF4-FFF2-40B4-BE49-F238E27FC236}">
                            <a16:creationId xmlns:a16="http://schemas.microsoft.com/office/drawing/2014/main" id="{9745F1A8-785E-CAAE-CB36-FA8F9FDB4A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91" name="Frame 4390">
                          <a:extLst>
                            <a:ext uri="{FF2B5EF4-FFF2-40B4-BE49-F238E27FC236}">
                              <a16:creationId xmlns:a16="http://schemas.microsoft.com/office/drawing/2014/main" id="{4F1C0974-D736-4C3A-162F-A122616217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92" name="Frame 4391">
                          <a:extLst>
                            <a:ext uri="{FF2B5EF4-FFF2-40B4-BE49-F238E27FC236}">
                              <a16:creationId xmlns:a16="http://schemas.microsoft.com/office/drawing/2014/main" id="{B75B3A15-DCBD-8382-6278-5FAF14A1E5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93" name="Frame 4392">
                          <a:extLst>
                            <a:ext uri="{FF2B5EF4-FFF2-40B4-BE49-F238E27FC236}">
                              <a16:creationId xmlns:a16="http://schemas.microsoft.com/office/drawing/2014/main" id="{B50202A7-BD09-C39D-F50E-D5D21814EE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94" name="Rectangle 4393">
                          <a:extLst>
                            <a:ext uri="{FF2B5EF4-FFF2-40B4-BE49-F238E27FC236}">
                              <a16:creationId xmlns:a16="http://schemas.microsoft.com/office/drawing/2014/main" id="{6186CC44-BAAA-4CE7-5C15-DEF37BF291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76" name="Group 4375">
                        <a:extLst>
                          <a:ext uri="{FF2B5EF4-FFF2-40B4-BE49-F238E27FC236}">
                            <a16:creationId xmlns:a16="http://schemas.microsoft.com/office/drawing/2014/main" id="{379DBE93-B45F-5788-6954-3C7D60C5F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87" name="Frame 4386">
                          <a:extLst>
                            <a:ext uri="{FF2B5EF4-FFF2-40B4-BE49-F238E27FC236}">
                              <a16:creationId xmlns:a16="http://schemas.microsoft.com/office/drawing/2014/main" id="{B850D5FC-39DF-5F60-923A-9A05BF2D41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88" name="Frame 4387">
                          <a:extLst>
                            <a:ext uri="{FF2B5EF4-FFF2-40B4-BE49-F238E27FC236}">
                              <a16:creationId xmlns:a16="http://schemas.microsoft.com/office/drawing/2014/main" id="{2472CB3E-07E6-C66F-2BE3-F5499F68E6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89" name="Frame 4388">
                          <a:extLst>
                            <a:ext uri="{FF2B5EF4-FFF2-40B4-BE49-F238E27FC236}">
                              <a16:creationId xmlns:a16="http://schemas.microsoft.com/office/drawing/2014/main" id="{5E98ED35-E7C5-7CA9-330C-EA1B55EEEA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90" name="Rectangle 4389">
                          <a:extLst>
                            <a:ext uri="{FF2B5EF4-FFF2-40B4-BE49-F238E27FC236}">
                              <a16:creationId xmlns:a16="http://schemas.microsoft.com/office/drawing/2014/main" id="{2CDB7ABE-A30F-0B5A-EB2F-345C307306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77" name="Group 4376">
                        <a:extLst>
                          <a:ext uri="{FF2B5EF4-FFF2-40B4-BE49-F238E27FC236}">
                            <a16:creationId xmlns:a16="http://schemas.microsoft.com/office/drawing/2014/main" id="{2409838D-68D8-7A3F-0F16-C48762A7A2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83" name="Frame 4382">
                          <a:extLst>
                            <a:ext uri="{FF2B5EF4-FFF2-40B4-BE49-F238E27FC236}">
                              <a16:creationId xmlns:a16="http://schemas.microsoft.com/office/drawing/2014/main" id="{25325FC3-3294-5BB2-1215-58897C0FDD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84" name="Frame 4383">
                          <a:extLst>
                            <a:ext uri="{FF2B5EF4-FFF2-40B4-BE49-F238E27FC236}">
                              <a16:creationId xmlns:a16="http://schemas.microsoft.com/office/drawing/2014/main" id="{D6BD2301-39D8-1BBD-FEF7-6DFEABAB66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85" name="Frame 4384">
                          <a:extLst>
                            <a:ext uri="{FF2B5EF4-FFF2-40B4-BE49-F238E27FC236}">
                              <a16:creationId xmlns:a16="http://schemas.microsoft.com/office/drawing/2014/main" id="{2DBF2CC1-95E1-09DE-1F82-3797559AA3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86" name="Rectangle 4385">
                          <a:extLst>
                            <a:ext uri="{FF2B5EF4-FFF2-40B4-BE49-F238E27FC236}">
                              <a16:creationId xmlns:a16="http://schemas.microsoft.com/office/drawing/2014/main" id="{E456377C-2BE8-0A36-DA36-6762494C10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78" name="Group 4377">
                        <a:extLst>
                          <a:ext uri="{FF2B5EF4-FFF2-40B4-BE49-F238E27FC236}">
                            <a16:creationId xmlns:a16="http://schemas.microsoft.com/office/drawing/2014/main" id="{9D73A504-7C3B-069C-35D8-799894453C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79" name="Frame 4378">
                          <a:extLst>
                            <a:ext uri="{FF2B5EF4-FFF2-40B4-BE49-F238E27FC236}">
                              <a16:creationId xmlns:a16="http://schemas.microsoft.com/office/drawing/2014/main" id="{22B57ABD-D2BA-4C5E-B0AA-B14F6046DB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80" name="Frame 4379">
                          <a:extLst>
                            <a:ext uri="{FF2B5EF4-FFF2-40B4-BE49-F238E27FC236}">
                              <a16:creationId xmlns:a16="http://schemas.microsoft.com/office/drawing/2014/main" id="{AAC64F54-CDFF-B849-B610-5D8E448079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81" name="Frame 4380">
                          <a:extLst>
                            <a:ext uri="{FF2B5EF4-FFF2-40B4-BE49-F238E27FC236}">
                              <a16:creationId xmlns:a16="http://schemas.microsoft.com/office/drawing/2014/main" id="{F4DC0595-8211-9339-E0D1-59B5D344E0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82" name="Rectangle 4381">
                          <a:extLst>
                            <a:ext uri="{FF2B5EF4-FFF2-40B4-BE49-F238E27FC236}">
                              <a16:creationId xmlns:a16="http://schemas.microsoft.com/office/drawing/2014/main" id="{0F6BB0D6-B76D-0F45-3B1F-6D28DB599C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312" name="Group 4311">
                      <a:extLst>
                        <a:ext uri="{FF2B5EF4-FFF2-40B4-BE49-F238E27FC236}">
                          <a16:creationId xmlns:a16="http://schemas.microsoft.com/office/drawing/2014/main" id="{76D59668-35AC-A77A-5AF2-0FB45D362F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355" name="Group 4354">
                        <a:extLst>
                          <a:ext uri="{FF2B5EF4-FFF2-40B4-BE49-F238E27FC236}">
                            <a16:creationId xmlns:a16="http://schemas.microsoft.com/office/drawing/2014/main" id="{68323DC9-FC42-504C-A414-ECEAF83261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71" name="Frame 4370">
                          <a:extLst>
                            <a:ext uri="{FF2B5EF4-FFF2-40B4-BE49-F238E27FC236}">
                              <a16:creationId xmlns:a16="http://schemas.microsoft.com/office/drawing/2014/main" id="{10582F34-C59E-8F25-3527-F69FA6E3C9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72" name="Frame 4371">
                          <a:extLst>
                            <a:ext uri="{FF2B5EF4-FFF2-40B4-BE49-F238E27FC236}">
                              <a16:creationId xmlns:a16="http://schemas.microsoft.com/office/drawing/2014/main" id="{9AA633C5-82EF-7019-5672-2E255A7AF9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73" name="Frame 4372">
                          <a:extLst>
                            <a:ext uri="{FF2B5EF4-FFF2-40B4-BE49-F238E27FC236}">
                              <a16:creationId xmlns:a16="http://schemas.microsoft.com/office/drawing/2014/main" id="{972E4262-55B4-9AB9-167D-3FF4705D36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74" name="Rectangle 4373">
                          <a:extLst>
                            <a:ext uri="{FF2B5EF4-FFF2-40B4-BE49-F238E27FC236}">
                              <a16:creationId xmlns:a16="http://schemas.microsoft.com/office/drawing/2014/main" id="{DA7063BF-C125-7D46-45AF-FE43B5BCFE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56" name="Group 4355">
                        <a:extLst>
                          <a:ext uri="{FF2B5EF4-FFF2-40B4-BE49-F238E27FC236}">
                            <a16:creationId xmlns:a16="http://schemas.microsoft.com/office/drawing/2014/main" id="{2F7CE26E-D903-8420-25F1-0F74A29473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67" name="Frame 4366">
                          <a:extLst>
                            <a:ext uri="{FF2B5EF4-FFF2-40B4-BE49-F238E27FC236}">
                              <a16:creationId xmlns:a16="http://schemas.microsoft.com/office/drawing/2014/main" id="{9B62A258-9FE8-2506-7568-BC7601AE9C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68" name="Frame 4367">
                          <a:extLst>
                            <a:ext uri="{FF2B5EF4-FFF2-40B4-BE49-F238E27FC236}">
                              <a16:creationId xmlns:a16="http://schemas.microsoft.com/office/drawing/2014/main" id="{2CA3FC25-C8D7-153C-6C75-8DCB8F2BBA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69" name="Frame 4368">
                          <a:extLst>
                            <a:ext uri="{FF2B5EF4-FFF2-40B4-BE49-F238E27FC236}">
                              <a16:creationId xmlns:a16="http://schemas.microsoft.com/office/drawing/2014/main" id="{BC1F972E-6FB5-3850-9867-92C9EE9890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70" name="Rectangle 4369">
                          <a:extLst>
                            <a:ext uri="{FF2B5EF4-FFF2-40B4-BE49-F238E27FC236}">
                              <a16:creationId xmlns:a16="http://schemas.microsoft.com/office/drawing/2014/main" id="{680A5EF0-3B6B-47C1-D8FA-68CCDC72D4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57" name="Group 4356">
                        <a:extLst>
                          <a:ext uri="{FF2B5EF4-FFF2-40B4-BE49-F238E27FC236}">
                            <a16:creationId xmlns:a16="http://schemas.microsoft.com/office/drawing/2014/main" id="{DD8A2467-BAA3-0844-8CB6-6982B690EC2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63" name="Frame 4362">
                          <a:extLst>
                            <a:ext uri="{FF2B5EF4-FFF2-40B4-BE49-F238E27FC236}">
                              <a16:creationId xmlns:a16="http://schemas.microsoft.com/office/drawing/2014/main" id="{608261CA-7F9F-CF42-C8EA-C6F71978F0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64" name="Frame 4363">
                          <a:extLst>
                            <a:ext uri="{FF2B5EF4-FFF2-40B4-BE49-F238E27FC236}">
                              <a16:creationId xmlns:a16="http://schemas.microsoft.com/office/drawing/2014/main" id="{73A3A979-3494-C6F9-17EF-B2B5C76353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65" name="Frame 4364">
                          <a:extLst>
                            <a:ext uri="{FF2B5EF4-FFF2-40B4-BE49-F238E27FC236}">
                              <a16:creationId xmlns:a16="http://schemas.microsoft.com/office/drawing/2014/main" id="{23D7271C-5C2C-E575-F997-14AE2882E6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66" name="Rectangle 4365">
                          <a:extLst>
                            <a:ext uri="{FF2B5EF4-FFF2-40B4-BE49-F238E27FC236}">
                              <a16:creationId xmlns:a16="http://schemas.microsoft.com/office/drawing/2014/main" id="{E3FDA2A8-B4FA-76D7-5863-1E60B2DD44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58" name="Group 4357">
                        <a:extLst>
                          <a:ext uri="{FF2B5EF4-FFF2-40B4-BE49-F238E27FC236}">
                            <a16:creationId xmlns:a16="http://schemas.microsoft.com/office/drawing/2014/main" id="{738D150A-0C52-90CF-47BC-D85436ABEC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59" name="Frame 4358">
                          <a:extLst>
                            <a:ext uri="{FF2B5EF4-FFF2-40B4-BE49-F238E27FC236}">
                              <a16:creationId xmlns:a16="http://schemas.microsoft.com/office/drawing/2014/main" id="{112DD37B-3E2A-14BB-74DB-764256C772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60" name="Frame 4359">
                          <a:extLst>
                            <a:ext uri="{FF2B5EF4-FFF2-40B4-BE49-F238E27FC236}">
                              <a16:creationId xmlns:a16="http://schemas.microsoft.com/office/drawing/2014/main" id="{24EA3E64-3CDA-35A5-0388-CB4DE624C0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61" name="Frame 4360">
                          <a:extLst>
                            <a:ext uri="{FF2B5EF4-FFF2-40B4-BE49-F238E27FC236}">
                              <a16:creationId xmlns:a16="http://schemas.microsoft.com/office/drawing/2014/main" id="{02B28DC7-A7D3-3794-C94D-95D81DC6FC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62" name="Rectangle 4361">
                          <a:extLst>
                            <a:ext uri="{FF2B5EF4-FFF2-40B4-BE49-F238E27FC236}">
                              <a16:creationId xmlns:a16="http://schemas.microsoft.com/office/drawing/2014/main" id="{EA6CE398-B674-8EC2-8406-B8200C939C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313" name="Group 4312">
                      <a:extLst>
                        <a:ext uri="{FF2B5EF4-FFF2-40B4-BE49-F238E27FC236}">
                          <a16:creationId xmlns:a16="http://schemas.microsoft.com/office/drawing/2014/main" id="{3C5E9B84-1C38-9AEF-6A30-BCD401A42F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335" name="Group 4334">
                        <a:extLst>
                          <a:ext uri="{FF2B5EF4-FFF2-40B4-BE49-F238E27FC236}">
                            <a16:creationId xmlns:a16="http://schemas.microsoft.com/office/drawing/2014/main" id="{05F5C957-62C5-5897-C25A-DC9120CC54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51" name="Frame 4350">
                          <a:extLst>
                            <a:ext uri="{FF2B5EF4-FFF2-40B4-BE49-F238E27FC236}">
                              <a16:creationId xmlns:a16="http://schemas.microsoft.com/office/drawing/2014/main" id="{3531019B-F00C-17C7-B3B4-7310D5C91A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52" name="Frame 4351">
                          <a:extLst>
                            <a:ext uri="{FF2B5EF4-FFF2-40B4-BE49-F238E27FC236}">
                              <a16:creationId xmlns:a16="http://schemas.microsoft.com/office/drawing/2014/main" id="{464E2A1C-BC2F-54FF-C372-5D26F32CEF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53" name="Frame 4352">
                          <a:extLst>
                            <a:ext uri="{FF2B5EF4-FFF2-40B4-BE49-F238E27FC236}">
                              <a16:creationId xmlns:a16="http://schemas.microsoft.com/office/drawing/2014/main" id="{D032F9E5-88D0-1703-B0CB-ECAA167733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54" name="Rectangle 4353">
                          <a:extLst>
                            <a:ext uri="{FF2B5EF4-FFF2-40B4-BE49-F238E27FC236}">
                              <a16:creationId xmlns:a16="http://schemas.microsoft.com/office/drawing/2014/main" id="{FFD1A2A7-2646-BD6B-8140-B9A03DB4CE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36" name="Group 4335">
                        <a:extLst>
                          <a:ext uri="{FF2B5EF4-FFF2-40B4-BE49-F238E27FC236}">
                            <a16:creationId xmlns:a16="http://schemas.microsoft.com/office/drawing/2014/main" id="{728771B1-8206-691A-57E4-B898255D74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47" name="Frame 4346">
                          <a:extLst>
                            <a:ext uri="{FF2B5EF4-FFF2-40B4-BE49-F238E27FC236}">
                              <a16:creationId xmlns:a16="http://schemas.microsoft.com/office/drawing/2014/main" id="{653CAB65-1A8A-CB75-11D3-4AE859B9A1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48" name="Frame 4347">
                          <a:extLst>
                            <a:ext uri="{FF2B5EF4-FFF2-40B4-BE49-F238E27FC236}">
                              <a16:creationId xmlns:a16="http://schemas.microsoft.com/office/drawing/2014/main" id="{5BCF4C0B-AADE-1B1E-71EE-9B6AE38CC1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49" name="Frame 4348">
                          <a:extLst>
                            <a:ext uri="{FF2B5EF4-FFF2-40B4-BE49-F238E27FC236}">
                              <a16:creationId xmlns:a16="http://schemas.microsoft.com/office/drawing/2014/main" id="{3ABE548D-026C-990A-6A49-BB1A2576FD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50" name="Rectangle 4349">
                          <a:extLst>
                            <a:ext uri="{FF2B5EF4-FFF2-40B4-BE49-F238E27FC236}">
                              <a16:creationId xmlns:a16="http://schemas.microsoft.com/office/drawing/2014/main" id="{6B82AD3A-FA8D-FA7A-FE9D-1A874D6DB2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37" name="Group 4336">
                        <a:extLst>
                          <a:ext uri="{FF2B5EF4-FFF2-40B4-BE49-F238E27FC236}">
                            <a16:creationId xmlns:a16="http://schemas.microsoft.com/office/drawing/2014/main" id="{2F39CA0B-F78D-4CC3-3345-D7646758FA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43" name="Frame 4342">
                          <a:extLst>
                            <a:ext uri="{FF2B5EF4-FFF2-40B4-BE49-F238E27FC236}">
                              <a16:creationId xmlns:a16="http://schemas.microsoft.com/office/drawing/2014/main" id="{60A7DB10-2904-29AE-4414-46BDB029DA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44" name="Frame 4343">
                          <a:extLst>
                            <a:ext uri="{FF2B5EF4-FFF2-40B4-BE49-F238E27FC236}">
                              <a16:creationId xmlns:a16="http://schemas.microsoft.com/office/drawing/2014/main" id="{11971CFA-2661-52F5-3453-BFD88713CE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45" name="Frame 4344">
                          <a:extLst>
                            <a:ext uri="{FF2B5EF4-FFF2-40B4-BE49-F238E27FC236}">
                              <a16:creationId xmlns:a16="http://schemas.microsoft.com/office/drawing/2014/main" id="{77912747-AA61-6D71-49C5-0C713E1D0F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46" name="Rectangle 4345">
                          <a:extLst>
                            <a:ext uri="{FF2B5EF4-FFF2-40B4-BE49-F238E27FC236}">
                              <a16:creationId xmlns:a16="http://schemas.microsoft.com/office/drawing/2014/main" id="{9C25BB68-8D87-B79E-1DA9-EA5D5CE2A2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38" name="Group 4337">
                        <a:extLst>
                          <a:ext uri="{FF2B5EF4-FFF2-40B4-BE49-F238E27FC236}">
                            <a16:creationId xmlns:a16="http://schemas.microsoft.com/office/drawing/2014/main" id="{29C99C4E-BE06-943B-79B8-7A07089B917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39" name="Frame 4338">
                          <a:extLst>
                            <a:ext uri="{FF2B5EF4-FFF2-40B4-BE49-F238E27FC236}">
                              <a16:creationId xmlns:a16="http://schemas.microsoft.com/office/drawing/2014/main" id="{06D90044-DB82-84A1-8AFB-56FD2D2E15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40" name="Frame 4339">
                          <a:extLst>
                            <a:ext uri="{FF2B5EF4-FFF2-40B4-BE49-F238E27FC236}">
                              <a16:creationId xmlns:a16="http://schemas.microsoft.com/office/drawing/2014/main" id="{384F9947-E3F8-1F17-3441-AE732C378D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41" name="Frame 4340">
                          <a:extLst>
                            <a:ext uri="{FF2B5EF4-FFF2-40B4-BE49-F238E27FC236}">
                              <a16:creationId xmlns:a16="http://schemas.microsoft.com/office/drawing/2014/main" id="{BEEF016B-7AAC-4C98-102C-E7EC9EB925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42" name="Rectangle 4341">
                          <a:extLst>
                            <a:ext uri="{FF2B5EF4-FFF2-40B4-BE49-F238E27FC236}">
                              <a16:creationId xmlns:a16="http://schemas.microsoft.com/office/drawing/2014/main" id="{3455AC0D-AC4B-4419-C007-FB1D6C0435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314" name="Group 4313">
                      <a:extLst>
                        <a:ext uri="{FF2B5EF4-FFF2-40B4-BE49-F238E27FC236}">
                          <a16:creationId xmlns:a16="http://schemas.microsoft.com/office/drawing/2014/main" id="{DFC384B5-37DA-42A8-5544-D473A77AFF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315" name="Group 4314">
                        <a:extLst>
                          <a:ext uri="{FF2B5EF4-FFF2-40B4-BE49-F238E27FC236}">
                            <a16:creationId xmlns:a16="http://schemas.microsoft.com/office/drawing/2014/main" id="{A79DFF9C-C595-A2D6-56E6-4FB38C0472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31" name="Frame 4330">
                          <a:extLst>
                            <a:ext uri="{FF2B5EF4-FFF2-40B4-BE49-F238E27FC236}">
                              <a16:creationId xmlns:a16="http://schemas.microsoft.com/office/drawing/2014/main" id="{5EDA30E0-445E-14FB-3096-9044BDA60F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32" name="Frame 4331">
                          <a:extLst>
                            <a:ext uri="{FF2B5EF4-FFF2-40B4-BE49-F238E27FC236}">
                              <a16:creationId xmlns:a16="http://schemas.microsoft.com/office/drawing/2014/main" id="{ABD89645-9AA6-44C4-7F07-A5AFA3B0AA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33" name="Frame 4332">
                          <a:extLst>
                            <a:ext uri="{FF2B5EF4-FFF2-40B4-BE49-F238E27FC236}">
                              <a16:creationId xmlns:a16="http://schemas.microsoft.com/office/drawing/2014/main" id="{AB4EC5A6-914C-0162-3ADC-B38458A9CF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34" name="Rectangle 4333">
                          <a:extLst>
                            <a:ext uri="{FF2B5EF4-FFF2-40B4-BE49-F238E27FC236}">
                              <a16:creationId xmlns:a16="http://schemas.microsoft.com/office/drawing/2014/main" id="{558A563F-1534-F011-0783-4734A5075A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16" name="Group 4315">
                        <a:extLst>
                          <a:ext uri="{FF2B5EF4-FFF2-40B4-BE49-F238E27FC236}">
                            <a16:creationId xmlns:a16="http://schemas.microsoft.com/office/drawing/2014/main" id="{92D59441-D599-883F-344B-035C32482A7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27" name="Frame 4326">
                          <a:extLst>
                            <a:ext uri="{FF2B5EF4-FFF2-40B4-BE49-F238E27FC236}">
                              <a16:creationId xmlns:a16="http://schemas.microsoft.com/office/drawing/2014/main" id="{793F7A01-2DF5-60BC-46D6-F8BE7FAA3F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28" name="Frame 4327">
                          <a:extLst>
                            <a:ext uri="{FF2B5EF4-FFF2-40B4-BE49-F238E27FC236}">
                              <a16:creationId xmlns:a16="http://schemas.microsoft.com/office/drawing/2014/main" id="{193A5CD6-7BEA-B750-7FA3-A00BDDC0F7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29" name="Frame 4328">
                          <a:extLst>
                            <a:ext uri="{FF2B5EF4-FFF2-40B4-BE49-F238E27FC236}">
                              <a16:creationId xmlns:a16="http://schemas.microsoft.com/office/drawing/2014/main" id="{9BDE9BA4-3748-47BD-303E-C53BAFFCC1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30" name="Rectangle 4329">
                          <a:extLst>
                            <a:ext uri="{FF2B5EF4-FFF2-40B4-BE49-F238E27FC236}">
                              <a16:creationId xmlns:a16="http://schemas.microsoft.com/office/drawing/2014/main" id="{C81A489F-633E-FEF5-E7DD-1087E3CD12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17" name="Group 4316">
                        <a:extLst>
                          <a:ext uri="{FF2B5EF4-FFF2-40B4-BE49-F238E27FC236}">
                            <a16:creationId xmlns:a16="http://schemas.microsoft.com/office/drawing/2014/main" id="{CD253C86-606B-3B3D-C052-AC009A3B4D0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23" name="Frame 4322">
                          <a:extLst>
                            <a:ext uri="{FF2B5EF4-FFF2-40B4-BE49-F238E27FC236}">
                              <a16:creationId xmlns:a16="http://schemas.microsoft.com/office/drawing/2014/main" id="{153CC365-3463-CF00-9708-D760A91D3E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24" name="Frame 4323">
                          <a:extLst>
                            <a:ext uri="{FF2B5EF4-FFF2-40B4-BE49-F238E27FC236}">
                              <a16:creationId xmlns:a16="http://schemas.microsoft.com/office/drawing/2014/main" id="{CA556E78-5D30-0338-EEF4-723C59E288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25" name="Frame 4324">
                          <a:extLst>
                            <a:ext uri="{FF2B5EF4-FFF2-40B4-BE49-F238E27FC236}">
                              <a16:creationId xmlns:a16="http://schemas.microsoft.com/office/drawing/2014/main" id="{3D16BEB0-D3AE-F720-8A8E-C7C9BA688D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26" name="Rectangle 4325">
                          <a:extLst>
                            <a:ext uri="{FF2B5EF4-FFF2-40B4-BE49-F238E27FC236}">
                              <a16:creationId xmlns:a16="http://schemas.microsoft.com/office/drawing/2014/main" id="{4711DF2D-F98C-E34D-D6CC-F57FA64218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318" name="Group 4317">
                        <a:extLst>
                          <a:ext uri="{FF2B5EF4-FFF2-40B4-BE49-F238E27FC236}">
                            <a16:creationId xmlns:a16="http://schemas.microsoft.com/office/drawing/2014/main" id="{AE8752AD-E1C0-D103-6F3A-524D57F82B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319" name="Frame 4318">
                          <a:extLst>
                            <a:ext uri="{FF2B5EF4-FFF2-40B4-BE49-F238E27FC236}">
                              <a16:creationId xmlns:a16="http://schemas.microsoft.com/office/drawing/2014/main" id="{BCA8C6F8-00EB-2BCD-9633-5F9913C96D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20" name="Frame 4319">
                          <a:extLst>
                            <a:ext uri="{FF2B5EF4-FFF2-40B4-BE49-F238E27FC236}">
                              <a16:creationId xmlns:a16="http://schemas.microsoft.com/office/drawing/2014/main" id="{8591AE20-043A-76AF-8083-CAB746B143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21" name="Frame 4320">
                          <a:extLst>
                            <a:ext uri="{FF2B5EF4-FFF2-40B4-BE49-F238E27FC236}">
                              <a16:creationId xmlns:a16="http://schemas.microsoft.com/office/drawing/2014/main" id="{9A7FA3AC-D187-9BCD-343A-BEF0D02546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22" name="Rectangle 4321">
                          <a:extLst>
                            <a:ext uri="{FF2B5EF4-FFF2-40B4-BE49-F238E27FC236}">
                              <a16:creationId xmlns:a16="http://schemas.microsoft.com/office/drawing/2014/main" id="{E5CEAE6F-E386-BA35-C63A-340724A8E1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304" name="Hexagon 4303">
                    <a:extLst>
                      <a:ext uri="{FF2B5EF4-FFF2-40B4-BE49-F238E27FC236}">
                        <a16:creationId xmlns:a16="http://schemas.microsoft.com/office/drawing/2014/main" id="{A260AAD0-0460-B392-DE02-C0603316F33E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05" name="Left-right Arrow 4304">
                    <a:extLst>
                      <a:ext uri="{FF2B5EF4-FFF2-40B4-BE49-F238E27FC236}">
                        <a16:creationId xmlns:a16="http://schemas.microsoft.com/office/drawing/2014/main" id="{0160B52D-D56C-D5A3-0487-D42765982B9E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306" name="Left-right Arrow 4305">
                    <a:extLst>
                      <a:ext uri="{FF2B5EF4-FFF2-40B4-BE49-F238E27FC236}">
                        <a16:creationId xmlns:a16="http://schemas.microsoft.com/office/drawing/2014/main" id="{198B215F-DA63-C78F-D88B-0E5CD082922F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307" name="Left-right Arrow 4306">
                    <a:extLst>
                      <a:ext uri="{FF2B5EF4-FFF2-40B4-BE49-F238E27FC236}">
                        <a16:creationId xmlns:a16="http://schemas.microsoft.com/office/drawing/2014/main" id="{458113CD-FD7C-7893-B2ED-CAD4E0EEFD01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308" name="Left-right Arrow 4307">
                    <a:extLst>
                      <a:ext uri="{FF2B5EF4-FFF2-40B4-BE49-F238E27FC236}">
                        <a16:creationId xmlns:a16="http://schemas.microsoft.com/office/drawing/2014/main" id="{28DFCD5B-5C0D-9E2D-9662-BB99E4B75A23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309" name="Left-right Arrow 4308">
                    <a:extLst>
                      <a:ext uri="{FF2B5EF4-FFF2-40B4-BE49-F238E27FC236}">
                        <a16:creationId xmlns:a16="http://schemas.microsoft.com/office/drawing/2014/main" id="{D16D8F10-EC24-0748-4883-5DFC506755B1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310" name="Left-right Arrow 4309">
                    <a:extLst>
                      <a:ext uri="{FF2B5EF4-FFF2-40B4-BE49-F238E27FC236}">
                        <a16:creationId xmlns:a16="http://schemas.microsoft.com/office/drawing/2014/main" id="{2AF1E863-2C4F-1A57-6C10-9B4CB460D99B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4024" name="Group 4023">
                  <a:extLst>
                    <a:ext uri="{FF2B5EF4-FFF2-40B4-BE49-F238E27FC236}">
                      <a16:creationId xmlns:a16="http://schemas.microsoft.com/office/drawing/2014/main" id="{148FBACF-2F7E-C3C5-16F5-1BE066571E03}"/>
                    </a:ext>
                  </a:extLst>
                </p:cNvPr>
                <p:cNvGrpSpPr/>
                <p:nvPr/>
              </p:nvGrpSpPr>
              <p:grpSpPr>
                <a:xfrm>
                  <a:off x="1799892" y="89537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4211" name="Group 4210">
                    <a:extLst>
                      <a:ext uri="{FF2B5EF4-FFF2-40B4-BE49-F238E27FC236}">
                        <a16:creationId xmlns:a16="http://schemas.microsoft.com/office/drawing/2014/main" id="{84DD738E-A1B1-27A6-81D4-8C7D761CADED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4219" name="Group 4218">
                      <a:extLst>
                        <a:ext uri="{FF2B5EF4-FFF2-40B4-BE49-F238E27FC236}">
                          <a16:creationId xmlns:a16="http://schemas.microsoft.com/office/drawing/2014/main" id="{58FEF33E-5593-005A-D105-19B7D3B199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283" name="Group 4282">
                        <a:extLst>
                          <a:ext uri="{FF2B5EF4-FFF2-40B4-BE49-F238E27FC236}">
                            <a16:creationId xmlns:a16="http://schemas.microsoft.com/office/drawing/2014/main" id="{7DEB3A1A-A233-DB80-6FFF-43BD6753F7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99" name="Frame 4298">
                          <a:extLst>
                            <a:ext uri="{FF2B5EF4-FFF2-40B4-BE49-F238E27FC236}">
                              <a16:creationId xmlns:a16="http://schemas.microsoft.com/office/drawing/2014/main" id="{9C6ECE1D-09E1-D7F9-086B-B28B75D22E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00" name="Frame 4299">
                          <a:extLst>
                            <a:ext uri="{FF2B5EF4-FFF2-40B4-BE49-F238E27FC236}">
                              <a16:creationId xmlns:a16="http://schemas.microsoft.com/office/drawing/2014/main" id="{E95504DB-AEEE-4D05-515F-10EC922162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01" name="Frame 4300">
                          <a:extLst>
                            <a:ext uri="{FF2B5EF4-FFF2-40B4-BE49-F238E27FC236}">
                              <a16:creationId xmlns:a16="http://schemas.microsoft.com/office/drawing/2014/main" id="{B059F310-F955-C8CB-F2D6-2FCE0D7F77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302" name="Rectangle 4301">
                          <a:extLst>
                            <a:ext uri="{FF2B5EF4-FFF2-40B4-BE49-F238E27FC236}">
                              <a16:creationId xmlns:a16="http://schemas.microsoft.com/office/drawing/2014/main" id="{9E6FE4C2-0C04-239A-B1DF-C2D5D5F589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84" name="Group 4283">
                        <a:extLst>
                          <a:ext uri="{FF2B5EF4-FFF2-40B4-BE49-F238E27FC236}">
                            <a16:creationId xmlns:a16="http://schemas.microsoft.com/office/drawing/2014/main" id="{C1DB2F3D-2CD3-37DE-38E1-913D2D2EDE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95" name="Frame 4294">
                          <a:extLst>
                            <a:ext uri="{FF2B5EF4-FFF2-40B4-BE49-F238E27FC236}">
                              <a16:creationId xmlns:a16="http://schemas.microsoft.com/office/drawing/2014/main" id="{1F19984F-F1D6-2742-DD20-EBB0AD13E3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96" name="Frame 4295">
                          <a:extLst>
                            <a:ext uri="{FF2B5EF4-FFF2-40B4-BE49-F238E27FC236}">
                              <a16:creationId xmlns:a16="http://schemas.microsoft.com/office/drawing/2014/main" id="{D8CA158D-3A11-3851-9E3C-C35D63333F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97" name="Frame 4296">
                          <a:extLst>
                            <a:ext uri="{FF2B5EF4-FFF2-40B4-BE49-F238E27FC236}">
                              <a16:creationId xmlns:a16="http://schemas.microsoft.com/office/drawing/2014/main" id="{A9766299-26A8-A08B-2648-FA03637E3F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98" name="Rectangle 4297">
                          <a:extLst>
                            <a:ext uri="{FF2B5EF4-FFF2-40B4-BE49-F238E27FC236}">
                              <a16:creationId xmlns:a16="http://schemas.microsoft.com/office/drawing/2014/main" id="{E8F630CB-2FED-83A0-55EC-BEC8A72E9B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85" name="Group 4284">
                        <a:extLst>
                          <a:ext uri="{FF2B5EF4-FFF2-40B4-BE49-F238E27FC236}">
                            <a16:creationId xmlns:a16="http://schemas.microsoft.com/office/drawing/2014/main" id="{BB25F74E-F505-A587-59F0-F5D41FC135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91" name="Frame 4290">
                          <a:extLst>
                            <a:ext uri="{FF2B5EF4-FFF2-40B4-BE49-F238E27FC236}">
                              <a16:creationId xmlns:a16="http://schemas.microsoft.com/office/drawing/2014/main" id="{8FE1FBEB-5E4D-DEC9-E184-594907D91C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92" name="Frame 4291">
                          <a:extLst>
                            <a:ext uri="{FF2B5EF4-FFF2-40B4-BE49-F238E27FC236}">
                              <a16:creationId xmlns:a16="http://schemas.microsoft.com/office/drawing/2014/main" id="{A5B4F21C-FB55-18D1-F3CC-2528EF85D5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93" name="Frame 4292">
                          <a:extLst>
                            <a:ext uri="{FF2B5EF4-FFF2-40B4-BE49-F238E27FC236}">
                              <a16:creationId xmlns:a16="http://schemas.microsoft.com/office/drawing/2014/main" id="{7F25C262-FB19-7C04-015B-73D58620CC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94" name="Rectangle 4293">
                          <a:extLst>
                            <a:ext uri="{FF2B5EF4-FFF2-40B4-BE49-F238E27FC236}">
                              <a16:creationId xmlns:a16="http://schemas.microsoft.com/office/drawing/2014/main" id="{DAFF3F8D-29F6-B52C-8E3F-A90F205EDE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86" name="Group 4285">
                        <a:extLst>
                          <a:ext uri="{FF2B5EF4-FFF2-40B4-BE49-F238E27FC236}">
                            <a16:creationId xmlns:a16="http://schemas.microsoft.com/office/drawing/2014/main" id="{A5AA8AE4-AC3D-7D1C-1536-C895BC811E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87" name="Frame 4286">
                          <a:extLst>
                            <a:ext uri="{FF2B5EF4-FFF2-40B4-BE49-F238E27FC236}">
                              <a16:creationId xmlns:a16="http://schemas.microsoft.com/office/drawing/2014/main" id="{ED38FFB4-495C-BCD2-C3C5-70240644B9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88" name="Frame 4287">
                          <a:extLst>
                            <a:ext uri="{FF2B5EF4-FFF2-40B4-BE49-F238E27FC236}">
                              <a16:creationId xmlns:a16="http://schemas.microsoft.com/office/drawing/2014/main" id="{24A3E372-8288-CB9E-8D2E-1D632D263E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89" name="Frame 4288">
                          <a:extLst>
                            <a:ext uri="{FF2B5EF4-FFF2-40B4-BE49-F238E27FC236}">
                              <a16:creationId xmlns:a16="http://schemas.microsoft.com/office/drawing/2014/main" id="{EF900058-F096-9D92-28BE-16C73B10D3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90" name="Rectangle 4289">
                          <a:extLst>
                            <a:ext uri="{FF2B5EF4-FFF2-40B4-BE49-F238E27FC236}">
                              <a16:creationId xmlns:a16="http://schemas.microsoft.com/office/drawing/2014/main" id="{B784F837-C480-6837-1CDA-702D178821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220" name="Group 4219">
                      <a:extLst>
                        <a:ext uri="{FF2B5EF4-FFF2-40B4-BE49-F238E27FC236}">
                          <a16:creationId xmlns:a16="http://schemas.microsoft.com/office/drawing/2014/main" id="{C5D86A72-92DC-98C6-FC03-228F1C8CE5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263" name="Group 4262">
                        <a:extLst>
                          <a:ext uri="{FF2B5EF4-FFF2-40B4-BE49-F238E27FC236}">
                            <a16:creationId xmlns:a16="http://schemas.microsoft.com/office/drawing/2014/main" id="{B1C8E741-89F4-CE63-6F85-1A3EE367D7C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79" name="Frame 4278">
                          <a:extLst>
                            <a:ext uri="{FF2B5EF4-FFF2-40B4-BE49-F238E27FC236}">
                              <a16:creationId xmlns:a16="http://schemas.microsoft.com/office/drawing/2014/main" id="{8ECF9711-A8DD-46F9-9D98-03387A0396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80" name="Frame 4279">
                          <a:extLst>
                            <a:ext uri="{FF2B5EF4-FFF2-40B4-BE49-F238E27FC236}">
                              <a16:creationId xmlns:a16="http://schemas.microsoft.com/office/drawing/2014/main" id="{B5556FA8-4D6E-A431-6DAD-C9D672EC41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81" name="Frame 4280">
                          <a:extLst>
                            <a:ext uri="{FF2B5EF4-FFF2-40B4-BE49-F238E27FC236}">
                              <a16:creationId xmlns:a16="http://schemas.microsoft.com/office/drawing/2014/main" id="{D14A1A0B-AEB3-C391-6B5E-D002FC90FA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82" name="Rectangle 4281">
                          <a:extLst>
                            <a:ext uri="{FF2B5EF4-FFF2-40B4-BE49-F238E27FC236}">
                              <a16:creationId xmlns:a16="http://schemas.microsoft.com/office/drawing/2014/main" id="{4B03C8AF-E7E7-8D72-98F3-4EACCB7F0B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64" name="Group 4263">
                        <a:extLst>
                          <a:ext uri="{FF2B5EF4-FFF2-40B4-BE49-F238E27FC236}">
                            <a16:creationId xmlns:a16="http://schemas.microsoft.com/office/drawing/2014/main" id="{3DD6FF96-FFFE-B2A9-39E4-DCE713326ED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75" name="Frame 4274">
                          <a:extLst>
                            <a:ext uri="{FF2B5EF4-FFF2-40B4-BE49-F238E27FC236}">
                              <a16:creationId xmlns:a16="http://schemas.microsoft.com/office/drawing/2014/main" id="{2B3F2489-ABAD-6C5C-5501-98B5D175A4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76" name="Frame 4275">
                          <a:extLst>
                            <a:ext uri="{FF2B5EF4-FFF2-40B4-BE49-F238E27FC236}">
                              <a16:creationId xmlns:a16="http://schemas.microsoft.com/office/drawing/2014/main" id="{8D6A6011-8D1E-DCFF-A64D-B5F07B35DB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77" name="Frame 4276">
                          <a:extLst>
                            <a:ext uri="{FF2B5EF4-FFF2-40B4-BE49-F238E27FC236}">
                              <a16:creationId xmlns:a16="http://schemas.microsoft.com/office/drawing/2014/main" id="{F59A4334-D226-6EA0-11C1-073B135717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78" name="Rectangle 4277">
                          <a:extLst>
                            <a:ext uri="{FF2B5EF4-FFF2-40B4-BE49-F238E27FC236}">
                              <a16:creationId xmlns:a16="http://schemas.microsoft.com/office/drawing/2014/main" id="{6DAB5A73-C6F3-4544-8A39-BCDF0D673D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65" name="Group 4264">
                        <a:extLst>
                          <a:ext uri="{FF2B5EF4-FFF2-40B4-BE49-F238E27FC236}">
                            <a16:creationId xmlns:a16="http://schemas.microsoft.com/office/drawing/2014/main" id="{A9DA7D0E-A774-F556-C700-291F6490A84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71" name="Frame 4270">
                          <a:extLst>
                            <a:ext uri="{FF2B5EF4-FFF2-40B4-BE49-F238E27FC236}">
                              <a16:creationId xmlns:a16="http://schemas.microsoft.com/office/drawing/2014/main" id="{2EDFFB14-1D74-FDB8-4E30-A3FF2B9B0A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72" name="Frame 4271">
                          <a:extLst>
                            <a:ext uri="{FF2B5EF4-FFF2-40B4-BE49-F238E27FC236}">
                              <a16:creationId xmlns:a16="http://schemas.microsoft.com/office/drawing/2014/main" id="{94B9085D-891D-F0D4-5EF1-646DE399D6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73" name="Frame 4272">
                          <a:extLst>
                            <a:ext uri="{FF2B5EF4-FFF2-40B4-BE49-F238E27FC236}">
                              <a16:creationId xmlns:a16="http://schemas.microsoft.com/office/drawing/2014/main" id="{A9D4ECFC-2354-2676-BA32-2D18605630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74" name="Rectangle 4273">
                          <a:extLst>
                            <a:ext uri="{FF2B5EF4-FFF2-40B4-BE49-F238E27FC236}">
                              <a16:creationId xmlns:a16="http://schemas.microsoft.com/office/drawing/2014/main" id="{CF4D4897-526C-B054-60C6-C926818B6E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66" name="Group 4265">
                        <a:extLst>
                          <a:ext uri="{FF2B5EF4-FFF2-40B4-BE49-F238E27FC236}">
                            <a16:creationId xmlns:a16="http://schemas.microsoft.com/office/drawing/2014/main" id="{E30D5189-73A7-D80B-802E-7B240C5EE3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67" name="Frame 4266">
                          <a:extLst>
                            <a:ext uri="{FF2B5EF4-FFF2-40B4-BE49-F238E27FC236}">
                              <a16:creationId xmlns:a16="http://schemas.microsoft.com/office/drawing/2014/main" id="{1D7E910C-7618-C0E2-50F9-CE6217FB9E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68" name="Frame 4267">
                          <a:extLst>
                            <a:ext uri="{FF2B5EF4-FFF2-40B4-BE49-F238E27FC236}">
                              <a16:creationId xmlns:a16="http://schemas.microsoft.com/office/drawing/2014/main" id="{14B8D2AE-F4EC-ADD9-5308-69CFE66B98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69" name="Frame 4268">
                          <a:extLst>
                            <a:ext uri="{FF2B5EF4-FFF2-40B4-BE49-F238E27FC236}">
                              <a16:creationId xmlns:a16="http://schemas.microsoft.com/office/drawing/2014/main" id="{A9BD86FD-A195-6D2C-0CD0-5488CB46B9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70" name="Rectangle 4269">
                          <a:extLst>
                            <a:ext uri="{FF2B5EF4-FFF2-40B4-BE49-F238E27FC236}">
                              <a16:creationId xmlns:a16="http://schemas.microsoft.com/office/drawing/2014/main" id="{B9CAF70B-73E3-F80B-193E-E2886CF8EA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221" name="Group 4220">
                      <a:extLst>
                        <a:ext uri="{FF2B5EF4-FFF2-40B4-BE49-F238E27FC236}">
                          <a16:creationId xmlns:a16="http://schemas.microsoft.com/office/drawing/2014/main" id="{8C77E8DB-DAC8-06E7-C1B1-A99EA1ADBA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243" name="Group 4242">
                        <a:extLst>
                          <a:ext uri="{FF2B5EF4-FFF2-40B4-BE49-F238E27FC236}">
                            <a16:creationId xmlns:a16="http://schemas.microsoft.com/office/drawing/2014/main" id="{DCF2937D-8E9C-98F9-E76E-FE8AB69758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59" name="Frame 4258">
                          <a:extLst>
                            <a:ext uri="{FF2B5EF4-FFF2-40B4-BE49-F238E27FC236}">
                              <a16:creationId xmlns:a16="http://schemas.microsoft.com/office/drawing/2014/main" id="{B036D6F2-C60D-F297-E384-5B43E1828D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60" name="Frame 4259">
                          <a:extLst>
                            <a:ext uri="{FF2B5EF4-FFF2-40B4-BE49-F238E27FC236}">
                              <a16:creationId xmlns:a16="http://schemas.microsoft.com/office/drawing/2014/main" id="{0DDEBA40-977C-6A90-7717-D030CAA84D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61" name="Frame 4260">
                          <a:extLst>
                            <a:ext uri="{FF2B5EF4-FFF2-40B4-BE49-F238E27FC236}">
                              <a16:creationId xmlns:a16="http://schemas.microsoft.com/office/drawing/2014/main" id="{A8BF6A06-9B1D-B025-6825-74161D7630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62" name="Rectangle 4261">
                          <a:extLst>
                            <a:ext uri="{FF2B5EF4-FFF2-40B4-BE49-F238E27FC236}">
                              <a16:creationId xmlns:a16="http://schemas.microsoft.com/office/drawing/2014/main" id="{E4753DB0-C867-8F3B-9C2B-5E38F53E8C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44" name="Group 4243">
                        <a:extLst>
                          <a:ext uri="{FF2B5EF4-FFF2-40B4-BE49-F238E27FC236}">
                            <a16:creationId xmlns:a16="http://schemas.microsoft.com/office/drawing/2014/main" id="{5C959B74-0E0B-8A41-3A1A-C74E9388F8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55" name="Frame 4254">
                          <a:extLst>
                            <a:ext uri="{FF2B5EF4-FFF2-40B4-BE49-F238E27FC236}">
                              <a16:creationId xmlns:a16="http://schemas.microsoft.com/office/drawing/2014/main" id="{87269740-9540-02B2-BB4B-C5BD01EFBD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56" name="Frame 4255">
                          <a:extLst>
                            <a:ext uri="{FF2B5EF4-FFF2-40B4-BE49-F238E27FC236}">
                              <a16:creationId xmlns:a16="http://schemas.microsoft.com/office/drawing/2014/main" id="{4BB28163-FDF6-5961-633A-027F094CCF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57" name="Frame 4256">
                          <a:extLst>
                            <a:ext uri="{FF2B5EF4-FFF2-40B4-BE49-F238E27FC236}">
                              <a16:creationId xmlns:a16="http://schemas.microsoft.com/office/drawing/2014/main" id="{48F14AD3-3751-933F-3C04-FBFD967F00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58" name="Rectangle 4257">
                          <a:extLst>
                            <a:ext uri="{FF2B5EF4-FFF2-40B4-BE49-F238E27FC236}">
                              <a16:creationId xmlns:a16="http://schemas.microsoft.com/office/drawing/2014/main" id="{68D4CE34-7CC0-E326-C95A-8184610F16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45" name="Group 4244">
                        <a:extLst>
                          <a:ext uri="{FF2B5EF4-FFF2-40B4-BE49-F238E27FC236}">
                            <a16:creationId xmlns:a16="http://schemas.microsoft.com/office/drawing/2014/main" id="{BF002219-0AD0-E6B3-AEF8-7BCD4809DFC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51" name="Frame 4250">
                          <a:extLst>
                            <a:ext uri="{FF2B5EF4-FFF2-40B4-BE49-F238E27FC236}">
                              <a16:creationId xmlns:a16="http://schemas.microsoft.com/office/drawing/2014/main" id="{CCAB2CAC-5376-921C-2188-454FEAF315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52" name="Frame 4251">
                          <a:extLst>
                            <a:ext uri="{FF2B5EF4-FFF2-40B4-BE49-F238E27FC236}">
                              <a16:creationId xmlns:a16="http://schemas.microsoft.com/office/drawing/2014/main" id="{D8148461-9A2D-AE26-19E3-1DFB451BDA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53" name="Frame 4252">
                          <a:extLst>
                            <a:ext uri="{FF2B5EF4-FFF2-40B4-BE49-F238E27FC236}">
                              <a16:creationId xmlns:a16="http://schemas.microsoft.com/office/drawing/2014/main" id="{E17F502B-E82A-3DFF-2596-85C0B6FC69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54" name="Rectangle 4253">
                          <a:extLst>
                            <a:ext uri="{FF2B5EF4-FFF2-40B4-BE49-F238E27FC236}">
                              <a16:creationId xmlns:a16="http://schemas.microsoft.com/office/drawing/2014/main" id="{26323364-D6AE-73D2-FDD1-775282E2F6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46" name="Group 4245">
                        <a:extLst>
                          <a:ext uri="{FF2B5EF4-FFF2-40B4-BE49-F238E27FC236}">
                            <a16:creationId xmlns:a16="http://schemas.microsoft.com/office/drawing/2014/main" id="{DF47474C-A8EE-2558-5F5E-D9301F9836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47" name="Frame 4246">
                          <a:extLst>
                            <a:ext uri="{FF2B5EF4-FFF2-40B4-BE49-F238E27FC236}">
                              <a16:creationId xmlns:a16="http://schemas.microsoft.com/office/drawing/2014/main" id="{A59D055B-5FAC-9662-13F5-B08145FE69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48" name="Frame 4247">
                          <a:extLst>
                            <a:ext uri="{FF2B5EF4-FFF2-40B4-BE49-F238E27FC236}">
                              <a16:creationId xmlns:a16="http://schemas.microsoft.com/office/drawing/2014/main" id="{D6F6C3D4-AA61-1917-5DAE-5AB744FC85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49" name="Frame 4248">
                          <a:extLst>
                            <a:ext uri="{FF2B5EF4-FFF2-40B4-BE49-F238E27FC236}">
                              <a16:creationId xmlns:a16="http://schemas.microsoft.com/office/drawing/2014/main" id="{8709A75E-981B-6D6C-7003-042A818301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50" name="Rectangle 4249">
                          <a:extLst>
                            <a:ext uri="{FF2B5EF4-FFF2-40B4-BE49-F238E27FC236}">
                              <a16:creationId xmlns:a16="http://schemas.microsoft.com/office/drawing/2014/main" id="{60F2EF09-529D-87F1-AC04-BCED88E7F7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222" name="Group 4221">
                      <a:extLst>
                        <a:ext uri="{FF2B5EF4-FFF2-40B4-BE49-F238E27FC236}">
                          <a16:creationId xmlns:a16="http://schemas.microsoft.com/office/drawing/2014/main" id="{45338B19-53C6-E27B-CE13-2E9907D45B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223" name="Group 4222">
                        <a:extLst>
                          <a:ext uri="{FF2B5EF4-FFF2-40B4-BE49-F238E27FC236}">
                            <a16:creationId xmlns:a16="http://schemas.microsoft.com/office/drawing/2014/main" id="{C4A43525-A1E2-D714-CFFD-FFE1D021E9F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39" name="Frame 4238">
                          <a:extLst>
                            <a:ext uri="{FF2B5EF4-FFF2-40B4-BE49-F238E27FC236}">
                              <a16:creationId xmlns:a16="http://schemas.microsoft.com/office/drawing/2014/main" id="{E2AB924D-0486-9AC3-820E-2FB18179B6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40" name="Frame 4239">
                          <a:extLst>
                            <a:ext uri="{FF2B5EF4-FFF2-40B4-BE49-F238E27FC236}">
                              <a16:creationId xmlns:a16="http://schemas.microsoft.com/office/drawing/2014/main" id="{3D5A0393-2F66-8D44-8252-0760054831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41" name="Frame 4240">
                          <a:extLst>
                            <a:ext uri="{FF2B5EF4-FFF2-40B4-BE49-F238E27FC236}">
                              <a16:creationId xmlns:a16="http://schemas.microsoft.com/office/drawing/2014/main" id="{12DA1D50-77A1-76FD-2313-F844E81278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42" name="Rectangle 4241">
                          <a:extLst>
                            <a:ext uri="{FF2B5EF4-FFF2-40B4-BE49-F238E27FC236}">
                              <a16:creationId xmlns:a16="http://schemas.microsoft.com/office/drawing/2014/main" id="{C925E488-896F-E8A9-7D74-44945DB4E6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24" name="Group 4223">
                        <a:extLst>
                          <a:ext uri="{FF2B5EF4-FFF2-40B4-BE49-F238E27FC236}">
                            <a16:creationId xmlns:a16="http://schemas.microsoft.com/office/drawing/2014/main" id="{530F157F-C7A2-C8FB-C210-4D8546CCAE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35" name="Frame 4234">
                          <a:extLst>
                            <a:ext uri="{FF2B5EF4-FFF2-40B4-BE49-F238E27FC236}">
                              <a16:creationId xmlns:a16="http://schemas.microsoft.com/office/drawing/2014/main" id="{6E4BAF04-C1D6-EC41-C995-C408D2FD2B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36" name="Frame 4235">
                          <a:extLst>
                            <a:ext uri="{FF2B5EF4-FFF2-40B4-BE49-F238E27FC236}">
                              <a16:creationId xmlns:a16="http://schemas.microsoft.com/office/drawing/2014/main" id="{8DDA0D03-8FEE-6A68-DA52-3FCFB8238F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37" name="Frame 4236">
                          <a:extLst>
                            <a:ext uri="{FF2B5EF4-FFF2-40B4-BE49-F238E27FC236}">
                              <a16:creationId xmlns:a16="http://schemas.microsoft.com/office/drawing/2014/main" id="{CD9A0FF3-A8A2-34BE-A086-F20C421D04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38" name="Rectangle 4237">
                          <a:extLst>
                            <a:ext uri="{FF2B5EF4-FFF2-40B4-BE49-F238E27FC236}">
                              <a16:creationId xmlns:a16="http://schemas.microsoft.com/office/drawing/2014/main" id="{0374CCF0-D484-1E25-CA49-E7BBD497DE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25" name="Group 4224">
                        <a:extLst>
                          <a:ext uri="{FF2B5EF4-FFF2-40B4-BE49-F238E27FC236}">
                            <a16:creationId xmlns:a16="http://schemas.microsoft.com/office/drawing/2014/main" id="{3DA33294-CAE6-E84A-3A01-6C80E7B4DD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31" name="Frame 4230">
                          <a:extLst>
                            <a:ext uri="{FF2B5EF4-FFF2-40B4-BE49-F238E27FC236}">
                              <a16:creationId xmlns:a16="http://schemas.microsoft.com/office/drawing/2014/main" id="{71198403-7FE5-572C-B93C-D535DC9F73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32" name="Frame 4231">
                          <a:extLst>
                            <a:ext uri="{FF2B5EF4-FFF2-40B4-BE49-F238E27FC236}">
                              <a16:creationId xmlns:a16="http://schemas.microsoft.com/office/drawing/2014/main" id="{669A361C-B0CB-D0C2-B372-BE993DDB0D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33" name="Frame 4232">
                          <a:extLst>
                            <a:ext uri="{FF2B5EF4-FFF2-40B4-BE49-F238E27FC236}">
                              <a16:creationId xmlns:a16="http://schemas.microsoft.com/office/drawing/2014/main" id="{C4C97272-3CB9-1D28-4440-34A5E2424E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34" name="Rectangle 4233">
                          <a:extLst>
                            <a:ext uri="{FF2B5EF4-FFF2-40B4-BE49-F238E27FC236}">
                              <a16:creationId xmlns:a16="http://schemas.microsoft.com/office/drawing/2014/main" id="{A595A1C4-75D9-33ED-8897-8A1AAB6FEB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226" name="Group 4225">
                        <a:extLst>
                          <a:ext uri="{FF2B5EF4-FFF2-40B4-BE49-F238E27FC236}">
                            <a16:creationId xmlns:a16="http://schemas.microsoft.com/office/drawing/2014/main" id="{23EE3A60-BFEC-CC6D-FC52-C805DD6D430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27" name="Frame 4226">
                          <a:extLst>
                            <a:ext uri="{FF2B5EF4-FFF2-40B4-BE49-F238E27FC236}">
                              <a16:creationId xmlns:a16="http://schemas.microsoft.com/office/drawing/2014/main" id="{79E93659-5A22-8540-9C35-706CB3FC7D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28" name="Frame 4227">
                          <a:extLst>
                            <a:ext uri="{FF2B5EF4-FFF2-40B4-BE49-F238E27FC236}">
                              <a16:creationId xmlns:a16="http://schemas.microsoft.com/office/drawing/2014/main" id="{5BF10CDD-A0D6-8F62-E6E5-DB4AB87BCC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29" name="Frame 4228">
                          <a:extLst>
                            <a:ext uri="{FF2B5EF4-FFF2-40B4-BE49-F238E27FC236}">
                              <a16:creationId xmlns:a16="http://schemas.microsoft.com/office/drawing/2014/main" id="{E66B4319-3EAB-63F0-5C33-7B34D68E45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30" name="Rectangle 4229">
                          <a:extLst>
                            <a:ext uri="{FF2B5EF4-FFF2-40B4-BE49-F238E27FC236}">
                              <a16:creationId xmlns:a16="http://schemas.microsoft.com/office/drawing/2014/main" id="{08DE2ABB-8CD5-1EFB-64BC-D787F7DBDA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212" name="Hexagon 4211">
                    <a:extLst>
                      <a:ext uri="{FF2B5EF4-FFF2-40B4-BE49-F238E27FC236}">
                        <a16:creationId xmlns:a16="http://schemas.microsoft.com/office/drawing/2014/main" id="{BD2F36B4-F092-0DCA-210C-73FEDD9DAE5D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13" name="Left-right Arrow 4212">
                    <a:extLst>
                      <a:ext uri="{FF2B5EF4-FFF2-40B4-BE49-F238E27FC236}">
                        <a16:creationId xmlns:a16="http://schemas.microsoft.com/office/drawing/2014/main" id="{B80BE8E2-B08F-7F5E-9BE4-74A2DEDAD191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214" name="Left-right Arrow 4213">
                    <a:extLst>
                      <a:ext uri="{FF2B5EF4-FFF2-40B4-BE49-F238E27FC236}">
                        <a16:creationId xmlns:a16="http://schemas.microsoft.com/office/drawing/2014/main" id="{45EB1A8A-2F8D-91F4-B4DC-77F3094480B3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215" name="Left-right Arrow 4214">
                    <a:extLst>
                      <a:ext uri="{FF2B5EF4-FFF2-40B4-BE49-F238E27FC236}">
                        <a16:creationId xmlns:a16="http://schemas.microsoft.com/office/drawing/2014/main" id="{AFF09C6C-8382-92F1-60D3-1FE3B64CA181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216" name="Left-right Arrow 4215">
                    <a:extLst>
                      <a:ext uri="{FF2B5EF4-FFF2-40B4-BE49-F238E27FC236}">
                        <a16:creationId xmlns:a16="http://schemas.microsoft.com/office/drawing/2014/main" id="{6FE5E45B-B53B-5912-649C-7834BD657EB2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217" name="Left-right Arrow 4216">
                    <a:extLst>
                      <a:ext uri="{FF2B5EF4-FFF2-40B4-BE49-F238E27FC236}">
                        <a16:creationId xmlns:a16="http://schemas.microsoft.com/office/drawing/2014/main" id="{A484F538-B921-0078-E57A-9EC88AE1872A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218" name="Left-right Arrow 4217">
                    <a:extLst>
                      <a:ext uri="{FF2B5EF4-FFF2-40B4-BE49-F238E27FC236}">
                        <a16:creationId xmlns:a16="http://schemas.microsoft.com/office/drawing/2014/main" id="{3C0EA0A0-EB09-DFC7-9E5F-3A26C45AB2BC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4025" name="Group 4024">
                  <a:extLst>
                    <a:ext uri="{FF2B5EF4-FFF2-40B4-BE49-F238E27FC236}">
                      <a16:creationId xmlns:a16="http://schemas.microsoft.com/office/drawing/2014/main" id="{730EEF0C-5D96-7F74-0746-6102FAAC3CEF}"/>
                    </a:ext>
                  </a:extLst>
                </p:cNvPr>
                <p:cNvGrpSpPr/>
                <p:nvPr/>
              </p:nvGrpSpPr>
              <p:grpSpPr>
                <a:xfrm>
                  <a:off x="2810513" y="89479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4119" name="Group 4118">
                    <a:extLst>
                      <a:ext uri="{FF2B5EF4-FFF2-40B4-BE49-F238E27FC236}">
                        <a16:creationId xmlns:a16="http://schemas.microsoft.com/office/drawing/2014/main" id="{1695BD98-0E71-7AE1-D929-6D3A627FE87D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4127" name="Group 4126">
                      <a:extLst>
                        <a:ext uri="{FF2B5EF4-FFF2-40B4-BE49-F238E27FC236}">
                          <a16:creationId xmlns:a16="http://schemas.microsoft.com/office/drawing/2014/main" id="{EE41E675-DD2C-2C6B-F8AC-F25A97840F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191" name="Group 4190">
                        <a:extLst>
                          <a:ext uri="{FF2B5EF4-FFF2-40B4-BE49-F238E27FC236}">
                            <a16:creationId xmlns:a16="http://schemas.microsoft.com/office/drawing/2014/main" id="{6ABFC431-EB2E-DFEA-8318-4EF910C290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07" name="Frame 4206">
                          <a:extLst>
                            <a:ext uri="{FF2B5EF4-FFF2-40B4-BE49-F238E27FC236}">
                              <a16:creationId xmlns:a16="http://schemas.microsoft.com/office/drawing/2014/main" id="{C55C7EC7-0010-6A4B-DD6C-B62FA809CC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08" name="Frame 4207">
                          <a:extLst>
                            <a:ext uri="{FF2B5EF4-FFF2-40B4-BE49-F238E27FC236}">
                              <a16:creationId xmlns:a16="http://schemas.microsoft.com/office/drawing/2014/main" id="{E0DE31AF-6025-DA6F-47DE-DBB6AC5176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09" name="Frame 4208">
                          <a:extLst>
                            <a:ext uri="{FF2B5EF4-FFF2-40B4-BE49-F238E27FC236}">
                              <a16:creationId xmlns:a16="http://schemas.microsoft.com/office/drawing/2014/main" id="{ED32E6BD-3C9C-8CC9-6C79-80601B0A25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10" name="Rectangle 4209">
                          <a:extLst>
                            <a:ext uri="{FF2B5EF4-FFF2-40B4-BE49-F238E27FC236}">
                              <a16:creationId xmlns:a16="http://schemas.microsoft.com/office/drawing/2014/main" id="{634FBCB7-82C3-4678-653D-16F769F759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92" name="Group 4191">
                        <a:extLst>
                          <a:ext uri="{FF2B5EF4-FFF2-40B4-BE49-F238E27FC236}">
                            <a16:creationId xmlns:a16="http://schemas.microsoft.com/office/drawing/2014/main" id="{902FB474-576D-B735-5CE5-6037BA567F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203" name="Frame 4202">
                          <a:extLst>
                            <a:ext uri="{FF2B5EF4-FFF2-40B4-BE49-F238E27FC236}">
                              <a16:creationId xmlns:a16="http://schemas.microsoft.com/office/drawing/2014/main" id="{4C5B1B25-7B2E-CD6E-A341-3C8D1B1598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04" name="Frame 4203">
                          <a:extLst>
                            <a:ext uri="{FF2B5EF4-FFF2-40B4-BE49-F238E27FC236}">
                              <a16:creationId xmlns:a16="http://schemas.microsoft.com/office/drawing/2014/main" id="{B39D196A-9017-A06C-A00E-BBF098B25A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05" name="Frame 4204">
                          <a:extLst>
                            <a:ext uri="{FF2B5EF4-FFF2-40B4-BE49-F238E27FC236}">
                              <a16:creationId xmlns:a16="http://schemas.microsoft.com/office/drawing/2014/main" id="{2334A959-0EA6-37BB-7589-8C5184A07C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06" name="Rectangle 4205">
                          <a:extLst>
                            <a:ext uri="{FF2B5EF4-FFF2-40B4-BE49-F238E27FC236}">
                              <a16:creationId xmlns:a16="http://schemas.microsoft.com/office/drawing/2014/main" id="{7D3651D7-63D3-3783-EC4C-B93A2D87AD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93" name="Group 4192">
                        <a:extLst>
                          <a:ext uri="{FF2B5EF4-FFF2-40B4-BE49-F238E27FC236}">
                            <a16:creationId xmlns:a16="http://schemas.microsoft.com/office/drawing/2014/main" id="{BF72E043-ABC1-097F-0716-8E3560736D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99" name="Frame 4198">
                          <a:extLst>
                            <a:ext uri="{FF2B5EF4-FFF2-40B4-BE49-F238E27FC236}">
                              <a16:creationId xmlns:a16="http://schemas.microsoft.com/office/drawing/2014/main" id="{ADDA4DEF-4267-7024-4A06-07BC7768AE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00" name="Frame 4199">
                          <a:extLst>
                            <a:ext uri="{FF2B5EF4-FFF2-40B4-BE49-F238E27FC236}">
                              <a16:creationId xmlns:a16="http://schemas.microsoft.com/office/drawing/2014/main" id="{BCD61D55-FD79-20B5-26F1-33C6644C81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01" name="Frame 4200">
                          <a:extLst>
                            <a:ext uri="{FF2B5EF4-FFF2-40B4-BE49-F238E27FC236}">
                              <a16:creationId xmlns:a16="http://schemas.microsoft.com/office/drawing/2014/main" id="{4407AA6E-64DA-CE34-7927-9768AE88FF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202" name="Rectangle 4201">
                          <a:extLst>
                            <a:ext uri="{FF2B5EF4-FFF2-40B4-BE49-F238E27FC236}">
                              <a16:creationId xmlns:a16="http://schemas.microsoft.com/office/drawing/2014/main" id="{C3D64C2E-AD48-AD82-A68B-41D8A22B18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94" name="Group 4193">
                        <a:extLst>
                          <a:ext uri="{FF2B5EF4-FFF2-40B4-BE49-F238E27FC236}">
                            <a16:creationId xmlns:a16="http://schemas.microsoft.com/office/drawing/2014/main" id="{C7B95FAA-B754-4418-13B1-CDAC0906EF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95" name="Frame 4194">
                          <a:extLst>
                            <a:ext uri="{FF2B5EF4-FFF2-40B4-BE49-F238E27FC236}">
                              <a16:creationId xmlns:a16="http://schemas.microsoft.com/office/drawing/2014/main" id="{ADD7697A-DC93-A544-9023-F4641D7863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96" name="Frame 4195">
                          <a:extLst>
                            <a:ext uri="{FF2B5EF4-FFF2-40B4-BE49-F238E27FC236}">
                              <a16:creationId xmlns:a16="http://schemas.microsoft.com/office/drawing/2014/main" id="{1DF003AD-F6B6-A53A-C910-5A97DB017A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97" name="Frame 4196">
                          <a:extLst>
                            <a:ext uri="{FF2B5EF4-FFF2-40B4-BE49-F238E27FC236}">
                              <a16:creationId xmlns:a16="http://schemas.microsoft.com/office/drawing/2014/main" id="{16762EB6-58F9-0EDE-4D0F-D06793A9FC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98" name="Rectangle 4197">
                          <a:extLst>
                            <a:ext uri="{FF2B5EF4-FFF2-40B4-BE49-F238E27FC236}">
                              <a16:creationId xmlns:a16="http://schemas.microsoft.com/office/drawing/2014/main" id="{B2AD9959-C57C-F958-1354-B3FE7E37B1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128" name="Group 4127">
                      <a:extLst>
                        <a:ext uri="{FF2B5EF4-FFF2-40B4-BE49-F238E27FC236}">
                          <a16:creationId xmlns:a16="http://schemas.microsoft.com/office/drawing/2014/main" id="{1D0C0006-2FA7-BFDA-503E-A214EE3930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171" name="Group 4170">
                        <a:extLst>
                          <a:ext uri="{FF2B5EF4-FFF2-40B4-BE49-F238E27FC236}">
                            <a16:creationId xmlns:a16="http://schemas.microsoft.com/office/drawing/2014/main" id="{44F3F029-686C-17B8-99AA-23381936A0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87" name="Frame 4186">
                          <a:extLst>
                            <a:ext uri="{FF2B5EF4-FFF2-40B4-BE49-F238E27FC236}">
                              <a16:creationId xmlns:a16="http://schemas.microsoft.com/office/drawing/2014/main" id="{25031A43-FFE7-58FB-05D9-E2C57E017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88" name="Frame 4187">
                          <a:extLst>
                            <a:ext uri="{FF2B5EF4-FFF2-40B4-BE49-F238E27FC236}">
                              <a16:creationId xmlns:a16="http://schemas.microsoft.com/office/drawing/2014/main" id="{CFE9A787-77CE-5C71-28BB-8C6A146BD7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89" name="Frame 4188">
                          <a:extLst>
                            <a:ext uri="{FF2B5EF4-FFF2-40B4-BE49-F238E27FC236}">
                              <a16:creationId xmlns:a16="http://schemas.microsoft.com/office/drawing/2014/main" id="{185B3694-891E-7C77-2775-613759DBF3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90" name="Rectangle 4189">
                          <a:extLst>
                            <a:ext uri="{FF2B5EF4-FFF2-40B4-BE49-F238E27FC236}">
                              <a16:creationId xmlns:a16="http://schemas.microsoft.com/office/drawing/2014/main" id="{EAA94266-32D1-5A62-83A0-BC40C7C188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72" name="Group 4171">
                        <a:extLst>
                          <a:ext uri="{FF2B5EF4-FFF2-40B4-BE49-F238E27FC236}">
                            <a16:creationId xmlns:a16="http://schemas.microsoft.com/office/drawing/2014/main" id="{82C9E1C4-A93B-E629-5D52-A54FCD61D3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83" name="Frame 4182">
                          <a:extLst>
                            <a:ext uri="{FF2B5EF4-FFF2-40B4-BE49-F238E27FC236}">
                              <a16:creationId xmlns:a16="http://schemas.microsoft.com/office/drawing/2014/main" id="{A2512FEE-69BC-39F5-B973-3587441EEA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84" name="Frame 4183">
                          <a:extLst>
                            <a:ext uri="{FF2B5EF4-FFF2-40B4-BE49-F238E27FC236}">
                              <a16:creationId xmlns:a16="http://schemas.microsoft.com/office/drawing/2014/main" id="{A1A1F775-03AF-A8D9-218A-1B0C9F8769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85" name="Frame 4184">
                          <a:extLst>
                            <a:ext uri="{FF2B5EF4-FFF2-40B4-BE49-F238E27FC236}">
                              <a16:creationId xmlns:a16="http://schemas.microsoft.com/office/drawing/2014/main" id="{C2847EA7-85AA-B157-18A4-F2E0D05710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86" name="Rectangle 4185">
                          <a:extLst>
                            <a:ext uri="{FF2B5EF4-FFF2-40B4-BE49-F238E27FC236}">
                              <a16:creationId xmlns:a16="http://schemas.microsoft.com/office/drawing/2014/main" id="{508F6658-3584-F527-CDFD-6712EE3ECA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73" name="Group 4172">
                        <a:extLst>
                          <a:ext uri="{FF2B5EF4-FFF2-40B4-BE49-F238E27FC236}">
                            <a16:creationId xmlns:a16="http://schemas.microsoft.com/office/drawing/2014/main" id="{016DACD8-134C-EE3E-2288-1494EB50AD6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79" name="Frame 4178">
                          <a:extLst>
                            <a:ext uri="{FF2B5EF4-FFF2-40B4-BE49-F238E27FC236}">
                              <a16:creationId xmlns:a16="http://schemas.microsoft.com/office/drawing/2014/main" id="{20D7E5B7-18BE-6E6F-D4E1-0C138B5B89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80" name="Frame 4179">
                          <a:extLst>
                            <a:ext uri="{FF2B5EF4-FFF2-40B4-BE49-F238E27FC236}">
                              <a16:creationId xmlns:a16="http://schemas.microsoft.com/office/drawing/2014/main" id="{074ABC90-CB97-1E60-1EF8-DBDB912C6F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81" name="Frame 4180">
                          <a:extLst>
                            <a:ext uri="{FF2B5EF4-FFF2-40B4-BE49-F238E27FC236}">
                              <a16:creationId xmlns:a16="http://schemas.microsoft.com/office/drawing/2014/main" id="{185B4245-810D-CBE1-F521-41AECB6731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82" name="Rectangle 4181">
                          <a:extLst>
                            <a:ext uri="{FF2B5EF4-FFF2-40B4-BE49-F238E27FC236}">
                              <a16:creationId xmlns:a16="http://schemas.microsoft.com/office/drawing/2014/main" id="{3A8F5E2B-D1DC-807B-8807-9C0B5579C9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74" name="Group 4173">
                        <a:extLst>
                          <a:ext uri="{FF2B5EF4-FFF2-40B4-BE49-F238E27FC236}">
                            <a16:creationId xmlns:a16="http://schemas.microsoft.com/office/drawing/2014/main" id="{98639C9F-9F56-D893-32E1-C9B935B06E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75" name="Frame 4174">
                          <a:extLst>
                            <a:ext uri="{FF2B5EF4-FFF2-40B4-BE49-F238E27FC236}">
                              <a16:creationId xmlns:a16="http://schemas.microsoft.com/office/drawing/2014/main" id="{C82B921F-9203-CAF0-FAA3-414B689348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76" name="Frame 4175">
                          <a:extLst>
                            <a:ext uri="{FF2B5EF4-FFF2-40B4-BE49-F238E27FC236}">
                              <a16:creationId xmlns:a16="http://schemas.microsoft.com/office/drawing/2014/main" id="{4FD3B5C7-97DA-1160-0EAE-A0F5989369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77" name="Frame 4176">
                          <a:extLst>
                            <a:ext uri="{FF2B5EF4-FFF2-40B4-BE49-F238E27FC236}">
                              <a16:creationId xmlns:a16="http://schemas.microsoft.com/office/drawing/2014/main" id="{786A9C63-17F1-0073-F270-3791EE67C0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78" name="Rectangle 4177">
                          <a:extLst>
                            <a:ext uri="{FF2B5EF4-FFF2-40B4-BE49-F238E27FC236}">
                              <a16:creationId xmlns:a16="http://schemas.microsoft.com/office/drawing/2014/main" id="{F5418392-4A8E-97B7-3D1A-44F5B77031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129" name="Group 4128">
                      <a:extLst>
                        <a:ext uri="{FF2B5EF4-FFF2-40B4-BE49-F238E27FC236}">
                          <a16:creationId xmlns:a16="http://schemas.microsoft.com/office/drawing/2014/main" id="{CC5C9E4A-B105-CD83-0C58-7055B0EEAE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151" name="Group 4150">
                        <a:extLst>
                          <a:ext uri="{FF2B5EF4-FFF2-40B4-BE49-F238E27FC236}">
                            <a16:creationId xmlns:a16="http://schemas.microsoft.com/office/drawing/2014/main" id="{87569D78-403F-045B-7877-28205ED534F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67" name="Frame 4166">
                          <a:extLst>
                            <a:ext uri="{FF2B5EF4-FFF2-40B4-BE49-F238E27FC236}">
                              <a16:creationId xmlns:a16="http://schemas.microsoft.com/office/drawing/2014/main" id="{4D700095-4378-DF11-BCF0-2B9D07CF4E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68" name="Frame 4167">
                          <a:extLst>
                            <a:ext uri="{FF2B5EF4-FFF2-40B4-BE49-F238E27FC236}">
                              <a16:creationId xmlns:a16="http://schemas.microsoft.com/office/drawing/2014/main" id="{1BD36EED-CF53-11AF-3B76-8A09B074D6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69" name="Frame 4168">
                          <a:extLst>
                            <a:ext uri="{FF2B5EF4-FFF2-40B4-BE49-F238E27FC236}">
                              <a16:creationId xmlns:a16="http://schemas.microsoft.com/office/drawing/2014/main" id="{803D58FE-2B0E-D0D6-A0AA-144894C6C5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70" name="Rectangle 4169">
                          <a:extLst>
                            <a:ext uri="{FF2B5EF4-FFF2-40B4-BE49-F238E27FC236}">
                              <a16:creationId xmlns:a16="http://schemas.microsoft.com/office/drawing/2014/main" id="{38FDF03F-7BFA-6DD0-BA9B-9BF4850C3B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52" name="Group 4151">
                        <a:extLst>
                          <a:ext uri="{FF2B5EF4-FFF2-40B4-BE49-F238E27FC236}">
                            <a16:creationId xmlns:a16="http://schemas.microsoft.com/office/drawing/2014/main" id="{7D094DB1-9E54-CE94-6DEF-BC6CD3383B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63" name="Frame 4162">
                          <a:extLst>
                            <a:ext uri="{FF2B5EF4-FFF2-40B4-BE49-F238E27FC236}">
                              <a16:creationId xmlns:a16="http://schemas.microsoft.com/office/drawing/2014/main" id="{A9205EE1-833E-1520-39FF-5EECD5E6C3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64" name="Frame 4163">
                          <a:extLst>
                            <a:ext uri="{FF2B5EF4-FFF2-40B4-BE49-F238E27FC236}">
                              <a16:creationId xmlns:a16="http://schemas.microsoft.com/office/drawing/2014/main" id="{FE5FB9CF-D2C2-C838-9E21-99824F4467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65" name="Frame 4164">
                          <a:extLst>
                            <a:ext uri="{FF2B5EF4-FFF2-40B4-BE49-F238E27FC236}">
                              <a16:creationId xmlns:a16="http://schemas.microsoft.com/office/drawing/2014/main" id="{07743A94-3F6A-08D7-FE18-391A1BD8E5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66" name="Rectangle 4165">
                          <a:extLst>
                            <a:ext uri="{FF2B5EF4-FFF2-40B4-BE49-F238E27FC236}">
                              <a16:creationId xmlns:a16="http://schemas.microsoft.com/office/drawing/2014/main" id="{5F0AF59A-A372-4C18-E237-CC151265DA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53" name="Group 4152">
                        <a:extLst>
                          <a:ext uri="{FF2B5EF4-FFF2-40B4-BE49-F238E27FC236}">
                            <a16:creationId xmlns:a16="http://schemas.microsoft.com/office/drawing/2014/main" id="{92AEEC17-7590-3561-8FB9-3A4DD570F0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59" name="Frame 4158">
                          <a:extLst>
                            <a:ext uri="{FF2B5EF4-FFF2-40B4-BE49-F238E27FC236}">
                              <a16:creationId xmlns:a16="http://schemas.microsoft.com/office/drawing/2014/main" id="{A5EFAA76-C04E-ACD3-91DF-A2F46A30C7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60" name="Frame 4159">
                          <a:extLst>
                            <a:ext uri="{FF2B5EF4-FFF2-40B4-BE49-F238E27FC236}">
                              <a16:creationId xmlns:a16="http://schemas.microsoft.com/office/drawing/2014/main" id="{A9BADE66-B724-40A3-363F-62E557521B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61" name="Frame 4160">
                          <a:extLst>
                            <a:ext uri="{FF2B5EF4-FFF2-40B4-BE49-F238E27FC236}">
                              <a16:creationId xmlns:a16="http://schemas.microsoft.com/office/drawing/2014/main" id="{699AA28E-5BE6-19D8-48FE-CB444F7D10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62" name="Rectangle 4161">
                          <a:extLst>
                            <a:ext uri="{FF2B5EF4-FFF2-40B4-BE49-F238E27FC236}">
                              <a16:creationId xmlns:a16="http://schemas.microsoft.com/office/drawing/2014/main" id="{93E65796-2E21-1065-DCC3-CA7025997B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54" name="Group 4153">
                        <a:extLst>
                          <a:ext uri="{FF2B5EF4-FFF2-40B4-BE49-F238E27FC236}">
                            <a16:creationId xmlns:a16="http://schemas.microsoft.com/office/drawing/2014/main" id="{9C00E5C4-B322-38A3-3A41-D2883DBE3B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55" name="Frame 4154">
                          <a:extLst>
                            <a:ext uri="{FF2B5EF4-FFF2-40B4-BE49-F238E27FC236}">
                              <a16:creationId xmlns:a16="http://schemas.microsoft.com/office/drawing/2014/main" id="{36215D48-D4BE-F68D-779E-676E492203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56" name="Frame 4155">
                          <a:extLst>
                            <a:ext uri="{FF2B5EF4-FFF2-40B4-BE49-F238E27FC236}">
                              <a16:creationId xmlns:a16="http://schemas.microsoft.com/office/drawing/2014/main" id="{83356E56-5658-8EAD-87D5-974C37FFD9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57" name="Frame 4156">
                          <a:extLst>
                            <a:ext uri="{FF2B5EF4-FFF2-40B4-BE49-F238E27FC236}">
                              <a16:creationId xmlns:a16="http://schemas.microsoft.com/office/drawing/2014/main" id="{961180F8-7B9F-8434-A4B8-164CEFA8F7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58" name="Rectangle 4157">
                          <a:extLst>
                            <a:ext uri="{FF2B5EF4-FFF2-40B4-BE49-F238E27FC236}">
                              <a16:creationId xmlns:a16="http://schemas.microsoft.com/office/drawing/2014/main" id="{0539568C-74AF-71C9-B803-AC9B4ED569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130" name="Group 4129">
                      <a:extLst>
                        <a:ext uri="{FF2B5EF4-FFF2-40B4-BE49-F238E27FC236}">
                          <a16:creationId xmlns:a16="http://schemas.microsoft.com/office/drawing/2014/main" id="{A53ABBBF-D7DE-65A8-EB55-F5B3F7D82A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131" name="Group 4130">
                        <a:extLst>
                          <a:ext uri="{FF2B5EF4-FFF2-40B4-BE49-F238E27FC236}">
                            <a16:creationId xmlns:a16="http://schemas.microsoft.com/office/drawing/2014/main" id="{0DDAE946-DD22-73A0-64B4-DA1CF662B0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47" name="Frame 4146">
                          <a:extLst>
                            <a:ext uri="{FF2B5EF4-FFF2-40B4-BE49-F238E27FC236}">
                              <a16:creationId xmlns:a16="http://schemas.microsoft.com/office/drawing/2014/main" id="{71BEF642-6FD7-2D21-6E05-F40AA53E80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48" name="Frame 4147">
                          <a:extLst>
                            <a:ext uri="{FF2B5EF4-FFF2-40B4-BE49-F238E27FC236}">
                              <a16:creationId xmlns:a16="http://schemas.microsoft.com/office/drawing/2014/main" id="{C40C973D-8907-1A1D-B0F6-E5429ABDE1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49" name="Frame 4148">
                          <a:extLst>
                            <a:ext uri="{FF2B5EF4-FFF2-40B4-BE49-F238E27FC236}">
                              <a16:creationId xmlns:a16="http://schemas.microsoft.com/office/drawing/2014/main" id="{87D9751A-FD1B-4649-FFE1-ED6C6A63D6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50" name="Rectangle 4149">
                          <a:extLst>
                            <a:ext uri="{FF2B5EF4-FFF2-40B4-BE49-F238E27FC236}">
                              <a16:creationId xmlns:a16="http://schemas.microsoft.com/office/drawing/2014/main" id="{8DE9A7BA-F1E9-3BFA-7772-323816DE7C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32" name="Group 4131">
                        <a:extLst>
                          <a:ext uri="{FF2B5EF4-FFF2-40B4-BE49-F238E27FC236}">
                            <a16:creationId xmlns:a16="http://schemas.microsoft.com/office/drawing/2014/main" id="{A9DC2A7B-F4D3-6C9F-A819-94DD4DFA75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43" name="Frame 4142">
                          <a:extLst>
                            <a:ext uri="{FF2B5EF4-FFF2-40B4-BE49-F238E27FC236}">
                              <a16:creationId xmlns:a16="http://schemas.microsoft.com/office/drawing/2014/main" id="{FE0054A3-4777-0D4E-83E3-C3C69E4916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44" name="Frame 4143">
                          <a:extLst>
                            <a:ext uri="{FF2B5EF4-FFF2-40B4-BE49-F238E27FC236}">
                              <a16:creationId xmlns:a16="http://schemas.microsoft.com/office/drawing/2014/main" id="{522150B3-F2ED-7BE3-AE7B-3175CFB79C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45" name="Frame 4144">
                          <a:extLst>
                            <a:ext uri="{FF2B5EF4-FFF2-40B4-BE49-F238E27FC236}">
                              <a16:creationId xmlns:a16="http://schemas.microsoft.com/office/drawing/2014/main" id="{82F4B9D9-487A-5D0E-A204-30AFB672AE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46" name="Rectangle 4145">
                          <a:extLst>
                            <a:ext uri="{FF2B5EF4-FFF2-40B4-BE49-F238E27FC236}">
                              <a16:creationId xmlns:a16="http://schemas.microsoft.com/office/drawing/2014/main" id="{0E781398-5FA0-5A20-9E50-0F26FCA5BF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33" name="Group 4132">
                        <a:extLst>
                          <a:ext uri="{FF2B5EF4-FFF2-40B4-BE49-F238E27FC236}">
                            <a16:creationId xmlns:a16="http://schemas.microsoft.com/office/drawing/2014/main" id="{830406C0-B341-7614-AEBF-4C5021C5B6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39" name="Frame 4138">
                          <a:extLst>
                            <a:ext uri="{FF2B5EF4-FFF2-40B4-BE49-F238E27FC236}">
                              <a16:creationId xmlns:a16="http://schemas.microsoft.com/office/drawing/2014/main" id="{47CC8CF0-85FF-EFFB-FD60-6DE544A55A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40" name="Frame 4139">
                          <a:extLst>
                            <a:ext uri="{FF2B5EF4-FFF2-40B4-BE49-F238E27FC236}">
                              <a16:creationId xmlns:a16="http://schemas.microsoft.com/office/drawing/2014/main" id="{9D657F75-ABF3-71F9-7479-033E8A2A41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41" name="Frame 4140">
                          <a:extLst>
                            <a:ext uri="{FF2B5EF4-FFF2-40B4-BE49-F238E27FC236}">
                              <a16:creationId xmlns:a16="http://schemas.microsoft.com/office/drawing/2014/main" id="{142F2953-58FD-CEA0-40B7-FBA6B37983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42" name="Rectangle 4141">
                          <a:extLst>
                            <a:ext uri="{FF2B5EF4-FFF2-40B4-BE49-F238E27FC236}">
                              <a16:creationId xmlns:a16="http://schemas.microsoft.com/office/drawing/2014/main" id="{DC74085B-64AF-C211-3418-6921881932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34" name="Group 4133">
                        <a:extLst>
                          <a:ext uri="{FF2B5EF4-FFF2-40B4-BE49-F238E27FC236}">
                            <a16:creationId xmlns:a16="http://schemas.microsoft.com/office/drawing/2014/main" id="{79346AED-FFFA-C25F-5B0E-C121EDA957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35" name="Frame 4134">
                          <a:extLst>
                            <a:ext uri="{FF2B5EF4-FFF2-40B4-BE49-F238E27FC236}">
                              <a16:creationId xmlns:a16="http://schemas.microsoft.com/office/drawing/2014/main" id="{FF3A5687-F4C5-A4EC-617A-5E8931A160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36" name="Frame 4135">
                          <a:extLst>
                            <a:ext uri="{FF2B5EF4-FFF2-40B4-BE49-F238E27FC236}">
                              <a16:creationId xmlns:a16="http://schemas.microsoft.com/office/drawing/2014/main" id="{06BEECE1-5D5B-BF74-4CDB-39ABEA6800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37" name="Frame 4136">
                          <a:extLst>
                            <a:ext uri="{FF2B5EF4-FFF2-40B4-BE49-F238E27FC236}">
                              <a16:creationId xmlns:a16="http://schemas.microsoft.com/office/drawing/2014/main" id="{1FFC40E8-AC83-1BD2-A2E9-59C469F7F7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38" name="Rectangle 4137">
                          <a:extLst>
                            <a:ext uri="{FF2B5EF4-FFF2-40B4-BE49-F238E27FC236}">
                              <a16:creationId xmlns:a16="http://schemas.microsoft.com/office/drawing/2014/main" id="{8F42BAD6-8F07-67D8-634E-A556B664BA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120" name="Hexagon 4119">
                    <a:extLst>
                      <a:ext uri="{FF2B5EF4-FFF2-40B4-BE49-F238E27FC236}">
                        <a16:creationId xmlns:a16="http://schemas.microsoft.com/office/drawing/2014/main" id="{08609710-6A84-0A72-E71E-77A42FABA380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21" name="Left-right Arrow 4120">
                    <a:extLst>
                      <a:ext uri="{FF2B5EF4-FFF2-40B4-BE49-F238E27FC236}">
                        <a16:creationId xmlns:a16="http://schemas.microsoft.com/office/drawing/2014/main" id="{A16C8E4C-42F5-1810-3547-34A409614488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122" name="Left-right Arrow 4121">
                    <a:extLst>
                      <a:ext uri="{FF2B5EF4-FFF2-40B4-BE49-F238E27FC236}">
                        <a16:creationId xmlns:a16="http://schemas.microsoft.com/office/drawing/2014/main" id="{EAB4EBF9-C580-6DF7-42C7-FB7722234C58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123" name="Left-right Arrow 4122">
                    <a:extLst>
                      <a:ext uri="{FF2B5EF4-FFF2-40B4-BE49-F238E27FC236}">
                        <a16:creationId xmlns:a16="http://schemas.microsoft.com/office/drawing/2014/main" id="{7F183673-AE89-3150-9C9F-26B1A1125EC1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124" name="Left-right Arrow 4123">
                    <a:extLst>
                      <a:ext uri="{FF2B5EF4-FFF2-40B4-BE49-F238E27FC236}">
                        <a16:creationId xmlns:a16="http://schemas.microsoft.com/office/drawing/2014/main" id="{A4801702-5FB5-1C60-FE19-4A0BCA559ABF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125" name="Left-right Arrow 4124">
                    <a:extLst>
                      <a:ext uri="{FF2B5EF4-FFF2-40B4-BE49-F238E27FC236}">
                        <a16:creationId xmlns:a16="http://schemas.microsoft.com/office/drawing/2014/main" id="{10383072-C15D-EB3E-866C-1F5D495642DB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126" name="Left-right Arrow 4125">
                    <a:extLst>
                      <a:ext uri="{FF2B5EF4-FFF2-40B4-BE49-F238E27FC236}">
                        <a16:creationId xmlns:a16="http://schemas.microsoft.com/office/drawing/2014/main" id="{4E923ACD-8697-9231-C8C3-E03EB6DA8667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4026" name="Group 4025">
                  <a:extLst>
                    <a:ext uri="{FF2B5EF4-FFF2-40B4-BE49-F238E27FC236}">
                      <a16:creationId xmlns:a16="http://schemas.microsoft.com/office/drawing/2014/main" id="{EA8F4FAF-EC6B-AEDD-BDA2-5BC3DB75C440}"/>
                    </a:ext>
                  </a:extLst>
                </p:cNvPr>
                <p:cNvGrpSpPr/>
                <p:nvPr/>
              </p:nvGrpSpPr>
              <p:grpSpPr>
                <a:xfrm>
                  <a:off x="3821134" y="89420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4027" name="Group 4026">
                    <a:extLst>
                      <a:ext uri="{FF2B5EF4-FFF2-40B4-BE49-F238E27FC236}">
                        <a16:creationId xmlns:a16="http://schemas.microsoft.com/office/drawing/2014/main" id="{AA979536-396E-60A8-C861-6FE2CFE72FCF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4035" name="Group 4034">
                      <a:extLst>
                        <a:ext uri="{FF2B5EF4-FFF2-40B4-BE49-F238E27FC236}">
                          <a16:creationId xmlns:a16="http://schemas.microsoft.com/office/drawing/2014/main" id="{537CB017-81A5-8D40-30AB-D2CDAC3ED0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099" name="Group 4098">
                        <a:extLst>
                          <a:ext uri="{FF2B5EF4-FFF2-40B4-BE49-F238E27FC236}">
                            <a16:creationId xmlns:a16="http://schemas.microsoft.com/office/drawing/2014/main" id="{5D662089-DD18-8ED7-ED2D-DE4960FB65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15" name="Frame 4114">
                          <a:extLst>
                            <a:ext uri="{FF2B5EF4-FFF2-40B4-BE49-F238E27FC236}">
                              <a16:creationId xmlns:a16="http://schemas.microsoft.com/office/drawing/2014/main" id="{BA56A622-2754-E879-4892-711271C957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16" name="Frame 4115">
                          <a:extLst>
                            <a:ext uri="{FF2B5EF4-FFF2-40B4-BE49-F238E27FC236}">
                              <a16:creationId xmlns:a16="http://schemas.microsoft.com/office/drawing/2014/main" id="{72118BF9-10ED-61D2-5568-CC21945E60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17" name="Frame 4116">
                          <a:extLst>
                            <a:ext uri="{FF2B5EF4-FFF2-40B4-BE49-F238E27FC236}">
                              <a16:creationId xmlns:a16="http://schemas.microsoft.com/office/drawing/2014/main" id="{F8D7ED0D-A873-72AF-E3EF-E020A531FC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18" name="Rectangle 4117">
                          <a:extLst>
                            <a:ext uri="{FF2B5EF4-FFF2-40B4-BE49-F238E27FC236}">
                              <a16:creationId xmlns:a16="http://schemas.microsoft.com/office/drawing/2014/main" id="{AA9517CF-C6C2-ABAF-87D0-8FAEB58B72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00" name="Group 4099">
                        <a:extLst>
                          <a:ext uri="{FF2B5EF4-FFF2-40B4-BE49-F238E27FC236}">
                            <a16:creationId xmlns:a16="http://schemas.microsoft.com/office/drawing/2014/main" id="{FB1C67C7-9862-45A4-3A2D-52067B3E09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11" name="Frame 4110">
                          <a:extLst>
                            <a:ext uri="{FF2B5EF4-FFF2-40B4-BE49-F238E27FC236}">
                              <a16:creationId xmlns:a16="http://schemas.microsoft.com/office/drawing/2014/main" id="{2BB985F7-E763-ABF1-3ECF-A8151731C2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12" name="Frame 4111">
                          <a:extLst>
                            <a:ext uri="{FF2B5EF4-FFF2-40B4-BE49-F238E27FC236}">
                              <a16:creationId xmlns:a16="http://schemas.microsoft.com/office/drawing/2014/main" id="{E0C3D7D6-58FC-FCAE-B830-3284FAA9E6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13" name="Frame 4112">
                          <a:extLst>
                            <a:ext uri="{FF2B5EF4-FFF2-40B4-BE49-F238E27FC236}">
                              <a16:creationId xmlns:a16="http://schemas.microsoft.com/office/drawing/2014/main" id="{D2EB3BE2-5DD7-C21E-F950-161CCE8829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14" name="Rectangle 4113">
                          <a:extLst>
                            <a:ext uri="{FF2B5EF4-FFF2-40B4-BE49-F238E27FC236}">
                              <a16:creationId xmlns:a16="http://schemas.microsoft.com/office/drawing/2014/main" id="{37FCC05A-A186-045B-AA65-71E4B165D5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01" name="Group 4100">
                        <a:extLst>
                          <a:ext uri="{FF2B5EF4-FFF2-40B4-BE49-F238E27FC236}">
                            <a16:creationId xmlns:a16="http://schemas.microsoft.com/office/drawing/2014/main" id="{7A37EA01-B35F-978B-A47C-4D29977F39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07" name="Frame 4106">
                          <a:extLst>
                            <a:ext uri="{FF2B5EF4-FFF2-40B4-BE49-F238E27FC236}">
                              <a16:creationId xmlns:a16="http://schemas.microsoft.com/office/drawing/2014/main" id="{BA03979A-DB6B-3447-6AD5-8EAE382C9E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08" name="Frame 4107">
                          <a:extLst>
                            <a:ext uri="{FF2B5EF4-FFF2-40B4-BE49-F238E27FC236}">
                              <a16:creationId xmlns:a16="http://schemas.microsoft.com/office/drawing/2014/main" id="{799DAEAB-F08F-B0D4-6872-9D3C6C26BD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09" name="Frame 4108">
                          <a:extLst>
                            <a:ext uri="{FF2B5EF4-FFF2-40B4-BE49-F238E27FC236}">
                              <a16:creationId xmlns:a16="http://schemas.microsoft.com/office/drawing/2014/main" id="{C9013986-EF31-C003-9ABC-F8889E92BD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10" name="Rectangle 4109">
                          <a:extLst>
                            <a:ext uri="{FF2B5EF4-FFF2-40B4-BE49-F238E27FC236}">
                              <a16:creationId xmlns:a16="http://schemas.microsoft.com/office/drawing/2014/main" id="{375A3017-5748-C512-3882-1B7CBA7515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102" name="Group 4101">
                        <a:extLst>
                          <a:ext uri="{FF2B5EF4-FFF2-40B4-BE49-F238E27FC236}">
                            <a16:creationId xmlns:a16="http://schemas.microsoft.com/office/drawing/2014/main" id="{77452D6C-EAF7-04CF-AA7B-76ACB80102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103" name="Frame 4102">
                          <a:extLst>
                            <a:ext uri="{FF2B5EF4-FFF2-40B4-BE49-F238E27FC236}">
                              <a16:creationId xmlns:a16="http://schemas.microsoft.com/office/drawing/2014/main" id="{7BBA9412-A1F8-45B4-DDE4-3B1304DDF1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04" name="Frame 4103">
                          <a:extLst>
                            <a:ext uri="{FF2B5EF4-FFF2-40B4-BE49-F238E27FC236}">
                              <a16:creationId xmlns:a16="http://schemas.microsoft.com/office/drawing/2014/main" id="{42691E59-0C49-329B-FA32-9B8F205B59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05" name="Frame 4104">
                          <a:extLst>
                            <a:ext uri="{FF2B5EF4-FFF2-40B4-BE49-F238E27FC236}">
                              <a16:creationId xmlns:a16="http://schemas.microsoft.com/office/drawing/2014/main" id="{AA213320-28C2-F23A-A5FF-8E2A0CB409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106" name="Rectangle 4105">
                          <a:extLst>
                            <a:ext uri="{FF2B5EF4-FFF2-40B4-BE49-F238E27FC236}">
                              <a16:creationId xmlns:a16="http://schemas.microsoft.com/office/drawing/2014/main" id="{762463F4-E922-9A81-EA66-1894C2FA4D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036" name="Group 4035">
                      <a:extLst>
                        <a:ext uri="{FF2B5EF4-FFF2-40B4-BE49-F238E27FC236}">
                          <a16:creationId xmlns:a16="http://schemas.microsoft.com/office/drawing/2014/main" id="{D7BC91F6-23B2-7E25-78B8-0FDFACAF03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079" name="Group 4078">
                        <a:extLst>
                          <a:ext uri="{FF2B5EF4-FFF2-40B4-BE49-F238E27FC236}">
                            <a16:creationId xmlns:a16="http://schemas.microsoft.com/office/drawing/2014/main" id="{4AC02469-835D-8C33-FF45-C21CAD3C80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95" name="Frame 4094">
                          <a:extLst>
                            <a:ext uri="{FF2B5EF4-FFF2-40B4-BE49-F238E27FC236}">
                              <a16:creationId xmlns:a16="http://schemas.microsoft.com/office/drawing/2014/main" id="{D49D000E-74A1-375B-4FF8-9AED9CB4C8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96" name="Frame 4095">
                          <a:extLst>
                            <a:ext uri="{FF2B5EF4-FFF2-40B4-BE49-F238E27FC236}">
                              <a16:creationId xmlns:a16="http://schemas.microsoft.com/office/drawing/2014/main" id="{315B4DFB-F732-0340-7760-46CA000A3F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97" name="Frame 4096">
                          <a:extLst>
                            <a:ext uri="{FF2B5EF4-FFF2-40B4-BE49-F238E27FC236}">
                              <a16:creationId xmlns:a16="http://schemas.microsoft.com/office/drawing/2014/main" id="{A46A2C4C-6C33-E6FE-225E-A02F6E80CD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98" name="Rectangle 4097">
                          <a:extLst>
                            <a:ext uri="{FF2B5EF4-FFF2-40B4-BE49-F238E27FC236}">
                              <a16:creationId xmlns:a16="http://schemas.microsoft.com/office/drawing/2014/main" id="{C6DA2E83-C9B0-B4FF-1091-F0618B44CF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80" name="Group 4079">
                        <a:extLst>
                          <a:ext uri="{FF2B5EF4-FFF2-40B4-BE49-F238E27FC236}">
                            <a16:creationId xmlns:a16="http://schemas.microsoft.com/office/drawing/2014/main" id="{92ADD8B1-CB5C-E8C3-7E4F-4F9F9E6ADD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91" name="Frame 4090">
                          <a:extLst>
                            <a:ext uri="{FF2B5EF4-FFF2-40B4-BE49-F238E27FC236}">
                              <a16:creationId xmlns:a16="http://schemas.microsoft.com/office/drawing/2014/main" id="{E9221183-685C-3EE7-853A-784309E100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92" name="Frame 4091">
                          <a:extLst>
                            <a:ext uri="{FF2B5EF4-FFF2-40B4-BE49-F238E27FC236}">
                              <a16:creationId xmlns:a16="http://schemas.microsoft.com/office/drawing/2014/main" id="{8E772518-7B46-BC54-EB39-F5B8587011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93" name="Frame 4092">
                          <a:extLst>
                            <a:ext uri="{FF2B5EF4-FFF2-40B4-BE49-F238E27FC236}">
                              <a16:creationId xmlns:a16="http://schemas.microsoft.com/office/drawing/2014/main" id="{A3446E27-ECF1-DF79-CB3C-C4597C3441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94" name="Rectangle 4093">
                          <a:extLst>
                            <a:ext uri="{FF2B5EF4-FFF2-40B4-BE49-F238E27FC236}">
                              <a16:creationId xmlns:a16="http://schemas.microsoft.com/office/drawing/2014/main" id="{6AD1DF6A-9966-F097-5893-08F96FA2D3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81" name="Group 4080">
                        <a:extLst>
                          <a:ext uri="{FF2B5EF4-FFF2-40B4-BE49-F238E27FC236}">
                            <a16:creationId xmlns:a16="http://schemas.microsoft.com/office/drawing/2014/main" id="{8E9556AA-0E70-50E2-1F67-F2B26E65D05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87" name="Frame 4086">
                          <a:extLst>
                            <a:ext uri="{FF2B5EF4-FFF2-40B4-BE49-F238E27FC236}">
                              <a16:creationId xmlns:a16="http://schemas.microsoft.com/office/drawing/2014/main" id="{E1A52318-AE45-34F4-2F0A-78C6CC69DF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88" name="Frame 4087">
                          <a:extLst>
                            <a:ext uri="{FF2B5EF4-FFF2-40B4-BE49-F238E27FC236}">
                              <a16:creationId xmlns:a16="http://schemas.microsoft.com/office/drawing/2014/main" id="{DC2B0E8A-0245-579E-8AED-E724EE32F4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89" name="Frame 4088">
                          <a:extLst>
                            <a:ext uri="{FF2B5EF4-FFF2-40B4-BE49-F238E27FC236}">
                              <a16:creationId xmlns:a16="http://schemas.microsoft.com/office/drawing/2014/main" id="{552322A1-2738-27D8-2C35-AAFA2FEE95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90" name="Rectangle 4089">
                          <a:extLst>
                            <a:ext uri="{FF2B5EF4-FFF2-40B4-BE49-F238E27FC236}">
                              <a16:creationId xmlns:a16="http://schemas.microsoft.com/office/drawing/2014/main" id="{080FB517-7E75-AFF8-CDFE-A772525D47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82" name="Group 4081">
                        <a:extLst>
                          <a:ext uri="{FF2B5EF4-FFF2-40B4-BE49-F238E27FC236}">
                            <a16:creationId xmlns:a16="http://schemas.microsoft.com/office/drawing/2014/main" id="{1EBFDE6D-8D9C-A222-9E14-9BC03F75EA0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83" name="Frame 4082">
                          <a:extLst>
                            <a:ext uri="{FF2B5EF4-FFF2-40B4-BE49-F238E27FC236}">
                              <a16:creationId xmlns:a16="http://schemas.microsoft.com/office/drawing/2014/main" id="{808BAD6D-5D85-8D6D-5273-8B2A6829A9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84" name="Frame 4083">
                          <a:extLst>
                            <a:ext uri="{FF2B5EF4-FFF2-40B4-BE49-F238E27FC236}">
                              <a16:creationId xmlns:a16="http://schemas.microsoft.com/office/drawing/2014/main" id="{5585EF01-E228-CDE1-7285-EED6AE4870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85" name="Frame 4084">
                          <a:extLst>
                            <a:ext uri="{FF2B5EF4-FFF2-40B4-BE49-F238E27FC236}">
                              <a16:creationId xmlns:a16="http://schemas.microsoft.com/office/drawing/2014/main" id="{2EDFDB9C-576C-76CE-A27B-A14E250AB1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86" name="Rectangle 4085">
                          <a:extLst>
                            <a:ext uri="{FF2B5EF4-FFF2-40B4-BE49-F238E27FC236}">
                              <a16:creationId xmlns:a16="http://schemas.microsoft.com/office/drawing/2014/main" id="{EF0F52B2-93D3-C907-BFE8-052C9CD4AD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037" name="Group 4036">
                      <a:extLst>
                        <a:ext uri="{FF2B5EF4-FFF2-40B4-BE49-F238E27FC236}">
                          <a16:creationId xmlns:a16="http://schemas.microsoft.com/office/drawing/2014/main" id="{9F760277-CC85-F56B-CDB9-AE1BCE1F17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059" name="Group 4058">
                        <a:extLst>
                          <a:ext uri="{FF2B5EF4-FFF2-40B4-BE49-F238E27FC236}">
                            <a16:creationId xmlns:a16="http://schemas.microsoft.com/office/drawing/2014/main" id="{6BE2C776-57F6-81DB-BC09-553D384E00F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75" name="Frame 4074">
                          <a:extLst>
                            <a:ext uri="{FF2B5EF4-FFF2-40B4-BE49-F238E27FC236}">
                              <a16:creationId xmlns:a16="http://schemas.microsoft.com/office/drawing/2014/main" id="{2CEFDD67-AD8A-2A4F-C33D-63B47D5805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76" name="Frame 4075">
                          <a:extLst>
                            <a:ext uri="{FF2B5EF4-FFF2-40B4-BE49-F238E27FC236}">
                              <a16:creationId xmlns:a16="http://schemas.microsoft.com/office/drawing/2014/main" id="{39AF2270-845C-80FA-AD54-1CEF5092BE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77" name="Frame 4076">
                          <a:extLst>
                            <a:ext uri="{FF2B5EF4-FFF2-40B4-BE49-F238E27FC236}">
                              <a16:creationId xmlns:a16="http://schemas.microsoft.com/office/drawing/2014/main" id="{7563673C-24EC-9181-3F8B-787E8EB346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78" name="Rectangle 4077">
                          <a:extLst>
                            <a:ext uri="{FF2B5EF4-FFF2-40B4-BE49-F238E27FC236}">
                              <a16:creationId xmlns:a16="http://schemas.microsoft.com/office/drawing/2014/main" id="{9E4241E2-37F2-FD04-4427-D7F4F20680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60" name="Group 4059">
                        <a:extLst>
                          <a:ext uri="{FF2B5EF4-FFF2-40B4-BE49-F238E27FC236}">
                            <a16:creationId xmlns:a16="http://schemas.microsoft.com/office/drawing/2014/main" id="{5FD43FE3-D040-D23B-E580-E653B419F3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71" name="Frame 4070">
                          <a:extLst>
                            <a:ext uri="{FF2B5EF4-FFF2-40B4-BE49-F238E27FC236}">
                              <a16:creationId xmlns:a16="http://schemas.microsoft.com/office/drawing/2014/main" id="{6737E5BE-8F7E-9CD6-FE8C-F2FA964A03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72" name="Frame 4071">
                          <a:extLst>
                            <a:ext uri="{FF2B5EF4-FFF2-40B4-BE49-F238E27FC236}">
                              <a16:creationId xmlns:a16="http://schemas.microsoft.com/office/drawing/2014/main" id="{D94D8E3C-A5D4-57DC-35CE-CBF30CF256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73" name="Frame 4072">
                          <a:extLst>
                            <a:ext uri="{FF2B5EF4-FFF2-40B4-BE49-F238E27FC236}">
                              <a16:creationId xmlns:a16="http://schemas.microsoft.com/office/drawing/2014/main" id="{A68F36C1-B106-ADD5-7F56-EEC4698BB8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74" name="Rectangle 4073">
                          <a:extLst>
                            <a:ext uri="{FF2B5EF4-FFF2-40B4-BE49-F238E27FC236}">
                              <a16:creationId xmlns:a16="http://schemas.microsoft.com/office/drawing/2014/main" id="{10CB7CC1-D6D4-D451-81B4-4C0218AD8B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61" name="Group 4060">
                        <a:extLst>
                          <a:ext uri="{FF2B5EF4-FFF2-40B4-BE49-F238E27FC236}">
                            <a16:creationId xmlns:a16="http://schemas.microsoft.com/office/drawing/2014/main" id="{47ABE722-2967-D0A5-FB37-AF57B37689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67" name="Frame 4066">
                          <a:extLst>
                            <a:ext uri="{FF2B5EF4-FFF2-40B4-BE49-F238E27FC236}">
                              <a16:creationId xmlns:a16="http://schemas.microsoft.com/office/drawing/2014/main" id="{61E5E193-5440-E8A6-4452-101F00385F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68" name="Frame 4067">
                          <a:extLst>
                            <a:ext uri="{FF2B5EF4-FFF2-40B4-BE49-F238E27FC236}">
                              <a16:creationId xmlns:a16="http://schemas.microsoft.com/office/drawing/2014/main" id="{A696B34F-68D1-C040-85E7-1398FDD7FB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69" name="Frame 4068">
                          <a:extLst>
                            <a:ext uri="{FF2B5EF4-FFF2-40B4-BE49-F238E27FC236}">
                              <a16:creationId xmlns:a16="http://schemas.microsoft.com/office/drawing/2014/main" id="{AC9BB103-28E6-BD58-BF33-36788B9E8F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70" name="Rectangle 4069">
                          <a:extLst>
                            <a:ext uri="{FF2B5EF4-FFF2-40B4-BE49-F238E27FC236}">
                              <a16:creationId xmlns:a16="http://schemas.microsoft.com/office/drawing/2014/main" id="{FC3D5D9B-3218-3C70-A8EA-C548D39CA1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62" name="Group 4061">
                        <a:extLst>
                          <a:ext uri="{FF2B5EF4-FFF2-40B4-BE49-F238E27FC236}">
                            <a16:creationId xmlns:a16="http://schemas.microsoft.com/office/drawing/2014/main" id="{982C5BBC-AC2F-1FA5-8A89-F53A49C38FC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63" name="Frame 4062">
                          <a:extLst>
                            <a:ext uri="{FF2B5EF4-FFF2-40B4-BE49-F238E27FC236}">
                              <a16:creationId xmlns:a16="http://schemas.microsoft.com/office/drawing/2014/main" id="{EBF61AE9-E38A-BE8D-FE4E-9D26517928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64" name="Frame 4063">
                          <a:extLst>
                            <a:ext uri="{FF2B5EF4-FFF2-40B4-BE49-F238E27FC236}">
                              <a16:creationId xmlns:a16="http://schemas.microsoft.com/office/drawing/2014/main" id="{1C07A166-D5CD-3386-320C-046ED0EE98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65" name="Frame 4064">
                          <a:extLst>
                            <a:ext uri="{FF2B5EF4-FFF2-40B4-BE49-F238E27FC236}">
                              <a16:creationId xmlns:a16="http://schemas.microsoft.com/office/drawing/2014/main" id="{3E049264-8A40-7BC2-7A05-981EFFF982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66" name="Rectangle 4065">
                          <a:extLst>
                            <a:ext uri="{FF2B5EF4-FFF2-40B4-BE49-F238E27FC236}">
                              <a16:creationId xmlns:a16="http://schemas.microsoft.com/office/drawing/2014/main" id="{EDA33990-2CD3-A53C-A6BE-3DCD324FD5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038" name="Group 4037">
                      <a:extLst>
                        <a:ext uri="{FF2B5EF4-FFF2-40B4-BE49-F238E27FC236}">
                          <a16:creationId xmlns:a16="http://schemas.microsoft.com/office/drawing/2014/main" id="{6776489C-6B31-B832-ECD9-FDDC69960E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039" name="Group 4038">
                        <a:extLst>
                          <a:ext uri="{FF2B5EF4-FFF2-40B4-BE49-F238E27FC236}">
                            <a16:creationId xmlns:a16="http://schemas.microsoft.com/office/drawing/2014/main" id="{63C10F07-5F33-D10D-5AA0-24214C43A0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55" name="Frame 4054">
                          <a:extLst>
                            <a:ext uri="{FF2B5EF4-FFF2-40B4-BE49-F238E27FC236}">
                              <a16:creationId xmlns:a16="http://schemas.microsoft.com/office/drawing/2014/main" id="{77CBF027-27BA-DE37-84C2-DA52C52EA4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56" name="Frame 4055">
                          <a:extLst>
                            <a:ext uri="{FF2B5EF4-FFF2-40B4-BE49-F238E27FC236}">
                              <a16:creationId xmlns:a16="http://schemas.microsoft.com/office/drawing/2014/main" id="{B74539D0-7AE8-EE68-D2A3-A9EE7FE90E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57" name="Frame 4056">
                          <a:extLst>
                            <a:ext uri="{FF2B5EF4-FFF2-40B4-BE49-F238E27FC236}">
                              <a16:creationId xmlns:a16="http://schemas.microsoft.com/office/drawing/2014/main" id="{BD09D27B-9518-91BB-49B5-8A6D2966E1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58" name="Rectangle 4057">
                          <a:extLst>
                            <a:ext uri="{FF2B5EF4-FFF2-40B4-BE49-F238E27FC236}">
                              <a16:creationId xmlns:a16="http://schemas.microsoft.com/office/drawing/2014/main" id="{4A3C8946-CC76-E687-FBBC-896D6F4A16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40" name="Group 4039">
                        <a:extLst>
                          <a:ext uri="{FF2B5EF4-FFF2-40B4-BE49-F238E27FC236}">
                            <a16:creationId xmlns:a16="http://schemas.microsoft.com/office/drawing/2014/main" id="{A5CFE789-FA8A-C55C-3ECD-87A58FDEE08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51" name="Frame 4050">
                          <a:extLst>
                            <a:ext uri="{FF2B5EF4-FFF2-40B4-BE49-F238E27FC236}">
                              <a16:creationId xmlns:a16="http://schemas.microsoft.com/office/drawing/2014/main" id="{CA680496-AF09-68E4-B262-35C1C8BEA6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52" name="Frame 4051">
                          <a:extLst>
                            <a:ext uri="{FF2B5EF4-FFF2-40B4-BE49-F238E27FC236}">
                              <a16:creationId xmlns:a16="http://schemas.microsoft.com/office/drawing/2014/main" id="{FCBE1178-15D3-F009-E214-539F2D29DA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53" name="Frame 4052">
                          <a:extLst>
                            <a:ext uri="{FF2B5EF4-FFF2-40B4-BE49-F238E27FC236}">
                              <a16:creationId xmlns:a16="http://schemas.microsoft.com/office/drawing/2014/main" id="{268C4C15-D56D-F7C7-34CA-60C92C8171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54" name="Rectangle 4053">
                          <a:extLst>
                            <a:ext uri="{FF2B5EF4-FFF2-40B4-BE49-F238E27FC236}">
                              <a16:creationId xmlns:a16="http://schemas.microsoft.com/office/drawing/2014/main" id="{6F23C3C3-CC01-B548-2AAF-D5EB40205B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41" name="Group 4040">
                        <a:extLst>
                          <a:ext uri="{FF2B5EF4-FFF2-40B4-BE49-F238E27FC236}">
                            <a16:creationId xmlns:a16="http://schemas.microsoft.com/office/drawing/2014/main" id="{4B5725A2-0917-BAF7-FC94-4460CF3BE06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47" name="Frame 4046">
                          <a:extLst>
                            <a:ext uri="{FF2B5EF4-FFF2-40B4-BE49-F238E27FC236}">
                              <a16:creationId xmlns:a16="http://schemas.microsoft.com/office/drawing/2014/main" id="{68E4E1D3-1BCB-C449-527D-397D301263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48" name="Frame 4047">
                          <a:extLst>
                            <a:ext uri="{FF2B5EF4-FFF2-40B4-BE49-F238E27FC236}">
                              <a16:creationId xmlns:a16="http://schemas.microsoft.com/office/drawing/2014/main" id="{6B5F6879-75CF-F53B-B24B-8338990D8A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49" name="Frame 4048">
                          <a:extLst>
                            <a:ext uri="{FF2B5EF4-FFF2-40B4-BE49-F238E27FC236}">
                              <a16:creationId xmlns:a16="http://schemas.microsoft.com/office/drawing/2014/main" id="{2CD71B27-2678-D75D-3170-F9D49F7340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50" name="Rectangle 4049">
                          <a:extLst>
                            <a:ext uri="{FF2B5EF4-FFF2-40B4-BE49-F238E27FC236}">
                              <a16:creationId xmlns:a16="http://schemas.microsoft.com/office/drawing/2014/main" id="{BB43F52E-7C77-6148-9C4D-E6CB4A86E8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42" name="Group 4041">
                        <a:extLst>
                          <a:ext uri="{FF2B5EF4-FFF2-40B4-BE49-F238E27FC236}">
                            <a16:creationId xmlns:a16="http://schemas.microsoft.com/office/drawing/2014/main" id="{3DA229EB-3F89-904C-D23F-E3DD730EF1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43" name="Frame 4042">
                          <a:extLst>
                            <a:ext uri="{FF2B5EF4-FFF2-40B4-BE49-F238E27FC236}">
                              <a16:creationId xmlns:a16="http://schemas.microsoft.com/office/drawing/2014/main" id="{4D76D85B-45F6-7DB1-18D7-A2C8C289CE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44" name="Frame 4043">
                          <a:extLst>
                            <a:ext uri="{FF2B5EF4-FFF2-40B4-BE49-F238E27FC236}">
                              <a16:creationId xmlns:a16="http://schemas.microsoft.com/office/drawing/2014/main" id="{0E680D70-3EFC-AF71-99DF-D299F3B6F6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45" name="Frame 4044">
                          <a:extLst>
                            <a:ext uri="{FF2B5EF4-FFF2-40B4-BE49-F238E27FC236}">
                              <a16:creationId xmlns:a16="http://schemas.microsoft.com/office/drawing/2014/main" id="{D1AF5E4F-1187-FF1C-77F3-ABB9CC2CE0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46" name="Rectangle 4045">
                          <a:extLst>
                            <a:ext uri="{FF2B5EF4-FFF2-40B4-BE49-F238E27FC236}">
                              <a16:creationId xmlns:a16="http://schemas.microsoft.com/office/drawing/2014/main" id="{FA90EE5F-764C-687F-80DD-A940AC661D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028" name="Hexagon 4027">
                    <a:extLst>
                      <a:ext uri="{FF2B5EF4-FFF2-40B4-BE49-F238E27FC236}">
                        <a16:creationId xmlns:a16="http://schemas.microsoft.com/office/drawing/2014/main" id="{CB1791E4-CF3D-8EFF-5131-219AD76B65E7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29" name="Left-right Arrow 4028">
                    <a:extLst>
                      <a:ext uri="{FF2B5EF4-FFF2-40B4-BE49-F238E27FC236}">
                        <a16:creationId xmlns:a16="http://schemas.microsoft.com/office/drawing/2014/main" id="{9936FB68-EDC8-A04A-5A76-6EAA976F7E8D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030" name="Left-right Arrow 4029">
                    <a:extLst>
                      <a:ext uri="{FF2B5EF4-FFF2-40B4-BE49-F238E27FC236}">
                        <a16:creationId xmlns:a16="http://schemas.microsoft.com/office/drawing/2014/main" id="{40D0C72E-244B-1A71-A2A0-D522AA584C9D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031" name="Left-right Arrow 4030">
                    <a:extLst>
                      <a:ext uri="{FF2B5EF4-FFF2-40B4-BE49-F238E27FC236}">
                        <a16:creationId xmlns:a16="http://schemas.microsoft.com/office/drawing/2014/main" id="{06DC2E89-4803-869B-5492-1F01C1605B64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032" name="Left-right Arrow 4031">
                    <a:extLst>
                      <a:ext uri="{FF2B5EF4-FFF2-40B4-BE49-F238E27FC236}">
                        <a16:creationId xmlns:a16="http://schemas.microsoft.com/office/drawing/2014/main" id="{90ABFF58-EAC8-449E-C469-8194CD64C552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033" name="Left-right Arrow 4032">
                    <a:extLst>
                      <a:ext uri="{FF2B5EF4-FFF2-40B4-BE49-F238E27FC236}">
                        <a16:creationId xmlns:a16="http://schemas.microsoft.com/office/drawing/2014/main" id="{04AD6AF1-822C-0E71-A18E-D69679E51516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4034" name="Left-right Arrow 4033">
                    <a:extLst>
                      <a:ext uri="{FF2B5EF4-FFF2-40B4-BE49-F238E27FC236}">
                        <a16:creationId xmlns:a16="http://schemas.microsoft.com/office/drawing/2014/main" id="{F975F400-8060-B03D-A5F5-18B80F763EE9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</p:grpSp>
          <p:grpSp>
            <p:nvGrpSpPr>
              <p:cNvPr id="1503" name="Group 1502">
                <a:extLst>
                  <a:ext uri="{FF2B5EF4-FFF2-40B4-BE49-F238E27FC236}">
                    <a16:creationId xmlns:a16="http://schemas.microsoft.com/office/drawing/2014/main" id="{B0EE3A4D-AE41-B662-87A9-C9DFFFB81EE7}"/>
                  </a:ext>
                </a:extLst>
              </p:cNvPr>
              <p:cNvGrpSpPr/>
              <p:nvPr/>
            </p:nvGrpSpPr>
            <p:grpSpPr>
              <a:xfrm>
                <a:off x="781744" y="1886505"/>
                <a:ext cx="3996896" cy="863055"/>
                <a:chOff x="789271" y="894206"/>
                <a:chExt cx="3996896" cy="863055"/>
              </a:xfrm>
            </p:grpSpPr>
            <p:grpSp>
              <p:nvGrpSpPr>
                <p:cNvPr id="3651" name="Group 3650">
                  <a:extLst>
                    <a:ext uri="{FF2B5EF4-FFF2-40B4-BE49-F238E27FC236}">
                      <a16:creationId xmlns:a16="http://schemas.microsoft.com/office/drawing/2014/main" id="{79D6CEC0-B52F-5EB7-943D-75133C1181FE}"/>
                    </a:ext>
                  </a:extLst>
                </p:cNvPr>
                <p:cNvGrpSpPr/>
                <p:nvPr/>
              </p:nvGrpSpPr>
              <p:grpSpPr>
                <a:xfrm>
                  <a:off x="789271" y="89596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3931" name="Group 3930">
                    <a:extLst>
                      <a:ext uri="{FF2B5EF4-FFF2-40B4-BE49-F238E27FC236}">
                        <a16:creationId xmlns:a16="http://schemas.microsoft.com/office/drawing/2014/main" id="{A4FA64F1-3BB3-0A8C-69DC-0BED2091C920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3939" name="Group 3938">
                      <a:extLst>
                        <a:ext uri="{FF2B5EF4-FFF2-40B4-BE49-F238E27FC236}">
                          <a16:creationId xmlns:a16="http://schemas.microsoft.com/office/drawing/2014/main" id="{B4FF6E9B-ADA4-1C6C-68E2-03C60DA0A5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4003" name="Group 4002">
                        <a:extLst>
                          <a:ext uri="{FF2B5EF4-FFF2-40B4-BE49-F238E27FC236}">
                            <a16:creationId xmlns:a16="http://schemas.microsoft.com/office/drawing/2014/main" id="{91494BFA-F1EF-139B-B044-F73C3859529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19" name="Frame 4018">
                          <a:extLst>
                            <a:ext uri="{FF2B5EF4-FFF2-40B4-BE49-F238E27FC236}">
                              <a16:creationId xmlns:a16="http://schemas.microsoft.com/office/drawing/2014/main" id="{6B4104ED-473B-02B4-4B37-3517CDDB42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20" name="Frame 4019">
                          <a:extLst>
                            <a:ext uri="{FF2B5EF4-FFF2-40B4-BE49-F238E27FC236}">
                              <a16:creationId xmlns:a16="http://schemas.microsoft.com/office/drawing/2014/main" id="{781D0E10-5C51-11AB-F37F-53E4B88415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21" name="Frame 4020">
                          <a:extLst>
                            <a:ext uri="{FF2B5EF4-FFF2-40B4-BE49-F238E27FC236}">
                              <a16:creationId xmlns:a16="http://schemas.microsoft.com/office/drawing/2014/main" id="{8554C7FA-C344-BC69-3098-A18100D0D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22" name="Rectangle 4021">
                          <a:extLst>
                            <a:ext uri="{FF2B5EF4-FFF2-40B4-BE49-F238E27FC236}">
                              <a16:creationId xmlns:a16="http://schemas.microsoft.com/office/drawing/2014/main" id="{76DFF019-4B42-83BC-7DD7-846C1FE5BD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04" name="Group 4003">
                        <a:extLst>
                          <a:ext uri="{FF2B5EF4-FFF2-40B4-BE49-F238E27FC236}">
                            <a16:creationId xmlns:a16="http://schemas.microsoft.com/office/drawing/2014/main" id="{441E5455-4F33-BA06-8DE0-DF7BEBCB8B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15" name="Frame 4014">
                          <a:extLst>
                            <a:ext uri="{FF2B5EF4-FFF2-40B4-BE49-F238E27FC236}">
                              <a16:creationId xmlns:a16="http://schemas.microsoft.com/office/drawing/2014/main" id="{215648C4-DE20-C4E2-DCAA-A00F153155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16" name="Frame 4015">
                          <a:extLst>
                            <a:ext uri="{FF2B5EF4-FFF2-40B4-BE49-F238E27FC236}">
                              <a16:creationId xmlns:a16="http://schemas.microsoft.com/office/drawing/2014/main" id="{FDF998F6-4BF5-5CE1-AD8A-FFC8C9B265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17" name="Frame 4016">
                          <a:extLst>
                            <a:ext uri="{FF2B5EF4-FFF2-40B4-BE49-F238E27FC236}">
                              <a16:creationId xmlns:a16="http://schemas.microsoft.com/office/drawing/2014/main" id="{9EEFE0BA-57CE-E673-6EBD-45EF543CD8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18" name="Rectangle 4017">
                          <a:extLst>
                            <a:ext uri="{FF2B5EF4-FFF2-40B4-BE49-F238E27FC236}">
                              <a16:creationId xmlns:a16="http://schemas.microsoft.com/office/drawing/2014/main" id="{ADE42AF6-E2BA-8198-D8A8-6441B45D1F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05" name="Group 4004">
                        <a:extLst>
                          <a:ext uri="{FF2B5EF4-FFF2-40B4-BE49-F238E27FC236}">
                            <a16:creationId xmlns:a16="http://schemas.microsoft.com/office/drawing/2014/main" id="{AD64E369-2496-8016-AE68-FC572946B50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11" name="Frame 4010">
                          <a:extLst>
                            <a:ext uri="{FF2B5EF4-FFF2-40B4-BE49-F238E27FC236}">
                              <a16:creationId xmlns:a16="http://schemas.microsoft.com/office/drawing/2014/main" id="{583CEA00-B067-5485-26C4-2765DFF45B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12" name="Frame 4011">
                          <a:extLst>
                            <a:ext uri="{FF2B5EF4-FFF2-40B4-BE49-F238E27FC236}">
                              <a16:creationId xmlns:a16="http://schemas.microsoft.com/office/drawing/2014/main" id="{F127E393-514F-5E76-1CF1-8D44D649D5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13" name="Frame 4012">
                          <a:extLst>
                            <a:ext uri="{FF2B5EF4-FFF2-40B4-BE49-F238E27FC236}">
                              <a16:creationId xmlns:a16="http://schemas.microsoft.com/office/drawing/2014/main" id="{528CCF20-63BA-7280-4D8B-B404F0E6D5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14" name="Rectangle 4013">
                          <a:extLst>
                            <a:ext uri="{FF2B5EF4-FFF2-40B4-BE49-F238E27FC236}">
                              <a16:creationId xmlns:a16="http://schemas.microsoft.com/office/drawing/2014/main" id="{EBB84C7B-484A-EF69-7D3C-63F8DC9E34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4006" name="Group 4005">
                        <a:extLst>
                          <a:ext uri="{FF2B5EF4-FFF2-40B4-BE49-F238E27FC236}">
                            <a16:creationId xmlns:a16="http://schemas.microsoft.com/office/drawing/2014/main" id="{76E6C447-24A9-F219-ADC5-4568D3959C4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4007" name="Frame 4006">
                          <a:extLst>
                            <a:ext uri="{FF2B5EF4-FFF2-40B4-BE49-F238E27FC236}">
                              <a16:creationId xmlns:a16="http://schemas.microsoft.com/office/drawing/2014/main" id="{C8BBE688-546E-C804-73CB-75DE93D5AF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08" name="Frame 4007">
                          <a:extLst>
                            <a:ext uri="{FF2B5EF4-FFF2-40B4-BE49-F238E27FC236}">
                              <a16:creationId xmlns:a16="http://schemas.microsoft.com/office/drawing/2014/main" id="{950B057D-5C9B-E1AF-3678-DD8BA1CCF4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09" name="Frame 4008">
                          <a:extLst>
                            <a:ext uri="{FF2B5EF4-FFF2-40B4-BE49-F238E27FC236}">
                              <a16:creationId xmlns:a16="http://schemas.microsoft.com/office/drawing/2014/main" id="{00712BE7-E6F9-2E5E-2EBC-249F3388DB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10" name="Rectangle 4009">
                          <a:extLst>
                            <a:ext uri="{FF2B5EF4-FFF2-40B4-BE49-F238E27FC236}">
                              <a16:creationId xmlns:a16="http://schemas.microsoft.com/office/drawing/2014/main" id="{15A851B1-E743-1B88-5BD6-179CD08B47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940" name="Group 3939">
                      <a:extLst>
                        <a:ext uri="{FF2B5EF4-FFF2-40B4-BE49-F238E27FC236}">
                          <a16:creationId xmlns:a16="http://schemas.microsoft.com/office/drawing/2014/main" id="{CC8EDF38-5A00-A7BE-4EA5-E4DA4C1E0A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983" name="Group 3982">
                        <a:extLst>
                          <a:ext uri="{FF2B5EF4-FFF2-40B4-BE49-F238E27FC236}">
                            <a16:creationId xmlns:a16="http://schemas.microsoft.com/office/drawing/2014/main" id="{FEF7057E-1548-0064-7A12-794D171E83C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99" name="Frame 3998">
                          <a:extLst>
                            <a:ext uri="{FF2B5EF4-FFF2-40B4-BE49-F238E27FC236}">
                              <a16:creationId xmlns:a16="http://schemas.microsoft.com/office/drawing/2014/main" id="{3FCA77AF-32A5-562E-4F19-2BD7C8DDF0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00" name="Frame 3999">
                          <a:extLst>
                            <a:ext uri="{FF2B5EF4-FFF2-40B4-BE49-F238E27FC236}">
                              <a16:creationId xmlns:a16="http://schemas.microsoft.com/office/drawing/2014/main" id="{FD97F6B6-1288-5390-5ED8-02C9E584BB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01" name="Frame 4000">
                          <a:extLst>
                            <a:ext uri="{FF2B5EF4-FFF2-40B4-BE49-F238E27FC236}">
                              <a16:creationId xmlns:a16="http://schemas.microsoft.com/office/drawing/2014/main" id="{102C9861-FB97-5509-AD2F-F847488D59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4002" name="Rectangle 4001">
                          <a:extLst>
                            <a:ext uri="{FF2B5EF4-FFF2-40B4-BE49-F238E27FC236}">
                              <a16:creationId xmlns:a16="http://schemas.microsoft.com/office/drawing/2014/main" id="{9AB949F6-81D3-4E53-7C07-A81F29ED24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84" name="Group 3983">
                        <a:extLst>
                          <a:ext uri="{FF2B5EF4-FFF2-40B4-BE49-F238E27FC236}">
                            <a16:creationId xmlns:a16="http://schemas.microsoft.com/office/drawing/2014/main" id="{2D031B42-C2B8-E23B-3953-1BDACC4A47F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95" name="Frame 3994">
                          <a:extLst>
                            <a:ext uri="{FF2B5EF4-FFF2-40B4-BE49-F238E27FC236}">
                              <a16:creationId xmlns:a16="http://schemas.microsoft.com/office/drawing/2014/main" id="{A4DB6BC7-8DBF-0B59-A752-BEFCA70F0F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96" name="Frame 3995">
                          <a:extLst>
                            <a:ext uri="{FF2B5EF4-FFF2-40B4-BE49-F238E27FC236}">
                              <a16:creationId xmlns:a16="http://schemas.microsoft.com/office/drawing/2014/main" id="{47FA13D2-BD25-5BA2-C6A9-FF6B04D9AB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97" name="Frame 3996">
                          <a:extLst>
                            <a:ext uri="{FF2B5EF4-FFF2-40B4-BE49-F238E27FC236}">
                              <a16:creationId xmlns:a16="http://schemas.microsoft.com/office/drawing/2014/main" id="{E3F747D5-E39C-2E4C-D170-10574A8267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98" name="Rectangle 3997">
                          <a:extLst>
                            <a:ext uri="{FF2B5EF4-FFF2-40B4-BE49-F238E27FC236}">
                              <a16:creationId xmlns:a16="http://schemas.microsoft.com/office/drawing/2014/main" id="{0A5157EB-4261-A8A0-57E2-9EA12EDF4E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85" name="Group 3984">
                        <a:extLst>
                          <a:ext uri="{FF2B5EF4-FFF2-40B4-BE49-F238E27FC236}">
                            <a16:creationId xmlns:a16="http://schemas.microsoft.com/office/drawing/2014/main" id="{E8C76B96-EC39-D759-1EC4-BEFD8027EE5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91" name="Frame 3990">
                          <a:extLst>
                            <a:ext uri="{FF2B5EF4-FFF2-40B4-BE49-F238E27FC236}">
                              <a16:creationId xmlns:a16="http://schemas.microsoft.com/office/drawing/2014/main" id="{5C124FC2-48DF-0595-49F9-770C1E24ED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92" name="Frame 3991">
                          <a:extLst>
                            <a:ext uri="{FF2B5EF4-FFF2-40B4-BE49-F238E27FC236}">
                              <a16:creationId xmlns:a16="http://schemas.microsoft.com/office/drawing/2014/main" id="{826C5AB7-C12D-CC58-5DBA-2CF306F836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93" name="Frame 3992">
                          <a:extLst>
                            <a:ext uri="{FF2B5EF4-FFF2-40B4-BE49-F238E27FC236}">
                              <a16:creationId xmlns:a16="http://schemas.microsoft.com/office/drawing/2014/main" id="{1DE1EDBD-E47A-D8C0-55A0-41CC5495DC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94" name="Rectangle 3993">
                          <a:extLst>
                            <a:ext uri="{FF2B5EF4-FFF2-40B4-BE49-F238E27FC236}">
                              <a16:creationId xmlns:a16="http://schemas.microsoft.com/office/drawing/2014/main" id="{1473F630-0C4B-4EDF-1B75-B9A0A8578C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86" name="Group 3985">
                        <a:extLst>
                          <a:ext uri="{FF2B5EF4-FFF2-40B4-BE49-F238E27FC236}">
                            <a16:creationId xmlns:a16="http://schemas.microsoft.com/office/drawing/2014/main" id="{0D376071-3AB5-1336-B32C-1D225CE004D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87" name="Frame 3986">
                          <a:extLst>
                            <a:ext uri="{FF2B5EF4-FFF2-40B4-BE49-F238E27FC236}">
                              <a16:creationId xmlns:a16="http://schemas.microsoft.com/office/drawing/2014/main" id="{E97FB02F-DCDF-DF35-845D-0C168A8BAC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88" name="Frame 3987">
                          <a:extLst>
                            <a:ext uri="{FF2B5EF4-FFF2-40B4-BE49-F238E27FC236}">
                              <a16:creationId xmlns:a16="http://schemas.microsoft.com/office/drawing/2014/main" id="{2CD496A9-34EA-B034-1836-F657AD347C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89" name="Frame 3988">
                          <a:extLst>
                            <a:ext uri="{FF2B5EF4-FFF2-40B4-BE49-F238E27FC236}">
                              <a16:creationId xmlns:a16="http://schemas.microsoft.com/office/drawing/2014/main" id="{12F41D7B-90CC-BD96-EA34-098458BEA0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90" name="Rectangle 3989">
                          <a:extLst>
                            <a:ext uri="{FF2B5EF4-FFF2-40B4-BE49-F238E27FC236}">
                              <a16:creationId xmlns:a16="http://schemas.microsoft.com/office/drawing/2014/main" id="{29930C93-8787-3CD3-1D5F-F1DB52CC64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941" name="Group 3940">
                      <a:extLst>
                        <a:ext uri="{FF2B5EF4-FFF2-40B4-BE49-F238E27FC236}">
                          <a16:creationId xmlns:a16="http://schemas.microsoft.com/office/drawing/2014/main" id="{8ACB3E69-D937-11CE-1A04-9344937B3D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963" name="Group 3962">
                        <a:extLst>
                          <a:ext uri="{FF2B5EF4-FFF2-40B4-BE49-F238E27FC236}">
                            <a16:creationId xmlns:a16="http://schemas.microsoft.com/office/drawing/2014/main" id="{5A8D9E6B-B274-D4C4-E441-A02EC18F4E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79" name="Frame 3978">
                          <a:extLst>
                            <a:ext uri="{FF2B5EF4-FFF2-40B4-BE49-F238E27FC236}">
                              <a16:creationId xmlns:a16="http://schemas.microsoft.com/office/drawing/2014/main" id="{EFFBC178-2D79-4BAD-11E1-253D0E1390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80" name="Frame 3979">
                          <a:extLst>
                            <a:ext uri="{FF2B5EF4-FFF2-40B4-BE49-F238E27FC236}">
                              <a16:creationId xmlns:a16="http://schemas.microsoft.com/office/drawing/2014/main" id="{90DA66F7-F07B-E7B7-8D3D-5E9F535860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81" name="Frame 3980">
                          <a:extLst>
                            <a:ext uri="{FF2B5EF4-FFF2-40B4-BE49-F238E27FC236}">
                              <a16:creationId xmlns:a16="http://schemas.microsoft.com/office/drawing/2014/main" id="{0F1ECFD3-5516-7423-11B1-097769EE41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82" name="Rectangle 3981">
                          <a:extLst>
                            <a:ext uri="{FF2B5EF4-FFF2-40B4-BE49-F238E27FC236}">
                              <a16:creationId xmlns:a16="http://schemas.microsoft.com/office/drawing/2014/main" id="{A2599564-00D2-50A3-777A-FC7052DCDB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64" name="Group 3963">
                        <a:extLst>
                          <a:ext uri="{FF2B5EF4-FFF2-40B4-BE49-F238E27FC236}">
                            <a16:creationId xmlns:a16="http://schemas.microsoft.com/office/drawing/2014/main" id="{ABEF56AA-5EDE-718D-E4E4-BB95AE548EF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75" name="Frame 3974">
                          <a:extLst>
                            <a:ext uri="{FF2B5EF4-FFF2-40B4-BE49-F238E27FC236}">
                              <a16:creationId xmlns:a16="http://schemas.microsoft.com/office/drawing/2014/main" id="{D3AE2C5B-BE09-88A5-F87C-DB3ED2C0BC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76" name="Frame 3975">
                          <a:extLst>
                            <a:ext uri="{FF2B5EF4-FFF2-40B4-BE49-F238E27FC236}">
                              <a16:creationId xmlns:a16="http://schemas.microsoft.com/office/drawing/2014/main" id="{D420F345-21B9-C300-79BF-5BE3DC180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77" name="Frame 3976">
                          <a:extLst>
                            <a:ext uri="{FF2B5EF4-FFF2-40B4-BE49-F238E27FC236}">
                              <a16:creationId xmlns:a16="http://schemas.microsoft.com/office/drawing/2014/main" id="{C4ED70C5-0284-4DBB-DEA6-3DFC4FCC82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78" name="Rectangle 3977">
                          <a:extLst>
                            <a:ext uri="{FF2B5EF4-FFF2-40B4-BE49-F238E27FC236}">
                              <a16:creationId xmlns:a16="http://schemas.microsoft.com/office/drawing/2014/main" id="{20CB4814-A987-F63B-F5FC-112B5CA817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65" name="Group 3964">
                        <a:extLst>
                          <a:ext uri="{FF2B5EF4-FFF2-40B4-BE49-F238E27FC236}">
                            <a16:creationId xmlns:a16="http://schemas.microsoft.com/office/drawing/2014/main" id="{1B44425A-1B76-628A-DA8F-BE75E17FDE0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71" name="Frame 3970">
                          <a:extLst>
                            <a:ext uri="{FF2B5EF4-FFF2-40B4-BE49-F238E27FC236}">
                              <a16:creationId xmlns:a16="http://schemas.microsoft.com/office/drawing/2014/main" id="{16883259-739D-32E4-F136-F4CFDF4DC0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72" name="Frame 3971">
                          <a:extLst>
                            <a:ext uri="{FF2B5EF4-FFF2-40B4-BE49-F238E27FC236}">
                              <a16:creationId xmlns:a16="http://schemas.microsoft.com/office/drawing/2014/main" id="{426789A1-E268-F2A7-64C8-74B122EA87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73" name="Frame 3972">
                          <a:extLst>
                            <a:ext uri="{FF2B5EF4-FFF2-40B4-BE49-F238E27FC236}">
                              <a16:creationId xmlns:a16="http://schemas.microsoft.com/office/drawing/2014/main" id="{8B32B3A5-3CF4-075C-D651-B6CA5B5A0E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74" name="Rectangle 3973">
                          <a:extLst>
                            <a:ext uri="{FF2B5EF4-FFF2-40B4-BE49-F238E27FC236}">
                              <a16:creationId xmlns:a16="http://schemas.microsoft.com/office/drawing/2014/main" id="{DBA5D42D-F147-03BD-8637-B743A85512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66" name="Group 3965">
                        <a:extLst>
                          <a:ext uri="{FF2B5EF4-FFF2-40B4-BE49-F238E27FC236}">
                            <a16:creationId xmlns:a16="http://schemas.microsoft.com/office/drawing/2014/main" id="{C9804164-BA76-728A-3857-72FDB7772F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67" name="Frame 3966">
                          <a:extLst>
                            <a:ext uri="{FF2B5EF4-FFF2-40B4-BE49-F238E27FC236}">
                              <a16:creationId xmlns:a16="http://schemas.microsoft.com/office/drawing/2014/main" id="{B9EA394A-3830-9062-4D97-DB2F70A896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68" name="Frame 3967">
                          <a:extLst>
                            <a:ext uri="{FF2B5EF4-FFF2-40B4-BE49-F238E27FC236}">
                              <a16:creationId xmlns:a16="http://schemas.microsoft.com/office/drawing/2014/main" id="{4AE2DD3A-F56F-366B-ECAE-BD3FAC4264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69" name="Frame 3968">
                          <a:extLst>
                            <a:ext uri="{FF2B5EF4-FFF2-40B4-BE49-F238E27FC236}">
                              <a16:creationId xmlns:a16="http://schemas.microsoft.com/office/drawing/2014/main" id="{B1C0381C-47ED-5054-B101-3B6F5A8FB0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70" name="Rectangle 3969">
                          <a:extLst>
                            <a:ext uri="{FF2B5EF4-FFF2-40B4-BE49-F238E27FC236}">
                              <a16:creationId xmlns:a16="http://schemas.microsoft.com/office/drawing/2014/main" id="{3E600023-9AD2-D5A8-57A7-CD0889F698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942" name="Group 3941">
                      <a:extLst>
                        <a:ext uri="{FF2B5EF4-FFF2-40B4-BE49-F238E27FC236}">
                          <a16:creationId xmlns:a16="http://schemas.microsoft.com/office/drawing/2014/main" id="{A3508104-9413-55D9-1123-6D2789582E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943" name="Group 3942">
                        <a:extLst>
                          <a:ext uri="{FF2B5EF4-FFF2-40B4-BE49-F238E27FC236}">
                            <a16:creationId xmlns:a16="http://schemas.microsoft.com/office/drawing/2014/main" id="{0BAACA79-CA35-5FE2-3BBF-1FF5EA973C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59" name="Frame 3958">
                          <a:extLst>
                            <a:ext uri="{FF2B5EF4-FFF2-40B4-BE49-F238E27FC236}">
                              <a16:creationId xmlns:a16="http://schemas.microsoft.com/office/drawing/2014/main" id="{6901219C-4DA4-849D-DF29-C282189BE3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60" name="Frame 3959">
                          <a:extLst>
                            <a:ext uri="{FF2B5EF4-FFF2-40B4-BE49-F238E27FC236}">
                              <a16:creationId xmlns:a16="http://schemas.microsoft.com/office/drawing/2014/main" id="{90599633-F65A-EA9F-898D-94D3DADD74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61" name="Frame 3960">
                          <a:extLst>
                            <a:ext uri="{FF2B5EF4-FFF2-40B4-BE49-F238E27FC236}">
                              <a16:creationId xmlns:a16="http://schemas.microsoft.com/office/drawing/2014/main" id="{4EAE6875-3154-739C-6F3B-12BD9E1D91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62" name="Rectangle 3961">
                          <a:extLst>
                            <a:ext uri="{FF2B5EF4-FFF2-40B4-BE49-F238E27FC236}">
                              <a16:creationId xmlns:a16="http://schemas.microsoft.com/office/drawing/2014/main" id="{FDFB50F6-42FD-3F47-D190-B1F5EC8F3D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44" name="Group 3943">
                        <a:extLst>
                          <a:ext uri="{FF2B5EF4-FFF2-40B4-BE49-F238E27FC236}">
                            <a16:creationId xmlns:a16="http://schemas.microsoft.com/office/drawing/2014/main" id="{495C8F1A-C04C-5D0B-789F-1CF0BF79D9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55" name="Frame 3954">
                          <a:extLst>
                            <a:ext uri="{FF2B5EF4-FFF2-40B4-BE49-F238E27FC236}">
                              <a16:creationId xmlns:a16="http://schemas.microsoft.com/office/drawing/2014/main" id="{E2B56211-01C0-A044-581C-ACDE127E33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56" name="Frame 3955">
                          <a:extLst>
                            <a:ext uri="{FF2B5EF4-FFF2-40B4-BE49-F238E27FC236}">
                              <a16:creationId xmlns:a16="http://schemas.microsoft.com/office/drawing/2014/main" id="{BAE8ACB1-B3A4-D794-AD5F-C3A191176C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57" name="Frame 3956">
                          <a:extLst>
                            <a:ext uri="{FF2B5EF4-FFF2-40B4-BE49-F238E27FC236}">
                              <a16:creationId xmlns:a16="http://schemas.microsoft.com/office/drawing/2014/main" id="{CF9FD401-5665-3930-6D55-7240B87134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58" name="Rectangle 3957">
                          <a:extLst>
                            <a:ext uri="{FF2B5EF4-FFF2-40B4-BE49-F238E27FC236}">
                              <a16:creationId xmlns:a16="http://schemas.microsoft.com/office/drawing/2014/main" id="{44CA871A-FA42-7D09-DEB7-2454FFB17C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45" name="Group 3944">
                        <a:extLst>
                          <a:ext uri="{FF2B5EF4-FFF2-40B4-BE49-F238E27FC236}">
                            <a16:creationId xmlns:a16="http://schemas.microsoft.com/office/drawing/2014/main" id="{C0E9D62F-B55E-94FA-13CE-BED3C6D1A4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51" name="Frame 3950">
                          <a:extLst>
                            <a:ext uri="{FF2B5EF4-FFF2-40B4-BE49-F238E27FC236}">
                              <a16:creationId xmlns:a16="http://schemas.microsoft.com/office/drawing/2014/main" id="{DC363058-5EB5-E75A-EDCC-5858EFA9C4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52" name="Frame 3951">
                          <a:extLst>
                            <a:ext uri="{FF2B5EF4-FFF2-40B4-BE49-F238E27FC236}">
                              <a16:creationId xmlns:a16="http://schemas.microsoft.com/office/drawing/2014/main" id="{817F9808-72B8-C7D9-BE9F-A110940C96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53" name="Frame 3952">
                          <a:extLst>
                            <a:ext uri="{FF2B5EF4-FFF2-40B4-BE49-F238E27FC236}">
                              <a16:creationId xmlns:a16="http://schemas.microsoft.com/office/drawing/2014/main" id="{D70994C9-D4F7-F355-0F61-A99A4D0987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54" name="Rectangle 3953">
                          <a:extLst>
                            <a:ext uri="{FF2B5EF4-FFF2-40B4-BE49-F238E27FC236}">
                              <a16:creationId xmlns:a16="http://schemas.microsoft.com/office/drawing/2014/main" id="{AC798DF5-938C-DA65-3EC0-4FD5929A96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46" name="Group 3945">
                        <a:extLst>
                          <a:ext uri="{FF2B5EF4-FFF2-40B4-BE49-F238E27FC236}">
                            <a16:creationId xmlns:a16="http://schemas.microsoft.com/office/drawing/2014/main" id="{C04C7447-1A90-09B5-300F-F30A2EB225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47" name="Frame 3946">
                          <a:extLst>
                            <a:ext uri="{FF2B5EF4-FFF2-40B4-BE49-F238E27FC236}">
                              <a16:creationId xmlns:a16="http://schemas.microsoft.com/office/drawing/2014/main" id="{2B073894-D424-48A3-6B45-77D7E6183D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48" name="Frame 3947">
                          <a:extLst>
                            <a:ext uri="{FF2B5EF4-FFF2-40B4-BE49-F238E27FC236}">
                              <a16:creationId xmlns:a16="http://schemas.microsoft.com/office/drawing/2014/main" id="{558B3504-7CBE-5F15-7B99-F773A3273B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49" name="Frame 3948">
                          <a:extLst>
                            <a:ext uri="{FF2B5EF4-FFF2-40B4-BE49-F238E27FC236}">
                              <a16:creationId xmlns:a16="http://schemas.microsoft.com/office/drawing/2014/main" id="{E09572B2-8B0C-C1C4-C173-558639B2EC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50" name="Rectangle 3949">
                          <a:extLst>
                            <a:ext uri="{FF2B5EF4-FFF2-40B4-BE49-F238E27FC236}">
                              <a16:creationId xmlns:a16="http://schemas.microsoft.com/office/drawing/2014/main" id="{9163A2C0-9F0B-F5E4-261A-A79BC6D0E5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932" name="Hexagon 3931">
                    <a:extLst>
                      <a:ext uri="{FF2B5EF4-FFF2-40B4-BE49-F238E27FC236}">
                        <a16:creationId xmlns:a16="http://schemas.microsoft.com/office/drawing/2014/main" id="{FDDB2A90-CD0D-DFC3-462C-018F318C23C1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33" name="Left-right Arrow 3932">
                    <a:extLst>
                      <a:ext uri="{FF2B5EF4-FFF2-40B4-BE49-F238E27FC236}">
                        <a16:creationId xmlns:a16="http://schemas.microsoft.com/office/drawing/2014/main" id="{079281A2-D783-3880-DE12-359CD8C57BE6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934" name="Left-right Arrow 3933">
                    <a:extLst>
                      <a:ext uri="{FF2B5EF4-FFF2-40B4-BE49-F238E27FC236}">
                        <a16:creationId xmlns:a16="http://schemas.microsoft.com/office/drawing/2014/main" id="{5637F25A-3E61-0F6E-4B84-7BF0D394BD9B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935" name="Left-right Arrow 3934">
                    <a:extLst>
                      <a:ext uri="{FF2B5EF4-FFF2-40B4-BE49-F238E27FC236}">
                        <a16:creationId xmlns:a16="http://schemas.microsoft.com/office/drawing/2014/main" id="{FE010D83-39A0-0F21-E87B-3E38C6FF9B64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936" name="Left-right Arrow 3935">
                    <a:extLst>
                      <a:ext uri="{FF2B5EF4-FFF2-40B4-BE49-F238E27FC236}">
                        <a16:creationId xmlns:a16="http://schemas.microsoft.com/office/drawing/2014/main" id="{05386713-6204-468C-633A-1745B4A37270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937" name="Left-right Arrow 3936">
                    <a:extLst>
                      <a:ext uri="{FF2B5EF4-FFF2-40B4-BE49-F238E27FC236}">
                        <a16:creationId xmlns:a16="http://schemas.microsoft.com/office/drawing/2014/main" id="{0616FE37-0FF9-C9A4-9744-F2E910267D43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938" name="Left-right Arrow 3937">
                    <a:extLst>
                      <a:ext uri="{FF2B5EF4-FFF2-40B4-BE49-F238E27FC236}">
                        <a16:creationId xmlns:a16="http://schemas.microsoft.com/office/drawing/2014/main" id="{FADFE310-E8A1-A15C-F0D0-87D74E2B24DE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3652" name="Group 3651">
                  <a:extLst>
                    <a:ext uri="{FF2B5EF4-FFF2-40B4-BE49-F238E27FC236}">
                      <a16:creationId xmlns:a16="http://schemas.microsoft.com/office/drawing/2014/main" id="{8B6A0732-F330-5C4D-E9EF-D040F3DC4B1F}"/>
                    </a:ext>
                  </a:extLst>
                </p:cNvPr>
                <p:cNvGrpSpPr/>
                <p:nvPr/>
              </p:nvGrpSpPr>
              <p:grpSpPr>
                <a:xfrm>
                  <a:off x="1799892" y="89537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3839" name="Group 3838">
                    <a:extLst>
                      <a:ext uri="{FF2B5EF4-FFF2-40B4-BE49-F238E27FC236}">
                        <a16:creationId xmlns:a16="http://schemas.microsoft.com/office/drawing/2014/main" id="{20F78EFC-449A-9DA7-F2DE-11E96D68224F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3847" name="Group 3846">
                      <a:extLst>
                        <a:ext uri="{FF2B5EF4-FFF2-40B4-BE49-F238E27FC236}">
                          <a16:creationId xmlns:a16="http://schemas.microsoft.com/office/drawing/2014/main" id="{4385A9D9-217F-D835-3F54-B6246BDDB6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911" name="Group 3910">
                        <a:extLst>
                          <a:ext uri="{FF2B5EF4-FFF2-40B4-BE49-F238E27FC236}">
                            <a16:creationId xmlns:a16="http://schemas.microsoft.com/office/drawing/2014/main" id="{760BACF8-BFFC-86D5-DFBA-09A1E56F544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27" name="Frame 3926">
                          <a:extLst>
                            <a:ext uri="{FF2B5EF4-FFF2-40B4-BE49-F238E27FC236}">
                              <a16:creationId xmlns:a16="http://schemas.microsoft.com/office/drawing/2014/main" id="{FF14ED3C-2C35-4A3C-7B09-A813B198EE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28" name="Frame 3927">
                          <a:extLst>
                            <a:ext uri="{FF2B5EF4-FFF2-40B4-BE49-F238E27FC236}">
                              <a16:creationId xmlns:a16="http://schemas.microsoft.com/office/drawing/2014/main" id="{46471EE1-022D-DFC3-96CB-7A73C294EA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29" name="Frame 3928">
                          <a:extLst>
                            <a:ext uri="{FF2B5EF4-FFF2-40B4-BE49-F238E27FC236}">
                              <a16:creationId xmlns:a16="http://schemas.microsoft.com/office/drawing/2014/main" id="{13F40AC6-78A5-ECC7-4D32-C5DB4A7381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30" name="Rectangle 3929">
                          <a:extLst>
                            <a:ext uri="{FF2B5EF4-FFF2-40B4-BE49-F238E27FC236}">
                              <a16:creationId xmlns:a16="http://schemas.microsoft.com/office/drawing/2014/main" id="{8C6DD3A2-7CAE-3532-D010-273EA74450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12" name="Group 3911">
                        <a:extLst>
                          <a:ext uri="{FF2B5EF4-FFF2-40B4-BE49-F238E27FC236}">
                            <a16:creationId xmlns:a16="http://schemas.microsoft.com/office/drawing/2014/main" id="{16237D12-D3C5-F534-59B3-5296AD643C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23" name="Frame 3922">
                          <a:extLst>
                            <a:ext uri="{FF2B5EF4-FFF2-40B4-BE49-F238E27FC236}">
                              <a16:creationId xmlns:a16="http://schemas.microsoft.com/office/drawing/2014/main" id="{ACC91E1A-8BE5-D9F9-3994-E94B981973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24" name="Frame 3923">
                          <a:extLst>
                            <a:ext uri="{FF2B5EF4-FFF2-40B4-BE49-F238E27FC236}">
                              <a16:creationId xmlns:a16="http://schemas.microsoft.com/office/drawing/2014/main" id="{D0D12ECC-2A15-46B8-1213-14F2BBDA21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25" name="Frame 3924">
                          <a:extLst>
                            <a:ext uri="{FF2B5EF4-FFF2-40B4-BE49-F238E27FC236}">
                              <a16:creationId xmlns:a16="http://schemas.microsoft.com/office/drawing/2014/main" id="{D7230522-6517-D915-0314-18DFEFE4C2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26" name="Rectangle 3925">
                          <a:extLst>
                            <a:ext uri="{FF2B5EF4-FFF2-40B4-BE49-F238E27FC236}">
                              <a16:creationId xmlns:a16="http://schemas.microsoft.com/office/drawing/2014/main" id="{232C2693-31BA-4825-3713-7A78F3228F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13" name="Group 3912">
                        <a:extLst>
                          <a:ext uri="{FF2B5EF4-FFF2-40B4-BE49-F238E27FC236}">
                            <a16:creationId xmlns:a16="http://schemas.microsoft.com/office/drawing/2014/main" id="{85E753F9-F0A5-3D53-D845-3CE5FC214C6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19" name="Frame 3918">
                          <a:extLst>
                            <a:ext uri="{FF2B5EF4-FFF2-40B4-BE49-F238E27FC236}">
                              <a16:creationId xmlns:a16="http://schemas.microsoft.com/office/drawing/2014/main" id="{67220EDE-5EE9-1B9E-50E1-5B96F9A304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20" name="Frame 3919">
                          <a:extLst>
                            <a:ext uri="{FF2B5EF4-FFF2-40B4-BE49-F238E27FC236}">
                              <a16:creationId xmlns:a16="http://schemas.microsoft.com/office/drawing/2014/main" id="{A8DC979B-6AD4-FDAD-1F73-5610D893FB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21" name="Frame 3920">
                          <a:extLst>
                            <a:ext uri="{FF2B5EF4-FFF2-40B4-BE49-F238E27FC236}">
                              <a16:creationId xmlns:a16="http://schemas.microsoft.com/office/drawing/2014/main" id="{BC421054-A80B-4B89-9C82-193F198359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22" name="Rectangle 3921">
                          <a:extLst>
                            <a:ext uri="{FF2B5EF4-FFF2-40B4-BE49-F238E27FC236}">
                              <a16:creationId xmlns:a16="http://schemas.microsoft.com/office/drawing/2014/main" id="{FE409B21-3DFA-4386-72B9-1856FE7872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914" name="Group 3913">
                        <a:extLst>
                          <a:ext uri="{FF2B5EF4-FFF2-40B4-BE49-F238E27FC236}">
                            <a16:creationId xmlns:a16="http://schemas.microsoft.com/office/drawing/2014/main" id="{C48E5E0B-8C80-79B8-E6E6-C54E08F4C44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15" name="Frame 3914">
                          <a:extLst>
                            <a:ext uri="{FF2B5EF4-FFF2-40B4-BE49-F238E27FC236}">
                              <a16:creationId xmlns:a16="http://schemas.microsoft.com/office/drawing/2014/main" id="{3C3C2F81-8D36-3AC4-FF5F-94F852B7A6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16" name="Frame 3915">
                          <a:extLst>
                            <a:ext uri="{FF2B5EF4-FFF2-40B4-BE49-F238E27FC236}">
                              <a16:creationId xmlns:a16="http://schemas.microsoft.com/office/drawing/2014/main" id="{A0600ABE-5F73-93F4-EF4E-798C7396B1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17" name="Frame 3916">
                          <a:extLst>
                            <a:ext uri="{FF2B5EF4-FFF2-40B4-BE49-F238E27FC236}">
                              <a16:creationId xmlns:a16="http://schemas.microsoft.com/office/drawing/2014/main" id="{35BAC194-9739-8CA6-1DBD-EE5C1A78AF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18" name="Rectangle 3917">
                          <a:extLst>
                            <a:ext uri="{FF2B5EF4-FFF2-40B4-BE49-F238E27FC236}">
                              <a16:creationId xmlns:a16="http://schemas.microsoft.com/office/drawing/2014/main" id="{E3DBBC81-5325-55A2-7E07-AECC2B25EF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848" name="Group 3847">
                      <a:extLst>
                        <a:ext uri="{FF2B5EF4-FFF2-40B4-BE49-F238E27FC236}">
                          <a16:creationId xmlns:a16="http://schemas.microsoft.com/office/drawing/2014/main" id="{EDB996DD-AD06-BC39-15D6-A3647B8DD4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891" name="Group 3890">
                        <a:extLst>
                          <a:ext uri="{FF2B5EF4-FFF2-40B4-BE49-F238E27FC236}">
                            <a16:creationId xmlns:a16="http://schemas.microsoft.com/office/drawing/2014/main" id="{33C1C91F-7895-E19E-2337-C3FB5598AA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07" name="Frame 3906">
                          <a:extLst>
                            <a:ext uri="{FF2B5EF4-FFF2-40B4-BE49-F238E27FC236}">
                              <a16:creationId xmlns:a16="http://schemas.microsoft.com/office/drawing/2014/main" id="{35404882-F95D-31A7-7DAE-1D678BEFFF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08" name="Frame 3907">
                          <a:extLst>
                            <a:ext uri="{FF2B5EF4-FFF2-40B4-BE49-F238E27FC236}">
                              <a16:creationId xmlns:a16="http://schemas.microsoft.com/office/drawing/2014/main" id="{308262DC-067C-1126-F429-D17CA3B3BA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09" name="Frame 3908">
                          <a:extLst>
                            <a:ext uri="{FF2B5EF4-FFF2-40B4-BE49-F238E27FC236}">
                              <a16:creationId xmlns:a16="http://schemas.microsoft.com/office/drawing/2014/main" id="{ABB94A6D-5910-9F3F-E9F4-AD422DFBDA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10" name="Rectangle 3909">
                          <a:extLst>
                            <a:ext uri="{FF2B5EF4-FFF2-40B4-BE49-F238E27FC236}">
                              <a16:creationId xmlns:a16="http://schemas.microsoft.com/office/drawing/2014/main" id="{E17FC32A-5062-5FB0-0205-D63D6F2B9B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92" name="Group 3891">
                        <a:extLst>
                          <a:ext uri="{FF2B5EF4-FFF2-40B4-BE49-F238E27FC236}">
                            <a16:creationId xmlns:a16="http://schemas.microsoft.com/office/drawing/2014/main" id="{3DB11DF5-8CFF-4BC7-02F5-0CB9B20AE1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903" name="Frame 3902">
                          <a:extLst>
                            <a:ext uri="{FF2B5EF4-FFF2-40B4-BE49-F238E27FC236}">
                              <a16:creationId xmlns:a16="http://schemas.microsoft.com/office/drawing/2014/main" id="{A7BED944-E7F9-860B-46B7-33D70237F6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04" name="Frame 3903">
                          <a:extLst>
                            <a:ext uri="{FF2B5EF4-FFF2-40B4-BE49-F238E27FC236}">
                              <a16:creationId xmlns:a16="http://schemas.microsoft.com/office/drawing/2014/main" id="{1D7C37AD-0557-BE92-8F18-C74CC831A9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05" name="Frame 3904">
                          <a:extLst>
                            <a:ext uri="{FF2B5EF4-FFF2-40B4-BE49-F238E27FC236}">
                              <a16:creationId xmlns:a16="http://schemas.microsoft.com/office/drawing/2014/main" id="{DB2D1434-AA95-362D-AFEF-01CDF7E7ED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06" name="Rectangle 3905">
                          <a:extLst>
                            <a:ext uri="{FF2B5EF4-FFF2-40B4-BE49-F238E27FC236}">
                              <a16:creationId xmlns:a16="http://schemas.microsoft.com/office/drawing/2014/main" id="{18E1AB83-066B-6294-5B6D-25A7656CCF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93" name="Group 3892">
                        <a:extLst>
                          <a:ext uri="{FF2B5EF4-FFF2-40B4-BE49-F238E27FC236}">
                            <a16:creationId xmlns:a16="http://schemas.microsoft.com/office/drawing/2014/main" id="{3A617C1F-D9C7-A773-BFF1-47C185C9DCA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99" name="Frame 3898">
                          <a:extLst>
                            <a:ext uri="{FF2B5EF4-FFF2-40B4-BE49-F238E27FC236}">
                              <a16:creationId xmlns:a16="http://schemas.microsoft.com/office/drawing/2014/main" id="{97C2D753-9CFF-3C62-F494-5C9F4E3160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00" name="Frame 3899">
                          <a:extLst>
                            <a:ext uri="{FF2B5EF4-FFF2-40B4-BE49-F238E27FC236}">
                              <a16:creationId xmlns:a16="http://schemas.microsoft.com/office/drawing/2014/main" id="{D7FC1759-30E6-3E32-67B4-E0E4FDF7D3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01" name="Frame 3900">
                          <a:extLst>
                            <a:ext uri="{FF2B5EF4-FFF2-40B4-BE49-F238E27FC236}">
                              <a16:creationId xmlns:a16="http://schemas.microsoft.com/office/drawing/2014/main" id="{5863EE63-7037-09F8-41E7-C59FEB236E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902" name="Rectangle 3901">
                          <a:extLst>
                            <a:ext uri="{FF2B5EF4-FFF2-40B4-BE49-F238E27FC236}">
                              <a16:creationId xmlns:a16="http://schemas.microsoft.com/office/drawing/2014/main" id="{DE584DBE-E483-B31C-69FC-FFA5B321B4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94" name="Group 3893">
                        <a:extLst>
                          <a:ext uri="{FF2B5EF4-FFF2-40B4-BE49-F238E27FC236}">
                            <a16:creationId xmlns:a16="http://schemas.microsoft.com/office/drawing/2014/main" id="{1B4A701F-F8F6-9665-267B-B1723B1CD9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95" name="Frame 3894">
                          <a:extLst>
                            <a:ext uri="{FF2B5EF4-FFF2-40B4-BE49-F238E27FC236}">
                              <a16:creationId xmlns:a16="http://schemas.microsoft.com/office/drawing/2014/main" id="{2E99F087-9C96-D3A6-4B10-0A5DFE3CFE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96" name="Frame 3895">
                          <a:extLst>
                            <a:ext uri="{FF2B5EF4-FFF2-40B4-BE49-F238E27FC236}">
                              <a16:creationId xmlns:a16="http://schemas.microsoft.com/office/drawing/2014/main" id="{E50E215C-7540-3AD8-032F-9BE1A42B0C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97" name="Frame 3896">
                          <a:extLst>
                            <a:ext uri="{FF2B5EF4-FFF2-40B4-BE49-F238E27FC236}">
                              <a16:creationId xmlns:a16="http://schemas.microsoft.com/office/drawing/2014/main" id="{F21E3078-3E7F-5FDB-AF54-72103F892E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98" name="Rectangle 3897">
                          <a:extLst>
                            <a:ext uri="{FF2B5EF4-FFF2-40B4-BE49-F238E27FC236}">
                              <a16:creationId xmlns:a16="http://schemas.microsoft.com/office/drawing/2014/main" id="{4C839F4C-62BD-4E28-CD03-6795206DB2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849" name="Group 3848">
                      <a:extLst>
                        <a:ext uri="{FF2B5EF4-FFF2-40B4-BE49-F238E27FC236}">
                          <a16:creationId xmlns:a16="http://schemas.microsoft.com/office/drawing/2014/main" id="{0B0F74EF-D7CF-BA39-8F83-9A26A51073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871" name="Group 3870">
                        <a:extLst>
                          <a:ext uri="{FF2B5EF4-FFF2-40B4-BE49-F238E27FC236}">
                            <a16:creationId xmlns:a16="http://schemas.microsoft.com/office/drawing/2014/main" id="{FF65B746-A905-C2EB-7798-9AB924203A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87" name="Frame 3886">
                          <a:extLst>
                            <a:ext uri="{FF2B5EF4-FFF2-40B4-BE49-F238E27FC236}">
                              <a16:creationId xmlns:a16="http://schemas.microsoft.com/office/drawing/2014/main" id="{B4F5E836-03FC-B62E-9563-FCA402A2F3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88" name="Frame 3887">
                          <a:extLst>
                            <a:ext uri="{FF2B5EF4-FFF2-40B4-BE49-F238E27FC236}">
                              <a16:creationId xmlns:a16="http://schemas.microsoft.com/office/drawing/2014/main" id="{11A75B61-C25A-E0B2-8E18-1656835F4B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89" name="Frame 3888">
                          <a:extLst>
                            <a:ext uri="{FF2B5EF4-FFF2-40B4-BE49-F238E27FC236}">
                              <a16:creationId xmlns:a16="http://schemas.microsoft.com/office/drawing/2014/main" id="{29705829-654B-CE8B-4BD6-064AE2E034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90" name="Rectangle 3889">
                          <a:extLst>
                            <a:ext uri="{FF2B5EF4-FFF2-40B4-BE49-F238E27FC236}">
                              <a16:creationId xmlns:a16="http://schemas.microsoft.com/office/drawing/2014/main" id="{B3F5C11B-DFC0-56B4-E6DF-21F9991F86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72" name="Group 3871">
                        <a:extLst>
                          <a:ext uri="{FF2B5EF4-FFF2-40B4-BE49-F238E27FC236}">
                            <a16:creationId xmlns:a16="http://schemas.microsoft.com/office/drawing/2014/main" id="{4EC625AE-ADEF-E159-2218-3AE926E2B2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83" name="Frame 3882">
                          <a:extLst>
                            <a:ext uri="{FF2B5EF4-FFF2-40B4-BE49-F238E27FC236}">
                              <a16:creationId xmlns:a16="http://schemas.microsoft.com/office/drawing/2014/main" id="{A90F9DA6-C2F2-5DB3-21D6-3E80B60FA1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84" name="Frame 3883">
                          <a:extLst>
                            <a:ext uri="{FF2B5EF4-FFF2-40B4-BE49-F238E27FC236}">
                              <a16:creationId xmlns:a16="http://schemas.microsoft.com/office/drawing/2014/main" id="{311EFA21-2DE7-C34C-DCD2-AE1CA4A47F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85" name="Frame 3884">
                          <a:extLst>
                            <a:ext uri="{FF2B5EF4-FFF2-40B4-BE49-F238E27FC236}">
                              <a16:creationId xmlns:a16="http://schemas.microsoft.com/office/drawing/2014/main" id="{2E7AA0AA-7090-FED8-A037-5612AB30D7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86" name="Rectangle 3885">
                          <a:extLst>
                            <a:ext uri="{FF2B5EF4-FFF2-40B4-BE49-F238E27FC236}">
                              <a16:creationId xmlns:a16="http://schemas.microsoft.com/office/drawing/2014/main" id="{28E9BF54-0ECA-134E-5406-FB52D78B95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73" name="Group 3872">
                        <a:extLst>
                          <a:ext uri="{FF2B5EF4-FFF2-40B4-BE49-F238E27FC236}">
                            <a16:creationId xmlns:a16="http://schemas.microsoft.com/office/drawing/2014/main" id="{AF66BECE-7871-1729-D16F-DDF63D5CD4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79" name="Frame 3878">
                          <a:extLst>
                            <a:ext uri="{FF2B5EF4-FFF2-40B4-BE49-F238E27FC236}">
                              <a16:creationId xmlns:a16="http://schemas.microsoft.com/office/drawing/2014/main" id="{5860E433-637D-A7FB-88B9-E8EB01F9E1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80" name="Frame 3879">
                          <a:extLst>
                            <a:ext uri="{FF2B5EF4-FFF2-40B4-BE49-F238E27FC236}">
                              <a16:creationId xmlns:a16="http://schemas.microsoft.com/office/drawing/2014/main" id="{1502202D-16C3-A115-5960-E30AFBB0AA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81" name="Frame 3880">
                          <a:extLst>
                            <a:ext uri="{FF2B5EF4-FFF2-40B4-BE49-F238E27FC236}">
                              <a16:creationId xmlns:a16="http://schemas.microsoft.com/office/drawing/2014/main" id="{0E7D37AE-4E53-FFF1-C2E1-F8E0003027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82" name="Rectangle 3881">
                          <a:extLst>
                            <a:ext uri="{FF2B5EF4-FFF2-40B4-BE49-F238E27FC236}">
                              <a16:creationId xmlns:a16="http://schemas.microsoft.com/office/drawing/2014/main" id="{349DA981-CC75-8FAD-BDC3-593D02E32C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74" name="Group 3873">
                        <a:extLst>
                          <a:ext uri="{FF2B5EF4-FFF2-40B4-BE49-F238E27FC236}">
                            <a16:creationId xmlns:a16="http://schemas.microsoft.com/office/drawing/2014/main" id="{646CC27A-D4A1-D8C7-D157-D05D8D4DAB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75" name="Frame 3874">
                          <a:extLst>
                            <a:ext uri="{FF2B5EF4-FFF2-40B4-BE49-F238E27FC236}">
                              <a16:creationId xmlns:a16="http://schemas.microsoft.com/office/drawing/2014/main" id="{D2334B74-EB14-D1BC-9FA3-B594763A57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76" name="Frame 3875">
                          <a:extLst>
                            <a:ext uri="{FF2B5EF4-FFF2-40B4-BE49-F238E27FC236}">
                              <a16:creationId xmlns:a16="http://schemas.microsoft.com/office/drawing/2014/main" id="{9BAF8098-4263-BAE9-FC5B-A39438C1AE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77" name="Frame 3876">
                          <a:extLst>
                            <a:ext uri="{FF2B5EF4-FFF2-40B4-BE49-F238E27FC236}">
                              <a16:creationId xmlns:a16="http://schemas.microsoft.com/office/drawing/2014/main" id="{4A41855B-9BFA-3410-0462-C6B0FD73BA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78" name="Rectangle 3877">
                          <a:extLst>
                            <a:ext uri="{FF2B5EF4-FFF2-40B4-BE49-F238E27FC236}">
                              <a16:creationId xmlns:a16="http://schemas.microsoft.com/office/drawing/2014/main" id="{1ED6FFA1-88C1-36E9-86AC-B01EC0AD50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850" name="Group 3849">
                      <a:extLst>
                        <a:ext uri="{FF2B5EF4-FFF2-40B4-BE49-F238E27FC236}">
                          <a16:creationId xmlns:a16="http://schemas.microsoft.com/office/drawing/2014/main" id="{F2E7A6F6-E0FE-ABBE-C7D8-7D64A12762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851" name="Group 3850">
                        <a:extLst>
                          <a:ext uri="{FF2B5EF4-FFF2-40B4-BE49-F238E27FC236}">
                            <a16:creationId xmlns:a16="http://schemas.microsoft.com/office/drawing/2014/main" id="{879F9916-4E0A-53A8-028E-C588251A8F8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67" name="Frame 3866">
                          <a:extLst>
                            <a:ext uri="{FF2B5EF4-FFF2-40B4-BE49-F238E27FC236}">
                              <a16:creationId xmlns:a16="http://schemas.microsoft.com/office/drawing/2014/main" id="{C70F4B2E-C5AD-5963-3288-19142306F7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68" name="Frame 3867">
                          <a:extLst>
                            <a:ext uri="{FF2B5EF4-FFF2-40B4-BE49-F238E27FC236}">
                              <a16:creationId xmlns:a16="http://schemas.microsoft.com/office/drawing/2014/main" id="{851F8A58-24C4-034A-E826-3A29222C3E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69" name="Frame 3868">
                          <a:extLst>
                            <a:ext uri="{FF2B5EF4-FFF2-40B4-BE49-F238E27FC236}">
                              <a16:creationId xmlns:a16="http://schemas.microsoft.com/office/drawing/2014/main" id="{606015C5-6B70-77DE-3929-7F4F6A95CD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70" name="Rectangle 3869">
                          <a:extLst>
                            <a:ext uri="{FF2B5EF4-FFF2-40B4-BE49-F238E27FC236}">
                              <a16:creationId xmlns:a16="http://schemas.microsoft.com/office/drawing/2014/main" id="{82D2752D-0A6B-528B-207C-F9D7E3FAB9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52" name="Group 3851">
                        <a:extLst>
                          <a:ext uri="{FF2B5EF4-FFF2-40B4-BE49-F238E27FC236}">
                            <a16:creationId xmlns:a16="http://schemas.microsoft.com/office/drawing/2014/main" id="{23CE9909-CF2A-707E-DE2F-33FEBCF57A9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63" name="Frame 3862">
                          <a:extLst>
                            <a:ext uri="{FF2B5EF4-FFF2-40B4-BE49-F238E27FC236}">
                              <a16:creationId xmlns:a16="http://schemas.microsoft.com/office/drawing/2014/main" id="{6B78B520-5F5E-E503-169A-8C2BFA1E23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64" name="Frame 3863">
                          <a:extLst>
                            <a:ext uri="{FF2B5EF4-FFF2-40B4-BE49-F238E27FC236}">
                              <a16:creationId xmlns:a16="http://schemas.microsoft.com/office/drawing/2014/main" id="{C1B4B31A-D19D-630A-52E7-1896CBF9AB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65" name="Frame 3864">
                          <a:extLst>
                            <a:ext uri="{FF2B5EF4-FFF2-40B4-BE49-F238E27FC236}">
                              <a16:creationId xmlns:a16="http://schemas.microsoft.com/office/drawing/2014/main" id="{46D703AE-8BC9-03F1-73B4-0DAA3F8B7A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66" name="Rectangle 3865">
                          <a:extLst>
                            <a:ext uri="{FF2B5EF4-FFF2-40B4-BE49-F238E27FC236}">
                              <a16:creationId xmlns:a16="http://schemas.microsoft.com/office/drawing/2014/main" id="{ADF0C83E-CDC8-8FEB-9682-769BE2144F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53" name="Group 3852">
                        <a:extLst>
                          <a:ext uri="{FF2B5EF4-FFF2-40B4-BE49-F238E27FC236}">
                            <a16:creationId xmlns:a16="http://schemas.microsoft.com/office/drawing/2014/main" id="{07AF1665-EAFC-F4B3-90F9-9C0A85EEB8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59" name="Frame 3858">
                          <a:extLst>
                            <a:ext uri="{FF2B5EF4-FFF2-40B4-BE49-F238E27FC236}">
                              <a16:creationId xmlns:a16="http://schemas.microsoft.com/office/drawing/2014/main" id="{D0F8ACB0-37EE-6110-2BBC-0A02B0896D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60" name="Frame 3859">
                          <a:extLst>
                            <a:ext uri="{FF2B5EF4-FFF2-40B4-BE49-F238E27FC236}">
                              <a16:creationId xmlns:a16="http://schemas.microsoft.com/office/drawing/2014/main" id="{6996B940-EAE8-0941-3888-2352669A2F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61" name="Frame 3860">
                          <a:extLst>
                            <a:ext uri="{FF2B5EF4-FFF2-40B4-BE49-F238E27FC236}">
                              <a16:creationId xmlns:a16="http://schemas.microsoft.com/office/drawing/2014/main" id="{32DA3A1D-3E03-78C4-4432-9A70C925F6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62" name="Rectangle 3861">
                          <a:extLst>
                            <a:ext uri="{FF2B5EF4-FFF2-40B4-BE49-F238E27FC236}">
                              <a16:creationId xmlns:a16="http://schemas.microsoft.com/office/drawing/2014/main" id="{5E4F0F89-CA2D-E0EC-CFC1-B03F1858E1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54" name="Group 3853">
                        <a:extLst>
                          <a:ext uri="{FF2B5EF4-FFF2-40B4-BE49-F238E27FC236}">
                            <a16:creationId xmlns:a16="http://schemas.microsoft.com/office/drawing/2014/main" id="{F2166090-B86D-EA48-0167-496E63B007C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55" name="Frame 3854">
                          <a:extLst>
                            <a:ext uri="{FF2B5EF4-FFF2-40B4-BE49-F238E27FC236}">
                              <a16:creationId xmlns:a16="http://schemas.microsoft.com/office/drawing/2014/main" id="{FABE1616-9A23-5C6D-20DC-A295DE4929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56" name="Frame 3855">
                          <a:extLst>
                            <a:ext uri="{FF2B5EF4-FFF2-40B4-BE49-F238E27FC236}">
                              <a16:creationId xmlns:a16="http://schemas.microsoft.com/office/drawing/2014/main" id="{F2021052-54BC-1E66-30D2-2FD492CD92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57" name="Frame 3856">
                          <a:extLst>
                            <a:ext uri="{FF2B5EF4-FFF2-40B4-BE49-F238E27FC236}">
                              <a16:creationId xmlns:a16="http://schemas.microsoft.com/office/drawing/2014/main" id="{4FCD989C-23D5-08C1-46D9-1B6875CD06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58" name="Rectangle 3857">
                          <a:extLst>
                            <a:ext uri="{FF2B5EF4-FFF2-40B4-BE49-F238E27FC236}">
                              <a16:creationId xmlns:a16="http://schemas.microsoft.com/office/drawing/2014/main" id="{A0CD68FC-B9E5-C341-6E22-4B26A87CCE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840" name="Hexagon 3839">
                    <a:extLst>
                      <a:ext uri="{FF2B5EF4-FFF2-40B4-BE49-F238E27FC236}">
                        <a16:creationId xmlns:a16="http://schemas.microsoft.com/office/drawing/2014/main" id="{58FBD5AF-6201-89BF-A582-42E9AE54D888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41" name="Left-right Arrow 3840">
                    <a:extLst>
                      <a:ext uri="{FF2B5EF4-FFF2-40B4-BE49-F238E27FC236}">
                        <a16:creationId xmlns:a16="http://schemas.microsoft.com/office/drawing/2014/main" id="{48FB96B1-7A5F-A9FE-3DCD-3A9AB62074C2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842" name="Left-right Arrow 3841">
                    <a:extLst>
                      <a:ext uri="{FF2B5EF4-FFF2-40B4-BE49-F238E27FC236}">
                        <a16:creationId xmlns:a16="http://schemas.microsoft.com/office/drawing/2014/main" id="{037B8E5F-8459-DBFB-029F-FC6069F05EF7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843" name="Left-right Arrow 3842">
                    <a:extLst>
                      <a:ext uri="{FF2B5EF4-FFF2-40B4-BE49-F238E27FC236}">
                        <a16:creationId xmlns:a16="http://schemas.microsoft.com/office/drawing/2014/main" id="{3D5A3F7D-0331-029F-0B14-B3CC82FD820E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844" name="Left-right Arrow 3843">
                    <a:extLst>
                      <a:ext uri="{FF2B5EF4-FFF2-40B4-BE49-F238E27FC236}">
                        <a16:creationId xmlns:a16="http://schemas.microsoft.com/office/drawing/2014/main" id="{2C1F3435-498E-E32D-81C3-C3243128C77C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845" name="Left-right Arrow 3844">
                    <a:extLst>
                      <a:ext uri="{FF2B5EF4-FFF2-40B4-BE49-F238E27FC236}">
                        <a16:creationId xmlns:a16="http://schemas.microsoft.com/office/drawing/2014/main" id="{F8B5CF5E-204A-5D4D-881D-6715EE4175DC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846" name="Left-right Arrow 3845">
                    <a:extLst>
                      <a:ext uri="{FF2B5EF4-FFF2-40B4-BE49-F238E27FC236}">
                        <a16:creationId xmlns:a16="http://schemas.microsoft.com/office/drawing/2014/main" id="{4404A675-24CE-55B5-F4CC-EF8D41A495A2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3653" name="Group 3652">
                  <a:extLst>
                    <a:ext uri="{FF2B5EF4-FFF2-40B4-BE49-F238E27FC236}">
                      <a16:creationId xmlns:a16="http://schemas.microsoft.com/office/drawing/2014/main" id="{B442F1D0-F868-8F70-3C07-D0EBBCD8D295}"/>
                    </a:ext>
                  </a:extLst>
                </p:cNvPr>
                <p:cNvGrpSpPr/>
                <p:nvPr/>
              </p:nvGrpSpPr>
              <p:grpSpPr>
                <a:xfrm>
                  <a:off x="2810513" y="89479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3747" name="Group 3746">
                    <a:extLst>
                      <a:ext uri="{FF2B5EF4-FFF2-40B4-BE49-F238E27FC236}">
                        <a16:creationId xmlns:a16="http://schemas.microsoft.com/office/drawing/2014/main" id="{C14ED586-A645-3ACF-7F2A-0CA52FD5AEBD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3755" name="Group 3754">
                      <a:extLst>
                        <a:ext uri="{FF2B5EF4-FFF2-40B4-BE49-F238E27FC236}">
                          <a16:creationId xmlns:a16="http://schemas.microsoft.com/office/drawing/2014/main" id="{22EFF4E0-84F8-EC81-153E-1395678F18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819" name="Group 3818">
                        <a:extLst>
                          <a:ext uri="{FF2B5EF4-FFF2-40B4-BE49-F238E27FC236}">
                            <a16:creationId xmlns:a16="http://schemas.microsoft.com/office/drawing/2014/main" id="{05D309FA-9FCC-7AA8-EB88-A83BEB342C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35" name="Frame 3834">
                          <a:extLst>
                            <a:ext uri="{FF2B5EF4-FFF2-40B4-BE49-F238E27FC236}">
                              <a16:creationId xmlns:a16="http://schemas.microsoft.com/office/drawing/2014/main" id="{BB777101-41C8-1178-147A-F2B7305B75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36" name="Frame 3835">
                          <a:extLst>
                            <a:ext uri="{FF2B5EF4-FFF2-40B4-BE49-F238E27FC236}">
                              <a16:creationId xmlns:a16="http://schemas.microsoft.com/office/drawing/2014/main" id="{EAE1A677-170B-37F6-717C-AB50B0278E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37" name="Frame 3836">
                          <a:extLst>
                            <a:ext uri="{FF2B5EF4-FFF2-40B4-BE49-F238E27FC236}">
                              <a16:creationId xmlns:a16="http://schemas.microsoft.com/office/drawing/2014/main" id="{CCF64C82-3F0F-5809-E23E-ED2BFA762B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38" name="Rectangle 3837">
                          <a:extLst>
                            <a:ext uri="{FF2B5EF4-FFF2-40B4-BE49-F238E27FC236}">
                              <a16:creationId xmlns:a16="http://schemas.microsoft.com/office/drawing/2014/main" id="{5DFA0415-088E-612E-1D39-CF6581DEBE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20" name="Group 3819">
                        <a:extLst>
                          <a:ext uri="{FF2B5EF4-FFF2-40B4-BE49-F238E27FC236}">
                            <a16:creationId xmlns:a16="http://schemas.microsoft.com/office/drawing/2014/main" id="{28EEC1FA-1BEE-546F-89AE-F1D092A4CBC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31" name="Frame 3830">
                          <a:extLst>
                            <a:ext uri="{FF2B5EF4-FFF2-40B4-BE49-F238E27FC236}">
                              <a16:creationId xmlns:a16="http://schemas.microsoft.com/office/drawing/2014/main" id="{C615CC72-34A7-7608-2C8F-2A71C2F6DE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32" name="Frame 3831">
                          <a:extLst>
                            <a:ext uri="{FF2B5EF4-FFF2-40B4-BE49-F238E27FC236}">
                              <a16:creationId xmlns:a16="http://schemas.microsoft.com/office/drawing/2014/main" id="{86393B6C-2CE2-85C9-9278-1077D538C7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33" name="Frame 3832">
                          <a:extLst>
                            <a:ext uri="{FF2B5EF4-FFF2-40B4-BE49-F238E27FC236}">
                              <a16:creationId xmlns:a16="http://schemas.microsoft.com/office/drawing/2014/main" id="{A477B2BE-78AA-B35F-EBDE-504C16A86C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34" name="Rectangle 3833">
                          <a:extLst>
                            <a:ext uri="{FF2B5EF4-FFF2-40B4-BE49-F238E27FC236}">
                              <a16:creationId xmlns:a16="http://schemas.microsoft.com/office/drawing/2014/main" id="{C2F38A65-580B-2F2C-186F-A7FF377383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21" name="Group 3820">
                        <a:extLst>
                          <a:ext uri="{FF2B5EF4-FFF2-40B4-BE49-F238E27FC236}">
                            <a16:creationId xmlns:a16="http://schemas.microsoft.com/office/drawing/2014/main" id="{C7107F96-88C3-6967-5075-3A110B556B7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27" name="Frame 3826">
                          <a:extLst>
                            <a:ext uri="{FF2B5EF4-FFF2-40B4-BE49-F238E27FC236}">
                              <a16:creationId xmlns:a16="http://schemas.microsoft.com/office/drawing/2014/main" id="{F9FE8909-DDAB-6BE0-8AA3-679D5E4505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28" name="Frame 3827">
                          <a:extLst>
                            <a:ext uri="{FF2B5EF4-FFF2-40B4-BE49-F238E27FC236}">
                              <a16:creationId xmlns:a16="http://schemas.microsoft.com/office/drawing/2014/main" id="{394B8AC1-17EF-33AF-1FE2-368AA765FE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29" name="Frame 3828">
                          <a:extLst>
                            <a:ext uri="{FF2B5EF4-FFF2-40B4-BE49-F238E27FC236}">
                              <a16:creationId xmlns:a16="http://schemas.microsoft.com/office/drawing/2014/main" id="{FE4BF97A-8CD4-6899-D97F-99BBF585B8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30" name="Rectangle 3829">
                          <a:extLst>
                            <a:ext uri="{FF2B5EF4-FFF2-40B4-BE49-F238E27FC236}">
                              <a16:creationId xmlns:a16="http://schemas.microsoft.com/office/drawing/2014/main" id="{F87DB600-DB0C-4B63-F52C-11C57A4A7B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22" name="Group 3821">
                        <a:extLst>
                          <a:ext uri="{FF2B5EF4-FFF2-40B4-BE49-F238E27FC236}">
                            <a16:creationId xmlns:a16="http://schemas.microsoft.com/office/drawing/2014/main" id="{947E5094-EBA9-94A4-3A85-2AA05FAE9A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23" name="Frame 3822">
                          <a:extLst>
                            <a:ext uri="{FF2B5EF4-FFF2-40B4-BE49-F238E27FC236}">
                              <a16:creationId xmlns:a16="http://schemas.microsoft.com/office/drawing/2014/main" id="{ABD31A39-63DA-B76F-FC84-96D1FE3402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24" name="Frame 3823">
                          <a:extLst>
                            <a:ext uri="{FF2B5EF4-FFF2-40B4-BE49-F238E27FC236}">
                              <a16:creationId xmlns:a16="http://schemas.microsoft.com/office/drawing/2014/main" id="{7D904EB6-3EBA-C48B-91EC-3DA1AD45B1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25" name="Frame 3824">
                          <a:extLst>
                            <a:ext uri="{FF2B5EF4-FFF2-40B4-BE49-F238E27FC236}">
                              <a16:creationId xmlns:a16="http://schemas.microsoft.com/office/drawing/2014/main" id="{39983833-5316-AB37-27F5-D221B343C9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26" name="Rectangle 3825">
                          <a:extLst>
                            <a:ext uri="{FF2B5EF4-FFF2-40B4-BE49-F238E27FC236}">
                              <a16:creationId xmlns:a16="http://schemas.microsoft.com/office/drawing/2014/main" id="{5DA4D309-6631-2C31-E7F7-83B67D5AA0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756" name="Group 3755">
                      <a:extLst>
                        <a:ext uri="{FF2B5EF4-FFF2-40B4-BE49-F238E27FC236}">
                          <a16:creationId xmlns:a16="http://schemas.microsoft.com/office/drawing/2014/main" id="{BD3D9698-B058-DE55-A4C4-8341677441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799" name="Group 3798">
                        <a:extLst>
                          <a:ext uri="{FF2B5EF4-FFF2-40B4-BE49-F238E27FC236}">
                            <a16:creationId xmlns:a16="http://schemas.microsoft.com/office/drawing/2014/main" id="{154F57B9-A7B7-D26F-E3E4-C93E002F41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15" name="Frame 3814">
                          <a:extLst>
                            <a:ext uri="{FF2B5EF4-FFF2-40B4-BE49-F238E27FC236}">
                              <a16:creationId xmlns:a16="http://schemas.microsoft.com/office/drawing/2014/main" id="{76A6818E-E3A1-6108-E4B1-AA756AA224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16" name="Frame 3815">
                          <a:extLst>
                            <a:ext uri="{FF2B5EF4-FFF2-40B4-BE49-F238E27FC236}">
                              <a16:creationId xmlns:a16="http://schemas.microsoft.com/office/drawing/2014/main" id="{C0B7A2F2-C6D7-3B5C-C09B-AA6BCF03C9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17" name="Frame 3816">
                          <a:extLst>
                            <a:ext uri="{FF2B5EF4-FFF2-40B4-BE49-F238E27FC236}">
                              <a16:creationId xmlns:a16="http://schemas.microsoft.com/office/drawing/2014/main" id="{0C5B25A9-5E5F-3DFE-A828-CC93567B28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18" name="Rectangle 3817">
                          <a:extLst>
                            <a:ext uri="{FF2B5EF4-FFF2-40B4-BE49-F238E27FC236}">
                              <a16:creationId xmlns:a16="http://schemas.microsoft.com/office/drawing/2014/main" id="{DEF16C33-8C17-B09A-B2E1-25F327611E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00" name="Group 3799">
                        <a:extLst>
                          <a:ext uri="{FF2B5EF4-FFF2-40B4-BE49-F238E27FC236}">
                            <a16:creationId xmlns:a16="http://schemas.microsoft.com/office/drawing/2014/main" id="{EEE5948B-F269-3130-90F8-940978F84F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11" name="Frame 3810">
                          <a:extLst>
                            <a:ext uri="{FF2B5EF4-FFF2-40B4-BE49-F238E27FC236}">
                              <a16:creationId xmlns:a16="http://schemas.microsoft.com/office/drawing/2014/main" id="{3DDB4DA0-02EE-9419-6269-CDAA9CC362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12" name="Frame 3811">
                          <a:extLst>
                            <a:ext uri="{FF2B5EF4-FFF2-40B4-BE49-F238E27FC236}">
                              <a16:creationId xmlns:a16="http://schemas.microsoft.com/office/drawing/2014/main" id="{503FA5A7-208D-CDC4-8088-F8FFD528C6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13" name="Frame 3812">
                          <a:extLst>
                            <a:ext uri="{FF2B5EF4-FFF2-40B4-BE49-F238E27FC236}">
                              <a16:creationId xmlns:a16="http://schemas.microsoft.com/office/drawing/2014/main" id="{F8A05B0B-5D6A-92D9-8145-8AE6D2E247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14" name="Rectangle 3813">
                          <a:extLst>
                            <a:ext uri="{FF2B5EF4-FFF2-40B4-BE49-F238E27FC236}">
                              <a16:creationId xmlns:a16="http://schemas.microsoft.com/office/drawing/2014/main" id="{19C7ABCF-4BDA-0518-ED12-54030C7D6A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01" name="Group 3800">
                        <a:extLst>
                          <a:ext uri="{FF2B5EF4-FFF2-40B4-BE49-F238E27FC236}">
                            <a16:creationId xmlns:a16="http://schemas.microsoft.com/office/drawing/2014/main" id="{9522EBDE-0926-A6DE-954E-F48F5C2A155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07" name="Frame 3806">
                          <a:extLst>
                            <a:ext uri="{FF2B5EF4-FFF2-40B4-BE49-F238E27FC236}">
                              <a16:creationId xmlns:a16="http://schemas.microsoft.com/office/drawing/2014/main" id="{F76B2BD1-9FFB-7BA7-0B31-04F12E0768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08" name="Frame 3807">
                          <a:extLst>
                            <a:ext uri="{FF2B5EF4-FFF2-40B4-BE49-F238E27FC236}">
                              <a16:creationId xmlns:a16="http://schemas.microsoft.com/office/drawing/2014/main" id="{EDF7427F-CDCC-9B45-797F-0F95651811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09" name="Frame 3808">
                          <a:extLst>
                            <a:ext uri="{FF2B5EF4-FFF2-40B4-BE49-F238E27FC236}">
                              <a16:creationId xmlns:a16="http://schemas.microsoft.com/office/drawing/2014/main" id="{F55F5858-116D-65EB-2F58-CD967C7F68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10" name="Rectangle 3809">
                          <a:extLst>
                            <a:ext uri="{FF2B5EF4-FFF2-40B4-BE49-F238E27FC236}">
                              <a16:creationId xmlns:a16="http://schemas.microsoft.com/office/drawing/2014/main" id="{36B9F886-481A-24A6-855F-4496B34D83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802" name="Group 3801">
                        <a:extLst>
                          <a:ext uri="{FF2B5EF4-FFF2-40B4-BE49-F238E27FC236}">
                            <a16:creationId xmlns:a16="http://schemas.microsoft.com/office/drawing/2014/main" id="{ED632909-497E-F861-2CAA-A58C3DA4E3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803" name="Frame 3802">
                          <a:extLst>
                            <a:ext uri="{FF2B5EF4-FFF2-40B4-BE49-F238E27FC236}">
                              <a16:creationId xmlns:a16="http://schemas.microsoft.com/office/drawing/2014/main" id="{25100A61-DB07-4DAE-2420-E7C93D7C2D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04" name="Frame 3803">
                          <a:extLst>
                            <a:ext uri="{FF2B5EF4-FFF2-40B4-BE49-F238E27FC236}">
                              <a16:creationId xmlns:a16="http://schemas.microsoft.com/office/drawing/2014/main" id="{1DAEF731-2BFD-47D4-F98B-66CAD57DCB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05" name="Frame 3804">
                          <a:extLst>
                            <a:ext uri="{FF2B5EF4-FFF2-40B4-BE49-F238E27FC236}">
                              <a16:creationId xmlns:a16="http://schemas.microsoft.com/office/drawing/2014/main" id="{41D69FF3-562F-3B58-279F-3B27D6CF9E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806" name="Rectangle 3805">
                          <a:extLst>
                            <a:ext uri="{FF2B5EF4-FFF2-40B4-BE49-F238E27FC236}">
                              <a16:creationId xmlns:a16="http://schemas.microsoft.com/office/drawing/2014/main" id="{F92E5A84-8E8B-745C-96DA-2730D1CC5E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757" name="Group 3756">
                      <a:extLst>
                        <a:ext uri="{FF2B5EF4-FFF2-40B4-BE49-F238E27FC236}">
                          <a16:creationId xmlns:a16="http://schemas.microsoft.com/office/drawing/2014/main" id="{34A09CB6-1E08-145E-06E4-5A1E5FDF81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779" name="Group 3778">
                        <a:extLst>
                          <a:ext uri="{FF2B5EF4-FFF2-40B4-BE49-F238E27FC236}">
                            <a16:creationId xmlns:a16="http://schemas.microsoft.com/office/drawing/2014/main" id="{594DC175-C01C-2BCB-71C7-2825022330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95" name="Frame 3794">
                          <a:extLst>
                            <a:ext uri="{FF2B5EF4-FFF2-40B4-BE49-F238E27FC236}">
                              <a16:creationId xmlns:a16="http://schemas.microsoft.com/office/drawing/2014/main" id="{0BB7F60A-129A-9A8C-65C5-12719B5A39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96" name="Frame 3795">
                          <a:extLst>
                            <a:ext uri="{FF2B5EF4-FFF2-40B4-BE49-F238E27FC236}">
                              <a16:creationId xmlns:a16="http://schemas.microsoft.com/office/drawing/2014/main" id="{B8C7AFF6-DD53-5E7F-CAB2-62EB68EA1F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97" name="Frame 3796">
                          <a:extLst>
                            <a:ext uri="{FF2B5EF4-FFF2-40B4-BE49-F238E27FC236}">
                              <a16:creationId xmlns:a16="http://schemas.microsoft.com/office/drawing/2014/main" id="{E2C007A8-43AC-CEC3-F808-6013B55752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98" name="Rectangle 3797">
                          <a:extLst>
                            <a:ext uri="{FF2B5EF4-FFF2-40B4-BE49-F238E27FC236}">
                              <a16:creationId xmlns:a16="http://schemas.microsoft.com/office/drawing/2014/main" id="{5AB1F648-E197-6C92-C51B-96FDF3EF0E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80" name="Group 3779">
                        <a:extLst>
                          <a:ext uri="{FF2B5EF4-FFF2-40B4-BE49-F238E27FC236}">
                            <a16:creationId xmlns:a16="http://schemas.microsoft.com/office/drawing/2014/main" id="{C7AF5AA9-54B4-6651-6C17-BD7477DB45D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91" name="Frame 3790">
                          <a:extLst>
                            <a:ext uri="{FF2B5EF4-FFF2-40B4-BE49-F238E27FC236}">
                              <a16:creationId xmlns:a16="http://schemas.microsoft.com/office/drawing/2014/main" id="{361F8116-C30B-126B-4DA5-7B3A0BD2C7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92" name="Frame 3791">
                          <a:extLst>
                            <a:ext uri="{FF2B5EF4-FFF2-40B4-BE49-F238E27FC236}">
                              <a16:creationId xmlns:a16="http://schemas.microsoft.com/office/drawing/2014/main" id="{A4DB1856-88B4-2E6C-3AFF-693F091A4E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93" name="Frame 3792">
                          <a:extLst>
                            <a:ext uri="{FF2B5EF4-FFF2-40B4-BE49-F238E27FC236}">
                              <a16:creationId xmlns:a16="http://schemas.microsoft.com/office/drawing/2014/main" id="{B6353EF9-0911-16EA-DB82-0B113F8DED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94" name="Rectangle 3793">
                          <a:extLst>
                            <a:ext uri="{FF2B5EF4-FFF2-40B4-BE49-F238E27FC236}">
                              <a16:creationId xmlns:a16="http://schemas.microsoft.com/office/drawing/2014/main" id="{6DD0C43A-11B6-1AE0-C4E1-DE989DF71A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81" name="Group 3780">
                        <a:extLst>
                          <a:ext uri="{FF2B5EF4-FFF2-40B4-BE49-F238E27FC236}">
                            <a16:creationId xmlns:a16="http://schemas.microsoft.com/office/drawing/2014/main" id="{EACDCF35-40A6-D4C2-8DB8-AE2E75196E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87" name="Frame 3786">
                          <a:extLst>
                            <a:ext uri="{FF2B5EF4-FFF2-40B4-BE49-F238E27FC236}">
                              <a16:creationId xmlns:a16="http://schemas.microsoft.com/office/drawing/2014/main" id="{35458AE0-F121-A24C-0E08-F2A51B9CAD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88" name="Frame 3787">
                          <a:extLst>
                            <a:ext uri="{FF2B5EF4-FFF2-40B4-BE49-F238E27FC236}">
                              <a16:creationId xmlns:a16="http://schemas.microsoft.com/office/drawing/2014/main" id="{1F01755A-21FA-4FCD-B63C-B5879E08FC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89" name="Frame 3788">
                          <a:extLst>
                            <a:ext uri="{FF2B5EF4-FFF2-40B4-BE49-F238E27FC236}">
                              <a16:creationId xmlns:a16="http://schemas.microsoft.com/office/drawing/2014/main" id="{B852A441-0456-2E49-BCA3-10979C9B4F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90" name="Rectangle 3789">
                          <a:extLst>
                            <a:ext uri="{FF2B5EF4-FFF2-40B4-BE49-F238E27FC236}">
                              <a16:creationId xmlns:a16="http://schemas.microsoft.com/office/drawing/2014/main" id="{C8B3EAE7-61BE-09FE-90EF-A6741AB1E8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82" name="Group 3781">
                        <a:extLst>
                          <a:ext uri="{FF2B5EF4-FFF2-40B4-BE49-F238E27FC236}">
                            <a16:creationId xmlns:a16="http://schemas.microsoft.com/office/drawing/2014/main" id="{2F309B9B-509A-6119-E161-109F6D8CC9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83" name="Frame 3782">
                          <a:extLst>
                            <a:ext uri="{FF2B5EF4-FFF2-40B4-BE49-F238E27FC236}">
                              <a16:creationId xmlns:a16="http://schemas.microsoft.com/office/drawing/2014/main" id="{A05E8ADD-A745-739F-E091-C67E7ACE10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84" name="Frame 3783">
                          <a:extLst>
                            <a:ext uri="{FF2B5EF4-FFF2-40B4-BE49-F238E27FC236}">
                              <a16:creationId xmlns:a16="http://schemas.microsoft.com/office/drawing/2014/main" id="{D71641C1-5850-EB08-E881-08290943CE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85" name="Frame 3784">
                          <a:extLst>
                            <a:ext uri="{FF2B5EF4-FFF2-40B4-BE49-F238E27FC236}">
                              <a16:creationId xmlns:a16="http://schemas.microsoft.com/office/drawing/2014/main" id="{9A968F74-915B-B56B-42C7-132F497673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86" name="Rectangle 3785">
                          <a:extLst>
                            <a:ext uri="{FF2B5EF4-FFF2-40B4-BE49-F238E27FC236}">
                              <a16:creationId xmlns:a16="http://schemas.microsoft.com/office/drawing/2014/main" id="{7B294E78-C777-BE3D-BE8C-15E6F9E102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758" name="Group 3757">
                      <a:extLst>
                        <a:ext uri="{FF2B5EF4-FFF2-40B4-BE49-F238E27FC236}">
                          <a16:creationId xmlns:a16="http://schemas.microsoft.com/office/drawing/2014/main" id="{FCBCAD67-1BED-7731-80E2-3C4905E56D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759" name="Group 3758">
                        <a:extLst>
                          <a:ext uri="{FF2B5EF4-FFF2-40B4-BE49-F238E27FC236}">
                            <a16:creationId xmlns:a16="http://schemas.microsoft.com/office/drawing/2014/main" id="{C5B11E6F-A4FD-A756-96D3-0120E0A9D46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75" name="Frame 3774">
                          <a:extLst>
                            <a:ext uri="{FF2B5EF4-FFF2-40B4-BE49-F238E27FC236}">
                              <a16:creationId xmlns:a16="http://schemas.microsoft.com/office/drawing/2014/main" id="{D035BE5A-9FD1-947C-A4E3-2B59F3CE14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76" name="Frame 3775">
                          <a:extLst>
                            <a:ext uri="{FF2B5EF4-FFF2-40B4-BE49-F238E27FC236}">
                              <a16:creationId xmlns:a16="http://schemas.microsoft.com/office/drawing/2014/main" id="{9BEF3411-112D-1805-6F5B-8F936202C9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77" name="Frame 3776">
                          <a:extLst>
                            <a:ext uri="{FF2B5EF4-FFF2-40B4-BE49-F238E27FC236}">
                              <a16:creationId xmlns:a16="http://schemas.microsoft.com/office/drawing/2014/main" id="{A0AA7F93-FE5B-9285-3E9F-A871384099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78" name="Rectangle 3777">
                          <a:extLst>
                            <a:ext uri="{FF2B5EF4-FFF2-40B4-BE49-F238E27FC236}">
                              <a16:creationId xmlns:a16="http://schemas.microsoft.com/office/drawing/2014/main" id="{6878A456-030C-136E-0130-55C2DC31DB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60" name="Group 3759">
                        <a:extLst>
                          <a:ext uri="{FF2B5EF4-FFF2-40B4-BE49-F238E27FC236}">
                            <a16:creationId xmlns:a16="http://schemas.microsoft.com/office/drawing/2014/main" id="{7116D59A-E04D-2D60-63EF-CD62658155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71" name="Frame 3770">
                          <a:extLst>
                            <a:ext uri="{FF2B5EF4-FFF2-40B4-BE49-F238E27FC236}">
                              <a16:creationId xmlns:a16="http://schemas.microsoft.com/office/drawing/2014/main" id="{4EB9C1D8-93FF-8B77-0706-B109822994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72" name="Frame 3771">
                          <a:extLst>
                            <a:ext uri="{FF2B5EF4-FFF2-40B4-BE49-F238E27FC236}">
                              <a16:creationId xmlns:a16="http://schemas.microsoft.com/office/drawing/2014/main" id="{0B8A5BC5-860C-5AD4-BC33-4AD7D6A106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73" name="Frame 3772">
                          <a:extLst>
                            <a:ext uri="{FF2B5EF4-FFF2-40B4-BE49-F238E27FC236}">
                              <a16:creationId xmlns:a16="http://schemas.microsoft.com/office/drawing/2014/main" id="{B87B5F93-F5F3-1383-1E8F-6EF35177FA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74" name="Rectangle 3773">
                          <a:extLst>
                            <a:ext uri="{FF2B5EF4-FFF2-40B4-BE49-F238E27FC236}">
                              <a16:creationId xmlns:a16="http://schemas.microsoft.com/office/drawing/2014/main" id="{D5200D82-9E47-4BA8-6659-3D8AB30808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61" name="Group 3760">
                        <a:extLst>
                          <a:ext uri="{FF2B5EF4-FFF2-40B4-BE49-F238E27FC236}">
                            <a16:creationId xmlns:a16="http://schemas.microsoft.com/office/drawing/2014/main" id="{8F6C9423-A546-1DD8-BB60-FD3A81D2FF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67" name="Frame 3766">
                          <a:extLst>
                            <a:ext uri="{FF2B5EF4-FFF2-40B4-BE49-F238E27FC236}">
                              <a16:creationId xmlns:a16="http://schemas.microsoft.com/office/drawing/2014/main" id="{74E1131E-855D-15E4-DFF7-0830F2CB35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68" name="Frame 3767">
                          <a:extLst>
                            <a:ext uri="{FF2B5EF4-FFF2-40B4-BE49-F238E27FC236}">
                              <a16:creationId xmlns:a16="http://schemas.microsoft.com/office/drawing/2014/main" id="{C573F1ED-02D4-16D1-C972-37AB258903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69" name="Frame 3768">
                          <a:extLst>
                            <a:ext uri="{FF2B5EF4-FFF2-40B4-BE49-F238E27FC236}">
                              <a16:creationId xmlns:a16="http://schemas.microsoft.com/office/drawing/2014/main" id="{1BB2BE42-5A3F-76C2-9BFB-7E78D98EBA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70" name="Rectangle 3769">
                          <a:extLst>
                            <a:ext uri="{FF2B5EF4-FFF2-40B4-BE49-F238E27FC236}">
                              <a16:creationId xmlns:a16="http://schemas.microsoft.com/office/drawing/2014/main" id="{48FD393B-DF5A-2547-FE5C-EDAC5D10C5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62" name="Group 3761">
                        <a:extLst>
                          <a:ext uri="{FF2B5EF4-FFF2-40B4-BE49-F238E27FC236}">
                            <a16:creationId xmlns:a16="http://schemas.microsoft.com/office/drawing/2014/main" id="{4389369F-0878-8C3E-05DC-B4104E3A76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63" name="Frame 3762">
                          <a:extLst>
                            <a:ext uri="{FF2B5EF4-FFF2-40B4-BE49-F238E27FC236}">
                              <a16:creationId xmlns:a16="http://schemas.microsoft.com/office/drawing/2014/main" id="{7F8838A1-414A-1448-DC13-7621CE8112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64" name="Frame 3763">
                          <a:extLst>
                            <a:ext uri="{FF2B5EF4-FFF2-40B4-BE49-F238E27FC236}">
                              <a16:creationId xmlns:a16="http://schemas.microsoft.com/office/drawing/2014/main" id="{905CDD2B-ECE7-0DC1-0E56-409719A7DE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65" name="Frame 3764">
                          <a:extLst>
                            <a:ext uri="{FF2B5EF4-FFF2-40B4-BE49-F238E27FC236}">
                              <a16:creationId xmlns:a16="http://schemas.microsoft.com/office/drawing/2014/main" id="{614403EB-376C-7D08-2D4C-C702B40717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66" name="Rectangle 3765">
                          <a:extLst>
                            <a:ext uri="{FF2B5EF4-FFF2-40B4-BE49-F238E27FC236}">
                              <a16:creationId xmlns:a16="http://schemas.microsoft.com/office/drawing/2014/main" id="{D3C308C7-F01E-6ACF-5C44-89073DD477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748" name="Hexagon 3747">
                    <a:extLst>
                      <a:ext uri="{FF2B5EF4-FFF2-40B4-BE49-F238E27FC236}">
                        <a16:creationId xmlns:a16="http://schemas.microsoft.com/office/drawing/2014/main" id="{ED4EC3FC-6496-FA54-77A7-AFAF6A664334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49" name="Left-right Arrow 3748">
                    <a:extLst>
                      <a:ext uri="{FF2B5EF4-FFF2-40B4-BE49-F238E27FC236}">
                        <a16:creationId xmlns:a16="http://schemas.microsoft.com/office/drawing/2014/main" id="{276EAA3B-8FC6-1615-EAF9-C78E1EB1E891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750" name="Left-right Arrow 3749">
                    <a:extLst>
                      <a:ext uri="{FF2B5EF4-FFF2-40B4-BE49-F238E27FC236}">
                        <a16:creationId xmlns:a16="http://schemas.microsoft.com/office/drawing/2014/main" id="{CC5EB73E-9619-A0CA-D978-E007FFB2FFAF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751" name="Left-right Arrow 3750">
                    <a:extLst>
                      <a:ext uri="{FF2B5EF4-FFF2-40B4-BE49-F238E27FC236}">
                        <a16:creationId xmlns:a16="http://schemas.microsoft.com/office/drawing/2014/main" id="{C5350E83-304C-A556-BB70-11504601A0A0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752" name="Left-right Arrow 3751">
                    <a:extLst>
                      <a:ext uri="{FF2B5EF4-FFF2-40B4-BE49-F238E27FC236}">
                        <a16:creationId xmlns:a16="http://schemas.microsoft.com/office/drawing/2014/main" id="{6DBEE892-8AA2-6000-93DE-6262E592CE18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753" name="Left-right Arrow 3752">
                    <a:extLst>
                      <a:ext uri="{FF2B5EF4-FFF2-40B4-BE49-F238E27FC236}">
                        <a16:creationId xmlns:a16="http://schemas.microsoft.com/office/drawing/2014/main" id="{61623A77-83D4-397C-9413-DE5B1B5680EB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754" name="Left-right Arrow 3753">
                    <a:extLst>
                      <a:ext uri="{FF2B5EF4-FFF2-40B4-BE49-F238E27FC236}">
                        <a16:creationId xmlns:a16="http://schemas.microsoft.com/office/drawing/2014/main" id="{D48725D4-366B-4A49-FD53-AD9A6A3002E6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3654" name="Group 3653">
                  <a:extLst>
                    <a:ext uri="{FF2B5EF4-FFF2-40B4-BE49-F238E27FC236}">
                      <a16:creationId xmlns:a16="http://schemas.microsoft.com/office/drawing/2014/main" id="{9F6AB0CB-AA60-6B27-9110-E29B9FA71FF2}"/>
                    </a:ext>
                  </a:extLst>
                </p:cNvPr>
                <p:cNvGrpSpPr/>
                <p:nvPr/>
              </p:nvGrpSpPr>
              <p:grpSpPr>
                <a:xfrm>
                  <a:off x="3821134" y="89420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3655" name="Group 3654">
                    <a:extLst>
                      <a:ext uri="{FF2B5EF4-FFF2-40B4-BE49-F238E27FC236}">
                        <a16:creationId xmlns:a16="http://schemas.microsoft.com/office/drawing/2014/main" id="{043D466F-C087-8BF3-7F93-366D4C69401F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3663" name="Group 3662">
                      <a:extLst>
                        <a:ext uri="{FF2B5EF4-FFF2-40B4-BE49-F238E27FC236}">
                          <a16:creationId xmlns:a16="http://schemas.microsoft.com/office/drawing/2014/main" id="{8713E7C9-AD5C-6176-6F61-43CDE3EBFA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727" name="Group 3726">
                        <a:extLst>
                          <a:ext uri="{FF2B5EF4-FFF2-40B4-BE49-F238E27FC236}">
                            <a16:creationId xmlns:a16="http://schemas.microsoft.com/office/drawing/2014/main" id="{0FE6E60A-5CEA-B282-AAB6-35A4A1A56D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43" name="Frame 3742">
                          <a:extLst>
                            <a:ext uri="{FF2B5EF4-FFF2-40B4-BE49-F238E27FC236}">
                              <a16:creationId xmlns:a16="http://schemas.microsoft.com/office/drawing/2014/main" id="{1EE49849-7676-F471-1B53-CDADBF6F29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44" name="Frame 3743">
                          <a:extLst>
                            <a:ext uri="{FF2B5EF4-FFF2-40B4-BE49-F238E27FC236}">
                              <a16:creationId xmlns:a16="http://schemas.microsoft.com/office/drawing/2014/main" id="{CDD51662-DFE0-FD8D-77F3-4649245366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45" name="Frame 3744">
                          <a:extLst>
                            <a:ext uri="{FF2B5EF4-FFF2-40B4-BE49-F238E27FC236}">
                              <a16:creationId xmlns:a16="http://schemas.microsoft.com/office/drawing/2014/main" id="{41DC3A81-F95F-31B8-68B5-4F8C93B4D8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46" name="Rectangle 3745">
                          <a:extLst>
                            <a:ext uri="{FF2B5EF4-FFF2-40B4-BE49-F238E27FC236}">
                              <a16:creationId xmlns:a16="http://schemas.microsoft.com/office/drawing/2014/main" id="{EA8F7636-AC1C-170B-5057-72CE61C07F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28" name="Group 3727">
                        <a:extLst>
                          <a:ext uri="{FF2B5EF4-FFF2-40B4-BE49-F238E27FC236}">
                            <a16:creationId xmlns:a16="http://schemas.microsoft.com/office/drawing/2014/main" id="{0203FF3F-D2EB-D42C-7F88-6261C57845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39" name="Frame 3738">
                          <a:extLst>
                            <a:ext uri="{FF2B5EF4-FFF2-40B4-BE49-F238E27FC236}">
                              <a16:creationId xmlns:a16="http://schemas.microsoft.com/office/drawing/2014/main" id="{02A7FF2E-C328-CC2E-F51E-2E60B5FFD7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40" name="Frame 3739">
                          <a:extLst>
                            <a:ext uri="{FF2B5EF4-FFF2-40B4-BE49-F238E27FC236}">
                              <a16:creationId xmlns:a16="http://schemas.microsoft.com/office/drawing/2014/main" id="{EADC4982-59EB-9493-9028-24886270E7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41" name="Frame 3740">
                          <a:extLst>
                            <a:ext uri="{FF2B5EF4-FFF2-40B4-BE49-F238E27FC236}">
                              <a16:creationId xmlns:a16="http://schemas.microsoft.com/office/drawing/2014/main" id="{AA437C13-2CEA-DDF3-AAB3-5081C34094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42" name="Rectangle 3741">
                          <a:extLst>
                            <a:ext uri="{FF2B5EF4-FFF2-40B4-BE49-F238E27FC236}">
                              <a16:creationId xmlns:a16="http://schemas.microsoft.com/office/drawing/2014/main" id="{5FCAD6CE-9719-4C80-CA81-177A7F58E8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29" name="Group 3728">
                        <a:extLst>
                          <a:ext uri="{FF2B5EF4-FFF2-40B4-BE49-F238E27FC236}">
                            <a16:creationId xmlns:a16="http://schemas.microsoft.com/office/drawing/2014/main" id="{08C259DB-582B-48EF-01E8-072F81EB8D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35" name="Frame 3734">
                          <a:extLst>
                            <a:ext uri="{FF2B5EF4-FFF2-40B4-BE49-F238E27FC236}">
                              <a16:creationId xmlns:a16="http://schemas.microsoft.com/office/drawing/2014/main" id="{01DB322F-8C12-3CE4-EF9B-E931CB6716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36" name="Frame 3735">
                          <a:extLst>
                            <a:ext uri="{FF2B5EF4-FFF2-40B4-BE49-F238E27FC236}">
                              <a16:creationId xmlns:a16="http://schemas.microsoft.com/office/drawing/2014/main" id="{1A4CF319-C065-C633-66F1-B7322DFC41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37" name="Frame 3736">
                          <a:extLst>
                            <a:ext uri="{FF2B5EF4-FFF2-40B4-BE49-F238E27FC236}">
                              <a16:creationId xmlns:a16="http://schemas.microsoft.com/office/drawing/2014/main" id="{D9A31A96-24F5-45DA-3FCD-7718E648AA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38" name="Rectangle 3737">
                          <a:extLst>
                            <a:ext uri="{FF2B5EF4-FFF2-40B4-BE49-F238E27FC236}">
                              <a16:creationId xmlns:a16="http://schemas.microsoft.com/office/drawing/2014/main" id="{FBB279A6-247D-5283-4BEE-8A20FFF8DB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30" name="Group 3729">
                        <a:extLst>
                          <a:ext uri="{FF2B5EF4-FFF2-40B4-BE49-F238E27FC236}">
                            <a16:creationId xmlns:a16="http://schemas.microsoft.com/office/drawing/2014/main" id="{F02C9241-8015-2ED4-C000-A94AD5827B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31" name="Frame 3730">
                          <a:extLst>
                            <a:ext uri="{FF2B5EF4-FFF2-40B4-BE49-F238E27FC236}">
                              <a16:creationId xmlns:a16="http://schemas.microsoft.com/office/drawing/2014/main" id="{B306DD2A-094E-0A59-E7F1-4231E982F3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32" name="Frame 3731">
                          <a:extLst>
                            <a:ext uri="{FF2B5EF4-FFF2-40B4-BE49-F238E27FC236}">
                              <a16:creationId xmlns:a16="http://schemas.microsoft.com/office/drawing/2014/main" id="{5C0D3A1F-7CA7-0310-1D3D-4676EF542F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33" name="Frame 3732">
                          <a:extLst>
                            <a:ext uri="{FF2B5EF4-FFF2-40B4-BE49-F238E27FC236}">
                              <a16:creationId xmlns:a16="http://schemas.microsoft.com/office/drawing/2014/main" id="{FDC6E4A1-4986-3F26-B3FD-005DB3D0FC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34" name="Rectangle 3733">
                          <a:extLst>
                            <a:ext uri="{FF2B5EF4-FFF2-40B4-BE49-F238E27FC236}">
                              <a16:creationId xmlns:a16="http://schemas.microsoft.com/office/drawing/2014/main" id="{90296E82-5562-29FE-AA15-F1D2FF1115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664" name="Group 3663">
                      <a:extLst>
                        <a:ext uri="{FF2B5EF4-FFF2-40B4-BE49-F238E27FC236}">
                          <a16:creationId xmlns:a16="http://schemas.microsoft.com/office/drawing/2014/main" id="{240D7D33-BE19-414B-B271-88D16E54FC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707" name="Group 3706">
                        <a:extLst>
                          <a:ext uri="{FF2B5EF4-FFF2-40B4-BE49-F238E27FC236}">
                            <a16:creationId xmlns:a16="http://schemas.microsoft.com/office/drawing/2014/main" id="{52C0A913-C28E-C299-3A53-AEAE7362BF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23" name="Frame 3722">
                          <a:extLst>
                            <a:ext uri="{FF2B5EF4-FFF2-40B4-BE49-F238E27FC236}">
                              <a16:creationId xmlns:a16="http://schemas.microsoft.com/office/drawing/2014/main" id="{BBFD4170-75C9-4D0E-1484-498F72D74A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24" name="Frame 3723">
                          <a:extLst>
                            <a:ext uri="{FF2B5EF4-FFF2-40B4-BE49-F238E27FC236}">
                              <a16:creationId xmlns:a16="http://schemas.microsoft.com/office/drawing/2014/main" id="{658E39B8-1101-44ED-75D1-0BB2E7ACE5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25" name="Frame 3724">
                          <a:extLst>
                            <a:ext uri="{FF2B5EF4-FFF2-40B4-BE49-F238E27FC236}">
                              <a16:creationId xmlns:a16="http://schemas.microsoft.com/office/drawing/2014/main" id="{50988367-4D9D-21D6-61A1-C1F0E7B3EE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26" name="Rectangle 3725">
                          <a:extLst>
                            <a:ext uri="{FF2B5EF4-FFF2-40B4-BE49-F238E27FC236}">
                              <a16:creationId xmlns:a16="http://schemas.microsoft.com/office/drawing/2014/main" id="{8F1DF13F-7675-F2A3-A238-F1C6B4DFAB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08" name="Group 3707">
                        <a:extLst>
                          <a:ext uri="{FF2B5EF4-FFF2-40B4-BE49-F238E27FC236}">
                            <a16:creationId xmlns:a16="http://schemas.microsoft.com/office/drawing/2014/main" id="{73551419-FBE4-E50C-97BA-8025DDF87C4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19" name="Frame 3718">
                          <a:extLst>
                            <a:ext uri="{FF2B5EF4-FFF2-40B4-BE49-F238E27FC236}">
                              <a16:creationId xmlns:a16="http://schemas.microsoft.com/office/drawing/2014/main" id="{555BC388-F47D-68EF-0439-822D706F61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20" name="Frame 3719">
                          <a:extLst>
                            <a:ext uri="{FF2B5EF4-FFF2-40B4-BE49-F238E27FC236}">
                              <a16:creationId xmlns:a16="http://schemas.microsoft.com/office/drawing/2014/main" id="{3B6524DC-B38E-0DFA-4821-6305907586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21" name="Frame 3720">
                          <a:extLst>
                            <a:ext uri="{FF2B5EF4-FFF2-40B4-BE49-F238E27FC236}">
                              <a16:creationId xmlns:a16="http://schemas.microsoft.com/office/drawing/2014/main" id="{50DA3EE1-3D45-8700-CBB0-F42FA184FA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22" name="Rectangle 3721">
                          <a:extLst>
                            <a:ext uri="{FF2B5EF4-FFF2-40B4-BE49-F238E27FC236}">
                              <a16:creationId xmlns:a16="http://schemas.microsoft.com/office/drawing/2014/main" id="{254DF924-8217-3FCD-292F-62E079AFA6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09" name="Group 3708">
                        <a:extLst>
                          <a:ext uri="{FF2B5EF4-FFF2-40B4-BE49-F238E27FC236}">
                            <a16:creationId xmlns:a16="http://schemas.microsoft.com/office/drawing/2014/main" id="{0602A178-4207-4F03-CD6F-F729DABBA5E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15" name="Frame 3714">
                          <a:extLst>
                            <a:ext uri="{FF2B5EF4-FFF2-40B4-BE49-F238E27FC236}">
                              <a16:creationId xmlns:a16="http://schemas.microsoft.com/office/drawing/2014/main" id="{FB0FA5E0-23B9-4A91-2D7B-7507FCEFC6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16" name="Frame 3715">
                          <a:extLst>
                            <a:ext uri="{FF2B5EF4-FFF2-40B4-BE49-F238E27FC236}">
                              <a16:creationId xmlns:a16="http://schemas.microsoft.com/office/drawing/2014/main" id="{5EC4A0EE-5EE1-95BA-8C04-E0376929B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17" name="Frame 3716">
                          <a:extLst>
                            <a:ext uri="{FF2B5EF4-FFF2-40B4-BE49-F238E27FC236}">
                              <a16:creationId xmlns:a16="http://schemas.microsoft.com/office/drawing/2014/main" id="{02A12737-E71E-69AC-EF35-9ADC1D488F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18" name="Rectangle 3717">
                          <a:extLst>
                            <a:ext uri="{FF2B5EF4-FFF2-40B4-BE49-F238E27FC236}">
                              <a16:creationId xmlns:a16="http://schemas.microsoft.com/office/drawing/2014/main" id="{97099071-A862-F765-F27F-E51125D610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710" name="Group 3709">
                        <a:extLst>
                          <a:ext uri="{FF2B5EF4-FFF2-40B4-BE49-F238E27FC236}">
                            <a16:creationId xmlns:a16="http://schemas.microsoft.com/office/drawing/2014/main" id="{5E4CBE3A-3E7D-065C-5821-E45A39AFFC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11" name="Frame 3710">
                          <a:extLst>
                            <a:ext uri="{FF2B5EF4-FFF2-40B4-BE49-F238E27FC236}">
                              <a16:creationId xmlns:a16="http://schemas.microsoft.com/office/drawing/2014/main" id="{0128315C-068E-A280-4BB8-254FF132B6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12" name="Frame 3711">
                          <a:extLst>
                            <a:ext uri="{FF2B5EF4-FFF2-40B4-BE49-F238E27FC236}">
                              <a16:creationId xmlns:a16="http://schemas.microsoft.com/office/drawing/2014/main" id="{3D5AFC23-20E1-1A56-C9F5-D12CDA2E0C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13" name="Frame 3712">
                          <a:extLst>
                            <a:ext uri="{FF2B5EF4-FFF2-40B4-BE49-F238E27FC236}">
                              <a16:creationId xmlns:a16="http://schemas.microsoft.com/office/drawing/2014/main" id="{5D3F21A3-B4CF-80CB-35AF-9CBF8462FE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14" name="Rectangle 3713">
                          <a:extLst>
                            <a:ext uri="{FF2B5EF4-FFF2-40B4-BE49-F238E27FC236}">
                              <a16:creationId xmlns:a16="http://schemas.microsoft.com/office/drawing/2014/main" id="{47B7FF4E-663A-EFE9-7769-4A897B90EE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665" name="Group 3664">
                      <a:extLst>
                        <a:ext uri="{FF2B5EF4-FFF2-40B4-BE49-F238E27FC236}">
                          <a16:creationId xmlns:a16="http://schemas.microsoft.com/office/drawing/2014/main" id="{682DC9D7-6450-EE3B-4255-48C6B6B1AB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687" name="Group 3686">
                        <a:extLst>
                          <a:ext uri="{FF2B5EF4-FFF2-40B4-BE49-F238E27FC236}">
                            <a16:creationId xmlns:a16="http://schemas.microsoft.com/office/drawing/2014/main" id="{B045DAB2-D9AD-17A2-C340-F302813BE67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703" name="Frame 3702">
                          <a:extLst>
                            <a:ext uri="{FF2B5EF4-FFF2-40B4-BE49-F238E27FC236}">
                              <a16:creationId xmlns:a16="http://schemas.microsoft.com/office/drawing/2014/main" id="{4386970B-4296-6FEF-1239-0B1AED752C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04" name="Frame 3703">
                          <a:extLst>
                            <a:ext uri="{FF2B5EF4-FFF2-40B4-BE49-F238E27FC236}">
                              <a16:creationId xmlns:a16="http://schemas.microsoft.com/office/drawing/2014/main" id="{C5C8D462-A47F-B22B-F4E5-72EE3ECEAB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05" name="Frame 3704">
                          <a:extLst>
                            <a:ext uri="{FF2B5EF4-FFF2-40B4-BE49-F238E27FC236}">
                              <a16:creationId xmlns:a16="http://schemas.microsoft.com/office/drawing/2014/main" id="{DCB41DBA-2109-A795-3723-11ECEEA3F1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06" name="Rectangle 3705">
                          <a:extLst>
                            <a:ext uri="{FF2B5EF4-FFF2-40B4-BE49-F238E27FC236}">
                              <a16:creationId xmlns:a16="http://schemas.microsoft.com/office/drawing/2014/main" id="{4E715673-6304-70A3-304F-4953E509A1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88" name="Group 3687">
                        <a:extLst>
                          <a:ext uri="{FF2B5EF4-FFF2-40B4-BE49-F238E27FC236}">
                            <a16:creationId xmlns:a16="http://schemas.microsoft.com/office/drawing/2014/main" id="{E883566C-41C9-C6B8-0532-D6C269B0DE7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99" name="Frame 3698">
                          <a:extLst>
                            <a:ext uri="{FF2B5EF4-FFF2-40B4-BE49-F238E27FC236}">
                              <a16:creationId xmlns:a16="http://schemas.microsoft.com/office/drawing/2014/main" id="{7A7A282E-0E78-9AAE-6166-B4F5F6970F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00" name="Frame 3699">
                          <a:extLst>
                            <a:ext uri="{FF2B5EF4-FFF2-40B4-BE49-F238E27FC236}">
                              <a16:creationId xmlns:a16="http://schemas.microsoft.com/office/drawing/2014/main" id="{0EB1658F-0016-7CA0-1AF0-78D255581B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01" name="Frame 3700">
                          <a:extLst>
                            <a:ext uri="{FF2B5EF4-FFF2-40B4-BE49-F238E27FC236}">
                              <a16:creationId xmlns:a16="http://schemas.microsoft.com/office/drawing/2014/main" id="{62226E98-A73C-D91B-2537-07ED3D9F20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702" name="Rectangle 3701">
                          <a:extLst>
                            <a:ext uri="{FF2B5EF4-FFF2-40B4-BE49-F238E27FC236}">
                              <a16:creationId xmlns:a16="http://schemas.microsoft.com/office/drawing/2014/main" id="{C04141F3-344C-F5D8-4FC1-6A1A3C3DCD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89" name="Group 3688">
                        <a:extLst>
                          <a:ext uri="{FF2B5EF4-FFF2-40B4-BE49-F238E27FC236}">
                            <a16:creationId xmlns:a16="http://schemas.microsoft.com/office/drawing/2014/main" id="{28BD0603-5CFF-A1A7-29A0-BC3AC48E969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95" name="Frame 3694">
                          <a:extLst>
                            <a:ext uri="{FF2B5EF4-FFF2-40B4-BE49-F238E27FC236}">
                              <a16:creationId xmlns:a16="http://schemas.microsoft.com/office/drawing/2014/main" id="{1FA86B18-77C7-100B-C62D-31E082A23B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96" name="Frame 3695">
                          <a:extLst>
                            <a:ext uri="{FF2B5EF4-FFF2-40B4-BE49-F238E27FC236}">
                              <a16:creationId xmlns:a16="http://schemas.microsoft.com/office/drawing/2014/main" id="{C49A73DC-D105-4931-6D41-348C7E3B24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97" name="Frame 3696">
                          <a:extLst>
                            <a:ext uri="{FF2B5EF4-FFF2-40B4-BE49-F238E27FC236}">
                              <a16:creationId xmlns:a16="http://schemas.microsoft.com/office/drawing/2014/main" id="{CA25D88E-1CB1-313C-FDC0-356A3D37F6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98" name="Rectangle 3697">
                          <a:extLst>
                            <a:ext uri="{FF2B5EF4-FFF2-40B4-BE49-F238E27FC236}">
                              <a16:creationId xmlns:a16="http://schemas.microsoft.com/office/drawing/2014/main" id="{B3080B90-D94E-291F-E0D7-15BBD9CF7E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90" name="Group 3689">
                        <a:extLst>
                          <a:ext uri="{FF2B5EF4-FFF2-40B4-BE49-F238E27FC236}">
                            <a16:creationId xmlns:a16="http://schemas.microsoft.com/office/drawing/2014/main" id="{837E6D06-BAE1-D649-929F-812EAD0E3A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91" name="Frame 3690">
                          <a:extLst>
                            <a:ext uri="{FF2B5EF4-FFF2-40B4-BE49-F238E27FC236}">
                              <a16:creationId xmlns:a16="http://schemas.microsoft.com/office/drawing/2014/main" id="{2852CA59-4BF2-4906-0758-827E2F4D6E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92" name="Frame 3691">
                          <a:extLst>
                            <a:ext uri="{FF2B5EF4-FFF2-40B4-BE49-F238E27FC236}">
                              <a16:creationId xmlns:a16="http://schemas.microsoft.com/office/drawing/2014/main" id="{A8A37E10-1C06-854A-EEE7-46CFAD3349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93" name="Frame 3692">
                          <a:extLst>
                            <a:ext uri="{FF2B5EF4-FFF2-40B4-BE49-F238E27FC236}">
                              <a16:creationId xmlns:a16="http://schemas.microsoft.com/office/drawing/2014/main" id="{2E03D538-4982-01FB-A7C3-E6AEBFE075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94" name="Rectangle 3693">
                          <a:extLst>
                            <a:ext uri="{FF2B5EF4-FFF2-40B4-BE49-F238E27FC236}">
                              <a16:creationId xmlns:a16="http://schemas.microsoft.com/office/drawing/2014/main" id="{090BF79A-4644-AADC-31B1-E65828771C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666" name="Group 3665">
                      <a:extLst>
                        <a:ext uri="{FF2B5EF4-FFF2-40B4-BE49-F238E27FC236}">
                          <a16:creationId xmlns:a16="http://schemas.microsoft.com/office/drawing/2014/main" id="{05A8EF97-1A2A-D458-884A-80B7FE1D32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667" name="Group 3666">
                        <a:extLst>
                          <a:ext uri="{FF2B5EF4-FFF2-40B4-BE49-F238E27FC236}">
                            <a16:creationId xmlns:a16="http://schemas.microsoft.com/office/drawing/2014/main" id="{5423338D-2EA0-83D9-CCA5-E8DC2C4098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83" name="Frame 3682">
                          <a:extLst>
                            <a:ext uri="{FF2B5EF4-FFF2-40B4-BE49-F238E27FC236}">
                              <a16:creationId xmlns:a16="http://schemas.microsoft.com/office/drawing/2014/main" id="{95261309-93E7-C4FB-FE01-D49F3159EC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84" name="Frame 3683">
                          <a:extLst>
                            <a:ext uri="{FF2B5EF4-FFF2-40B4-BE49-F238E27FC236}">
                              <a16:creationId xmlns:a16="http://schemas.microsoft.com/office/drawing/2014/main" id="{21358876-A510-8278-F292-76F6D37CE4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85" name="Frame 3684">
                          <a:extLst>
                            <a:ext uri="{FF2B5EF4-FFF2-40B4-BE49-F238E27FC236}">
                              <a16:creationId xmlns:a16="http://schemas.microsoft.com/office/drawing/2014/main" id="{8358E1E6-90BC-4739-43BC-AD3CCD0ECB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86" name="Rectangle 3685">
                          <a:extLst>
                            <a:ext uri="{FF2B5EF4-FFF2-40B4-BE49-F238E27FC236}">
                              <a16:creationId xmlns:a16="http://schemas.microsoft.com/office/drawing/2014/main" id="{A2A05776-337F-69F0-FDB7-C6FFA43BD8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68" name="Group 3667">
                        <a:extLst>
                          <a:ext uri="{FF2B5EF4-FFF2-40B4-BE49-F238E27FC236}">
                            <a16:creationId xmlns:a16="http://schemas.microsoft.com/office/drawing/2014/main" id="{EB918149-4D8A-7BF9-EADF-FCF3B8FE83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79" name="Frame 3678">
                          <a:extLst>
                            <a:ext uri="{FF2B5EF4-FFF2-40B4-BE49-F238E27FC236}">
                              <a16:creationId xmlns:a16="http://schemas.microsoft.com/office/drawing/2014/main" id="{11F9DFDD-94B9-B5C0-F960-C0A10C586F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80" name="Frame 3679">
                          <a:extLst>
                            <a:ext uri="{FF2B5EF4-FFF2-40B4-BE49-F238E27FC236}">
                              <a16:creationId xmlns:a16="http://schemas.microsoft.com/office/drawing/2014/main" id="{1172BB16-AE0F-3033-6D32-212C7B159F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81" name="Frame 3680">
                          <a:extLst>
                            <a:ext uri="{FF2B5EF4-FFF2-40B4-BE49-F238E27FC236}">
                              <a16:creationId xmlns:a16="http://schemas.microsoft.com/office/drawing/2014/main" id="{B7957378-DB84-8534-3884-E5E6FD55BE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82" name="Rectangle 3681">
                          <a:extLst>
                            <a:ext uri="{FF2B5EF4-FFF2-40B4-BE49-F238E27FC236}">
                              <a16:creationId xmlns:a16="http://schemas.microsoft.com/office/drawing/2014/main" id="{A59DA070-354E-A4D2-812A-EFF1E6EF29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69" name="Group 3668">
                        <a:extLst>
                          <a:ext uri="{FF2B5EF4-FFF2-40B4-BE49-F238E27FC236}">
                            <a16:creationId xmlns:a16="http://schemas.microsoft.com/office/drawing/2014/main" id="{960EB497-A2A7-47DA-3FFE-ED6B3EF54CA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75" name="Frame 3674">
                          <a:extLst>
                            <a:ext uri="{FF2B5EF4-FFF2-40B4-BE49-F238E27FC236}">
                              <a16:creationId xmlns:a16="http://schemas.microsoft.com/office/drawing/2014/main" id="{F1BE5A75-8F7B-9D5F-DE34-B68C426D74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76" name="Frame 3675">
                          <a:extLst>
                            <a:ext uri="{FF2B5EF4-FFF2-40B4-BE49-F238E27FC236}">
                              <a16:creationId xmlns:a16="http://schemas.microsoft.com/office/drawing/2014/main" id="{FAA0F412-5EF7-80A6-6888-AE2504EB17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77" name="Frame 3676">
                          <a:extLst>
                            <a:ext uri="{FF2B5EF4-FFF2-40B4-BE49-F238E27FC236}">
                              <a16:creationId xmlns:a16="http://schemas.microsoft.com/office/drawing/2014/main" id="{1B00F901-316E-E280-6DB7-768E458F69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78" name="Rectangle 3677">
                          <a:extLst>
                            <a:ext uri="{FF2B5EF4-FFF2-40B4-BE49-F238E27FC236}">
                              <a16:creationId xmlns:a16="http://schemas.microsoft.com/office/drawing/2014/main" id="{EF0EEA65-1F57-2576-7811-76C1A6D9EB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70" name="Group 3669">
                        <a:extLst>
                          <a:ext uri="{FF2B5EF4-FFF2-40B4-BE49-F238E27FC236}">
                            <a16:creationId xmlns:a16="http://schemas.microsoft.com/office/drawing/2014/main" id="{C3D4C77A-5024-6374-81E5-29B9089C120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71" name="Frame 3670">
                          <a:extLst>
                            <a:ext uri="{FF2B5EF4-FFF2-40B4-BE49-F238E27FC236}">
                              <a16:creationId xmlns:a16="http://schemas.microsoft.com/office/drawing/2014/main" id="{DB063E92-38CC-670A-86E4-352B0BEDFB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72" name="Frame 3671">
                          <a:extLst>
                            <a:ext uri="{FF2B5EF4-FFF2-40B4-BE49-F238E27FC236}">
                              <a16:creationId xmlns:a16="http://schemas.microsoft.com/office/drawing/2014/main" id="{A09306AA-E1D5-81F8-42C0-C9CB1093C3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73" name="Frame 3672">
                          <a:extLst>
                            <a:ext uri="{FF2B5EF4-FFF2-40B4-BE49-F238E27FC236}">
                              <a16:creationId xmlns:a16="http://schemas.microsoft.com/office/drawing/2014/main" id="{2D7A0CFD-3D6A-266F-BACC-6E3B6ED07D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74" name="Rectangle 3673">
                          <a:extLst>
                            <a:ext uri="{FF2B5EF4-FFF2-40B4-BE49-F238E27FC236}">
                              <a16:creationId xmlns:a16="http://schemas.microsoft.com/office/drawing/2014/main" id="{DEE592DD-5D50-993C-4352-6F3764B278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656" name="Hexagon 3655">
                    <a:extLst>
                      <a:ext uri="{FF2B5EF4-FFF2-40B4-BE49-F238E27FC236}">
                        <a16:creationId xmlns:a16="http://schemas.microsoft.com/office/drawing/2014/main" id="{E904FE7A-5B2C-31C1-C7D3-2D268B62573A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57" name="Left-right Arrow 3656">
                    <a:extLst>
                      <a:ext uri="{FF2B5EF4-FFF2-40B4-BE49-F238E27FC236}">
                        <a16:creationId xmlns:a16="http://schemas.microsoft.com/office/drawing/2014/main" id="{7C2F1D2A-9452-90F7-A0FD-F8A0E43B7A82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658" name="Left-right Arrow 3657">
                    <a:extLst>
                      <a:ext uri="{FF2B5EF4-FFF2-40B4-BE49-F238E27FC236}">
                        <a16:creationId xmlns:a16="http://schemas.microsoft.com/office/drawing/2014/main" id="{E8C71F04-171A-CB31-7883-EF202A65CDD0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659" name="Left-right Arrow 3658">
                    <a:extLst>
                      <a:ext uri="{FF2B5EF4-FFF2-40B4-BE49-F238E27FC236}">
                        <a16:creationId xmlns:a16="http://schemas.microsoft.com/office/drawing/2014/main" id="{C6E839CB-E195-DB9E-B063-767255FA49D0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660" name="Left-right Arrow 3659">
                    <a:extLst>
                      <a:ext uri="{FF2B5EF4-FFF2-40B4-BE49-F238E27FC236}">
                        <a16:creationId xmlns:a16="http://schemas.microsoft.com/office/drawing/2014/main" id="{5F9FC9F6-D9C6-5EA2-66F4-980BB840C5FD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661" name="Left-right Arrow 3660">
                    <a:extLst>
                      <a:ext uri="{FF2B5EF4-FFF2-40B4-BE49-F238E27FC236}">
                        <a16:creationId xmlns:a16="http://schemas.microsoft.com/office/drawing/2014/main" id="{0F48736B-D079-03D4-7387-F0111CA60A6E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662" name="Left-right Arrow 3661">
                    <a:extLst>
                      <a:ext uri="{FF2B5EF4-FFF2-40B4-BE49-F238E27FC236}">
                        <a16:creationId xmlns:a16="http://schemas.microsoft.com/office/drawing/2014/main" id="{137AD516-9F65-DDBA-2385-0F3D306E2F2D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</p:grpSp>
          <p:grpSp>
            <p:nvGrpSpPr>
              <p:cNvPr id="1504" name="Group 1503">
                <a:extLst>
                  <a:ext uri="{FF2B5EF4-FFF2-40B4-BE49-F238E27FC236}">
                    <a16:creationId xmlns:a16="http://schemas.microsoft.com/office/drawing/2014/main" id="{977646F7-E36D-1B8F-2CDA-651BA378E06E}"/>
                  </a:ext>
                </a:extLst>
              </p:cNvPr>
              <p:cNvGrpSpPr/>
              <p:nvPr/>
            </p:nvGrpSpPr>
            <p:grpSpPr>
              <a:xfrm>
                <a:off x="774217" y="2878804"/>
                <a:ext cx="3996896" cy="863055"/>
                <a:chOff x="789271" y="894206"/>
                <a:chExt cx="3996896" cy="863055"/>
              </a:xfrm>
            </p:grpSpPr>
            <p:grpSp>
              <p:nvGrpSpPr>
                <p:cNvPr id="3279" name="Group 3278">
                  <a:extLst>
                    <a:ext uri="{FF2B5EF4-FFF2-40B4-BE49-F238E27FC236}">
                      <a16:creationId xmlns:a16="http://schemas.microsoft.com/office/drawing/2014/main" id="{200CFD1F-6CEF-E35E-4F9E-128F668A1871}"/>
                    </a:ext>
                  </a:extLst>
                </p:cNvPr>
                <p:cNvGrpSpPr/>
                <p:nvPr/>
              </p:nvGrpSpPr>
              <p:grpSpPr>
                <a:xfrm>
                  <a:off x="789271" y="89596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3559" name="Group 3558">
                    <a:extLst>
                      <a:ext uri="{FF2B5EF4-FFF2-40B4-BE49-F238E27FC236}">
                        <a16:creationId xmlns:a16="http://schemas.microsoft.com/office/drawing/2014/main" id="{BB52595B-708E-3C74-8C1D-1195838BCCDE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3567" name="Group 3566">
                      <a:extLst>
                        <a:ext uri="{FF2B5EF4-FFF2-40B4-BE49-F238E27FC236}">
                          <a16:creationId xmlns:a16="http://schemas.microsoft.com/office/drawing/2014/main" id="{F089B037-2060-6E4C-FA63-A83BFA72A1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631" name="Group 3630">
                        <a:extLst>
                          <a:ext uri="{FF2B5EF4-FFF2-40B4-BE49-F238E27FC236}">
                            <a16:creationId xmlns:a16="http://schemas.microsoft.com/office/drawing/2014/main" id="{A78D7BA6-50B0-B4D9-22F5-C0A4C4E6C1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47" name="Frame 3646">
                          <a:extLst>
                            <a:ext uri="{FF2B5EF4-FFF2-40B4-BE49-F238E27FC236}">
                              <a16:creationId xmlns:a16="http://schemas.microsoft.com/office/drawing/2014/main" id="{B410CFAC-F783-9F3F-680F-14CFD6FFAD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48" name="Frame 3647">
                          <a:extLst>
                            <a:ext uri="{FF2B5EF4-FFF2-40B4-BE49-F238E27FC236}">
                              <a16:creationId xmlns:a16="http://schemas.microsoft.com/office/drawing/2014/main" id="{F38668C4-F3EA-3D8E-0082-0475755AE7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49" name="Frame 3648">
                          <a:extLst>
                            <a:ext uri="{FF2B5EF4-FFF2-40B4-BE49-F238E27FC236}">
                              <a16:creationId xmlns:a16="http://schemas.microsoft.com/office/drawing/2014/main" id="{2307DED7-A24C-CF38-3DDE-1FFF2D1473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50" name="Rectangle 3649">
                          <a:extLst>
                            <a:ext uri="{FF2B5EF4-FFF2-40B4-BE49-F238E27FC236}">
                              <a16:creationId xmlns:a16="http://schemas.microsoft.com/office/drawing/2014/main" id="{A743A055-C6AB-E749-8E8C-F364B8850B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32" name="Group 3631">
                        <a:extLst>
                          <a:ext uri="{FF2B5EF4-FFF2-40B4-BE49-F238E27FC236}">
                            <a16:creationId xmlns:a16="http://schemas.microsoft.com/office/drawing/2014/main" id="{A2A6D273-2828-D2ED-B8E7-4D0EF20E2A0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43" name="Frame 3642">
                          <a:extLst>
                            <a:ext uri="{FF2B5EF4-FFF2-40B4-BE49-F238E27FC236}">
                              <a16:creationId xmlns:a16="http://schemas.microsoft.com/office/drawing/2014/main" id="{3D371F10-D2EC-218D-2B24-689223AF83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44" name="Frame 3643">
                          <a:extLst>
                            <a:ext uri="{FF2B5EF4-FFF2-40B4-BE49-F238E27FC236}">
                              <a16:creationId xmlns:a16="http://schemas.microsoft.com/office/drawing/2014/main" id="{A291BDFC-DAA2-8E29-8C81-9996A22541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45" name="Frame 3644">
                          <a:extLst>
                            <a:ext uri="{FF2B5EF4-FFF2-40B4-BE49-F238E27FC236}">
                              <a16:creationId xmlns:a16="http://schemas.microsoft.com/office/drawing/2014/main" id="{4E193944-3434-DAE0-CDE8-9666BDE65F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46" name="Rectangle 3645">
                          <a:extLst>
                            <a:ext uri="{FF2B5EF4-FFF2-40B4-BE49-F238E27FC236}">
                              <a16:creationId xmlns:a16="http://schemas.microsoft.com/office/drawing/2014/main" id="{A205E80F-C9DF-D408-DCDA-0AA1302329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33" name="Group 3632">
                        <a:extLst>
                          <a:ext uri="{FF2B5EF4-FFF2-40B4-BE49-F238E27FC236}">
                            <a16:creationId xmlns:a16="http://schemas.microsoft.com/office/drawing/2014/main" id="{7667DD18-970D-6C79-FD28-5F84413BC70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39" name="Frame 3638">
                          <a:extLst>
                            <a:ext uri="{FF2B5EF4-FFF2-40B4-BE49-F238E27FC236}">
                              <a16:creationId xmlns:a16="http://schemas.microsoft.com/office/drawing/2014/main" id="{5E429E47-F1BF-B1FA-DB76-85A12B6D06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40" name="Frame 3639">
                          <a:extLst>
                            <a:ext uri="{FF2B5EF4-FFF2-40B4-BE49-F238E27FC236}">
                              <a16:creationId xmlns:a16="http://schemas.microsoft.com/office/drawing/2014/main" id="{7A4F9E7D-1447-CF22-ADD5-65F1154A03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41" name="Frame 3640">
                          <a:extLst>
                            <a:ext uri="{FF2B5EF4-FFF2-40B4-BE49-F238E27FC236}">
                              <a16:creationId xmlns:a16="http://schemas.microsoft.com/office/drawing/2014/main" id="{5FD3F99A-350D-E370-C8D8-86E6ECA718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42" name="Rectangle 3641">
                          <a:extLst>
                            <a:ext uri="{FF2B5EF4-FFF2-40B4-BE49-F238E27FC236}">
                              <a16:creationId xmlns:a16="http://schemas.microsoft.com/office/drawing/2014/main" id="{494EAB11-D048-01BB-49C9-FF1B22EB09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34" name="Group 3633">
                        <a:extLst>
                          <a:ext uri="{FF2B5EF4-FFF2-40B4-BE49-F238E27FC236}">
                            <a16:creationId xmlns:a16="http://schemas.microsoft.com/office/drawing/2014/main" id="{18F979E4-8CA0-DEC1-04CE-05A360FFEC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35" name="Frame 3634">
                          <a:extLst>
                            <a:ext uri="{FF2B5EF4-FFF2-40B4-BE49-F238E27FC236}">
                              <a16:creationId xmlns:a16="http://schemas.microsoft.com/office/drawing/2014/main" id="{18F93341-5EE2-928F-FB29-8EF1C532CA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36" name="Frame 3635">
                          <a:extLst>
                            <a:ext uri="{FF2B5EF4-FFF2-40B4-BE49-F238E27FC236}">
                              <a16:creationId xmlns:a16="http://schemas.microsoft.com/office/drawing/2014/main" id="{AFE3B9A4-4263-B6F1-23B4-E50A1B7289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37" name="Frame 3636">
                          <a:extLst>
                            <a:ext uri="{FF2B5EF4-FFF2-40B4-BE49-F238E27FC236}">
                              <a16:creationId xmlns:a16="http://schemas.microsoft.com/office/drawing/2014/main" id="{C39AFDCF-A51C-6B0A-CEA5-51B03E7BDD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38" name="Rectangle 3637">
                          <a:extLst>
                            <a:ext uri="{FF2B5EF4-FFF2-40B4-BE49-F238E27FC236}">
                              <a16:creationId xmlns:a16="http://schemas.microsoft.com/office/drawing/2014/main" id="{DFBE481E-EDA7-0D95-D023-EDF18A6BB6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568" name="Group 3567">
                      <a:extLst>
                        <a:ext uri="{FF2B5EF4-FFF2-40B4-BE49-F238E27FC236}">
                          <a16:creationId xmlns:a16="http://schemas.microsoft.com/office/drawing/2014/main" id="{70D96ABC-71F6-377E-D1B4-8D596EA3CB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611" name="Group 3610">
                        <a:extLst>
                          <a:ext uri="{FF2B5EF4-FFF2-40B4-BE49-F238E27FC236}">
                            <a16:creationId xmlns:a16="http://schemas.microsoft.com/office/drawing/2014/main" id="{86A18D96-39EA-905D-45D2-A798E04BA3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27" name="Frame 3626">
                          <a:extLst>
                            <a:ext uri="{FF2B5EF4-FFF2-40B4-BE49-F238E27FC236}">
                              <a16:creationId xmlns:a16="http://schemas.microsoft.com/office/drawing/2014/main" id="{80FE8CF1-CD81-9462-55E8-F151E1BDBD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28" name="Frame 3627">
                          <a:extLst>
                            <a:ext uri="{FF2B5EF4-FFF2-40B4-BE49-F238E27FC236}">
                              <a16:creationId xmlns:a16="http://schemas.microsoft.com/office/drawing/2014/main" id="{E7C8075A-945D-92C7-EA9C-CD4F78735F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29" name="Frame 3628">
                          <a:extLst>
                            <a:ext uri="{FF2B5EF4-FFF2-40B4-BE49-F238E27FC236}">
                              <a16:creationId xmlns:a16="http://schemas.microsoft.com/office/drawing/2014/main" id="{AB06C8D7-A6D8-8BBD-D211-21E212E2F6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30" name="Rectangle 3629">
                          <a:extLst>
                            <a:ext uri="{FF2B5EF4-FFF2-40B4-BE49-F238E27FC236}">
                              <a16:creationId xmlns:a16="http://schemas.microsoft.com/office/drawing/2014/main" id="{8635FE00-86C8-B9BD-F184-5DB8D12B88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12" name="Group 3611">
                        <a:extLst>
                          <a:ext uri="{FF2B5EF4-FFF2-40B4-BE49-F238E27FC236}">
                            <a16:creationId xmlns:a16="http://schemas.microsoft.com/office/drawing/2014/main" id="{F47BC3DE-679C-E1D9-B9D3-5578FAF9C52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23" name="Frame 3622">
                          <a:extLst>
                            <a:ext uri="{FF2B5EF4-FFF2-40B4-BE49-F238E27FC236}">
                              <a16:creationId xmlns:a16="http://schemas.microsoft.com/office/drawing/2014/main" id="{74F1693B-DE25-835C-861F-6CE787E972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24" name="Frame 3623">
                          <a:extLst>
                            <a:ext uri="{FF2B5EF4-FFF2-40B4-BE49-F238E27FC236}">
                              <a16:creationId xmlns:a16="http://schemas.microsoft.com/office/drawing/2014/main" id="{494F185A-509D-279C-C3BC-8E61181417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25" name="Frame 3624">
                          <a:extLst>
                            <a:ext uri="{FF2B5EF4-FFF2-40B4-BE49-F238E27FC236}">
                              <a16:creationId xmlns:a16="http://schemas.microsoft.com/office/drawing/2014/main" id="{7841B725-9B4C-BB80-F5D4-1D8914765E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26" name="Rectangle 3625">
                          <a:extLst>
                            <a:ext uri="{FF2B5EF4-FFF2-40B4-BE49-F238E27FC236}">
                              <a16:creationId xmlns:a16="http://schemas.microsoft.com/office/drawing/2014/main" id="{1499C3AA-91E2-10F1-21CE-4A24DC4C85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13" name="Group 3612">
                        <a:extLst>
                          <a:ext uri="{FF2B5EF4-FFF2-40B4-BE49-F238E27FC236}">
                            <a16:creationId xmlns:a16="http://schemas.microsoft.com/office/drawing/2014/main" id="{16F89C6E-D0C5-85A2-49BB-2D9DBC5E96E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19" name="Frame 3618">
                          <a:extLst>
                            <a:ext uri="{FF2B5EF4-FFF2-40B4-BE49-F238E27FC236}">
                              <a16:creationId xmlns:a16="http://schemas.microsoft.com/office/drawing/2014/main" id="{F088E30C-C4F1-D706-360E-AD1141C449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20" name="Frame 3619">
                          <a:extLst>
                            <a:ext uri="{FF2B5EF4-FFF2-40B4-BE49-F238E27FC236}">
                              <a16:creationId xmlns:a16="http://schemas.microsoft.com/office/drawing/2014/main" id="{761E8660-A609-D6DC-BFF0-A7F99A5DD0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21" name="Frame 3620">
                          <a:extLst>
                            <a:ext uri="{FF2B5EF4-FFF2-40B4-BE49-F238E27FC236}">
                              <a16:creationId xmlns:a16="http://schemas.microsoft.com/office/drawing/2014/main" id="{B4462121-D8ED-A566-EC91-1A154A1888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22" name="Rectangle 3621">
                          <a:extLst>
                            <a:ext uri="{FF2B5EF4-FFF2-40B4-BE49-F238E27FC236}">
                              <a16:creationId xmlns:a16="http://schemas.microsoft.com/office/drawing/2014/main" id="{DD2B0FFF-CDD9-A5DB-4EFD-AFD11F6BFA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614" name="Group 3613">
                        <a:extLst>
                          <a:ext uri="{FF2B5EF4-FFF2-40B4-BE49-F238E27FC236}">
                            <a16:creationId xmlns:a16="http://schemas.microsoft.com/office/drawing/2014/main" id="{201482A7-7323-29B3-082E-CE817F5EE02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15" name="Frame 3614">
                          <a:extLst>
                            <a:ext uri="{FF2B5EF4-FFF2-40B4-BE49-F238E27FC236}">
                              <a16:creationId xmlns:a16="http://schemas.microsoft.com/office/drawing/2014/main" id="{961DDC73-EDED-684D-03F2-0F5D0B653D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16" name="Frame 3615">
                          <a:extLst>
                            <a:ext uri="{FF2B5EF4-FFF2-40B4-BE49-F238E27FC236}">
                              <a16:creationId xmlns:a16="http://schemas.microsoft.com/office/drawing/2014/main" id="{D80376C6-6C06-DAD9-567F-1DC5C84F4C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17" name="Frame 3616">
                          <a:extLst>
                            <a:ext uri="{FF2B5EF4-FFF2-40B4-BE49-F238E27FC236}">
                              <a16:creationId xmlns:a16="http://schemas.microsoft.com/office/drawing/2014/main" id="{EB1994BA-A3E6-3471-7987-5692E1F055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18" name="Rectangle 3617">
                          <a:extLst>
                            <a:ext uri="{FF2B5EF4-FFF2-40B4-BE49-F238E27FC236}">
                              <a16:creationId xmlns:a16="http://schemas.microsoft.com/office/drawing/2014/main" id="{80710CDE-9E3D-3257-28A8-2F6C1DBDD3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569" name="Group 3568">
                      <a:extLst>
                        <a:ext uri="{FF2B5EF4-FFF2-40B4-BE49-F238E27FC236}">
                          <a16:creationId xmlns:a16="http://schemas.microsoft.com/office/drawing/2014/main" id="{9C7C1CCB-FA24-C19C-097F-06A2D49B3A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591" name="Group 3590">
                        <a:extLst>
                          <a:ext uri="{FF2B5EF4-FFF2-40B4-BE49-F238E27FC236}">
                            <a16:creationId xmlns:a16="http://schemas.microsoft.com/office/drawing/2014/main" id="{E49615F5-6354-D0F5-BEE7-38657488086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07" name="Frame 3606">
                          <a:extLst>
                            <a:ext uri="{FF2B5EF4-FFF2-40B4-BE49-F238E27FC236}">
                              <a16:creationId xmlns:a16="http://schemas.microsoft.com/office/drawing/2014/main" id="{48BD00D1-8099-2C52-D394-38D7BEB173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08" name="Frame 3607">
                          <a:extLst>
                            <a:ext uri="{FF2B5EF4-FFF2-40B4-BE49-F238E27FC236}">
                              <a16:creationId xmlns:a16="http://schemas.microsoft.com/office/drawing/2014/main" id="{1AC9A6D0-5BBD-A898-271A-FA49F1D220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09" name="Frame 3608">
                          <a:extLst>
                            <a:ext uri="{FF2B5EF4-FFF2-40B4-BE49-F238E27FC236}">
                              <a16:creationId xmlns:a16="http://schemas.microsoft.com/office/drawing/2014/main" id="{88422ED5-864F-9DEE-AD64-35DC7B9255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10" name="Rectangle 3609">
                          <a:extLst>
                            <a:ext uri="{FF2B5EF4-FFF2-40B4-BE49-F238E27FC236}">
                              <a16:creationId xmlns:a16="http://schemas.microsoft.com/office/drawing/2014/main" id="{0569294C-B7CF-38DE-8803-EBAC3ACC47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92" name="Group 3591">
                        <a:extLst>
                          <a:ext uri="{FF2B5EF4-FFF2-40B4-BE49-F238E27FC236}">
                            <a16:creationId xmlns:a16="http://schemas.microsoft.com/office/drawing/2014/main" id="{B6EF03DC-0DC3-CA65-F420-12A5C08A8A2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603" name="Frame 3602">
                          <a:extLst>
                            <a:ext uri="{FF2B5EF4-FFF2-40B4-BE49-F238E27FC236}">
                              <a16:creationId xmlns:a16="http://schemas.microsoft.com/office/drawing/2014/main" id="{F3CC1D2F-168D-73D7-FC30-D1B8FF73F6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04" name="Frame 3603">
                          <a:extLst>
                            <a:ext uri="{FF2B5EF4-FFF2-40B4-BE49-F238E27FC236}">
                              <a16:creationId xmlns:a16="http://schemas.microsoft.com/office/drawing/2014/main" id="{924BF31C-1C95-CEA3-1892-67B2398308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05" name="Frame 3604">
                          <a:extLst>
                            <a:ext uri="{FF2B5EF4-FFF2-40B4-BE49-F238E27FC236}">
                              <a16:creationId xmlns:a16="http://schemas.microsoft.com/office/drawing/2014/main" id="{AC7FAE22-255D-73EE-8468-303520FB22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06" name="Rectangle 3605">
                          <a:extLst>
                            <a:ext uri="{FF2B5EF4-FFF2-40B4-BE49-F238E27FC236}">
                              <a16:creationId xmlns:a16="http://schemas.microsoft.com/office/drawing/2014/main" id="{67FE3A0A-B8CB-8AE1-A79B-B6852130CE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93" name="Group 3592">
                        <a:extLst>
                          <a:ext uri="{FF2B5EF4-FFF2-40B4-BE49-F238E27FC236}">
                            <a16:creationId xmlns:a16="http://schemas.microsoft.com/office/drawing/2014/main" id="{4F4AEB40-E883-B571-F4E3-39379FFEB25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99" name="Frame 3598">
                          <a:extLst>
                            <a:ext uri="{FF2B5EF4-FFF2-40B4-BE49-F238E27FC236}">
                              <a16:creationId xmlns:a16="http://schemas.microsoft.com/office/drawing/2014/main" id="{7AA82E98-0922-C745-48AC-2F991B4465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00" name="Frame 3599">
                          <a:extLst>
                            <a:ext uri="{FF2B5EF4-FFF2-40B4-BE49-F238E27FC236}">
                              <a16:creationId xmlns:a16="http://schemas.microsoft.com/office/drawing/2014/main" id="{26CB4D02-7FC5-C5B2-0CA0-734E80F170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01" name="Frame 3600">
                          <a:extLst>
                            <a:ext uri="{FF2B5EF4-FFF2-40B4-BE49-F238E27FC236}">
                              <a16:creationId xmlns:a16="http://schemas.microsoft.com/office/drawing/2014/main" id="{F67794F7-25A6-EC4B-0035-5F7192C7B3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602" name="Rectangle 3601">
                          <a:extLst>
                            <a:ext uri="{FF2B5EF4-FFF2-40B4-BE49-F238E27FC236}">
                              <a16:creationId xmlns:a16="http://schemas.microsoft.com/office/drawing/2014/main" id="{AE5B3A9D-6C5A-17C1-E36E-278C027C7D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94" name="Group 3593">
                        <a:extLst>
                          <a:ext uri="{FF2B5EF4-FFF2-40B4-BE49-F238E27FC236}">
                            <a16:creationId xmlns:a16="http://schemas.microsoft.com/office/drawing/2014/main" id="{9C62664C-55EA-AF09-FC09-576A0BAC17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95" name="Frame 3594">
                          <a:extLst>
                            <a:ext uri="{FF2B5EF4-FFF2-40B4-BE49-F238E27FC236}">
                              <a16:creationId xmlns:a16="http://schemas.microsoft.com/office/drawing/2014/main" id="{DB49FF47-8C55-A8F6-A82F-0D7A1E22CF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96" name="Frame 3595">
                          <a:extLst>
                            <a:ext uri="{FF2B5EF4-FFF2-40B4-BE49-F238E27FC236}">
                              <a16:creationId xmlns:a16="http://schemas.microsoft.com/office/drawing/2014/main" id="{B8B0CBC3-4D02-E2E7-12BD-7013A96E30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97" name="Frame 3596">
                          <a:extLst>
                            <a:ext uri="{FF2B5EF4-FFF2-40B4-BE49-F238E27FC236}">
                              <a16:creationId xmlns:a16="http://schemas.microsoft.com/office/drawing/2014/main" id="{3093A0EE-4A14-A170-2996-79E4DFEEF4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98" name="Rectangle 3597">
                          <a:extLst>
                            <a:ext uri="{FF2B5EF4-FFF2-40B4-BE49-F238E27FC236}">
                              <a16:creationId xmlns:a16="http://schemas.microsoft.com/office/drawing/2014/main" id="{45916792-250F-F978-6515-0BB9525972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570" name="Group 3569">
                      <a:extLst>
                        <a:ext uri="{FF2B5EF4-FFF2-40B4-BE49-F238E27FC236}">
                          <a16:creationId xmlns:a16="http://schemas.microsoft.com/office/drawing/2014/main" id="{5D4E2565-8019-826A-7EA0-B17164A1FF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571" name="Group 3570">
                        <a:extLst>
                          <a:ext uri="{FF2B5EF4-FFF2-40B4-BE49-F238E27FC236}">
                            <a16:creationId xmlns:a16="http://schemas.microsoft.com/office/drawing/2014/main" id="{E775AF2B-839D-B025-B933-D69AC567FA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87" name="Frame 3586">
                          <a:extLst>
                            <a:ext uri="{FF2B5EF4-FFF2-40B4-BE49-F238E27FC236}">
                              <a16:creationId xmlns:a16="http://schemas.microsoft.com/office/drawing/2014/main" id="{8599E3F0-2CC4-A49F-AA84-F992DBF3BF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88" name="Frame 3587">
                          <a:extLst>
                            <a:ext uri="{FF2B5EF4-FFF2-40B4-BE49-F238E27FC236}">
                              <a16:creationId xmlns:a16="http://schemas.microsoft.com/office/drawing/2014/main" id="{54E1C2C0-EF82-58A4-D661-BD215C76B6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89" name="Frame 3588">
                          <a:extLst>
                            <a:ext uri="{FF2B5EF4-FFF2-40B4-BE49-F238E27FC236}">
                              <a16:creationId xmlns:a16="http://schemas.microsoft.com/office/drawing/2014/main" id="{778143F8-F48F-028F-7899-78AAECE428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90" name="Rectangle 3589">
                          <a:extLst>
                            <a:ext uri="{FF2B5EF4-FFF2-40B4-BE49-F238E27FC236}">
                              <a16:creationId xmlns:a16="http://schemas.microsoft.com/office/drawing/2014/main" id="{52DE2A10-D585-2692-923A-E7B563555A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72" name="Group 3571">
                        <a:extLst>
                          <a:ext uri="{FF2B5EF4-FFF2-40B4-BE49-F238E27FC236}">
                            <a16:creationId xmlns:a16="http://schemas.microsoft.com/office/drawing/2014/main" id="{8C86FF2F-84F2-46DE-D538-64886B8710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83" name="Frame 3582">
                          <a:extLst>
                            <a:ext uri="{FF2B5EF4-FFF2-40B4-BE49-F238E27FC236}">
                              <a16:creationId xmlns:a16="http://schemas.microsoft.com/office/drawing/2014/main" id="{8D42858D-7DA2-73FA-79B8-A07FF1FCA3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84" name="Frame 3583">
                          <a:extLst>
                            <a:ext uri="{FF2B5EF4-FFF2-40B4-BE49-F238E27FC236}">
                              <a16:creationId xmlns:a16="http://schemas.microsoft.com/office/drawing/2014/main" id="{C50AF7F8-15FE-3FBA-C71E-D9F5B10BA0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85" name="Frame 3584">
                          <a:extLst>
                            <a:ext uri="{FF2B5EF4-FFF2-40B4-BE49-F238E27FC236}">
                              <a16:creationId xmlns:a16="http://schemas.microsoft.com/office/drawing/2014/main" id="{8D9328E2-A707-E3C8-F23E-D506141C6A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86" name="Rectangle 3585">
                          <a:extLst>
                            <a:ext uri="{FF2B5EF4-FFF2-40B4-BE49-F238E27FC236}">
                              <a16:creationId xmlns:a16="http://schemas.microsoft.com/office/drawing/2014/main" id="{058A91A9-D61B-8978-2E80-81228A3264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73" name="Group 3572">
                        <a:extLst>
                          <a:ext uri="{FF2B5EF4-FFF2-40B4-BE49-F238E27FC236}">
                            <a16:creationId xmlns:a16="http://schemas.microsoft.com/office/drawing/2014/main" id="{5D3B339C-4D40-3BC3-9B6D-72E6277CCD1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79" name="Frame 3578">
                          <a:extLst>
                            <a:ext uri="{FF2B5EF4-FFF2-40B4-BE49-F238E27FC236}">
                              <a16:creationId xmlns:a16="http://schemas.microsoft.com/office/drawing/2014/main" id="{FEA34D18-9A99-6609-E595-2F29CFA6FB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80" name="Frame 3579">
                          <a:extLst>
                            <a:ext uri="{FF2B5EF4-FFF2-40B4-BE49-F238E27FC236}">
                              <a16:creationId xmlns:a16="http://schemas.microsoft.com/office/drawing/2014/main" id="{793DF582-2A74-B6E0-053B-1D0485FEB2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81" name="Frame 3580">
                          <a:extLst>
                            <a:ext uri="{FF2B5EF4-FFF2-40B4-BE49-F238E27FC236}">
                              <a16:creationId xmlns:a16="http://schemas.microsoft.com/office/drawing/2014/main" id="{62DC9495-B4C7-99BD-EF72-31F50B406B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82" name="Rectangle 3581">
                          <a:extLst>
                            <a:ext uri="{FF2B5EF4-FFF2-40B4-BE49-F238E27FC236}">
                              <a16:creationId xmlns:a16="http://schemas.microsoft.com/office/drawing/2014/main" id="{FC5257B1-B067-B1BE-4D6C-1AFA25984A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74" name="Group 3573">
                        <a:extLst>
                          <a:ext uri="{FF2B5EF4-FFF2-40B4-BE49-F238E27FC236}">
                            <a16:creationId xmlns:a16="http://schemas.microsoft.com/office/drawing/2014/main" id="{D730702A-D84F-AABB-C68C-5E0365F40F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75" name="Frame 3574">
                          <a:extLst>
                            <a:ext uri="{FF2B5EF4-FFF2-40B4-BE49-F238E27FC236}">
                              <a16:creationId xmlns:a16="http://schemas.microsoft.com/office/drawing/2014/main" id="{64EFF04A-8043-26A3-3885-10E6E80FC4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76" name="Frame 3575">
                          <a:extLst>
                            <a:ext uri="{FF2B5EF4-FFF2-40B4-BE49-F238E27FC236}">
                              <a16:creationId xmlns:a16="http://schemas.microsoft.com/office/drawing/2014/main" id="{D3330A57-5C6B-47DB-28EC-79563152D7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77" name="Frame 3576">
                          <a:extLst>
                            <a:ext uri="{FF2B5EF4-FFF2-40B4-BE49-F238E27FC236}">
                              <a16:creationId xmlns:a16="http://schemas.microsoft.com/office/drawing/2014/main" id="{18E26A49-2863-22EC-CA83-201766CC37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78" name="Rectangle 3577">
                          <a:extLst>
                            <a:ext uri="{FF2B5EF4-FFF2-40B4-BE49-F238E27FC236}">
                              <a16:creationId xmlns:a16="http://schemas.microsoft.com/office/drawing/2014/main" id="{0079DACB-AFD1-2D35-97EC-732A15B69D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560" name="Hexagon 3559">
                    <a:extLst>
                      <a:ext uri="{FF2B5EF4-FFF2-40B4-BE49-F238E27FC236}">
                        <a16:creationId xmlns:a16="http://schemas.microsoft.com/office/drawing/2014/main" id="{5C3E81F0-9F20-9FDE-D76E-90AF1AEF33BC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61" name="Left-right Arrow 3560">
                    <a:extLst>
                      <a:ext uri="{FF2B5EF4-FFF2-40B4-BE49-F238E27FC236}">
                        <a16:creationId xmlns:a16="http://schemas.microsoft.com/office/drawing/2014/main" id="{CD0ED537-CFDA-8DE9-E0F3-EE814B88F778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562" name="Left-right Arrow 3561">
                    <a:extLst>
                      <a:ext uri="{FF2B5EF4-FFF2-40B4-BE49-F238E27FC236}">
                        <a16:creationId xmlns:a16="http://schemas.microsoft.com/office/drawing/2014/main" id="{2BD3418D-2BF1-1502-73FC-DCC6F4C1768E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563" name="Left-right Arrow 3562">
                    <a:extLst>
                      <a:ext uri="{FF2B5EF4-FFF2-40B4-BE49-F238E27FC236}">
                        <a16:creationId xmlns:a16="http://schemas.microsoft.com/office/drawing/2014/main" id="{091F5D67-2DC0-5EF0-3592-930B2920573F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564" name="Left-right Arrow 3563">
                    <a:extLst>
                      <a:ext uri="{FF2B5EF4-FFF2-40B4-BE49-F238E27FC236}">
                        <a16:creationId xmlns:a16="http://schemas.microsoft.com/office/drawing/2014/main" id="{E261B565-4151-2DF0-DC2B-3400A81157E9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565" name="Left-right Arrow 3564">
                    <a:extLst>
                      <a:ext uri="{FF2B5EF4-FFF2-40B4-BE49-F238E27FC236}">
                        <a16:creationId xmlns:a16="http://schemas.microsoft.com/office/drawing/2014/main" id="{800BB82D-7AE8-A7DB-565B-A2E9D8420727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566" name="Left-right Arrow 3565">
                    <a:extLst>
                      <a:ext uri="{FF2B5EF4-FFF2-40B4-BE49-F238E27FC236}">
                        <a16:creationId xmlns:a16="http://schemas.microsoft.com/office/drawing/2014/main" id="{ADEE4ACC-347D-22D2-56C4-106DF29A61DC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3280" name="Group 3279">
                  <a:extLst>
                    <a:ext uri="{FF2B5EF4-FFF2-40B4-BE49-F238E27FC236}">
                      <a16:creationId xmlns:a16="http://schemas.microsoft.com/office/drawing/2014/main" id="{6E1FE0F5-547B-544E-8C60-BC9CE6B3C3EA}"/>
                    </a:ext>
                  </a:extLst>
                </p:cNvPr>
                <p:cNvGrpSpPr/>
                <p:nvPr/>
              </p:nvGrpSpPr>
              <p:grpSpPr>
                <a:xfrm>
                  <a:off x="1799892" y="89537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3467" name="Group 3466">
                    <a:extLst>
                      <a:ext uri="{FF2B5EF4-FFF2-40B4-BE49-F238E27FC236}">
                        <a16:creationId xmlns:a16="http://schemas.microsoft.com/office/drawing/2014/main" id="{EE5E2F9A-7A22-E272-CBC1-B57A8C19EADF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3475" name="Group 3474">
                      <a:extLst>
                        <a:ext uri="{FF2B5EF4-FFF2-40B4-BE49-F238E27FC236}">
                          <a16:creationId xmlns:a16="http://schemas.microsoft.com/office/drawing/2014/main" id="{470FEBE3-B4CA-A342-B4B2-EF6ECF8255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539" name="Group 3538">
                        <a:extLst>
                          <a:ext uri="{FF2B5EF4-FFF2-40B4-BE49-F238E27FC236}">
                            <a16:creationId xmlns:a16="http://schemas.microsoft.com/office/drawing/2014/main" id="{D6799A39-7445-1F96-9F25-8D21459BFC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55" name="Frame 3554">
                          <a:extLst>
                            <a:ext uri="{FF2B5EF4-FFF2-40B4-BE49-F238E27FC236}">
                              <a16:creationId xmlns:a16="http://schemas.microsoft.com/office/drawing/2014/main" id="{94849D6B-FAA0-FE29-5458-E518FDF24B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56" name="Frame 3555">
                          <a:extLst>
                            <a:ext uri="{FF2B5EF4-FFF2-40B4-BE49-F238E27FC236}">
                              <a16:creationId xmlns:a16="http://schemas.microsoft.com/office/drawing/2014/main" id="{7DBB848D-E2AA-BB17-EF31-21A2BCF390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57" name="Frame 3556">
                          <a:extLst>
                            <a:ext uri="{FF2B5EF4-FFF2-40B4-BE49-F238E27FC236}">
                              <a16:creationId xmlns:a16="http://schemas.microsoft.com/office/drawing/2014/main" id="{C2E46FBC-3950-70FA-0B24-CD416B056D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58" name="Rectangle 3557">
                          <a:extLst>
                            <a:ext uri="{FF2B5EF4-FFF2-40B4-BE49-F238E27FC236}">
                              <a16:creationId xmlns:a16="http://schemas.microsoft.com/office/drawing/2014/main" id="{6465CF7D-E833-B44C-E0E2-CF52C14702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40" name="Group 3539">
                        <a:extLst>
                          <a:ext uri="{FF2B5EF4-FFF2-40B4-BE49-F238E27FC236}">
                            <a16:creationId xmlns:a16="http://schemas.microsoft.com/office/drawing/2014/main" id="{8FAD36D2-A2BC-C895-20A6-F563A600B2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51" name="Frame 3550">
                          <a:extLst>
                            <a:ext uri="{FF2B5EF4-FFF2-40B4-BE49-F238E27FC236}">
                              <a16:creationId xmlns:a16="http://schemas.microsoft.com/office/drawing/2014/main" id="{89859415-5CB0-F63E-025F-4A89CF473D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52" name="Frame 3551">
                          <a:extLst>
                            <a:ext uri="{FF2B5EF4-FFF2-40B4-BE49-F238E27FC236}">
                              <a16:creationId xmlns:a16="http://schemas.microsoft.com/office/drawing/2014/main" id="{9C9F3221-DDDD-029B-105D-CB9E83AEC2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53" name="Frame 3552">
                          <a:extLst>
                            <a:ext uri="{FF2B5EF4-FFF2-40B4-BE49-F238E27FC236}">
                              <a16:creationId xmlns:a16="http://schemas.microsoft.com/office/drawing/2014/main" id="{2075776A-878B-4459-C793-50B32035C7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54" name="Rectangle 3553">
                          <a:extLst>
                            <a:ext uri="{FF2B5EF4-FFF2-40B4-BE49-F238E27FC236}">
                              <a16:creationId xmlns:a16="http://schemas.microsoft.com/office/drawing/2014/main" id="{104A02CB-2989-BA3E-3033-447309D2AD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41" name="Group 3540">
                        <a:extLst>
                          <a:ext uri="{FF2B5EF4-FFF2-40B4-BE49-F238E27FC236}">
                            <a16:creationId xmlns:a16="http://schemas.microsoft.com/office/drawing/2014/main" id="{02BE8494-ED38-842B-F8F3-8D61F39046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47" name="Frame 3546">
                          <a:extLst>
                            <a:ext uri="{FF2B5EF4-FFF2-40B4-BE49-F238E27FC236}">
                              <a16:creationId xmlns:a16="http://schemas.microsoft.com/office/drawing/2014/main" id="{B886F63E-7DD0-74A3-D6AE-22EB032FAC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48" name="Frame 3547">
                          <a:extLst>
                            <a:ext uri="{FF2B5EF4-FFF2-40B4-BE49-F238E27FC236}">
                              <a16:creationId xmlns:a16="http://schemas.microsoft.com/office/drawing/2014/main" id="{85D41247-0C6E-3993-022E-32241FB227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49" name="Frame 3548">
                          <a:extLst>
                            <a:ext uri="{FF2B5EF4-FFF2-40B4-BE49-F238E27FC236}">
                              <a16:creationId xmlns:a16="http://schemas.microsoft.com/office/drawing/2014/main" id="{C2F077AB-3F9D-4427-C9BC-3497D1A579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50" name="Rectangle 3549">
                          <a:extLst>
                            <a:ext uri="{FF2B5EF4-FFF2-40B4-BE49-F238E27FC236}">
                              <a16:creationId xmlns:a16="http://schemas.microsoft.com/office/drawing/2014/main" id="{F7CEB6EF-152F-B354-F459-01BD3D0085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42" name="Group 3541">
                        <a:extLst>
                          <a:ext uri="{FF2B5EF4-FFF2-40B4-BE49-F238E27FC236}">
                            <a16:creationId xmlns:a16="http://schemas.microsoft.com/office/drawing/2014/main" id="{455BD51F-CE99-983A-71DF-E8DEDE60C07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43" name="Frame 3542">
                          <a:extLst>
                            <a:ext uri="{FF2B5EF4-FFF2-40B4-BE49-F238E27FC236}">
                              <a16:creationId xmlns:a16="http://schemas.microsoft.com/office/drawing/2014/main" id="{388AE17B-34C5-8B21-7D1D-100B7664FF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44" name="Frame 3543">
                          <a:extLst>
                            <a:ext uri="{FF2B5EF4-FFF2-40B4-BE49-F238E27FC236}">
                              <a16:creationId xmlns:a16="http://schemas.microsoft.com/office/drawing/2014/main" id="{54CAA824-F516-BA8B-03FC-4977207D24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45" name="Frame 3544">
                          <a:extLst>
                            <a:ext uri="{FF2B5EF4-FFF2-40B4-BE49-F238E27FC236}">
                              <a16:creationId xmlns:a16="http://schemas.microsoft.com/office/drawing/2014/main" id="{2DFDEA0F-D024-0334-C45A-40F713470F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46" name="Rectangle 3545">
                          <a:extLst>
                            <a:ext uri="{FF2B5EF4-FFF2-40B4-BE49-F238E27FC236}">
                              <a16:creationId xmlns:a16="http://schemas.microsoft.com/office/drawing/2014/main" id="{943FAAF0-9199-1824-0AD4-D6FF62528D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476" name="Group 3475">
                      <a:extLst>
                        <a:ext uri="{FF2B5EF4-FFF2-40B4-BE49-F238E27FC236}">
                          <a16:creationId xmlns:a16="http://schemas.microsoft.com/office/drawing/2014/main" id="{AD66B34E-3C61-A343-E562-D6EE6F5613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519" name="Group 3518">
                        <a:extLst>
                          <a:ext uri="{FF2B5EF4-FFF2-40B4-BE49-F238E27FC236}">
                            <a16:creationId xmlns:a16="http://schemas.microsoft.com/office/drawing/2014/main" id="{17A2A317-98DE-B7EC-6C45-F72C23E133A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35" name="Frame 3534">
                          <a:extLst>
                            <a:ext uri="{FF2B5EF4-FFF2-40B4-BE49-F238E27FC236}">
                              <a16:creationId xmlns:a16="http://schemas.microsoft.com/office/drawing/2014/main" id="{7CD32F8A-ABD2-91A2-4D11-AA0EE14BBC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36" name="Frame 3535">
                          <a:extLst>
                            <a:ext uri="{FF2B5EF4-FFF2-40B4-BE49-F238E27FC236}">
                              <a16:creationId xmlns:a16="http://schemas.microsoft.com/office/drawing/2014/main" id="{0F2AB588-0A8E-4977-51C0-C44A71C069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37" name="Frame 3536">
                          <a:extLst>
                            <a:ext uri="{FF2B5EF4-FFF2-40B4-BE49-F238E27FC236}">
                              <a16:creationId xmlns:a16="http://schemas.microsoft.com/office/drawing/2014/main" id="{4CCE740A-0486-72D2-AAD4-182E9729BD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38" name="Rectangle 3537">
                          <a:extLst>
                            <a:ext uri="{FF2B5EF4-FFF2-40B4-BE49-F238E27FC236}">
                              <a16:creationId xmlns:a16="http://schemas.microsoft.com/office/drawing/2014/main" id="{9617948A-4B33-A0F1-3BFF-A388E0652E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20" name="Group 3519">
                        <a:extLst>
                          <a:ext uri="{FF2B5EF4-FFF2-40B4-BE49-F238E27FC236}">
                            <a16:creationId xmlns:a16="http://schemas.microsoft.com/office/drawing/2014/main" id="{E3B09E95-46DA-3D93-D187-27A65FF58C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31" name="Frame 3530">
                          <a:extLst>
                            <a:ext uri="{FF2B5EF4-FFF2-40B4-BE49-F238E27FC236}">
                              <a16:creationId xmlns:a16="http://schemas.microsoft.com/office/drawing/2014/main" id="{AFF95B29-46C5-80B0-86C3-8682FFEF24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32" name="Frame 3531">
                          <a:extLst>
                            <a:ext uri="{FF2B5EF4-FFF2-40B4-BE49-F238E27FC236}">
                              <a16:creationId xmlns:a16="http://schemas.microsoft.com/office/drawing/2014/main" id="{497A0BE3-3B25-D548-B6C9-B8482C7363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33" name="Frame 3532">
                          <a:extLst>
                            <a:ext uri="{FF2B5EF4-FFF2-40B4-BE49-F238E27FC236}">
                              <a16:creationId xmlns:a16="http://schemas.microsoft.com/office/drawing/2014/main" id="{73E54B27-566B-47B1-B056-E5DE9E9ADB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34" name="Rectangle 3533">
                          <a:extLst>
                            <a:ext uri="{FF2B5EF4-FFF2-40B4-BE49-F238E27FC236}">
                              <a16:creationId xmlns:a16="http://schemas.microsoft.com/office/drawing/2014/main" id="{4FF32055-866C-1064-FC63-584DE5A1AF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21" name="Group 3520">
                        <a:extLst>
                          <a:ext uri="{FF2B5EF4-FFF2-40B4-BE49-F238E27FC236}">
                            <a16:creationId xmlns:a16="http://schemas.microsoft.com/office/drawing/2014/main" id="{8526F87A-829A-CF33-079C-F8E5470F5F0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27" name="Frame 3526">
                          <a:extLst>
                            <a:ext uri="{FF2B5EF4-FFF2-40B4-BE49-F238E27FC236}">
                              <a16:creationId xmlns:a16="http://schemas.microsoft.com/office/drawing/2014/main" id="{64D00F85-A5C1-0A82-C94A-386BBFA8C3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28" name="Frame 3527">
                          <a:extLst>
                            <a:ext uri="{FF2B5EF4-FFF2-40B4-BE49-F238E27FC236}">
                              <a16:creationId xmlns:a16="http://schemas.microsoft.com/office/drawing/2014/main" id="{BC5CF170-3028-6BE3-3332-B9CF93345C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29" name="Frame 3528">
                          <a:extLst>
                            <a:ext uri="{FF2B5EF4-FFF2-40B4-BE49-F238E27FC236}">
                              <a16:creationId xmlns:a16="http://schemas.microsoft.com/office/drawing/2014/main" id="{A6D03A06-5321-0B74-9436-93CDA6769D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30" name="Rectangle 3529">
                          <a:extLst>
                            <a:ext uri="{FF2B5EF4-FFF2-40B4-BE49-F238E27FC236}">
                              <a16:creationId xmlns:a16="http://schemas.microsoft.com/office/drawing/2014/main" id="{8CF6E873-C3EA-F8B0-C3AA-1E8B2B4D95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22" name="Group 3521">
                        <a:extLst>
                          <a:ext uri="{FF2B5EF4-FFF2-40B4-BE49-F238E27FC236}">
                            <a16:creationId xmlns:a16="http://schemas.microsoft.com/office/drawing/2014/main" id="{A08AC8D7-889B-A7B8-7388-E492D6D220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23" name="Frame 3522">
                          <a:extLst>
                            <a:ext uri="{FF2B5EF4-FFF2-40B4-BE49-F238E27FC236}">
                              <a16:creationId xmlns:a16="http://schemas.microsoft.com/office/drawing/2014/main" id="{A75E6229-E546-822C-3795-6FD08E7C78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24" name="Frame 3523">
                          <a:extLst>
                            <a:ext uri="{FF2B5EF4-FFF2-40B4-BE49-F238E27FC236}">
                              <a16:creationId xmlns:a16="http://schemas.microsoft.com/office/drawing/2014/main" id="{6D570FDF-FD78-1B49-1FFE-87680663AB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25" name="Frame 3524">
                          <a:extLst>
                            <a:ext uri="{FF2B5EF4-FFF2-40B4-BE49-F238E27FC236}">
                              <a16:creationId xmlns:a16="http://schemas.microsoft.com/office/drawing/2014/main" id="{A8481E94-2C14-784D-28D4-68971A069D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26" name="Rectangle 3525">
                          <a:extLst>
                            <a:ext uri="{FF2B5EF4-FFF2-40B4-BE49-F238E27FC236}">
                              <a16:creationId xmlns:a16="http://schemas.microsoft.com/office/drawing/2014/main" id="{D0D839F4-B67D-7CF8-D59F-C041CB2E88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477" name="Group 3476">
                      <a:extLst>
                        <a:ext uri="{FF2B5EF4-FFF2-40B4-BE49-F238E27FC236}">
                          <a16:creationId xmlns:a16="http://schemas.microsoft.com/office/drawing/2014/main" id="{96E206F8-3D84-2ACE-AD13-9F9E344D63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499" name="Group 3498">
                        <a:extLst>
                          <a:ext uri="{FF2B5EF4-FFF2-40B4-BE49-F238E27FC236}">
                            <a16:creationId xmlns:a16="http://schemas.microsoft.com/office/drawing/2014/main" id="{00804AA3-BAB3-6078-7F6F-496110D9A9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15" name="Frame 3514">
                          <a:extLst>
                            <a:ext uri="{FF2B5EF4-FFF2-40B4-BE49-F238E27FC236}">
                              <a16:creationId xmlns:a16="http://schemas.microsoft.com/office/drawing/2014/main" id="{D5B0F69B-1FF2-4383-6F6C-3F7781D5AB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16" name="Frame 3515">
                          <a:extLst>
                            <a:ext uri="{FF2B5EF4-FFF2-40B4-BE49-F238E27FC236}">
                              <a16:creationId xmlns:a16="http://schemas.microsoft.com/office/drawing/2014/main" id="{A476EAA7-03BE-94AD-DD74-FF43D9EB11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17" name="Frame 3516">
                          <a:extLst>
                            <a:ext uri="{FF2B5EF4-FFF2-40B4-BE49-F238E27FC236}">
                              <a16:creationId xmlns:a16="http://schemas.microsoft.com/office/drawing/2014/main" id="{DB94592E-F7A0-B754-D904-D5B7493330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18" name="Rectangle 3517">
                          <a:extLst>
                            <a:ext uri="{FF2B5EF4-FFF2-40B4-BE49-F238E27FC236}">
                              <a16:creationId xmlns:a16="http://schemas.microsoft.com/office/drawing/2014/main" id="{C050B648-73C1-4FB5-43BD-DDB8886AA5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00" name="Group 3499">
                        <a:extLst>
                          <a:ext uri="{FF2B5EF4-FFF2-40B4-BE49-F238E27FC236}">
                            <a16:creationId xmlns:a16="http://schemas.microsoft.com/office/drawing/2014/main" id="{65C4A280-FAA6-D758-F220-F908685644E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11" name="Frame 3510">
                          <a:extLst>
                            <a:ext uri="{FF2B5EF4-FFF2-40B4-BE49-F238E27FC236}">
                              <a16:creationId xmlns:a16="http://schemas.microsoft.com/office/drawing/2014/main" id="{08F9A8DB-3D72-FC3E-2587-15180AB201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12" name="Frame 3511">
                          <a:extLst>
                            <a:ext uri="{FF2B5EF4-FFF2-40B4-BE49-F238E27FC236}">
                              <a16:creationId xmlns:a16="http://schemas.microsoft.com/office/drawing/2014/main" id="{04F7957F-5DCE-7F7B-1A8D-18E9DD1C59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13" name="Frame 3512">
                          <a:extLst>
                            <a:ext uri="{FF2B5EF4-FFF2-40B4-BE49-F238E27FC236}">
                              <a16:creationId xmlns:a16="http://schemas.microsoft.com/office/drawing/2014/main" id="{D39D25E7-FFD1-2751-433D-D95882E837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14" name="Rectangle 3513">
                          <a:extLst>
                            <a:ext uri="{FF2B5EF4-FFF2-40B4-BE49-F238E27FC236}">
                              <a16:creationId xmlns:a16="http://schemas.microsoft.com/office/drawing/2014/main" id="{AD038DBB-169E-0B9F-52DD-B96E592622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01" name="Group 3500">
                        <a:extLst>
                          <a:ext uri="{FF2B5EF4-FFF2-40B4-BE49-F238E27FC236}">
                            <a16:creationId xmlns:a16="http://schemas.microsoft.com/office/drawing/2014/main" id="{7F02DA43-01FC-A87B-D615-16789118FA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07" name="Frame 3506">
                          <a:extLst>
                            <a:ext uri="{FF2B5EF4-FFF2-40B4-BE49-F238E27FC236}">
                              <a16:creationId xmlns:a16="http://schemas.microsoft.com/office/drawing/2014/main" id="{4F32EC78-AEBE-77DC-2BD2-0388A8534C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08" name="Frame 3507">
                          <a:extLst>
                            <a:ext uri="{FF2B5EF4-FFF2-40B4-BE49-F238E27FC236}">
                              <a16:creationId xmlns:a16="http://schemas.microsoft.com/office/drawing/2014/main" id="{0E77F9B4-5D81-968A-ABFE-A8397DE1FA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09" name="Frame 3508">
                          <a:extLst>
                            <a:ext uri="{FF2B5EF4-FFF2-40B4-BE49-F238E27FC236}">
                              <a16:creationId xmlns:a16="http://schemas.microsoft.com/office/drawing/2014/main" id="{FE623536-977E-60F3-3AD8-9D606A187C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10" name="Rectangle 3509">
                          <a:extLst>
                            <a:ext uri="{FF2B5EF4-FFF2-40B4-BE49-F238E27FC236}">
                              <a16:creationId xmlns:a16="http://schemas.microsoft.com/office/drawing/2014/main" id="{EB97AC99-1018-19AC-86E4-EE62692BCF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502" name="Group 3501">
                        <a:extLst>
                          <a:ext uri="{FF2B5EF4-FFF2-40B4-BE49-F238E27FC236}">
                            <a16:creationId xmlns:a16="http://schemas.microsoft.com/office/drawing/2014/main" id="{AA43B983-38F5-0EBC-7C10-A7B8EC16E51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503" name="Frame 3502">
                          <a:extLst>
                            <a:ext uri="{FF2B5EF4-FFF2-40B4-BE49-F238E27FC236}">
                              <a16:creationId xmlns:a16="http://schemas.microsoft.com/office/drawing/2014/main" id="{F211E0B5-56E3-01BB-82D2-12EFDC7D42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04" name="Frame 3503">
                          <a:extLst>
                            <a:ext uri="{FF2B5EF4-FFF2-40B4-BE49-F238E27FC236}">
                              <a16:creationId xmlns:a16="http://schemas.microsoft.com/office/drawing/2014/main" id="{35110BDD-39B4-C63B-32CA-68B1D94B98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05" name="Frame 3504">
                          <a:extLst>
                            <a:ext uri="{FF2B5EF4-FFF2-40B4-BE49-F238E27FC236}">
                              <a16:creationId xmlns:a16="http://schemas.microsoft.com/office/drawing/2014/main" id="{CEC3BF41-ABF3-6F35-2A62-0DD8CE518B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506" name="Rectangle 3505">
                          <a:extLst>
                            <a:ext uri="{FF2B5EF4-FFF2-40B4-BE49-F238E27FC236}">
                              <a16:creationId xmlns:a16="http://schemas.microsoft.com/office/drawing/2014/main" id="{7F0F46AB-2407-3099-669A-F873F42282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478" name="Group 3477">
                      <a:extLst>
                        <a:ext uri="{FF2B5EF4-FFF2-40B4-BE49-F238E27FC236}">
                          <a16:creationId xmlns:a16="http://schemas.microsoft.com/office/drawing/2014/main" id="{FC8521A1-7EB6-7101-E469-B5B88242A2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479" name="Group 3478">
                        <a:extLst>
                          <a:ext uri="{FF2B5EF4-FFF2-40B4-BE49-F238E27FC236}">
                            <a16:creationId xmlns:a16="http://schemas.microsoft.com/office/drawing/2014/main" id="{C95F568A-7AB1-2C01-33DB-4EA90E3CD7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95" name="Frame 3494">
                          <a:extLst>
                            <a:ext uri="{FF2B5EF4-FFF2-40B4-BE49-F238E27FC236}">
                              <a16:creationId xmlns:a16="http://schemas.microsoft.com/office/drawing/2014/main" id="{85620A40-1A47-8C14-9C38-6B52C101E1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96" name="Frame 3495">
                          <a:extLst>
                            <a:ext uri="{FF2B5EF4-FFF2-40B4-BE49-F238E27FC236}">
                              <a16:creationId xmlns:a16="http://schemas.microsoft.com/office/drawing/2014/main" id="{B2F3DD3E-74DD-2C98-DD02-701674CF8F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97" name="Frame 3496">
                          <a:extLst>
                            <a:ext uri="{FF2B5EF4-FFF2-40B4-BE49-F238E27FC236}">
                              <a16:creationId xmlns:a16="http://schemas.microsoft.com/office/drawing/2014/main" id="{AE749570-97D7-E59B-4371-0736F02DD6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98" name="Rectangle 3497">
                          <a:extLst>
                            <a:ext uri="{FF2B5EF4-FFF2-40B4-BE49-F238E27FC236}">
                              <a16:creationId xmlns:a16="http://schemas.microsoft.com/office/drawing/2014/main" id="{0A00106F-B0B5-AD84-28D4-AB94D9F486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80" name="Group 3479">
                        <a:extLst>
                          <a:ext uri="{FF2B5EF4-FFF2-40B4-BE49-F238E27FC236}">
                            <a16:creationId xmlns:a16="http://schemas.microsoft.com/office/drawing/2014/main" id="{A0ECD33B-1E7A-99C8-FACE-12D116D1069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91" name="Frame 3490">
                          <a:extLst>
                            <a:ext uri="{FF2B5EF4-FFF2-40B4-BE49-F238E27FC236}">
                              <a16:creationId xmlns:a16="http://schemas.microsoft.com/office/drawing/2014/main" id="{BD307F7E-BCCF-8763-1354-006570C275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92" name="Frame 3491">
                          <a:extLst>
                            <a:ext uri="{FF2B5EF4-FFF2-40B4-BE49-F238E27FC236}">
                              <a16:creationId xmlns:a16="http://schemas.microsoft.com/office/drawing/2014/main" id="{AB2CB37F-5961-15EE-416A-651B96D8BF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93" name="Frame 3492">
                          <a:extLst>
                            <a:ext uri="{FF2B5EF4-FFF2-40B4-BE49-F238E27FC236}">
                              <a16:creationId xmlns:a16="http://schemas.microsoft.com/office/drawing/2014/main" id="{0EEC9B76-5B78-7C7C-6318-98BC1C1EE6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94" name="Rectangle 3493">
                          <a:extLst>
                            <a:ext uri="{FF2B5EF4-FFF2-40B4-BE49-F238E27FC236}">
                              <a16:creationId xmlns:a16="http://schemas.microsoft.com/office/drawing/2014/main" id="{FE0E6DA5-8BB7-C933-5617-42940B6668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81" name="Group 3480">
                        <a:extLst>
                          <a:ext uri="{FF2B5EF4-FFF2-40B4-BE49-F238E27FC236}">
                            <a16:creationId xmlns:a16="http://schemas.microsoft.com/office/drawing/2014/main" id="{6645E46E-9F54-3ABB-90D3-B81B749975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87" name="Frame 3486">
                          <a:extLst>
                            <a:ext uri="{FF2B5EF4-FFF2-40B4-BE49-F238E27FC236}">
                              <a16:creationId xmlns:a16="http://schemas.microsoft.com/office/drawing/2014/main" id="{2C989199-C59E-B822-5423-517676DF07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88" name="Frame 3487">
                          <a:extLst>
                            <a:ext uri="{FF2B5EF4-FFF2-40B4-BE49-F238E27FC236}">
                              <a16:creationId xmlns:a16="http://schemas.microsoft.com/office/drawing/2014/main" id="{1E66475C-D141-6276-097A-2C0B696C52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89" name="Frame 3488">
                          <a:extLst>
                            <a:ext uri="{FF2B5EF4-FFF2-40B4-BE49-F238E27FC236}">
                              <a16:creationId xmlns:a16="http://schemas.microsoft.com/office/drawing/2014/main" id="{D1A3756E-95B0-94F7-AC57-9A8847800F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90" name="Rectangle 3489">
                          <a:extLst>
                            <a:ext uri="{FF2B5EF4-FFF2-40B4-BE49-F238E27FC236}">
                              <a16:creationId xmlns:a16="http://schemas.microsoft.com/office/drawing/2014/main" id="{A942275A-DCBA-725A-5A16-658CED6B33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82" name="Group 3481">
                        <a:extLst>
                          <a:ext uri="{FF2B5EF4-FFF2-40B4-BE49-F238E27FC236}">
                            <a16:creationId xmlns:a16="http://schemas.microsoft.com/office/drawing/2014/main" id="{20281A74-6195-CFB7-174F-B55A752CBDC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83" name="Frame 3482">
                          <a:extLst>
                            <a:ext uri="{FF2B5EF4-FFF2-40B4-BE49-F238E27FC236}">
                              <a16:creationId xmlns:a16="http://schemas.microsoft.com/office/drawing/2014/main" id="{6AB2CB52-A836-1307-A43A-8A1F8CA9D9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84" name="Frame 3483">
                          <a:extLst>
                            <a:ext uri="{FF2B5EF4-FFF2-40B4-BE49-F238E27FC236}">
                              <a16:creationId xmlns:a16="http://schemas.microsoft.com/office/drawing/2014/main" id="{3A7ADCA8-154A-B5E8-CA84-E3DEB1300D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85" name="Frame 3484">
                          <a:extLst>
                            <a:ext uri="{FF2B5EF4-FFF2-40B4-BE49-F238E27FC236}">
                              <a16:creationId xmlns:a16="http://schemas.microsoft.com/office/drawing/2014/main" id="{5018E86E-5535-556F-9A46-6637B9A378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86" name="Rectangle 3485">
                          <a:extLst>
                            <a:ext uri="{FF2B5EF4-FFF2-40B4-BE49-F238E27FC236}">
                              <a16:creationId xmlns:a16="http://schemas.microsoft.com/office/drawing/2014/main" id="{9CB4ADE3-F011-49C5-78A2-890547456D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468" name="Hexagon 3467">
                    <a:extLst>
                      <a:ext uri="{FF2B5EF4-FFF2-40B4-BE49-F238E27FC236}">
                        <a16:creationId xmlns:a16="http://schemas.microsoft.com/office/drawing/2014/main" id="{A626D15E-AD95-F9F4-352C-4BFF2BFF25ED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69" name="Left-right Arrow 3468">
                    <a:extLst>
                      <a:ext uri="{FF2B5EF4-FFF2-40B4-BE49-F238E27FC236}">
                        <a16:creationId xmlns:a16="http://schemas.microsoft.com/office/drawing/2014/main" id="{6309E6C1-E23D-7B1C-ED79-5A5CABA1FA22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470" name="Left-right Arrow 3469">
                    <a:extLst>
                      <a:ext uri="{FF2B5EF4-FFF2-40B4-BE49-F238E27FC236}">
                        <a16:creationId xmlns:a16="http://schemas.microsoft.com/office/drawing/2014/main" id="{67A00EA1-5195-0919-B5BF-3E154237B0AB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471" name="Left-right Arrow 3470">
                    <a:extLst>
                      <a:ext uri="{FF2B5EF4-FFF2-40B4-BE49-F238E27FC236}">
                        <a16:creationId xmlns:a16="http://schemas.microsoft.com/office/drawing/2014/main" id="{CBA3C040-C448-EC1B-415E-024367C5CCFE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472" name="Left-right Arrow 3471">
                    <a:extLst>
                      <a:ext uri="{FF2B5EF4-FFF2-40B4-BE49-F238E27FC236}">
                        <a16:creationId xmlns:a16="http://schemas.microsoft.com/office/drawing/2014/main" id="{AFB724F4-9E71-EF6C-BA4A-C52EC516636E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473" name="Left-right Arrow 3472">
                    <a:extLst>
                      <a:ext uri="{FF2B5EF4-FFF2-40B4-BE49-F238E27FC236}">
                        <a16:creationId xmlns:a16="http://schemas.microsoft.com/office/drawing/2014/main" id="{5DACF9D6-5FFB-216B-4DE5-F8FDE26B350F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474" name="Left-right Arrow 3473">
                    <a:extLst>
                      <a:ext uri="{FF2B5EF4-FFF2-40B4-BE49-F238E27FC236}">
                        <a16:creationId xmlns:a16="http://schemas.microsoft.com/office/drawing/2014/main" id="{A3F7CA47-B3CB-3EC0-6971-B75E778F7E38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3281" name="Group 3280">
                  <a:extLst>
                    <a:ext uri="{FF2B5EF4-FFF2-40B4-BE49-F238E27FC236}">
                      <a16:creationId xmlns:a16="http://schemas.microsoft.com/office/drawing/2014/main" id="{6A3A640A-4BFE-81E4-8E11-A46D294D9F20}"/>
                    </a:ext>
                  </a:extLst>
                </p:cNvPr>
                <p:cNvGrpSpPr/>
                <p:nvPr/>
              </p:nvGrpSpPr>
              <p:grpSpPr>
                <a:xfrm>
                  <a:off x="2810513" y="89479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3375" name="Group 3374">
                    <a:extLst>
                      <a:ext uri="{FF2B5EF4-FFF2-40B4-BE49-F238E27FC236}">
                        <a16:creationId xmlns:a16="http://schemas.microsoft.com/office/drawing/2014/main" id="{1717B9EF-22BC-D462-376D-7806DC3EB0F2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3383" name="Group 3382">
                      <a:extLst>
                        <a:ext uri="{FF2B5EF4-FFF2-40B4-BE49-F238E27FC236}">
                          <a16:creationId xmlns:a16="http://schemas.microsoft.com/office/drawing/2014/main" id="{A677D0F4-F421-45F2-8B3E-4A9D57A94E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447" name="Group 3446">
                        <a:extLst>
                          <a:ext uri="{FF2B5EF4-FFF2-40B4-BE49-F238E27FC236}">
                            <a16:creationId xmlns:a16="http://schemas.microsoft.com/office/drawing/2014/main" id="{8BF555BE-CACE-6600-4121-1C3CEBF547F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63" name="Frame 3462">
                          <a:extLst>
                            <a:ext uri="{FF2B5EF4-FFF2-40B4-BE49-F238E27FC236}">
                              <a16:creationId xmlns:a16="http://schemas.microsoft.com/office/drawing/2014/main" id="{B2662CDE-FFD7-ED08-3BF4-89F10E4166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64" name="Frame 3463">
                          <a:extLst>
                            <a:ext uri="{FF2B5EF4-FFF2-40B4-BE49-F238E27FC236}">
                              <a16:creationId xmlns:a16="http://schemas.microsoft.com/office/drawing/2014/main" id="{A0DB3D49-F6CB-EFC4-F653-9CB8E98065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65" name="Frame 3464">
                          <a:extLst>
                            <a:ext uri="{FF2B5EF4-FFF2-40B4-BE49-F238E27FC236}">
                              <a16:creationId xmlns:a16="http://schemas.microsoft.com/office/drawing/2014/main" id="{99131C8F-DE28-FEEF-8F10-8EA0B53735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66" name="Rectangle 3465">
                          <a:extLst>
                            <a:ext uri="{FF2B5EF4-FFF2-40B4-BE49-F238E27FC236}">
                              <a16:creationId xmlns:a16="http://schemas.microsoft.com/office/drawing/2014/main" id="{1E865F8E-5BA6-920D-7D92-F1F4ACBB86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48" name="Group 3447">
                        <a:extLst>
                          <a:ext uri="{FF2B5EF4-FFF2-40B4-BE49-F238E27FC236}">
                            <a16:creationId xmlns:a16="http://schemas.microsoft.com/office/drawing/2014/main" id="{3B6BB5F0-0AB4-7B46-EF4A-8825CEB9464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59" name="Frame 3458">
                          <a:extLst>
                            <a:ext uri="{FF2B5EF4-FFF2-40B4-BE49-F238E27FC236}">
                              <a16:creationId xmlns:a16="http://schemas.microsoft.com/office/drawing/2014/main" id="{B58BFD32-E302-EA29-7B6C-DCBC0CDBD2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60" name="Frame 3459">
                          <a:extLst>
                            <a:ext uri="{FF2B5EF4-FFF2-40B4-BE49-F238E27FC236}">
                              <a16:creationId xmlns:a16="http://schemas.microsoft.com/office/drawing/2014/main" id="{B45F21DF-2868-005E-4EDB-4876604306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61" name="Frame 3460">
                          <a:extLst>
                            <a:ext uri="{FF2B5EF4-FFF2-40B4-BE49-F238E27FC236}">
                              <a16:creationId xmlns:a16="http://schemas.microsoft.com/office/drawing/2014/main" id="{F35637B2-0691-8404-7E02-AC27642D66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62" name="Rectangle 3461">
                          <a:extLst>
                            <a:ext uri="{FF2B5EF4-FFF2-40B4-BE49-F238E27FC236}">
                              <a16:creationId xmlns:a16="http://schemas.microsoft.com/office/drawing/2014/main" id="{C26E0AE8-B882-0AA1-F476-EF187A59B2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49" name="Group 3448">
                        <a:extLst>
                          <a:ext uri="{FF2B5EF4-FFF2-40B4-BE49-F238E27FC236}">
                            <a16:creationId xmlns:a16="http://schemas.microsoft.com/office/drawing/2014/main" id="{0845876A-107A-8ABD-C8F0-E7175E28E2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55" name="Frame 3454">
                          <a:extLst>
                            <a:ext uri="{FF2B5EF4-FFF2-40B4-BE49-F238E27FC236}">
                              <a16:creationId xmlns:a16="http://schemas.microsoft.com/office/drawing/2014/main" id="{5FD87996-0819-A2D4-EE3A-62ADDA472C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56" name="Frame 3455">
                          <a:extLst>
                            <a:ext uri="{FF2B5EF4-FFF2-40B4-BE49-F238E27FC236}">
                              <a16:creationId xmlns:a16="http://schemas.microsoft.com/office/drawing/2014/main" id="{79ADD742-71AB-29BB-739E-29B6019F4F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57" name="Frame 3456">
                          <a:extLst>
                            <a:ext uri="{FF2B5EF4-FFF2-40B4-BE49-F238E27FC236}">
                              <a16:creationId xmlns:a16="http://schemas.microsoft.com/office/drawing/2014/main" id="{03546E8D-483B-80D8-FE47-D076C8225F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58" name="Rectangle 3457">
                          <a:extLst>
                            <a:ext uri="{FF2B5EF4-FFF2-40B4-BE49-F238E27FC236}">
                              <a16:creationId xmlns:a16="http://schemas.microsoft.com/office/drawing/2014/main" id="{7DCF2240-FF9E-F303-3179-C85F8E7386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50" name="Group 3449">
                        <a:extLst>
                          <a:ext uri="{FF2B5EF4-FFF2-40B4-BE49-F238E27FC236}">
                            <a16:creationId xmlns:a16="http://schemas.microsoft.com/office/drawing/2014/main" id="{92CD4B90-1570-2A0C-208E-4D238CD1B99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51" name="Frame 3450">
                          <a:extLst>
                            <a:ext uri="{FF2B5EF4-FFF2-40B4-BE49-F238E27FC236}">
                              <a16:creationId xmlns:a16="http://schemas.microsoft.com/office/drawing/2014/main" id="{5BC23CA9-2A62-DF95-4B99-B59B3CBDC8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52" name="Frame 3451">
                          <a:extLst>
                            <a:ext uri="{FF2B5EF4-FFF2-40B4-BE49-F238E27FC236}">
                              <a16:creationId xmlns:a16="http://schemas.microsoft.com/office/drawing/2014/main" id="{A7400C99-8836-47E8-013D-38DB1693FA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53" name="Frame 3452">
                          <a:extLst>
                            <a:ext uri="{FF2B5EF4-FFF2-40B4-BE49-F238E27FC236}">
                              <a16:creationId xmlns:a16="http://schemas.microsoft.com/office/drawing/2014/main" id="{AC968FBC-B07B-F8FE-AA21-BB2196CB4A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54" name="Rectangle 3453">
                          <a:extLst>
                            <a:ext uri="{FF2B5EF4-FFF2-40B4-BE49-F238E27FC236}">
                              <a16:creationId xmlns:a16="http://schemas.microsoft.com/office/drawing/2014/main" id="{6674136B-18B0-34D6-519A-0E430F1841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384" name="Group 3383">
                      <a:extLst>
                        <a:ext uri="{FF2B5EF4-FFF2-40B4-BE49-F238E27FC236}">
                          <a16:creationId xmlns:a16="http://schemas.microsoft.com/office/drawing/2014/main" id="{C74CF5A0-B066-3215-8863-DCE29C9075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427" name="Group 3426">
                        <a:extLst>
                          <a:ext uri="{FF2B5EF4-FFF2-40B4-BE49-F238E27FC236}">
                            <a16:creationId xmlns:a16="http://schemas.microsoft.com/office/drawing/2014/main" id="{46355D2A-7285-F899-E103-F527D69AD6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43" name="Frame 3442">
                          <a:extLst>
                            <a:ext uri="{FF2B5EF4-FFF2-40B4-BE49-F238E27FC236}">
                              <a16:creationId xmlns:a16="http://schemas.microsoft.com/office/drawing/2014/main" id="{E781A4B5-0909-F772-BD25-9BDCFD991A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44" name="Frame 3443">
                          <a:extLst>
                            <a:ext uri="{FF2B5EF4-FFF2-40B4-BE49-F238E27FC236}">
                              <a16:creationId xmlns:a16="http://schemas.microsoft.com/office/drawing/2014/main" id="{6C1EAEEF-184F-D2B8-1EF8-40DB39D1CC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45" name="Frame 3444">
                          <a:extLst>
                            <a:ext uri="{FF2B5EF4-FFF2-40B4-BE49-F238E27FC236}">
                              <a16:creationId xmlns:a16="http://schemas.microsoft.com/office/drawing/2014/main" id="{0A36A965-87C0-51D8-BAF6-02AD211159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46" name="Rectangle 3445">
                          <a:extLst>
                            <a:ext uri="{FF2B5EF4-FFF2-40B4-BE49-F238E27FC236}">
                              <a16:creationId xmlns:a16="http://schemas.microsoft.com/office/drawing/2014/main" id="{A95C5861-5B8A-3E9B-FE38-FF1B3991CE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28" name="Group 3427">
                        <a:extLst>
                          <a:ext uri="{FF2B5EF4-FFF2-40B4-BE49-F238E27FC236}">
                            <a16:creationId xmlns:a16="http://schemas.microsoft.com/office/drawing/2014/main" id="{146B6D74-A5B0-6BF6-F8AC-33922217BC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39" name="Frame 3438">
                          <a:extLst>
                            <a:ext uri="{FF2B5EF4-FFF2-40B4-BE49-F238E27FC236}">
                              <a16:creationId xmlns:a16="http://schemas.microsoft.com/office/drawing/2014/main" id="{E62B9082-B895-BDBC-9AD8-178ADE2B36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40" name="Frame 3439">
                          <a:extLst>
                            <a:ext uri="{FF2B5EF4-FFF2-40B4-BE49-F238E27FC236}">
                              <a16:creationId xmlns:a16="http://schemas.microsoft.com/office/drawing/2014/main" id="{98DEA308-F827-9451-A039-11AC284FFC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41" name="Frame 3440">
                          <a:extLst>
                            <a:ext uri="{FF2B5EF4-FFF2-40B4-BE49-F238E27FC236}">
                              <a16:creationId xmlns:a16="http://schemas.microsoft.com/office/drawing/2014/main" id="{D6ECD666-D191-8B86-B26D-E1C8FE3A4C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42" name="Rectangle 3441">
                          <a:extLst>
                            <a:ext uri="{FF2B5EF4-FFF2-40B4-BE49-F238E27FC236}">
                              <a16:creationId xmlns:a16="http://schemas.microsoft.com/office/drawing/2014/main" id="{5C477C9A-F2BD-DD3E-BDE2-878EDAB519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29" name="Group 3428">
                        <a:extLst>
                          <a:ext uri="{FF2B5EF4-FFF2-40B4-BE49-F238E27FC236}">
                            <a16:creationId xmlns:a16="http://schemas.microsoft.com/office/drawing/2014/main" id="{E1235ACA-354A-A3BF-BE59-5FFA5401FC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35" name="Frame 3434">
                          <a:extLst>
                            <a:ext uri="{FF2B5EF4-FFF2-40B4-BE49-F238E27FC236}">
                              <a16:creationId xmlns:a16="http://schemas.microsoft.com/office/drawing/2014/main" id="{651BF3EB-856A-E7AC-DCDE-3C7C0FB33B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36" name="Frame 3435">
                          <a:extLst>
                            <a:ext uri="{FF2B5EF4-FFF2-40B4-BE49-F238E27FC236}">
                              <a16:creationId xmlns:a16="http://schemas.microsoft.com/office/drawing/2014/main" id="{5B50D814-BA30-E6C9-B45F-82CB507BAD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37" name="Frame 3436">
                          <a:extLst>
                            <a:ext uri="{FF2B5EF4-FFF2-40B4-BE49-F238E27FC236}">
                              <a16:creationId xmlns:a16="http://schemas.microsoft.com/office/drawing/2014/main" id="{D9AAE9A2-AAEA-40F0-E329-10FBE4A1F2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38" name="Rectangle 3437">
                          <a:extLst>
                            <a:ext uri="{FF2B5EF4-FFF2-40B4-BE49-F238E27FC236}">
                              <a16:creationId xmlns:a16="http://schemas.microsoft.com/office/drawing/2014/main" id="{F9C63B62-5D94-31B3-A398-D9A9D85483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30" name="Group 3429">
                        <a:extLst>
                          <a:ext uri="{FF2B5EF4-FFF2-40B4-BE49-F238E27FC236}">
                            <a16:creationId xmlns:a16="http://schemas.microsoft.com/office/drawing/2014/main" id="{78DA98CB-11FC-9DDC-277E-2E90F7F05B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31" name="Frame 3430">
                          <a:extLst>
                            <a:ext uri="{FF2B5EF4-FFF2-40B4-BE49-F238E27FC236}">
                              <a16:creationId xmlns:a16="http://schemas.microsoft.com/office/drawing/2014/main" id="{8DA69230-3DE7-A84C-5D3A-48740C676B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32" name="Frame 3431">
                          <a:extLst>
                            <a:ext uri="{FF2B5EF4-FFF2-40B4-BE49-F238E27FC236}">
                              <a16:creationId xmlns:a16="http://schemas.microsoft.com/office/drawing/2014/main" id="{BCDBB39C-A77C-FD5D-ADD0-578FA95A18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33" name="Frame 3432">
                          <a:extLst>
                            <a:ext uri="{FF2B5EF4-FFF2-40B4-BE49-F238E27FC236}">
                              <a16:creationId xmlns:a16="http://schemas.microsoft.com/office/drawing/2014/main" id="{32193EEB-8F89-B8C4-9D09-BF8AF89032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34" name="Rectangle 3433">
                          <a:extLst>
                            <a:ext uri="{FF2B5EF4-FFF2-40B4-BE49-F238E27FC236}">
                              <a16:creationId xmlns:a16="http://schemas.microsoft.com/office/drawing/2014/main" id="{ED838F6B-EF26-EFB5-CFBE-350A0565D3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385" name="Group 3384">
                      <a:extLst>
                        <a:ext uri="{FF2B5EF4-FFF2-40B4-BE49-F238E27FC236}">
                          <a16:creationId xmlns:a16="http://schemas.microsoft.com/office/drawing/2014/main" id="{65A44008-0EF8-353A-8781-1F80B83E3A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407" name="Group 3406">
                        <a:extLst>
                          <a:ext uri="{FF2B5EF4-FFF2-40B4-BE49-F238E27FC236}">
                            <a16:creationId xmlns:a16="http://schemas.microsoft.com/office/drawing/2014/main" id="{778AF088-6FB6-6E78-8B9D-E192DE681F6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23" name="Frame 3422">
                          <a:extLst>
                            <a:ext uri="{FF2B5EF4-FFF2-40B4-BE49-F238E27FC236}">
                              <a16:creationId xmlns:a16="http://schemas.microsoft.com/office/drawing/2014/main" id="{F04205B9-2BE1-DA44-0AE0-E4AA9BE40E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24" name="Frame 3423">
                          <a:extLst>
                            <a:ext uri="{FF2B5EF4-FFF2-40B4-BE49-F238E27FC236}">
                              <a16:creationId xmlns:a16="http://schemas.microsoft.com/office/drawing/2014/main" id="{41371DCE-F9BA-8C9C-1917-C43A8873A3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25" name="Frame 3424">
                          <a:extLst>
                            <a:ext uri="{FF2B5EF4-FFF2-40B4-BE49-F238E27FC236}">
                              <a16:creationId xmlns:a16="http://schemas.microsoft.com/office/drawing/2014/main" id="{3682BEA4-B312-B78A-CEB7-D28FF88E64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26" name="Rectangle 3425">
                          <a:extLst>
                            <a:ext uri="{FF2B5EF4-FFF2-40B4-BE49-F238E27FC236}">
                              <a16:creationId xmlns:a16="http://schemas.microsoft.com/office/drawing/2014/main" id="{E0A7B0D3-052F-6C4F-F797-A2B53BD082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08" name="Group 3407">
                        <a:extLst>
                          <a:ext uri="{FF2B5EF4-FFF2-40B4-BE49-F238E27FC236}">
                            <a16:creationId xmlns:a16="http://schemas.microsoft.com/office/drawing/2014/main" id="{60744A85-2012-0540-2814-77EB14BC3E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19" name="Frame 3418">
                          <a:extLst>
                            <a:ext uri="{FF2B5EF4-FFF2-40B4-BE49-F238E27FC236}">
                              <a16:creationId xmlns:a16="http://schemas.microsoft.com/office/drawing/2014/main" id="{30665D11-7EA6-D0B4-2CDE-3A0ACAB44A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20" name="Frame 3419">
                          <a:extLst>
                            <a:ext uri="{FF2B5EF4-FFF2-40B4-BE49-F238E27FC236}">
                              <a16:creationId xmlns:a16="http://schemas.microsoft.com/office/drawing/2014/main" id="{FF918B01-98A0-4AF8-6F64-D77B31AA29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21" name="Frame 3420">
                          <a:extLst>
                            <a:ext uri="{FF2B5EF4-FFF2-40B4-BE49-F238E27FC236}">
                              <a16:creationId xmlns:a16="http://schemas.microsoft.com/office/drawing/2014/main" id="{3AA3B91A-DADE-8027-6218-B8A3D6B611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22" name="Rectangle 3421">
                          <a:extLst>
                            <a:ext uri="{FF2B5EF4-FFF2-40B4-BE49-F238E27FC236}">
                              <a16:creationId xmlns:a16="http://schemas.microsoft.com/office/drawing/2014/main" id="{CC152562-BC2A-A5BA-4EE1-5EA331B10C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09" name="Group 3408">
                        <a:extLst>
                          <a:ext uri="{FF2B5EF4-FFF2-40B4-BE49-F238E27FC236}">
                            <a16:creationId xmlns:a16="http://schemas.microsoft.com/office/drawing/2014/main" id="{7711CF6E-667A-D329-95F4-6DF5D427BC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15" name="Frame 3414">
                          <a:extLst>
                            <a:ext uri="{FF2B5EF4-FFF2-40B4-BE49-F238E27FC236}">
                              <a16:creationId xmlns:a16="http://schemas.microsoft.com/office/drawing/2014/main" id="{B199A95C-28A3-D53F-5263-4F7BB10DCB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16" name="Frame 3415">
                          <a:extLst>
                            <a:ext uri="{FF2B5EF4-FFF2-40B4-BE49-F238E27FC236}">
                              <a16:creationId xmlns:a16="http://schemas.microsoft.com/office/drawing/2014/main" id="{5CA3E389-D3B8-9EC6-3903-62C7A44096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17" name="Frame 3416">
                          <a:extLst>
                            <a:ext uri="{FF2B5EF4-FFF2-40B4-BE49-F238E27FC236}">
                              <a16:creationId xmlns:a16="http://schemas.microsoft.com/office/drawing/2014/main" id="{F835AECF-2D1F-26F2-0F90-1D206E6F38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18" name="Rectangle 3417">
                          <a:extLst>
                            <a:ext uri="{FF2B5EF4-FFF2-40B4-BE49-F238E27FC236}">
                              <a16:creationId xmlns:a16="http://schemas.microsoft.com/office/drawing/2014/main" id="{2213C6A0-4587-9FE5-8DB2-78A4D31FAB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410" name="Group 3409">
                        <a:extLst>
                          <a:ext uri="{FF2B5EF4-FFF2-40B4-BE49-F238E27FC236}">
                            <a16:creationId xmlns:a16="http://schemas.microsoft.com/office/drawing/2014/main" id="{D9285B2E-5669-626E-FFDB-FACB32150F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11" name="Frame 3410">
                          <a:extLst>
                            <a:ext uri="{FF2B5EF4-FFF2-40B4-BE49-F238E27FC236}">
                              <a16:creationId xmlns:a16="http://schemas.microsoft.com/office/drawing/2014/main" id="{A86CFEF2-210A-C42E-CC26-55ABF679A1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12" name="Frame 3411">
                          <a:extLst>
                            <a:ext uri="{FF2B5EF4-FFF2-40B4-BE49-F238E27FC236}">
                              <a16:creationId xmlns:a16="http://schemas.microsoft.com/office/drawing/2014/main" id="{F938288E-EC07-48CE-2306-C8ACAAE3B6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13" name="Frame 3412">
                          <a:extLst>
                            <a:ext uri="{FF2B5EF4-FFF2-40B4-BE49-F238E27FC236}">
                              <a16:creationId xmlns:a16="http://schemas.microsoft.com/office/drawing/2014/main" id="{78E33A11-09A9-6161-E8F5-32A8D9D26C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14" name="Rectangle 3413">
                          <a:extLst>
                            <a:ext uri="{FF2B5EF4-FFF2-40B4-BE49-F238E27FC236}">
                              <a16:creationId xmlns:a16="http://schemas.microsoft.com/office/drawing/2014/main" id="{E24A7670-B36B-267C-8E91-96D01DD984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386" name="Group 3385">
                      <a:extLst>
                        <a:ext uri="{FF2B5EF4-FFF2-40B4-BE49-F238E27FC236}">
                          <a16:creationId xmlns:a16="http://schemas.microsoft.com/office/drawing/2014/main" id="{B4441253-EBD9-8D7A-7EF7-25E149B2D6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387" name="Group 3386">
                        <a:extLst>
                          <a:ext uri="{FF2B5EF4-FFF2-40B4-BE49-F238E27FC236}">
                            <a16:creationId xmlns:a16="http://schemas.microsoft.com/office/drawing/2014/main" id="{DEE9CCFC-B889-C0DE-3D51-76B9017CEF2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403" name="Frame 3402">
                          <a:extLst>
                            <a:ext uri="{FF2B5EF4-FFF2-40B4-BE49-F238E27FC236}">
                              <a16:creationId xmlns:a16="http://schemas.microsoft.com/office/drawing/2014/main" id="{C15011B6-D7A4-7497-5BFD-E2F3E01E41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04" name="Frame 3403">
                          <a:extLst>
                            <a:ext uri="{FF2B5EF4-FFF2-40B4-BE49-F238E27FC236}">
                              <a16:creationId xmlns:a16="http://schemas.microsoft.com/office/drawing/2014/main" id="{A7C6BB4E-76D5-7920-7951-60DE530093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05" name="Frame 3404">
                          <a:extLst>
                            <a:ext uri="{FF2B5EF4-FFF2-40B4-BE49-F238E27FC236}">
                              <a16:creationId xmlns:a16="http://schemas.microsoft.com/office/drawing/2014/main" id="{0A26457D-645B-7067-1020-46F5F38741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06" name="Rectangle 3405">
                          <a:extLst>
                            <a:ext uri="{FF2B5EF4-FFF2-40B4-BE49-F238E27FC236}">
                              <a16:creationId xmlns:a16="http://schemas.microsoft.com/office/drawing/2014/main" id="{EBD09CE1-8FD1-0943-89D6-6A48672700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88" name="Group 3387">
                        <a:extLst>
                          <a:ext uri="{FF2B5EF4-FFF2-40B4-BE49-F238E27FC236}">
                            <a16:creationId xmlns:a16="http://schemas.microsoft.com/office/drawing/2014/main" id="{6AC8186C-91F2-B3BA-192D-B2FE707A7A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99" name="Frame 3398">
                          <a:extLst>
                            <a:ext uri="{FF2B5EF4-FFF2-40B4-BE49-F238E27FC236}">
                              <a16:creationId xmlns:a16="http://schemas.microsoft.com/office/drawing/2014/main" id="{A5776867-B008-6EF5-48B1-D92432C936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00" name="Frame 3399">
                          <a:extLst>
                            <a:ext uri="{FF2B5EF4-FFF2-40B4-BE49-F238E27FC236}">
                              <a16:creationId xmlns:a16="http://schemas.microsoft.com/office/drawing/2014/main" id="{B641AE91-D760-4549-C643-E811C336A8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01" name="Frame 3400">
                          <a:extLst>
                            <a:ext uri="{FF2B5EF4-FFF2-40B4-BE49-F238E27FC236}">
                              <a16:creationId xmlns:a16="http://schemas.microsoft.com/office/drawing/2014/main" id="{55A8C0C1-2062-E0F6-46AD-CA895705FF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402" name="Rectangle 3401">
                          <a:extLst>
                            <a:ext uri="{FF2B5EF4-FFF2-40B4-BE49-F238E27FC236}">
                              <a16:creationId xmlns:a16="http://schemas.microsoft.com/office/drawing/2014/main" id="{67AA7EE6-E2C3-FE03-5A2E-B7EADDCB75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89" name="Group 3388">
                        <a:extLst>
                          <a:ext uri="{FF2B5EF4-FFF2-40B4-BE49-F238E27FC236}">
                            <a16:creationId xmlns:a16="http://schemas.microsoft.com/office/drawing/2014/main" id="{4A973B6C-81F4-9FC6-A1CD-D70A45B694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95" name="Frame 3394">
                          <a:extLst>
                            <a:ext uri="{FF2B5EF4-FFF2-40B4-BE49-F238E27FC236}">
                              <a16:creationId xmlns:a16="http://schemas.microsoft.com/office/drawing/2014/main" id="{71855760-4EAC-27CB-E7FF-144C11D8B8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96" name="Frame 3395">
                          <a:extLst>
                            <a:ext uri="{FF2B5EF4-FFF2-40B4-BE49-F238E27FC236}">
                              <a16:creationId xmlns:a16="http://schemas.microsoft.com/office/drawing/2014/main" id="{CF64D8A9-B24D-B125-15FF-C58B45F69B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97" name="Frame 3396">
                          <a:extLst>
                            <a:ext uri="{FF2B5EF4-FFF2-40B4-BE49-F238E27FC236}">
                              <a16:creationId xmlns:a16="http://schemas.microsoft.com/office/drawing/2014/main" id="{9ECFFD9F-5131-3EBD-E78E-6610537BA2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98" name="Rectangle 3397">
                          <a:extLst>
                            <a:ext uri="{FF2B5EF4-FFF2-40B4-BE49-F238E27FC236}">
                              <a16:creationId xmlns:a16="http://schemas.microsoft.com/office/drawing/2014/main" id="{F6618BC4-B792-BD9E-6A0E-D98B99073C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90" name="Group 3389">
                        <a:extLst>
                          <a:ext uri="{FF2B5EF4-FFF2-40B4-BE49-F238E27FC236}">
                            <a16:creationId xmlns:a16="http://schemas.microsoft.com/office/drawing/2014/main" id="{4622DC87-CCD5-03AA-0B63-1C7CFAC64E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91" name="Frame 3390">
                          <a:extLst>
                            <a:ext uri="{FF2B5EF4-FFF2-40B4-BE49-F238E27FC236}">
                              <a16:creationId xmlns:a16="http://schemas.microsoft.com/office/drawing/2014/main" id="{93AD66A0-E1FA-A83B-2BAB-4365A73683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92" name="Frame 3391">
                          <a:extLst>
                            <a:ext uri="{FF2B5EF4-FFF2-40B4-BE49-F238E27FC236}">
                              <a16:creationId xmlns:a16="http://schemas.microsoft.com/office/drawing/2014/main" id="{B2B80E96-4400-7AAB-C696-67C9182601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93" name="Frame 3392">
                          <a:extLst>
                            <a:ext uri="{FF2B5EF4-FFF2-40B4-BE49-F238E27FC236}">
                              <a16:creationId xmlns:a16="http://schemas.microsoft.com/office/drawing/2014/main" id="{17328190-98B9-30CA-C21E-14EE84FDF4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94" name="Rectangle 3393">
                          <a:extLst>
                            <a:ext uri="{FF2B5EF4-FFF2-40B4-BE49-F238E27FC236}">
                              <a16:creationId xmlns:a16="http://schemas.microsoft.com/office/drawing/2014/main" id="{28AB65F6-5709-14F4-28BC-A2CCC46783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376" name="Hexagon 3375">
                    <a:extLst>
                      <a:ext uri="{FF2B5EF4-FFF2-40B4-BE49-F238E27FC236}">
                        <a16:creationId xmlns:a16="http://schemas.microsoft.com/office/drawing/2014/main" id="{409CFAA7-9FFF-8763-2B37-80276513559B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77" name="Left-right Arrow 3376">
                    <a:extLst>
                      <a:ext uri="{FF2B5EF4-FFF2-40B4-BE49-F238E27FC236}">
                        <a16:creationId xmlns:a16="http://schemas.microsoft.com/office/drawing/2014/main" id="{85DA4809-BE9D-C043-55A0-CC8CEBEFC694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378" name="Left-right Arrow 3377">
                    <a:extLst>
                      <a:ext uri="{FF2B5EF4-FFF2-40B4-BE49-F238E27FC236}">
                        <a16:creationId xmlns:a16="http://schemas.microsoft.com/office/drawing/2014/main" id="{C451A79A-5EEB-C42E-3114-E275ABEC5CD5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379" name="Left-right Arrow 3378">
                    <a:extLst>
                      <a:ext uri="{FF2B5EF4-FFF2-40B4-BE49-F238E27FC236}">
                        <a16:creationId xmlns:a16="http://schemas.microsoft.com/office/drawing/2014/main" id="{67D25FF9-7D4A-72CA-C723-3DBCB575061C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380" name="Left-right Arrow 3379">
                    <a:extLst>
                      <a:ext uri="{FF2B5EF4-FFF2-40B4-BE49-F238E27FC236}">
                        <a16:creationId xmlns:a16="http://schemas.microsoft.com/office/drawing/2014/main" id="{AE1D3B69-AE3C-9335-857C-CEF0C72D6772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381" name="Left-right Arrow 3380">
                    <a:extLst>
                      <a:ext uri="{FF2B5EF4-FFF2-40B4-BE49-F238E27FC236}">
                        <a16:creationId xmlns:a16="http://schemas.microsoft.com/office/drawing/2014/main" id="{3767F490-4FF4-A971-25FC-8B1C95C52C27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382" name="Left-right Arrow 3381">
                    <a:extLst>
                      <a:ext uri="{FF2B5EF4-FFF2-40B4-BE49-F238E27FC236}">
                        <a16:creationId xmlns:a16="http://schemas.microsoft.com/office/drawing/2014/main" id="{E9EA43A0-3BC9-8FD3-7255-1388FC9DDAE0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3282" name="Group 3281">
                  <a:extLst>
                    <a:ext uri="{FF2B5EF4-FFF2-40B4-BE49-F238E27FC236}">
                      <a16:creationId xmlns:a16="http://schemas.microsoft.com/office/drawing/2014/main" id="{E989FB58-FDA1-81D2-C035-E9FB8D6C5CAC}"/>
                    </a:ext>
                  </a:extLst>
                </p:cNvPr>
                <p:cNvGrpSpPr/>
                <p:nvPr/>
              </p:nvGrpSpPr>
              <p:grpSpPr>
                <a:xfrm>
                  <a:off x="3821134" y="89420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3283" name="Group 3282">
                    <a:extLst>
                      <a:ext uri="{FF2B5EF4-FFF2-40B4-BE49-F238E27FC236}">
                        <a16:creationId xmlns:a16="http://schemas.microsoft.com/office/drawing/2014/main" id="{E048A0C5-6144-C26E-3C5A-CF9DFD91F69B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3291" name="Group 3290">
                      <a:extLst>
                        <a:ext uri="{FF2B5EF4-FFF2-40B4-BE49-F238E27FC236}">
                          <a16:creationId xmlns:a16="http://schemas.microsoft.com/office/drawing/2014/main" id="{F4224923-08DF-8881-4F0D-EB136DF989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355" name="Group 3354">
                        <a:extLst>
                          <a:ext uri="{FF2B5EF4-FFF2-40B4-BE49-F238E27FC236}">
                            <a16:creationId xmlns:a16="http://schemas.microsoft.com/office/drawing/2014/main" id="{D83CEC44-CF6C-27E7-73AB-EF371615E3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71" name="Frame 3370">
                          <a:extLst>
                            <a:ext uri="{FF2B5EF4-FFF2-40B4-BE49-F238E27FC236}">
                              <a16:creationId xmlns:a16="http://schemas.microsoft.com/office/drawing/2014/main" id="{0A6AF68A-04E4-DAE9-4268-4627A711A9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72" name="Frame 3371">
                          <a:extLst>
                            <a:ext uri="{FF2B5EF4-FFF2-40B4-BE49-F238E27FC236}">
                              <a16:creationId xmlns:a16="http://schemas.microsoft.com/office/drawing/2014/main" id="{29754A86-9C70-A873-BE10-B821416391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73" name="Frame 3372">
                          <a:extLst>
                            <a:ext uri="{FF2B5EF4-FFF2-40B4-BE49-F238E27FC236}">
                              <a16:creationId xmlns:a16="http://schemas.microsoft.com/office/drawing/2014/main" id="{D4AFB048-093B-AB91-0DDD-4CE0378386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74" name="Rectangle 3373">
                          <a:extLst>
                            <a:ext uri="{FF2B5EF4-FFF2-40B4-BE49-F238E27FC236}">
                              <a16:creationId xmlns:a16="http://schemas.microsoft.com/office/drawing/2014/main" id="{AF6C9F4C-F6E2-B8AE-D153-A73BD728F7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56" name="Group 3355">
                        <a:extLst>
                          <a:ext uri="{FF2B5EF4-FFF2-40B4-BE49-F238E27FC236}">
                            <a16:creationId xmlns:a16="http://schemas.microsoft.com/office/drawing/2014/main" id="{69D05EAC-50B0-DA0C-CAB3-F7C7F51F61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67" name="Frame 3366">
                          <a:extLst>
                            <a:ext uri="{FF2B5EF4-FFF2-40B4-BE49-F238E27FC236}">
                              <a16:creationId xmlns:a16="http://schemas.microsoft.com/office/drawing/2014/main" id="{B54592A1-7A6B-903E-7E86-5E54A52DA7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68" name="Frame 3367">
                          <a:extLst>
                            <a:ext uri="{FF2B5EF4-FFF2-40B4-BE49-F238E27FC236}">
                              <a16:creationId xmlns:a16="http://schemas.microsoft.com/office/drawing/2014/main" id="{FC447271-2A84-6709-0CFE-664FD9D716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69" name="Frame 3368">
                          <a:extLst>
                            <a:ext uri="{FF2B5EF4-FFF2-40B4-BE49-F238E27FC236}">
                              <a16:creationId xmlns:a16="http://schemas.microsoft.com/office/drawing/2014/main" id="{0AF45D3E-01B8-DA96-3B5C-0CD2891945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70" name="Rectangle 3369">
                          <a:extLst>
                            <a:ext uri="{FF2B5EF4-FFF2-40B4-BE49-F238E27FC236}">
                              <a16:creationId xmlns:a16="http://schemas.microsoft.com/office/drawing/2014/main" id="{23FEC9AC-CED2-CAEE-D571-738610EC6B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57" name="Group 3356">
                        <a:extLst>
                          <a:ext uri="{FF2B5EF4-FFF2-40B4-BE49-F238E27FC236}">
                            <a16:creationId xmlns:a16="http://schemas.microsoft.com/office/drawing/2014/main" id="{B8220939-57C1-822B-D9EA-54ED7090BA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63" name="Frame 3362">
                          <a:extLst>
                            <a:ext uri="{FF2B5EF4-FFF2-40B4-BE49-F238E27FC236}">
                              <a16:creationId xmlns:a16="http://schemas.microsoft.com/office/drawing/2014/main" id="{1F1D70BA-F9CC-3BB6-A023-A4676E148F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64" name="Frame 3363">
                          <a:extLst>
                            <a:ext uri="{FF2B5EF4-FFF2-40B4-BE49-F238E27FC236}">
                              <a16:creationId xmlns:a16="http://schemas.microsoft.com/office/drawing/2014/main" id="{776F4517-5EBC-3EF9-C577-23E7C391B2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65" name="Frame 3364">
                          <a:extLst>
                            <a:ext uri="{FF2B5EF4-FFF2-40B4-BE49-F238E27FC236}">
                              <a16:creationId xmlns:a16="http://schemas.microsoft.com/office/drawing/2014/main" id="{2E203164-F31C-D16D-5344-B7382A8452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66" name="Rectangle 3365">
                          <a:extLst>
                            <a:ext uri="{FF2B5EF4-FFF2-40B4-BE49-F238E27FC236}">
                              <a16:creationId xmlns:a16="http://schemas.microsoft.com/office/drawing/2014/main" id="{7D758166-6130-F287-85A3-F98B461A51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58" name="Group 3357">
                        <a:extLst>
                          <a:ext uri="{FF2B5EF4-FFF2-40B4-BE49-F238E27FC236}">
                            <a16:creationId xmlns:a16="http://schemas.microsoft.com/office/drawing/2014/main" id="{FE0B4350-26C1-F661-48F1-7181C407C7A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59" name="Frame 3358">
                          <a:extLst>
                            <a:ext uri="{FF2B5EF4-FFF2-40B4-BE49-F238E27FC236}">
                              <a16:creationId xmlns:a16="http://schemas.microsoft.com/office/drawing/2014/main" id="{CBB8F6B7-90D6-444B-BA01-0CBA4F1277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60" name="Frame 3359">
                          <a:extLst>
                            <a:ext uri="{FF2B5EF4-FFF2-40B4-BE49-F238E27FC236}">
                              <a16:creationId xmlns:a16="http://schemas.microsoft.com/office/drawing/2014/main" id="{146EEB04-867F-38DF-04B5-A79D37EB27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61" name="Frame 3360">
                          <a:extLst>
                            <a:ext uri="{FF2B5EF4-FFF2-40B4-BE49-F238E27FC236}">
                              <a16:creationId xmlns:a16="http://schemas.microsoft.com/office/drawing/2014/main" id="{B88D7EFB-48DA-3572-4222-1C87D81000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62" name="Rectangle 3361">
                          <a:extLst>
                            <a:ext uri="{FF2B5EF4-FFF2-40B4-BE49-F238E27FC236}">
                              <a16:creationId xmlns:a16="http://schemas.microsoft.com/office/drawing/2014/main" id="{CF5E0FFA-4D78-D802-DB26-490C22C9E5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92" name="Group 3291">
                      <a:extLst>
                        <a:ext uri="{FF2B5EF4-FFF2-40B4-BE49-F238E27FC236}">
                          <a16:creationId xmlns:a16="http://schemas.microsoft.com/office/drawing/2014/main" id="{B9D021E9-4228-D296-6CBE-1DB65ECA5E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335" name="Group 3334">
                        <a:extLst>
                          <a:ext uri="{FF2B5EF4-FFF2-40B4-BE49-F238E27FC236}">
                            <a16:creationId xmlns:a16="http://schemas.microsoft.com/office/drawing/2014/main" id="{C476E64C-DF70-6B00-F530-BA5D57C813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51" name="Frame 3350">
                          <a:extLst>
                            <a:ext uri="{FF2B5EF4-FFF2-40B4-BE49-F238E27FC236}">
                              <a16:creationId xmlns:a16="http://schemas.microsoft.com/office/drawing/2014/main" id="{7227284F-8646-C32D-C607-2DFFE1F6E3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52" name="Frame 3351">
                          <a:extLst>
                            <a:ext uri="{FF2B5EF4-FFF2-40B4-BE49-F238E27FC236}">
                              <a16:creationId xmlns:a16="http://schemas.microsoft.com/office/drawing/2014/main" id="{4A0C669C-63A9-F4FB-F4AC-31170E3597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53" name="Frame 3352">
                          <a:extLst>
                            <a:ext uri="{FF2B5EF4-FFF2-40B4-BE49-F238E27FC236}">
                              <a16:creationId xmlns:a16="http://schemas.microsoft.com/office/drawing/2014/main" id="{9188BBC2-FF4B-A71B-2235-5B59945D6C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54" name="Rectangle 3353">
                          <a:extLst>
                            <a:ext uri="{FF2B5EF4-FFF2-40B4-BE49-F238E27FC236}">
                              <a16:creationId xmlns:a16="http://schemas.microsoft.com/office/drawing/2014/main" id="{141F298C-CF00-61A6-1C5C-B623E38108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36" name="Group 3335">
                        <a:extLst>
                          <a:ext uri="{FF2B5EF4-FFF2-40B4-BE49-F238E27FC236}">
                            <a16:creationId xmlns:a16="http://schemas.microsoft.com/office/drawing/2014/main" id="{4BA08D7B-BE10-45D0-9E24-2877FA81D1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47" name="Frame 3346">
                          <a:extLst>
                            <a:ext uri="{FF2B5EF4-FFF2-40B4-BE49-F238E27FC236}">
                              <a16:creationId xmlns:a16="http://schemas.microsoft.com/office/drawing/2014/main" id="{0FF03CE3-7CBD-5A8F-8010-E521B7EEBC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48" name="Frame 3347">
                          <a:extLst>
                            <a:ext uri="{FF2B5EF4-FFF2-40B4-BE49-F238E27FC236}">
                              <a16:creationId xmlns:a16="http://schemas.microsoft.com/office/drawing/2014/main" id="{B6C0356E-7C46-E669-9BCC-3FC545A741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49" name="Frame 3348">
                          <a:extLst>
                            <a:ext uri="{FF2B5EF4-FFF2-40B4-BE49-F238E27FC236}">
                              <a16:creationId xmlns:a16="http://schemas.microsoft.com/office/drawing/2014/main" id="{FB1283EF-4550-D6EA-4EC3-D4B3D34794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50" name="Rectangle 3349">
                          <a:extLst>
                            <a:ext uri="{FF2B5EF4-FFF2-40B4-BE49-F238E27FC236}">
                              <a16:creationId xmlns:a16="http://schemas.microsoft.com/office/drawing/2014/main" id="{281199CC-7815-1918-67C0-5FE28F4E42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37" name="Group 3336">
                        <a:extLst>
                          <a:ext uri="{FF2B5EF4-FFF2-40B4-BE49-F238E27FC236}">
                            <a16:creationId xmlns:a16="http://schemas.microsoft.com/office/drawing/2014/main" id="{507853E3-1B52-714D-EF4A-EA88212029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43" name="Frame 3342">
                          <a:extLst>
                            <a:ext uri="{FF2B5EF4-FFF2-40B4-BE49-F238E27FC236}">
                              <a16:creationId xmlns:a16="http://schemas.microsoft.com/office/drawing/2014/main" id="{027BFEB1-ACD5-7461-B9B4-24742A9A33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44" name="Frame 3343">
                          <a:extLst>
                            <a:ext uri="{FF2B5EF4-FFF2-40B4-BE49-F238E27FC236}">
                              <a16:creationId xmlns:a16="http://schemas.microsoft.com/office/drawing/2014/main" id="{93E03052-1E95-85EF-426C-136D051ADA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45" name="Frame 3344">
                          <a:extLst>
                            <a:ext uri="{FF2B5EF4-FFF2-40B4-BE49-F238E27FC236}">
                              <a16:creationId xmlns:a16="http://schemas.microsoft.com/office/drawing/2014/main" id="{98008AA0-1F81-022D-70FE-63DFE23DB3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46" name="Rectangle 3345">
                          <a:extLst>
                            <a:ext uri="{FF2B5EF4-FFF2-40B4-BE49-F238E27FC236}">
                              <a16:creationId xmlns:a16="http://schemas.microsoft.com/office/drawing/2014/main" id="{42172DB3-7A37-217A-C8D9-335B3322F7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38" name="Group 3337">
                        <a:extLst>
                          <a:ext uri="{FF2B5EF4-FFF2-40B4-BE49-F238E27FC236}">
                            <a16:creationId xmlns:a16="http://schemas.microsoft.com/office/drawing/2014/main" id="{385FF69F-9B0D-2841-3AC3-1466FF3B11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39" name="Frame 3338">
                          <a:extLst>
                            <a:ext uri="{FF2B5EF4-FFF2-40B4-BE49-F238E27FC236}">
                              <a16:creationId xmlns:a16="http://schemas.microsoft.com/office/drawing/2014/main" id="{DA4A94C9-37BD-9DD3-976D-02996ED4BF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40" name="Frame 3339">
                          <a:extLst>
                            <a:ext uri="{FF2B5EF4-FFF2-40B4-BE49-F238E27FC236}">
                              <a16:creationId xmlns:a16="http://schemas.microsoft.com/office/drawing/2014/main" id="{ADF0A6E7-0A9E-D3B6-C159-681E638726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41" name="Frame 3340">
                          <a:extLst>
                            <a:ext uri="{FF2B5EF4-FFF2-40B4-BE49-F238E27FC236}">
                              <a16:creationId xmlns:a16="http://schemas.microsoft.com/office/drawing/2014/main" id="{0F3DC018-2B38-A32B-24EE-29C7AB5378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42" name="Rectangle 3341">
                          <a:extLst>
                            <a:ext uri="{FF2B5EF4-FFF2-40B4-BE49-F238E27FC236}">
                              <a16:creationId xmlns:a16="http://schemas.microsoft.com/office/drawing/2014/main" id="{C59CA243-63DD-E5EE-597E-300C74FAA1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93" name="Group 3292">
                      <a:extLst>
                        <a:ext uri="{FF2B5EF4-FFF2-40B4-BE49-F238E27FC236}">
                          <a16:creationId xmlns:a16="http://schemas.microsoft.com/office/drawing/2014/main" id="{14890667-0CD4-2A7C-F742-58F251819D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315" name="Group 3314">
                        <a:extLst>
                          <a:ext uri="{FF2B5EF4-FFF2-40B4-BE49-F238E27FC236}">
                            <a16:creationId xmlns:a16="http://schemas.microsoft.com/office/drawing/2014/main" id="{2B2D834E-D06E-DB23-DBC2-6D3786A7ED0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31" name="Frame 3330">
                          <a:extLst>
                            <a:ext uri="{FF2B5EF4-FFF2-40B4-BE49-F238E27FC236}">
                              <a16:creationId xmlns:a16="http://schemas.microsoft.com/office/drawing/2014/main" id="{DE5036AD-7AFC-7B4F-9D39-E351645145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32" name="Frame 3331">
                          <a:extLst>
                            <a:ext uri="{FF2B5EF4-FFF2-40B4-BE49-F238E27FC236}">
                              <a16:creationId xmlns:a16="http://schemas.microsoft.com/office/drawing/2014/main" id="{BEDC0BF4-3931-4412-5E73-655B151EAB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33" name="Frame 3332">
                          <a:extLst>
                            <a:ext uri="{FF2B5EF4-FFF2-40B4-BE49-F238E27FC236}">
                              <a16:creationId xmlns:a16="http://schemas.microsoft.com/office/drawing/2014/main" id="{A258ECD2-B4CD-BD94-64DC-B4DA991AE1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34" name="Rectangle 3333">
                          <a:extLst>
                            <a:ext uri="{FF2B5EF4-FFF2-40B4-BE49-F238E27FC236}">
                              <a16:creationId xmlns:a16="http://schemas.microsoft.com/office/drawing/2014/main" id="{9405EC85-DB62-120A-D584-AF5BD74EB3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16" name="Group 3315">
                        <a:extLst>
                          <a:ext uri="{FF2B5EF4-FFF2-40B4-BE49-F238E27FC236}">
                            <a16:creationId xmlns:a16="http://schemas.microsoft.com/office/drawing/2014/main" id="{1813144E-7A6B-BFCD-DDDE-BE838D81E6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27" name="Frame 3326">
                          <a:extLst>
                            <a:ext uri="{FF2B5EF4-FFF2-40B4-BE49-F238E27FC236}">
                              <a16:creationId xmlns:a16="http://schemas.microsoft.com/office/drawing/2014/main" id="{93CA5FDD-16EE-1309-1F3B-6F35A721D3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28" name="Frame 3327">
                          <a:extLst>
                            <a:ext uri="{FF2B5EF4-FFF2-40B4-BE49-F238E27FC236}">
                              <a16:creationId xmlns:a16="http://schemas.microsoft.com/office/drawing/2014/main" id="{D92CF0D8-CE2D-7F67-7580-AD84C11019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29" name="Frame 3328">
                          <a:extLst>
                            <a:ext uri="{FF2B5EF4-FFF2-40B4-BE49-F238E27FC236}">
                              <a16:creationId xmlns:a16="http://schemas.microsoft.com/office/drawing/2014/main" id="{9E91D917-B2E3-C190-DE3D-F8D7AD4CFA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30" name="Rectangle 3329">
                          <a:extLst>
                            <a:ext uri="{FF2B5EF4-FFF2-40B4-BE49-F238E27FC236}">
                              <a16:creationId xmlns:a16="http://schemas.microsoft.com/office/drawing/2014/main" id="{1A452783-CC2D-CC5A-F21A-DC232098E2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17" name="Group 3316">
                        <a:extLst>
                          <a:ext uri="{FF2B5EF4-FFF2-40B4-BE49-F238E27FC236}">
                            <a16:creationId xmlns:a16="http://schemas.microsoft.com/office/drawing/2014/main" id="{B43051F6-D0E8-E176-93AF-4C44F411C6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23" name="Frame 3322">
                          <a:extLst>
                            <a:ext uri="{FF2B5EF4-FFF2-40B4-BE49-F238E27FC236}">
                              <a16:creationId xmlns:a16="http://schemas.microsoft.com/office/drawing/2014/main" id="{030CCD72-3E72-CEF5-91B7-EC50C36532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24" name="Frame 3323">
                          <a:extLst>
                            <a:ext uri="{FF2B5EF4-FFF2-40B4-BE49-F238E27FC236}">
                              <a16:creationId xmlns:a16="http://schemas.microsoft.com/office/drawing/2014/main" id="{6787A1CD-8B05-D87A-5B13-F9FF54BBD0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25" name="Frame 3324">
                          <a:extLst>
                            <a:ext uri="{FF2B5EF4-FFF2-40B4-BE49-F238E27FC236}">
                              <a16:creationId xmlns:a16="http://schemas.microsoft.com/office/drawing/2014/main" id="{4A630A9E-5ABF-6D49-2680-1A1410EC51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26" name="Rectangle 3325">
                          <a:extLst>
                            <a:ext uri="{FF2B5EF4-FFF2-40B4-BE49-F238E27FC236}">
                              <a16:creationId xmlns:a16="http://schemas.microsoft.com/office/drawing/2014/main" id="{AFE561AE-7376-DC2E-7E71-211EF5B3CE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318" name="Group 3317">
                        <a:extLst>
                          <a:ext uri="{FF2B5EF4-FFF2-40B4-BE49-F238E27FC236}">
                            <a16:creationId xmlns:a16="http://schemas.microsoft.com/office/drawing/2014/main" id="{59AAE754-5174-212C-14F9-7FCD5EF21C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19" name="Frame 3318">
                          <a:extLst>
                            <a:ext uri="{FF2B5EF4-FFF2-40B4-BE49-F238E27FC236}">
                              <a16:creationId xmlns:a16="http://schemas.microsoft.com/office/drawing/2014/main" id="{5AF37CF4-EB67-36B5-6F01-6A5163E87C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20" name="Frame 3319">
                          <a:extLst>
                            <a:ext uri="{FF2B5EF4-FFF2-40B4-BE49-F238E27FC236}">
                              <a16:creationId xmlns:a16="http://schemas.microsoft.com/office/drawing/2014/main" id="{70DA8ADA-A702-CA2F-ED81-7C6DE1C540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21" name="Frame 3320">
                          <a:extLst>
                            <a:ext uri="{FF2B5EF4-FFF2-40B4-BE49-F238E27FC236}">
                              <a16:creationId xmlns:a16="http://schemas.microsoft.com/office/drawing/2014/main" id="{297C9A9C-9F74-AFC6-71A0-ED495A5214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22" name="Rectangle 3321">
                          <a:extLst>
                            <a:ext uri="{FF2B5EF4-FFF2-40B4-BE49-F238E27FC236}">
                              <a16:creationId xmlns:a16="http://schemas.microsoft.com/office/drawing/2014/main" id="{3EB3523E-73E2-43A0-F21D-5A0082740A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94" name="Group 3293">
                      <a:extLst>
                        <a:ext uri="{FF2B5EF4-FFF2-40B4-BE49-F238E27FC236}">
                          <a16:creationId xmlns:a16="http://schemas.microsoft.com/office/drawing/2014/main" id="{46213EA1-935E-F08D-209D-16EDAEE4A9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295" name="Group 3294">
                        <a:extLst>
                          <a:ext uri="{FF2B5EF4-FFF2-40B4-BE49-F238E27FC236}">
                            <a16:creationId xmlns:a16="http://schemas.microsoft.com/office/drawing/2014/main" id="{498397AF-913F-8B89-B353-A6665C60169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11" name="Frame 3310">
                          <a:extLst>
                            <a:ext uri="{FF2B5EF4-FFF2-40B4-BE49-F238E27FC236}">
                              <a16:creationId xmlns:a16="http://schemas.microsoft.com/office/drawing/2014/main" id="{ABA9E4B8-99E0-D492-B363-9EC5677833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12" name="Frame 3311">
                          <a:extLst>
                            <a:ext uri="{FF2B5EF4-FFF2-40B4-BE49-F238E27FC236}">
                              <a16:creationId xmlns:a16="http://schemas.microsoft.com/office/drawing/2014/main" id="{A8B6031B-1A3B-DD8B-9097-382DE6C11D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13" name="Frame 3312">
                          <a:extLst>
                            <a:ext uri="{FF2B5EF4-FFF2-40B4-BE49-F238E27FC236}">
                              <a16:creationId xmlns:a16="http://schemas.microsoft.com/office/drawing/2014/main" id="{D70A3666-B605-6091-14CE-95CDE4DC5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14" name="Rectangle 3313">
                          <a:extLst>
                            <a:ext uri="{FF2B5EF4-FFF2-40B4-BE49-F238E27FC236}">
                              <a16:creationId xmlns:a16="http://schemas.microsoft.com/office/drawing/2014/main" id="{7FD485AB-B562-35C6-81B6-4D9F9D2D3D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96" name="Group 3295">
                        <a:extLst>
                          <a:ext uri="{FF2B5EF4-FFF2-40B4-BE49-F238E27FC236}">
                            <a16:creationId xmlns:a16="http://schemas.microsoft.com/office/drawing/2014/main" id="{5FEDFA86-A5E2-85E6-6168-A06C201E72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07" name="Frame 3306">
                          <a:extLst>
                            <a:ext uri="{FF2B5EF4-FFF2-40B4-BE49-F238E27FC236}">
                              <a16:creationId xmlns:a16="http://schemas.microsoft.com/office/drawing/2014/main" id="{E3A7C0D9-4BCA-C239-F92D-12E7B9738B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08" name="Frame 3307">
                          <a:extLst>
                            <a:ext uri="{FF2B5EF4-FFF2-40B4-BE49-F238E27FC236}">
                              <a16:creationId xmlns:a16="http://schemas.microsoft.com/office/drawing/2014/main" id="{A375DFA7-E732-9A7A-D83D-979C8D2BCA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09" name="Frame 3308">
                          <a:extLst>
                            <a:ext uri="{FF2B5EF4-FFF2-40B4-BE49-F238E27FC236}">
                              <a16:creationId xmlns:a16="http://schemas.microsoft.com/office/drawing/2014/main" id="{F774F63E-76C2-306B-9FB6-044E01BDF9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10" name="Rectangle 3309">
                          <a:extLst>
                            <a:ext uri="{FF2B5EF4-FFF2-40B4-BE49-F238E27FC236}">
                              <a16:creationId xmlns:a16="http://schemas.microsoft.com/office/drawing/2014/main" id="{E82E6660-1F58-23CF-BAF5-ECA640B16B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97" name="Group 3296">
                        <a:extLst>
                          <a:ext uri="{FF2B5EF4-FFF2-40B4-BE49-F238E27FC236}">
                            <a16:creationId xmlns:a16="http://schemas.microsoft.com/office/drawing/2014/main" id="{8A28B87E-146F-12C5-C5F0-83F3B878B4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303" name="Frame 3302">
                          <a:extLst>
                            <a:ext uri="{FF2B5EF4-FFF2-40B4-BE49-F238E27FC236}">
                              <a16:creationId xmlns:a16="http://schemas.microsoft.com/office/drawing/2014/main" id="{ED16AD42-10AF-0663-DF77-34FC71250C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04" name="Frame 3303">
                          <a:extLst>
                            <a:ext uri="{FF2B5EF4-FFF2-40B4-BE49-F238E27FC236}">
                              <a16:creationId xmlns:a16="http://schemas.microsoft.com/office/drawing/2014/main" id="{509AAC0A-F472-10A2-5B5B-D30B5086DC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05" name="Frame 3304">
                          <a:extLst>
                            <a:ext uri="{FF2B5EF4-FFF2-40B4-BE49-F238E27FC236}">
                              <a16:creationId xmlns:a16="http://schemas.microsoft.com/office/drawing/2014/main" id="{90B4A0E5-C4D7-C51E-AA22-F6F5B9C90A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06" name="Rectangle 3305">
                          <a:extLst>
                            <a:ext uri="{FF2B5EF4-FFF2-40B4-BE49-F238E27FC236}">
                              <a16:creationId xmlns:a16="http://schemas.microsoft.com/office/drawing/2014/main" id="{F02B8A07-E385-2A99-304C-1331D39258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98" name="Group 3297">
                        <a:extLst>
                          <a:ext uri="{FF2B5EF4-FFF2-40B4-BE49-F238E27FC236}">
                            <a16:creationId xmlns:a16="http://schemas.microsoft.com/office/drawing/2014/main" id="{5659F810-6691-A243-BE7B-1E93E5FB12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99" name="Frame 3298">
                          <a:extLst>
                            <a:ext uri="{FF2B5EF4-FFF2-40B4-BE49-F238E27FC236}">
                              <a16:creationId xmlns:a16="http://schemas.microsoft.com/office/drawing/2014/main" id="{41509359-62C4-99CC-92D1-EE94912E9F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00" name="Frame 3299">
                          <a:extLst>
                            <a:ext uri="{FF2B5EF4-FFF2-40B4-BE49-F238E27FC236}">
                              <a16:creationId xmlns:a16="http://schemas.microsoft.com/office/drawing/2014/main" id="{87A31001-E513-FE10-9C2F-19958E9337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01" name="Frame 3300">
                          <a:extLst>
                            <a:ext uri="{FF2B5EF4-FFF2-40B4-BE49-F238E27FC236}">
                              <a16:creationId xmlns:a16="http://schemas.microsoft.com/office/drawing/2014/main" id="{4F67ED89-5D92-6F51-3835-8447A24DDA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302" name="Rectangle 3301">
                          <a:extLst>
                            <a:ext uri="{FF2B5EF4-FFF2-40B4-BE49-F238E27FC236}">
                              <a16:creationId xmlns:a16="http://schemas.microsoft.com/office/drawing/2014/main" id="{E796413F-E5EF-7FB1-4CAB-0E95347D93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284" name="Hexagon 3283">
                    <a:extLst>
                      <a:ext uri="{FF2B5EF4-FFF2-40B4-BE49-F238E27FC236}">
                        <a16:creationId xmlns:a16="http://schemas.microsoft.com/office/drawing/2014/main" id="{2766D6AD-F74D-F530-608C-4AF661FCFF77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85" name="Left-right Arrow 3284">
                    <a:extLst>
                      <a:ext uri="{FF2B5EF4-FFF2-40B4-BE49-F238E27FC236}">
                        <a16:creationId xmlns:a16="http://schemas.microsoft.com/office/drawing/2014/main" id="{E02CCC4D-1845-B4FB-1F71-DEF2EF2FE570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286" name="Left-right Arrow 3285">
                    <a:extLst>
                      <a:ext uri="{FF2B5EF4-FFF2-40B4-BE49-F238E27FC236}">
                        <a16:creationId xmlns:a16="http://schemas.microsoft.com/office/drawing/2014/main" id="{3122D552-ACDA-F866-1EDF-489400ECF9CB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287" name="Left-right Arrow 3286">
                    <a:extLst>
                      <a:ext uri="{FF2B5EF4-FFF2-40B4-BE49-F238E27FC236}">
                        <a16:creationId xmlns:a16="http://schemas.microsoft.com/office/drawing/2014/main" id="{CA342237-AC8D-30FE-F890-8975832431E1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288" name="Left-right Arrow 3287">
                    <a:extLst>
                      <a:ext uri="{FF2B5EF4-FFF2-40B4-BE49-F238E27FC236}">
                        <a16:creationId xmlns:a16="http://schemas.microsoft.com/office/drawing/2014/main" id="{CC49A5D7-6809-CA30-5CD1-E779E3F73DE4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289" name="Left-right Arrow 3288">
                    <a:extLst>
                      <a:ext uri="{FF2B5EF4-FFF2-40B4-BE49-F238E27FC236}">
                        <a16:creationId xmlns:a16="http://schemas.microsoft.com/office/drawing/2014/main" id="{9489E7CF-9FEB-016F-33F4-694925011344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290" name="Left-right Arrow 3289">
                    <a:extLst>
                      <a:ext uri="{FF2B5EF4-FFF2-40B4-BE49-F238E27FC236}">
                        <a16:creationId xmlns:a16="http://schemas.microsoft.com/office/drawing/2014/main" id="{D8AFE1A7-30AA-3E29-74F6-937996E426C2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</p:grpSp>
          <p:grpSp>
            <p:nvGrpSpPr>
              <p:cNvPr id="1505" name="Group 1504">
                <a:extLst>
                  <a:ext uri="{FF2B5EF4-FFF2-40B4-BE49-F238E27FC236}">
                    <a16:creationId xmlns:a16="http://schemas.microsoft.com/office/drawing/2014/main" id="{7B9BAD1D-2CCC-8ECF-025D-197F0D0C4775}"/>
                  </a:ext>
                </a:extLst>
              </p:cNvPr>
              <p:cNvGrpSpPr/>
              <p:nvPr/>
            </p:nvGrpSpPr>
            <p:grpSpPr>
              <a:xfrm>
                <a:off x="766690" y="3871103"/>
                <a:ext cx="3996896" cy="863055"/>
                <a:chOff x="789271" y="894206"/>
                <a:chExt cx="3996896" cy="863055"/>
              </a:xfrm>
            </p:grpSpPr>
            <p:grpSp>
              <p:nvGrpSpPr>
                <p:cNvPr id="1506" name="Group 1505">
                  <a:extLst>
                    <a:ext uri="{FF2B5EF4-FFF2-40B4-BE49-F238E27FC236}">
                      <a16:creationId xmlns:a16="http://schemas.microsoft.com/office/drawing/2014/main" id="{8E4CD8D0-1B03-587D-8550-F68E9D1E8187}"/>
                    </a:ext>
                  </a:extLst>
                </p:cNvPr>
                <p:cNvGrpSpPr/>
                <p:nvPr/>
              </p:nvGrpSpPr>
              <p:grpSpPr>
                <a:xfrm>
                  <a:off x="789271" y="89596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3187" name="Group 3186">
                    <a:extLst>
                      <a:ext uri="{FF2B5EF4-FFF2-40B4-BE49-F238E27FC236}">
                        <a16:creationId xmlns:a16="http://schemas.microsoft.com/office/drawing/2014/main" id="{AE1A3C0E-1970-26C0-5083-D68BE1513587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3195" name="Group 3194">
                      <a:extLst>
                        <a:ext uri="{FF2B5EF4-FFF2-40B4-BE49-F238E27FC236}">
                          <a16:creationId xmlns:a16="http://schemas.microsoft.com/office/drawing/2014/main" id="{A92DF916-8E07-D65F-BE3E-8E9239DF38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259" name="Group 3258">
                        <a:extLst>
                          <a:ext uri="{FF2B5EF4-FFF2-40B4-BE49-F238E27FC236}">
                            <a16:creationId xmlns:a16="http://schemas.microsoft.com/office/drawing/2014/main" id="{A4C36F0F-C901-FD4E-F9E9-F03B3967D2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75" name="Frame 3274">
                          <a:extLst>
                            <a:ext uri="{FF2B5EF4-FFF2-40B4-BE49-F238E27FC236}">
                              <a16:creationId xmlns:a16="http://schemas.microsoft.com/office/drawing/2014/main" id="{994D6F37-B205-1A94-32C2-35387405C8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76" name="Frame 3275">
                          <a:extLst>
                            <a:ext uri="{FF2B5EF4-FFF2-40B4-BE49-F238E27FC236}">
                              <a16:creationId xmlns:a16="http://schemas.microsoft.com/office/drawing/2014/main" id="{0EA3EA73-DCF8-B0A4-22FA-A1B0018055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77" name="Frame 3276">
                          <a:extLst>
                            <a:ext uri="{FF2B5EF4-FFF2-40B4-BE49-F238E27FC236}">
                              <a16:creationId xmlns:a16="http://schemas.microsoft.com/office/drawing/2014/main" id="{D578FC6F-5BEF-817D-AB82-C58905DD82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78" name="Rectangle 3277">
                          <a:extLst>
                            <a:ext uri="{FF2B5EF4-FFF2-40B4-BE49-F238E27FC236}">
                              <a16:creationId xmlns:a16="http://schemas.microsoft.com/office/drawing/2014/main" id="{6F09CAEA-992D-E9D0-4E94-CA174CE202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60" name="Group 3259">
                        <a:extLst>
                          <a:ext uri="{FF2B5EF4-FFF2-40B4-BE49-F238E27FC236}">
                            <a16:creationId xmlns:a16="http://schemas.microsoft.com/office/drawing/2014/main" id="{1F085034-6993-355C-6981-ED6925A0032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71" name="Frame 3270">
                          <a:extLst>
                            <a:ext uri="{FF2B5EF4-FFF2-40B4-BE49-F238E27FC236}">
                              <a16:creationId xmlns:a16="http://schemas.microsoft.com/office/drawing/2014/main" id="{E8F68B64-0D8C-8C0B-70AD-3C7CE70CF3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72" name="Frame 3271">
                          <a:extLst>
                            <a:ext uri="{FF2B5EF4-FFF2-40B4-BE49-F238E27FC236}">
                              <a16:creationId xmlns:a16="http://schemas.microsoft.com/office/drawing/2014/main" id="{A5EB153C-7E81-CC71-7B67-C6D73AC45A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73" name="Frame 3272">
                          <a:extLst>
                            <a:ext uri="{FF2B5EF4-FFF2-40B4-BE49-F238E27FC236}">
                              <a16:creationId xmlns:a16="http://schemas.microsoft.com/office/drawing/2014/main" id="{A9BE3717-D012-2579-50AF-D61ED223DF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74" name="Rectangle 3273">
                          <a:extLst>
                            <a:ext uri="{FF2B5EF4-FFF2-40B4-BE49-F238E27FC236}">
                              <a16:creationId xmlns:a16="http://schemas.microsoft.com/office/drawing/2014/main" id="{823925C6-973B-30EF-40C8-09CBF9BF7F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61" name="Group 3260">
                        <a:extLst>
                          <a:ext uri="{FF2B5EF4-FFF2-40B4-BE49-F238E27FC236}">
                            <a16:creationId xmlns:a16="http://schemas.microsoft.com/office/drawing/2014/main" id="{A9321FB4-EBE0-ECB4-7DF7-098E10E91F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67" name="Frame 3266">
                          <a:extLst>
                            <a:ext uri="{FF2B5EF4-FFF2-40B4-BE49-F238E27FC236}">
                              <a16:creationId xmlns:a16="http://schemas.microsoft.com/office/drawing/2014/main" id="{330480F5-C685-786C-607B-9684BC9F8E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68" name="Frame 3267">
                          <a:extLst>
                            <a:ext uri="{FF2B5EF4-FFF2-40B4-BE49-F238E27FC236}">
                              <a16:creationId xmlns:a16="http://schemas.microsoft.com/office/drawing/2014/main" id="{6C2451EE-7A15-3CCB-283F-459A500D49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69" name="Frame 3268">
                          <a:extLst>
                            <a:ext uri="{FF2B5EF4-FFF2-40B4-BE49-F238E27FC236}">
                              <a16:creationId xmlns:a16="http://schemas.microsoft.com/office/drawing/2014/main" id="{FF3F5EE0-AADD-D8B0-91B9-7A11F16B47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70" name="Rectangle 3269">
                          <a:extLst>
                            <a:ext uri="{FF2B5EF4-FFF2-40B4-BE49-F238E27FC236}">
                              <a16:creationId xmlns:a16="http://schemas.microsoft.com/office/drawing/2014/main" id="{BFAC4F8A-5A18-D42B-79FF-2989DBD650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62" name="Group 3261">
                        <a:extLst>
                          <a:ext uri="{FF2B5EF4-FFF2-40B4-BE49-F238E27FC236}">
                            <a16:creationId xmlns:a16="http://schemas.microsoft.com/office/drawing/2014/main" id="{CF1B5D7A-152D-ECCF-74D8-BFEDC92DEC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63" name="Frame 3262">
                          <a:extLst>
                            <a:ext uri="{FF2B5EF4-FFF2-40B4-BE49-F238E27FC236}">
                              <a16:creationId xmlns:a16="http://schemas.microsoft.com/office/drawing/2014/main" id="{040E92FC-70C9-E049-2CAE-78180F3904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64" name="Frame 3263">
                          <a:extLst>
                            <a:ext uri="{FF2B5EF4-FFF2-40B4-BE49-F238E27FC236}">
                              <a16:creationId xmlns:a16="http://schemas.microsoft.com/office/drawing/2014/main" id="{F165459F-44D2-3D4D-66AA-8879A7D553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65" name="Frame 3264">
                          <a:extLst>
                            <a:ext uri="{FF2B5EF4-FFF2-40B4-BE49-F238E27FC236}">
                              <a16:creationId xmlns:a16="http://schemas.microsoft.com/office/drawing/2014/main" id="{76DEDF3F-3278-A58D-FCCB-E74B7F0442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66" name="Rectangle 3265">
                          <a:extLst>
                            <a:ext uri="{FF2B5EF4-FFF2-40B4-BE49-F238E27FC236}">
                              <a16:creationId xmlns:a16="http://schemas.microsoft.com/office/drawing/2014/main" id="{36EA1766-141E-39E8-880C-02B5D6C3B6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96" name="Group 3195">
                      <a:extLst>
                        <a:ext uri="{FF2B5EF4-FFF2-40B4-BE49-F238E27FC236}">
                          <a16:creationId xmlns:a16="http://schemas.microsoft.com/office/drawing/2014/main" id="{C192FBC3-0059-FA38-82F2-BAE4E76D6C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239" name="Group 3238">
                        <a:extLst>
                          <a:ext uri="{FF2B5EF4-FFF2-40B4-BE49-F238E27FC236}">
                            <a16:creationId xmlns:a16="http://schemas.microsoft.com/office/drawing/2014/main" id="{F54295EE-8278-843C-D782-266A21ECFA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55" name="Frame 3254">
                          <a:extLst>
                            <a:ext uri="{FF2B5EF4-FFF2-40B4-BE49-F238E27FC236}">
                              <a16:creationId xmlns:a16="http://schemas.microsoft.com/office/drawing/2014/main" id="{E27970E3-AAAE-FDE1-191C-9546CBD0BC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56" name="Frame 3255">
                          <a:extLst>
                            <a:ext uri="{FF2B5EF4-FFF2-40B4-BE49-F238E27FC236}">
                              <a16:creationId xmlns:a16="http://schemas.microsoft.com/office/drawing/2014/main" id="{15B0A5ED-72B4-2E34-DF70-AD794DF293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57" name="Frame 3256">
                          <a:extLst>
                            <a:ext uri="{FF2B5EF4-FFF2-40B4-BE49-F238E27FC236}">
                              <a16:creationId xmlns:a16="http://schemas.microsoft.com/office/drawing/2014/main" id="{E937DD57-D5A1-F930-2417-08FAA33E3A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58" name="Rectangle 3257">
                          <a:extLst>
                            <a:ext uri="{FF2B5EF4-FFF2-40B4-BE49-F238E27FC236}">
                              <a16:creationId xmlns:a16="http://schemas.microsoft.com/office/drawing/2014/main" id="{9A582953-4748-117E-6FC2-3EE834E28F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40" name="Group 3239">
                        <a:extLst>
                          <a:ext uri="{FF2B5EF4-FFF2-40B4-BE49-F238E27FC236}">
                            <a16:creationId xmlns:a16="http://schemas.microsoft.com/office/drawing/2014/main" id="{0B24962E-FCB0-9530-EC6D-399ED03AE3D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51" name="Frame 3250">
                          <a:extLst>
                            <a:ext uri="{FF2B5EF4-FFF2-40B4-BE49-F238E27FC236}">
                              <a16:creationId xmlns:a16="http://schemas.microsoft.com/office/drawing/2014/main" id="{28D926AD-70B7-E8FF-2A07-58135E7DEC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52" name="Frame 3251">
                          <a:extLst>
                            <a:ext uri="{FF2B5EF4-FFF2-40B4-BE49-F238E27FC236}">
                              <a16:creationId xmlns:a16="http://schemas.microsoft.com/office/drawing/2014/main" id="{306EDC1E-D019-134B-DF00-34B5BD468B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53" name="Frame 3252">
                          <a:extLst>
                            <a:ext uri="{FF2B5EF4-FFF2-40B4-BE49-F238E27FC236}">
                              <a16:creationId xmlns:a16="http://schemas.microsoft.com/office/drawing/2014/main" id="{7309B012-702C-D06B-0094-8243F43B2B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54" name="Rectangle 3253">
                          <a:extLst>
                            <a:ext uri="{FF2B5EF4-FFF2-40B4-BE49-F238E27FC236}">
                              <a16:creationId xmlns:a16="http://schemas.microsoft.com/office/drawing/2014/main" id="{84DB8DA1-A478-795D-69A4-4953A4D1D9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41" name="Group 3240">
                        <a:extLst>
                          <a:ext uri="{FF2B5EF4-FFF2-40B4-BE49-F238E27FC236}">
                            <a16:creationId xmlns:a16="http://schemas.microsoft.com/office/drawing/2014/main" id="{2974F029-2555-F900-5705-395B33DD77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47" name="Frame 3246">
                          <a:extLst>
                            <a:ext uri="{FF2B5EF4-FFF2-40B4-BE49-F238E27FC236}">
                              <a16:creationId xmlns:a16="http://schemas.microsoft.com/office/drawing/2014/main" id="{4625289A-779F-A3C8-7C28-367C07A95A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48" name="Frame 3247">
                          <a:extLst>
                            <a:ext uri="{FF2B5EF4-FFF2-40B4-BE49-F238E27FC236}">
                              <a16:creationId xmlns:a16="http://schemas.microsoft.com/office/drawing/2014/main" id="{AD306D2C-6951-0EC7-27B3-667B2022EF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49" name="Frame 3248">
                          <a:extLst>
                            <a:ext uri="{FF2B5EF4-FFF2-40B4-BE49-F238E27FC236}">
                              <a16:creationId xmlns:a16="http://schemas.microsoft.com/office/drawing/2014/main" id="{28A6BA1C-C754-B0E9-1243-5B267270DD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50" name="Rectangle 3249">
                          <a:extLst>
                            <a:ext uri="{FF2B5EF4-FFF2-40B4-BE49-F238E27FC236}">
                              <a16:creationId xmlns:a16="http://schemas.microsoft.com/office/drawing/2014/main" id="{E4F94EC9-9D14-9252-7767-7DF7061EBE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42" name="Group 3241">
                        <a:extLst>
                          <a:ext uri="{FF2B5EF4-FFF2-40B4-BE49-F238E27FC236}">
                            <a16:creationId xmlns:a16="http://schemas.microsoft.com/office/drawing/2014/main" id="{3B5064B3-51D1-EB01-CDEE-0F29F42FFA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43" name="Frame 3242">
                          <a:extLst>
                            <a:ext uri="{FF2B5EF4-FFF2-40B4-BE49-F238E27FC236}">
                              <a16:creationId xmlns:a16="http://schemas.microsoft.com/office/drawing/2014/main" id="{D9FD0ECC-3BB1-DF28-79DB-F267D95DC5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44" name="Frame 3243">
                          <a:extLst>
                            <a:ext uri="{FF2B5EF4-FFF2-40B4-BE49-F238E27FC236}">
                              <a16:creationId xmlns:a16="http://schemas.microsoft.com/office/drawing/2014/main" id="{A01D5848-1542-8DB4-40A1-BEB26A3757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45" name="Frame 3244">
                          <a:extLst>
                            <a:ext uri="{FF2B5EF4-FFF2-40B4-BE49-F238E27FC236}">
                              <a16:creationId xmlns:a16="http://schemas.microsoft.com/office/drawing/2014/main" id="{B9CB69A3-198B-68AA-4C94-4FBF7F7264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46" name="Rectangle 3245">
                          <a:extLst>
                            <a:ext uri="{FF2B5EF4-FFF2-40B4-BE49-F238E27FC236}">
                              <a16:creationId xmlns:a16="http://schemas.microsoft.com/office/drawing/2014/main" id="{047A8D69-9819-64BC-95F9-897945C3FF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97" name="Group 3196">
                      <a:extLst>
                        <a:ext uri="{FF2B5EF4-FFF2-40B4-BE49-F238E27FC236}">
                          <a16:creationId xmlns:a16="http://schemas.microsoft.com/office/drawing/2014/main" id="{77ACB872-9256-BB23-3DBD-F8DEBB7923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219" name="Group 3218">
                        <a:extLst>
                          <a:ext uri="{FF2B5EF4-FFF2-40B4-BE49-F238E27FC236}">
                            <a16:creationId xmlns:a16="http://schemas.microsoft.com/office/drawing/2014/main" id="{56612631-78EE-B598-D1D4-62AAD69E7B4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35" name="Frame 3234">
                          <a:extLst>
                            <a:ext uri="{FF2B5EF4-FFF2-40B4-BE49-F238E27FC236}">
                              <a16:creationId xmlns:a16="http://schemas.microsoft.com/office/drawing/2014/main" id="{B91311BD-C05B-E637-A1AD-1C5D6782E8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36" name="Frame 3235">
                          <a:extLst>
                            <a:ext uri="{FF2B5EF4-FFF2-40B4-BE49-F238E27FC236}">
                              <a16:creationId xmlns:a16="http://schemas.microsoft.com/office/drawing/2014/main" id="{09A3554C-6ACE-13FF-9921-87BC3F4008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37" name="Frame 3236">
                          <a:extLst>
                            <a:ext uri="{FF2B5EF4-FFF2-40B4-BE49-F238E27FC236}">
                              <a16:creationId xmlns:a16="http://schemas.microsoft.com/office/drawing/2014/main" id="{F1C5B42A-E6FF-F549-782D-A5267C21A5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38" name="Rectangle 3237">
                          <a:extLst>
                            <a:ext uri="{FF2B5EF4-FFF2-40B4-BE49-F238E27FC236}">
                              <a16:creationId xmlns:a16="http://schemas.microsoft.com/office/drawing/2014/main" id="{D812F524-E2B9-F116-C2AF-BB14570249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20" name="Group 3219">
                        <a:extLst>
                          <a:ext uri="{FF2B5EF4-FFF2-40B4-BE49-F238E27FC236}">
                            <a16:creationId xmlns:a16="http://schemas.microsoft.com/office/drawing/2014/main" id="{6560F35D-2227-A7A7-13F9-8F5A0AE076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31" name="Frame 3230">
                          <a:extLst>
                            <a:ext uri="{FF2B5EF4-FFF2-40B4-BE49-F238E27FC236}">
                              <a16:creationId xmlns:a16="http://schemas.microsoft.com/office/drawing/2014/main" id="{9DBD7B79-F001-96A1-7D7E-32D1B4C75E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32" name="Frame 3231">
                          <a:extLst>
                            <a:ext uri="{FF2B5EF4-FFF2-40B4-BE49-F238E27FC236}">
                              <a16:creationId xmlns:a16="http://schemas.microsoft.com/office/drawing/2014/main" id="{296B7E9F-1F41-2D42-F3DF-6C87BF6025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33" name="Frame 3232">
                          <a:extLst>
                            <a:ext uri="{FF2B5EF4-FFF2-40B4-BE49-F238E27FC236}">
                              <a16:creationId xmlns:a16="http://schemas.microsoft.com/office/drawing/2014/main" id="{A2D31217-1C21-ADBF-C59B-DE18DA1D76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34" name="Rectangle 3233">
                          <a:extLst>
                            <a:ext uri="{FF2B5EF4-FFF2-40B4-BE49-F238E27FC236}">
                              <a16:creationId xmlns:a16="http://schemas.microsoft.com/office/drawing/2014/main" id="{901FA66F-A8BB-3A26-3881-05D7AC83E6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21" name="Group 3220">
                        <a:extLst>
                          <a:ext uri="{FF2B5EF4-FFF2-40B4-BE49-F238E27FC236}">
                            <a16:creationId xmlns:a16="http://schemas.microsoft.com/office/drawing/2014/main" id="{AC39E53E-0906-CF47-BF4C-537863C400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27" name="Frame 3226">
                          <a:extLst>
                            <a:ext uri="{FF2B5EF4-FFF2-40B4-BE49-F238E27FC236}">
                              <a16:creationId xmlns:a16="http://schemas.microsoft.com/office/drawing/2014/main" id="{221847FB-796B-89EE-7BE3-93A7FDE6E7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28" name="Frame 3227">
                          <a:extLst>
                            <a:ext uri="{FF2B5EF4-FFF2-40B4-BE49-F238E27FC236}">
                              <a16:creationId xmlns:a16="http://schemas.microsoft.com/office/drawing/2014/main" id="{6151831E-8786-7C16-8FF8-9CC06AF9C5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29" name="Frame 3228">
                          <a:extLst>
                            <a:ext uri="{FF2B5EF4-FFF2-40B4-BE49-F238E27FC236}">
                              <a16:creationId xmlns:a16="http://schemas.microsoft.com/office/drawing/2014/main" id="{2EE037EE-7987-E467-B72E-305B8E2DF7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30" name="Rectangle 3229">
                          <a:extLst>
                            <a:ext uri="{FF2B5EF4-FFF2-40B4-BE49-F238E27FC236}">
                              <a16:creationId xmlns:a16="http://schemas.microsoft.com/office/drawing/2014/main" id="{B4DD462B-8540-DB79-D8D0-91F527C1BC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22" name="Group 3221">
                        <a:extLst>
                          <a:ext uri="{FF2B5EF4-FFF2-40B4-BE49-F238E27FC236}">
                            <a16:creationId xmlns:a16="http://schemas.microsoft.com/office/drawing/2014/main" id="{B73055B4-3AEB-C685-96C4-93EE632546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23" name="Frame 3222">
                          <a:extLst>
                            <a:ext uri="{FF2B5EF4-FFF2-40B4-BE49-F238E27FC236}">
                              <a16:creationId xmlns:a16="http://schemas.microsoft.com/office/drawing/2014/main" id="{37BC06DA-81B8-710E-9CAA-32E9E7543C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24" name="Frame 3223">
                          <a:extLst>
                            <a:ext uri="{FF2B5EF4-FFF2-40B4-BE49-F238E27FC236}">
                              <a16:creationId xmlns:a16="http://schemas.microsoft.com/office/drawing/2014/main" id="{14450477-92A8-EA00-C8DD-DF8C3735B3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25" name="Frame 3224">
                          <a:extLst>
                            <a:ext uri="{FF2B5EF4-FFF2-40B4-BE49-F238E27FC236}">
                              <a16:creationId xmlns:a16="http://schemas.microsoft.com/office/drawing/2014/main" id="{6DCCE945-54FE-DFB3-2C96-EE609713DA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26" name="Rectangle 3225">
                          <a:extLst>
                            <a:ext uri="{FF2B5EF4-FFF2-40B4-BE49-F238E27FC236}">
                              <a16:creationId xmlns:a16="http://schemas.microsoft.com/office/drawing/2014/main" id="{F10B3E37-B901-B309-F4E0-36AD043D33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98" name="Group 3197">
                      <a:extLst>
                        <a:ext uri="{FF2B5EF4-FFF2-40B4-BE49-F238E27FC236}">
                          <a16:creationId xmlns:a16="http://schemas.microsoft.com/office/drawing/2014/main" id="{A85BE03A-99B6-D007-F770-CF9A0904D7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199" name="Group 3198">
                        <a:extLst>
                          <a:ext uri="{FF2B5EF4-FFF2-40B4-BE49-F238E27FC236}">
                            <a16:creationId xmlns:a16="http://schemas.microsoft.com/office/drawing/2014/main" id="{B445CDCD-31ED-1612-8170-8F095B5096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15" name="Frame 3214">
                          <a:extLst>
                            <a:ext uri="{FF2B5EF4-FFF2-40B4-BE49-F238E27FC236}">
                              <a16:creationId xmlns:a16="http://schemas.microsoft.com/office/drawing/2014/main" id="{EB3D9460-2E9D-FFDF-B7A0-E58B9175BC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16" name="Frame 3215">
                          <a:extLst>
                            <a:ext uri="{FF2B5EF4-FFF2-40B4-BE49-F238E27FC236}">
                              <a16:creationId xmlns:a16="http://schemas.microsoft.com/office/drawing/2014/main" id="{4CBB29B5-8C12-3A8F-C292-2CB68AE2C9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17" name="Frame 3216">
                          <a:extLst>
                            <a:ext uri="{FF2B5EF4-FFF2-40B4-BE49-F238E27FC236}">
                              <a16:creationId xmlns:a16="http://schemas.microsoft.com/office/drawing/2014/main" id="{4088EE2B-2562-DB30-90AA-DF9675BA67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18" name="Rectangle 3217">
                          <a:extLst>
                            <a:ext uri="{FF2B5EF4-FFF2-40B4-BE49-F238E27FC236}">
                              <a16:creationId xmlns:a16="http://schemas.microsoft.com/office/drawing/2014/main" id="{7A1780C4-B364-68F4-7A9A-2B9C7DEDB3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00" name="Group 3199">
                        <a:extLst>
                          <a:ext uri="{FF2B5EF4-FFF2-40B4-BE49-F238E27FC236}">
                            <a16:creationId xmlns:a16="http://schemas.microsoft.com/office/drawing/2014/main" id="{FAEDFBB7-754A-4164-BFB0-63B12D5370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11" name="Frame 3210">
                          <a:extLst>
                            <a:ext uri="{FF2B5EF4-FFF2-40B4-BE49-F238E27FC236}">
                              <a16:creationId xmlns:a16="http://schemas.microsoft.com/office/drawing/2014/main" id="{612CD83C-3F3E-0D1A-D153-C78B957416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12" name="Frame 3211">
                          <a:extLst>
                            <a:ext uri="{FF2B5EF4-FFF2-40B4-BE49-F238E27FC236}">
                              <a16:creationId xmlns:a16="http://schemas.microsoft.com/office/drawing/2014/main" id="{2E881D1E-CC2B-97AF-8A0D-3428092894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13" name="Frame 3212">
                          <a:extLst>
                            <a:ext uri="{FF2B5EF4-FFF2-40B4-BE49-F238E27FC236}">
                              <a16:creationId xmlns:a16="http://schemas.microsoft.com/office/drawing/2014/main" id="{58BA75EB-7E09-6A57-25FF-D9A2945D0C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14" name="Rectangle 3213">
                          <a:extLst>
                            <a:ext uri="{FF2B5EF4-FFF2-40B4-BE49-F238E27FC236}">
                              <a16:creationId xmlns:a16="http://schemas.microsoft.com/office/drawing/2014/main" id="{DC7F46FC-6718-BF68-D062-867A6C1207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01" name="Group 3200">
                        <a:extLst>
                          <a:ext uri="{FF2B5EF4-FFF2-40B4-BE49-F238E27FC236}">
                            <a16:creationId xmlns:a16="http://schemas.microsoft.com/office/drawing/2014/main" id="{9F0DD077-EAD2-C4D0-E6B6-BFF8B35A08E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07" name="Frame 3206">
                          <a:extLst>
                            <a:ext uri="{FF2B5EF4-FFF2-40B4-BE49-F238E27FC236}">
                              <a16:creationId xmlns:a16="http://schemas.microsoft.com/office/drawing/2014/main" id="{2CE64D67-FA7A-7C43-8505-E43341E97C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08" name="Frame 3207">
                          <a:extLst>
                            <a:ext uri="{FF2B5EF4-FFF2-40B4-BE49-F238E27FC236}">
                              <a16:creationId xmlns:a16="http://schemas.microsoft.com/office/drawing/2014/main" id="{6892A598-E3EE-1BE7-94C5-A03B393953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09" name="Frame 3208">
                          <a:extLst>
                            <a:ext uri="{FF2B5EF4-FFF2-40B4-BE49-F238E27FC236}">
                              <a16:creationId xmlns:a16="http://schemas.microsoft.com/office/drawing/2014/main" id="{D25F457E-CA7A-6635-C5BB-3641BD9A55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10" name="Rectangle 3209">
                          <a:extLst>
                            <a:ext uri="{FF2B5EF4-FFF2-40B4-BE49-F238E27FC236}">
                              <a16:creationId xmlns:a16="http://schemas.microsoft.com/office/drawing/2014/main" id="{60A05F9E-AC27-6431-9E8C-4E3B48D1B3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202" name="Group 3201">
                        <a:extLst>
                          <a:ext uri="{FF2B5EF4-FFF2-40B4-BE49-F238E27FC236}">
                            <a16:creationId xmlns:a16="http://schemas.microsoft.com/office/drawing/2014/main" id="{8A32B501-0938-AB77-A2AF-75CFCC4E504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203" name="Frame 3202">
                          <a:extLst>
                            <a:ext uri="{FF2B5EF4-FFF2-40B4-BE49-F238E27FC236}">
                              <a16:creationId xmlns:a16="http://schemas.microsoft.com/office/drawing/2014/main" id="{83CB1FCD-28F5-2F59-31B4-97D8FD858C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04" name="Frame 3203">
                          <a:extLst>
                            <a:ext uri="{FF2B5EF4-FFF2-40B4-BE49-F238E27FC236}">
                              <a16:creationId xmlns:a16="http://schemas.microsoft.com/office/drawing/2014/main" id="{9A58745C-71DA-9557-ECD8-597EA329DA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05" name="Frame 3204">
                          <a:extLst>
                            <a:ext uri="{FF2B5EF4-FFF2-40B4-BE49-F238E27FC236}">
                              <a16:creationId xmlns:a16="http://schemas.microsoft.com/office/drawing/2014/main" id="{E6FDDCE5-2B4D-EAA2-CC8E-7F4A1E79A2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06" name="Rectangle 3205">
                          <a:extLst>
                            <a:ext uri="{FF2B5EF4-FFF2-40B4-BE49-F238E27FC236}">
                              <a16:creationId xmlns:a16="http://schemas.microsoft.com/office/drawing/2014/main" id="{35A81D9D-6A6C-2D4E-BB22-E76313C6CD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188" name="Hexagon 3187">
                    <a:extLst>
                      <a:ext uri="{FF2B5EF4-FFF2-40B4-BE49-F238E27FC236}">
                        <a16:creationId xmlns:a16="http://schemas.microsoft.com/office/drawing/2014/main" id="{884C6C6A-B488-CC67-7004-08325B6391E1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89" name="Left-right Arrow 3188">
                    <a:extLst>
                      <a:ext uri="{FF2B5EF4-FFF2-40B4-BE49-F238E27FC236}">
                        <a16:creationId xmlns:a16="http://schemas.microsoft.com/office/drawing/2014/main" id="{0144F7C3-6EA0-BD7B-FF7A-C7899882187D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190" name="Left-right Arrow 3189">
                    <a:extLst>
                      <a:ext uri="{FF2B5EF4-FFF2-40B4-BE49-F238E27FC236}">
                        <a16:creationId xmlns:a16="http://schemas.microsoft.com/office/drawing/2014/main" id="{372A2701-D56A-715F-8D05-4A4ECC0C0CA5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191" name="Left-right Arrow 3190">
                    <a:extLst>
                      <a:ext uri="{FF2B5EF4-FFF2-40B4-BE49-F238E27FC236}">
                        <a16:creationId xmlns:a16="http://schemas.microsoft.com/office/drawing/2014/main" id="{34998A9A-1DA1-B742-21B6-8AC69BE350CA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192" name="Left-right Arrow 3191">
                    <a:extLst>
                      <a:ext uri="{FF2B5EF4-FFF2-40B4-BE49-F238E27FC236}">
                        <a16:creationId xmlns:a16="http://schemas.microsoft.com/office/drawing/2014/main" id="{7DF827E8-2676-DA95-6A52-2BB070DA095A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193" name="Left-right Arrow 3192">
                    <a:extLst>
                      <a:ext uri="{FF2B5EF4-FFF2-40B4-BE49-F238E27FC236}">
                        <a16:creationId xmlns:a16="http://schemas.microsoft.com/office/drawing/2014/main" id="{CC051F70-9660-B5F6-DC75-8069FD5954B1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194" name="Left-right Arrow 3193">
                    <a:extLst>
                      <a:ext uri="{FF2B5EF4-FFF2-40B4-BE49-F238E27FC236}">
                        <a16:creationId xmlns:a16="http://schemas.microsoft.com/office/drawing/2014/main" id="{3D2B7446-222B-04FF-9E80-85DB07F1298A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1507" name="Group 1506">
                  <a:extLst>
                    <a:ext uri="{FF2B5EF4-FFF2-40B4-BE49-F238E27FC236}">
                      <a16:creationId xmlns:a16="http://schemas.microsoft.com/office/drawing/2014/main" id="{FF8C70BA-3447-A546-02A5-57EA4D0F0C20}"/>
                    </a:ext>
                  </a:extLst>
                </p:cNvPr>
                <p:cNvGrpSpPr/>
                <p:nvPr/>
              </p:nvGrpSpPr>
              <p:grpSpPr>
                <a:xfrm>
                  <a:off x="1799892" y="89537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3095" name="Group 3094">
                    <a:extLst>
                      <a:ext uri="{FF2B5EF4-FFF2-40B4-BE49-F238E27FC236}">
                        <a16:creationId xmlns:a16="http://schemas.microsoft.com/office/drawing/2014/main" id="{B7EAA9A9-2CED-70E8-10BA-66AB95F4BF13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3103" name="Group 3102">
                      <a:extLst>
                        <a:ext uri="{FF2B5EF4-FFF2-40B4-BE49-F238E27FC236}">
                          <a16:creationId xmlns:a16="http://schemas.microsoft.com/office/drawing/2014/main" id="{48A83ACA-7D9E-4878-A167-6A574B5523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167" name="Group 3166">
                        <a:extLst>
                          <a:ext uri="{FF2B5EF4-FFF2-40B4-BE49-F238E27FC236}">
                            <a16:creationId xmlns:a16="http://schemas.microsoft.com/office/drawing/2014/main" id="{4404DDC3-16B6-4411-3C88-7A0005D71C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83" name="Frame 3182">
                          <a:extLst>
                            <a:ext uri="{FF2B5EF4-FFF2-40B4-BE49-F238E27FC236}">
                              <a16:creationId xmlns:a16="http://schemas.microsoft.com/office/drawing/2014/main" id="{6684A543-AACF-BFBD-61D0-6F96BDB154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84" name="Frame 3183">
                          <a:extLst>
                            <a:ext uri="{FF2B5EF4-FFF2-40B4-BE49-F238E27FC236}">
                              <a16:creationId xmlns:a16="http://schemas.microsoft.com/office/drawing/2014/main" id="{89AE423A-198F-85EF-B974-89C25EB640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85" name="Frame 3184">
                          <a:extLst>
                            <a:ext uri="{FF2B5EF4-FFF2-40B4-BE49-F238E27FC236}">
                              <a16:creationId xmlns:a16="http://schemas.microsoft.com/office/drawing/2014/main" id="{1DB7056C-E79D-382D-DEE9-843C17F908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86" name="Rectangle 3185">
                          <a:extLst>
                            <a:ext uri="{FF2B5EF4-FFF2-40B4-BE49-F238E27FC236}">
                              <a16:creationId xmlns:a16="http://schemas.microsoft.com/office/drawing/2014/main" id="{83A2F1E5-DD40-6A74-56F4-F92D01DD16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68" name="Group 3167">
                        <a:extLst>
                          <a:ext uri="{FF2B5EF4-FFF2-40B4-BE49-F238E27FC236}">
                            <a16:creationId xmlns:a16="http://schemas.microsoft.com/office/drawing/2014/main" id="{5386E8E6-B579-83A0-F437-C3FC54CE930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79" name="Frame 3178">
                          <a:extLst>
                            <a:ext uri="{FF2B5EF4-FFF2-40B4-BE49-F238E27FC236}">
                              <a16:creationId xmlns:a16="http://schemas.microsoft.com/office/drawing/2014/main" id="{8327DA30-890A-5A40-AAA3-4E0206003B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80" name="Frame 3179">
                          <a:extLst>
                            <a:ext uri="{FF2B5EF4-FFF2-40B4-BE49-F238E27FC236}">
                              <a16:creationId xmlns:a16="http://schemas.microsoft.com/office/drawing/2014/main" id="{C037946E-9C4E-37F0-F0B8-49C1DEF630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81" name="Frame 3180">
                          <a:extLst>
                            <a:ext uri="{FF2B5EF4-FFF2-40B4-BE49-F238E27FC236}">
                              <a16:creationId xmlns:a16="http://schemas.microsoft.com/office/drawing/2014/main" id="{FEC691C7-4C1D-C567-4A0A-C0E51D5F12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82" name="Rectangle 3181">
                          <a:extLst>
                            <a:ext uri="{FF2B5EF4-FFF2-40B4-BE49-F238E27FC236}">
                              <a16:creationId xmlns:a16="http://schemas.microsoft.com/office/drawing/2014/main" id="{0B0CD8A4-C6D2-0D6D-49F6-3D892CBA03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69" name="Group 3168">
                        <a:extLst>
                          <a:ext uri="{FF2B5EF4-FFF2-40B4-BE49-F238E27FC236}">
                            <a16:creationId xmlns:a16="http://schemas.microsoft.com/office/drawing/2014/main" id="{6AA171CD-09B0-2E14-C0A7-AC701D5F56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75" name="Frame 3174">
                          <a:extLst>
                            <a:ext uri="{FF2B5EF4-FFF2-40B4-BE49-F238E27FC236}">
                              <a16:creationId xmlns:a16="http://schemas.microsoft.com/office/drawing/2014/main" id="{06D43144-9030-13B5-9262-40B2274E56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76" name="Frame 3175">
                          <a:extLst>
                            <a:ext uri="{FF2B5EF4-FFF2-40B4-BE49-F238E27FC236}">
                              <a16:creationId xmlns:a16="http://schemas.microsoft.com/office/drawing/2014/main" id="{752E460A-9F08-B899-D717-B696E650CF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77" name="Frame 3176">
                          <a:extLst>
                            <a:ext uri="{FF2B5EF4-FFF2-40B4-BE49-F238E27FC236}">
                              <a16:creationId xmlns:a16="http://schemas.microsoft.com/office/drawing/2014/main" id="{F513DD05-F6DB-1096-5BDF-D24981E255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78" name="Rectangle 3177">
                          <a:extLst>
                            <a:ext uri="{FF2B5EF4-FFF2-40B4-BE49-F238E27FC236}">
                              <a16:creationId xmlns:a16="http://schemas.microsoft.com/office/drawing/2014/main" id="{5B8D432F-50D9-1CC9-1E99-942BCC4FBE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70" name="Group 3169">
                        <a:extLst>
                          <a:ext uri="{FF2B5EF4-FFF2-40B4-BE49-F238E27FC236}">
                            <a16:creationId xmlns:a16="http://schemas.microsoft.com/office/drawing/2014/main" id="{604E8C50-3FD6-8AB2-8397-5A65C919350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71" name="Frame 3170">
                          <a:extLst>
                            <a:ext uri="{FF2B5EF4-FFF2-40B4-BE49-F238E27FC236}">
                              <a16:creationId xmlns:a16="http://schemas.microsoft.com/office/drawing/2014/main" id="{A2086B53-D4D2-DC5B-D9D3-BE24DF5450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72" name="Frame 3171">
                          <a:extLst>
                            <a:ext uri="{FF2B5EF4-FFF2-40B4-BE49-F238E27FC236}">
                              <a16:creationId xmlns:a16="http://schemas.microsoft.com/office/drawing/2014/main" id="{41179645-08F0-B99A-D95F-63BCA7EED5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73" name="Frame 3172">
                          <a:extLst>
                            <a:ext uri="{FF2B5EF4-FFF2-40B4-BE49-F238E27FC236}">
                              <a16:creationId xmlns:a16="http://schemas.microsoft.com/office/drawing/2014/main" id="{65DD66CC-AD0B-8B23-442A-A2AB7186B8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74" name="Rectangle 3173">
                          <a:extLst>
                            <a:ext uri="{FF2B5EF4-FFF2-40B4-BE49-F238E27FC236}">
                              <a16:creationId xmlns:a16="http://schemas.microsoft.com/office/drawing/2014/main" id="{7A1A58D4-F1B6-B036-BEF8-9753AF9AC6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04" name="Group 3103">
                      <a:extLst>
                        <a:ext uri="{FF2B5EF4-FFF2-40B4-BE49-F238E27FC236}">
                          <a16:creationId xmlns:a16="http://schemas.microsoft.com/office/drawing/2014/main" id="{9AA4ADAA-5522-EFBA-8A51-74B517FB73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147" name="Group 3146">
                        <a:extLst>
                          <a:ext uri="{FF2B5EF4-FFF2-40B4-BE49-F238E27FC236}">
                            <a16:creationId xmlns:a16="http://schemas.microsoft.com/office/drawing/2014/main" id="{1DCF556A-E920-12C8-21E9-3A372FB15E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63" name="Frame 3162">
                          <a:extLst>
                            <a:ext uri="{FF2B5EF4-FFF2-40B4-BE49-F238E27FC236}">
                              <a16:creationId xmlns:a16="http://schemas.microsoft.com/office/drawing/2014/main" id="{5BD98E90-D53A-5B18-3CA6-BA926A02EE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64" name="Frame 3163">
                          <a:extLst>
                            <a:ext uri="{FF2B5EF4-FFF2-40B4-BE49-F238E27FC236}">
                              <a16:creationId xmlns:a16="http://schemas.microsoft.com/office/drawing/2014/main" id="{398FD921-A851-9837-E1C2-E76E50E1D3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65" name="Frame 3164">
                          <a:extLst>
                            <a:ext uri="{FF2B5EF4-FFF2-40B4-BE49-F238E27FC236}">
                              <a16:creationId xmlns:a16="http://schemas.microsoft.com/office/drawing/2014/main" id="{92189A56-405C-DB57-B86B-4EB86B79AE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66" name="Rectangle 3165">
                          <a:extLst>
                            <a:ext uri="{FF2B5EF4-FFF2-40B4-BE49-F238E27FC236}">
                              <a16:creationId xmlns:a16="http://schemas.microsoft.com/office/drawing/2014/main" id="{169DB619-CB4E-AC32-3DD5-3D54C69E29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48" name="Group 3147">
                        <a:extLst>
                          <a:ext uri="{FF2B5EF4-FFF2-40B4-BE49-F238E27FC236}">
                            <a16:creationId xmlns:a16="http://schemas.microsoft.com/office/drawing/2014/main" id="{0C947913-6BA3-AF0E-8E8A-43D5485AFB2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59" name="Frame 3158">
                          <a:extLst>
                            <a:ext uri="{FF2B5EF4-FFF2-40B4-BE49-F238E27FC236}">
                              <a16:creationId xmlns:a16="http://schemas.microsoft.com/office/drawing/2014/main" id="{3DAA4DB7-1E0B-628C-2D3F-7B92E3E072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60" name="Frame 3159">
                          <a:extLst>
                            <a:ext uri="{FF2B5EF4-FFF2-40B4-BE49-F238E27FC236}">
                              <a16:creationId xmlns:a16="http://schemas.microsoft.com/office/drawing/2014/main" id="{DED46BAA-F4DD-91E7-665C-7DE99380AA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61" name="Frame 3160">
                          <a:extLst>
                            <a:ext uri="{FF2B5EF4-FFF2-40B4-BE49-F238E27FC236}">
                              <a16:creationId xmlns:a16="http://schemas.microsoft.com/office/drawing/2014/main" id="{853AFD7E-47C8-27AF-8CE5-E90DF4EEEC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62" name="Rectangle 3161">
                          <a:extLst>
                            <a:ext uri="{FF2B5EF4-FFF2-40B4-BE49-F238E27FC236}">
                              <a16:creationId xmlns:a16="http://schemas.microsoft.com/office/drawing/2014/main" id="{AC6E3131-91FB-53F5-75BA-7D609A60C5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49" name="Group 3148">
                        <a:extLst>
                          <a:ext uri="{FF2B5EF4-FFF2-40B4-BE49-F238E27FC236}">
                            <a16:creationId xmlns:a16="http://schemas.microsoft.com/office/drawing/2014/main" id="{3FDD603A-000C-D025-CE16-BF8E48E2DA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55" name="Frame 3154">
                          <a:extLst>
                            <a:ext uri="{FF2B5EF4-FFF2-40B4-BE49-F238E27FC236}">
                              <a16:creationId xmlns:a16="http://schemas.microsoft.com/office/drawing/2014/main" id="{09865B9D-CD9A-79BA-DB8C-3DCD9E95A6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56" name="Frame 3155">
                          <a:extLst>
                            <a:ext uri="{FF2B5EF4-FFF2-40B4-BE49-F238E27FC236}">
                              <a16:creationId xmlns:a16="http://schemas.microsoft.com/office/drawing/2014/main" id="{3BA9CD73-C83C-95ED-3BC9-FD8637A95F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57" name="Frame 3156">
                          <a:extLst>
                            <a:ext uri="{FF2B5EF4-FFF2-40B4-BE49-F238E27FC236}">
                              <a16:creationId xmlns:a16="http://schemas.microsoft.com/office/drawing/2014/main" id="{5CCDCA1B-C55E-3B3E-03B6-568E9C591C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58" name="Rectangle 3157">
                          <a:extLst>
                            <a:ext uri="{FF2B5EF4-FFF2-40B4-BE49-F238E27FC236}">
                              <a16:creationId xmlns:a16="http://schemas.microsoft.com/office/drawing/2014/main" id="{6BD308E5-CAF7-110A-9D86-2A5D3BACF2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50" name="Group 3149">
                        <a:extLst>
                          <a:ext uri="{FF2B5EF4-FFF2-40B4-BE49-F238E27FC236}">
                            <a16:creationId xmlns:a16="http://schemas.microsoft.com/office/drawing/2014/main" id="{D2F59671-2291-CC81-D9C4-0C2E0901AF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51" name="Frame 3150">
                          <a:extLst>
                            <a:ext uri="{FF2B5EF4-FFF2-40B4-BE49-F238E27FC236}">
                              <a16:creationId xmlns:a16="http://schemas.microsoft.com/office/drawing/2014/main" id="{F2E568A0-D64B-23FD-D479-9FC88FE0DE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52" name="Frame 3151">
                          <a:extLst>
                            <a:ext uri="{FF2B5EF4-FFF2-40B4-BE49-F238E27FC236}">
                              <a16:creationId xmlns:a16="http://schemas.microsoft.com/office/drawing/2014/main" id="{8AE0898A-A17F-FD52-8E67-A4D1E2A7B3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53" name="Frame 3152">
                          <a:extLst>
                            <a:ext uri="{FF2B5EF4-FFF2-40B4-BE49-F238E27FC236}">
                              <a16:creationId xmlns:a16="http://schemas.microsoft.com/office/drawing/2014/main" id="{69D52B8F-E799-DC3E-9B12-DC0F75A0F9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54" name="Rectangle 3153">
                          <a:extLst>
                            <a:ext uri="{FF2B5EF4-FFF2-40B4-BE49-F238E27FC236}">
                              <a16:creationId xmlns:a16="http://schemas.microsoft.com/office/drawing/2014/main" id="{B3BBFC0C-C258-0BB8-0DEF-934F4DEE12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05" name="Group 3104">
                      <a:extLst>
                        <a:ext uri="{FF2B5EF4-FFF2-40B4-BE49-F238E27FC236}">
                          <a16:creationId xmlns:a16="http://schemas.microsoft.com/office/drawing/2014/main" id="{2F0E1766-1E97-71A2-A099-D88B71BF6F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127" name="Group 3126">
                        <a:extLst>
                          <a:ext uri="{FF2B5EF4-FFF2-40B4-BE49-F238E27FC236}">
                            <a16:creationId xmlns:a16="http://schemas.microsoft.com/office/drawing/2014/main" id="{69940621-9911-7DCF-7071-A8D1467F26B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43" name="Frame 3142">
                          <a:extLst>
                            <a:ext uri="{FF2B5EF4-FFF2-40B4-BE49-F238E27FC236}">
                              <a16:creationId xmlns:a16="http://schemas.microsoft.com/office/drawing/2014/main" id="{55EC627B-392D-D8AF-FBDD-D6DE854CE8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44" name="Frame 3143">
                          <a:extLst>
                            <a:ext uri="{FF2B5EF4-FFF2-40B4-BE49-F238E27FC236}">
                              <a16:creationId xmlns:a16="http://schemas.microsoft.com/office/drawing/2014/main" id="{B0E47B1C-3F31-D39C-35A3-7CEFBE7446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45" name="Frame 3144">
                          <a:extLst>
                            <a:ext uri="{FF2B5EF4-FFF2-40B4-BE49-F238E27FC236}">
                              <a16:creationId xmlns:a16="http://schemas.microsoft.com/office/drawing/2014/main" id="{4ED4FF33-5A02-9001-16D1-ADE1601E22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46" name="Rectangle 3145">
                          <a:extLst>
                            <a:ext uri="{FF2B5EF4-FFF2-40B4-BE49-F238E27FC236}">
                              <a16:creationId xmlns:a16="http://schemas.microsoft.com/office/drawing/2014/main" id="{4CD92D10-8E92-90A8-A835-64776A59A7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28" name="Group 3127">
                        <a:extLst>
                          <a:ext uri="{FF2B5EF4-FFF2-40B4-BE49-F238E27FC236}">
                            <a16:creationId xmlns:a16="http://schemas.microsoft.com/office/drawing/2014/main" id="{8C5A4BAC-2F1B-319D-0552-C7E6C0D3A3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39" name="Frame 3138">
                          <a:extLst>
                            <a:ext uri="{FF2B5EF4-FFF2-40B4-BE49-F238E27FC236}">
                              <a16:creationId xmlns:a16="http://schemas.microsoft.com/office/drawing/2014/main" id="{4E2CF166-92E9-0CDC-B303-DB9B35E2A0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40" name="Frame 3139">
                          <a:extLst>
                            <a:ext uri="{FF2B5EF4-FFF2-40B4-BE49-F238E27FC236}">
                              <a16:creationId xmlns:a16="http://schemas.microsoft.com/office/drawing/2014/main" id="{BE96A0C6-58B9-100D-8C6F-D8979F7E27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41" name="Frame 3140">
                          <a:extLst>
                            <a:ext uri="{FF2B5EF4-FFF2-40B4-BE49-F238E27FC236}">
                              <a16:creationId xmlns:a16="http://schemas.microsoft.com/office/drawing/2014/main" id="{26EFD480-51BE-4CC4-8AAF-1E0E09F6FF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42" name="Rectangle 3141">
                          <a:extLst>
                            <a:ext uri="{FF2B5EF4-FFF2-40B4-BE49-F238E27FC236}">
                              <a16:creationId xmlns:a16="http://schemas.microsoft.com/office/drawing/2014/main" id="{48ADA951-8647-81CA-AFCA-7A17A6C35F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29" name="Group 3128">
                        <a:extLst>
                          <a:ext uri="{FF2B5EF4-FFF2-40B4-BE49-F238E27FC236}">
                            <a16:creationId xmlns:a16="http://schemas.microsoft.com/office/drawing/2014/main" id="{C4C4D57C-B84B-55E0-97DB-2708DF7778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35" name="Frame 3134">
                          <a:extLst>
                            <a:ext uri="{FF2B5EF4-FFF2-40B4-BE49-F238E27FC236}">
                              <a16:creationId xmlns:a16="http://schemas.microsoft.com/office/drawing/2014/main" id="{B83092AA-8685-82AD-8580-4354DC60CD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36" name="Frame 3135">
                          <a:extLst>
                            <a:ext uri="{FF2B5EF4-FFF2-40B4-BE49-F238E27FC236}">
                              <a16:creationId xmlns:a16="http://schemas.microsoft.com/office/drawing/2014/main" id="{248C465F-5767-5D27-056D-CBC532CCAB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37" name="Frame 3136">
                          <a:extLst>
                            <a:ext uri="{FF2B5EF4-FFF2-40B4-BE49-F238E27FC236}">
                              <a16:creationId xmlns:a16="http://schemas.microsoft.com/office/drawing/2014/main" id="{C5A47436-5E99-9CF7-9AFA-558301A041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38" name="Rectangle 3137">
                          <a:extLst>
                            <a:ext uri="{FF2B5EF4-FFF2-40B4-BE49-F238E27FC236}">
                              <a16:creationId xmlns:a16="http://schemas.microsoft.com/office/drawing/2014/main" id="{5128A3B8-B7C3-FF72-D4F0-5F9798AA37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30" name="Group 3129">
                        <a:extLst>
                          <a:ext uri="{FF2B5EF4-FFF2-40B4-BE49-F238E27FC236}">
                            <a16:creationId xmlns:a16="http://schemas.microsoft.com/office/drawing/2014/main" id="{14669720-DDF3-BB14-8027-80C7E4FE175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31" name="Frame 3130">
                          <a:extLst>
                            <a:ext uri="{FF2B5EF4-FFF2-40B4-BE49-F238E27FC236}">
                              <a16:creationId xmlns:a16="http://schemas.microsoft.com/office/drawing/2014/main" id="{81D20F89-F766-ED4A-FBC2-FECD259334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32" name="Frame 3131">
                          <a:extLst>
                            <a:ext uri="{FF2B5EF4-FFF2-40B4-BE49-F238E27FC236}">
                              <a16:creationId xmlns:a16="http://schemas.microsoft.com/office/drawing/2014/main" id="{1E700B49-CA36-71DF-39C4-8E85EC4145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33" name="Frame 3132">
                          <a:extLst>
                            <a:ext uri="{FF2B5EF4-FFF2-40B4-BE49-F238E27FC236}">
                              <a16:creationId xmlns:a16="http://schemas.microsoft.com/office/drawing/2014/main" id="{8D378593-D62F-8C33-851F-C9C09C3FE5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34" name="Rectangle 3133">
                          <a:extLst>
                            <a:ext uri="{FF2B5EF4-FFF2-40B4-BE49-F238E27FC236}">
                              <a16:creationId xmlns:a16="http://schemas.microsoft.com/office/drawing/2014/main" id="{20A71E5F-1D6A-08FE-8D25-968ECF9CFD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06" name="Group 3105">
                      <a:extLst>
                        <a:ext uri="{FF2B5EF4-FFF2-40B4-BE49-F238E27FC236}">
                          <a16:creationId xmlns:a16="http://schemas.microsoft.com/office/drawing/2014/main" id="{438DC3D6-08F7-ABF4-4E58-FFFDFA3385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107" name="Group 3106">
                        <a:extLst>
                          <a:ext uri="{FF2B5EF4-FFF2-40B4-BE49-F238E27FC236}">
                            <a16:creationId xmlns:a16="http://schemas.microsoft.com/office/drawing/2014/main" id="{C37CB298-9B2E-DB65-060C-C58A33E73F4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23" name="Frame 3122">
                          <a:extLst>
                            <a:ext uri="{FF2B5EF4-FFF2-40B4-BE49-F238E27FC236}">
                              <a16:creationId xmlns:a16="http://schemas.microsoft.com/office/drawing/2014/main" id="{1DDEF5EA-EA10-EBD8-33AB-3D33191C73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24" name="Frame 3123">
                          <a:extLst>
                            <a:ext uri="{FF2B5EF4-FFF2-40B4-BE49-F238E27FC236}">
                              <a16:creationId xmlns:a16="http://schemas.microsoft.com/office/drawing/2014/main" id="{FDA1AC2F-3999-2725-6D8D-347813B91F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25" name="Frame 3124">
                          <a:extLst>
                            <a:ext uri="{FF2B5EF4-FFF2-40B4-BE49-F238E27FC236}">
                              <a16:creationId xmlns:a16="http://schemas.microsoft.com/office/drawing/2014/main" id="{5A257906-6B0E-DA58-1B9E-D44D4D8695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26" name="Rectangle 3125">
                          <a:extLst>
                            <a:ext uri="{FF2B5EF4-FFF2-40B4-BE49-F238E27FC236}">
                              <a16:creationId xmlns:a16="http://schemas.microsoft.com/office/drawing/2014/main" id="{3B0229DD-CCD2-9882-1030-B607B7FEB7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08" name="Group 3107">
                        <a:extLst>
                          <a:ext uri="{FF2B5EF4-FFF2-40B4-BE49-F238E27FC236}">
                            <a16:creationId xmlns:a16="http://schemas.microsoft.com/office/drawing/2014/main" id="{B5EAE6F3-CFF2-A7F0-D80B-3E803EECC9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19" name="Frame 3118">
                          <a:extLst>
                            <a:ext uri="{FF2B5EF4-FFF2-40B4-BE49-F238E27FC236}">
                              <a16:creationId xmlns:a16="http://schemas.microsoft.com/office/drawing/2014/main" id="{3E2361E0-7860-F661-A3B1-C6C930ED97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20" name="Frame 3119">
                          <a:extLst>
                            <a:ext uri="{FF2B5EF4-FFF2-40B4-BE49-F238E27FC236}">
                              <a16:creationId xmlns:a16="http://schemas.microsoft.com/office/drawing/2014/main" id="{3A3E7EA3-9218-CFFE-66A4-96C9370ADC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21" name="Frame 3120">
                          <a:extLst>
                            <a:ext uri="{FF2B5EF4-FFF2-40B4-BE49-F238E27FC236}">
                              <a16:creationId xmlns:a16="http://schemas.microsoft.com/office/drawing/2014/main" id="{E4DCE223-40E2-C511-F485-5B21A632AC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22" name="Rectangle 3121">
                          <a:extLst>
                            <a:ext uri="{FF2B5EF4-FFF2-40B4-BE49-F238E27FC236}">
                              <a16:creationId xmlns:a16="http://schemas.microsoft.com/office/drawing/2014/main" id="{EEE84A84-1925-3DE8-81D5-B80D5BFCC7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09" name="Group 3108">
                        <a:extLst>
                          <a:ext uri="{FF2B5EF4-FFF2-40B4-BE49-F238E27FC236}">
                            <a16:creationId xmlns:a16="http://schemas.microsoft.com/office/drawing/2014/main" id="{02CEB2E4-5862-6BD3-8F81-09AC3B82AB5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15" name="Frame 3114">
                          <a:extLst>
                            <a:ext uri="{FF2B5EF4-FFF2-40B4-BE49-F238E27FC236}">
                              <a16:creationId xmlns:a16="http://schemas.microsoft.com/office/drawing/2014/main" id="{AC864721-5A41-601D-8E66-572B592D0F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16" name="Frame 3115">
                          <a:extLst>
                            <a:ext uri="{FF2B5EF4-FFF2-40B4-BE49-F238E27FC236}">
                              <a16:creationId xmlns:a16="http://schemas.microsoft.com/office/drawing/2014/main" id="{CD17E21E-54B7-8B55-7B03-8DAEC829CB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17" name="Frame 3116">
                          <a:extLst>
                            <a:ext uri="{FF2B5EF4-FFF2-40B4-BE49-F238E27FC236}">
                              <a16:creationId xmlns:a16="http://schemas.microsoft.com/office/drawing/2014/main" id="{04748515-81BE-9F5C-A3C3-0043B6FA7F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18" name="Rectangle 3117">
                          <a:extLst>
                            <a:ext uri="{FF2B5EF4-FFF2-40B4-BE49-F238E27FC236}">
                              <a16:creationId xmlns:a16="http://schemas.microsoft.com/office/drawing/2014/main" id="{F4B8FA60-B36A-BAEA-E97D-608797294F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110" name="Group 3109">
                        <a:extLst>
                          <a:ext uri="{FF2B5EF4-FFF2-40B4-BE49-F238E27FC236}">
                            <a16:creationId xmlns:a16="http://schemas.microsoft.com/office/drawing/2014/main" id="{A152691D-7C99-37A4-0348-EE1E7D833C3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111" name="Frame 3110">
                          <a:extLst>
                            <a:ext uri="{FF2B5EF4-FFF2-40B4-BE49-F238E27FC236}">
                              <a16:creationId xmlns:a16="http://schemas.microsoft.com/office/drawing/2014/main" id="{AD790114-36C1-6957-1CB3-EC4276D164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12" name="Frame 3111">
                          <a:extLst>
                            <a:ext uri="{FF2B5EF4-FFF2-40B4-BE49-F238E27FC236}">
                              <a16:creationId xmlns:a16="http://schemas.microsoft.com/office/drawing/2014/main" id="{1A989E28-C8D5-414F-C8F2-91A861113D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13" name="Frame 3112">
                          <a:extLst>
                            <a:ext uri="{FF2B5EF4-FFF2-40B4-BE49-F238E27FC236}">
                              <a16:creationId xmlns:a16="http://schemas.microsoft.com/office/drawing/2014/main" id="{8969A53B-8A40-04DC-A4B2-F181A59E46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114" name="Rectangle 3113">
                          <a:extLst>
                            <a:ext uri="{FF2B5EF4-FFF2-40B4-BE49-F238E27FC236}">
                              <a16:creationId xmlns:a16="http://schemas.microsoft.com/office/drawing/2014/main" id="{C2762ADB-9575-4896-245A-E0A022AC1F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096" name="Hexagon 3095">
                    <a:extLst>
                      <a:ext uri="{FF2B5EF4-FFF2-40B4-BE49-F238E27FC236}">
                        <a16:creationId xmlns:a16="http://schemas.microsoft.com/office/drawing/2014/main" id="{9FC74BA6-66D7-B5AD-41FC-7009181D2CD6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97" name="Left-right Arrow 3096">
                    <a:extLst>
                      <a:ext uri="{FF2B5EF4-FFF2-40B4-BE49-F238E27FC236}">
                        <a16:creationId xmlns:a16="http://schemas.microsoft.com/office/drawing/2014/main" id="{CC564400-2713-8D27-1913-B9D21D30FB55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098" name="Left-right Arrow 3097">
                    <a:extLst>
                      <a:ext uri="{FF2B5EF4-FFF2-40B4-BE49-F238E27FC236}">
                        <a16:creationId xmlns:a16="http://schemas.microsoft.com/office/drawing/2014/main" id="{9D96CA01-9CE1-0DB3-C670-9CDE1FA77C73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099" name="Left-right Arrow 3098">
                    <a:extLst>
                      <a:ext uri="{FF2B5EF4-FFF2-40B4-BE49-F238E27FC236}">
                        <a16:creationId xmlns:a16="http://schemas.microsoft.com/office/drawing/2014/main" id="{2139C740-2C7B-777F-17DF-8C415313273C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100" name="Left-right Arrow 3099">
                    <a:extLst>
                      <a:ext uri="{FF2B5EF4-FFF2-40B4-BE49-F238E27FC236}">
                        <a16:creationId xmlns:a16="http://schemas.microsoft.com/office/drawing/2014/main" id="{5A311713-44ED-7772-67A9-FFDF8C1478BE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101" name="Left-right Arrow 3100">
                    <a:extLst>
                      <a:ext uri="{FF2B5EF4-FFF2-40B4-BE49-F238E27FC236}">
                        <a16:creationId xmlns:a16="http://schemas.microsoft.com/office/drawing/2014/main" id="{4C2F246A-E325-B17C-DACF-F89A93B91FCF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102" name="Left-right Arrow 3101">
                    <a:extLst>
                      <a:ext uri="{FF2B5EF4-FFF2-40B4-BE49-F238E27FC236}">
                        <a16:creationId xmlns:a16="http://schemas.microsoft.com/office/drawing/2014/main" id="{13F8D429-8E68-FEAE-3B4B-210588651C06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1508" name="Group 1507">
                  <a:extLst>
                    <a:ext uri="{FF2B5EF4-FFF2-40B4-BE49-F238E27FC236}">
                      <a16:creationId xmlns:a16="http://schemas.microsoft.com/office/drawing/2014/main" id="{EC2F447E-0298-BB62-0325-AE524B307942}"/>
                    </a:ext>
                  </a:extLst>
                </p:cNvPr>
                <p:cNvGrpSpPr/>
                <p:nvPr/>
              </p:nvGrpSpPr>
              <p:grpSpPr>
                <a:xfrm>
                  <a:off x="2810513" y="894791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3003" name="Group 3002">
                    <a:extLst>
                      <a:ext uri="{FF2B5EF4-FFF2-40B4-BE49-F238E27FC236}">
                        <a16:creationId xmlns:a16="http://schemas.microsoft.com/office/drawing/2014/main" id="{228BFD7C-1F79-DBF8-8790-A632A7E28AD9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3011" name="Group 3010">
                      <a:extLst>
                        <a:ext uri="{FF2B5EF4-FFF2-40B4-BE49-F238E27FC236}">
                          <a16:creationId xmlns:a16="http://schemas.microsoft.com/office/drawing/2014/main" id="{2C3B3E7D-3B55-1E31-C267-054D71E42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075" name="Group 3074">
                        <a:extLst>
                          <a:ext uri="{FF2B5EF4-FFF2-40B4-BE49-F238E27FC236}">
                            <a16:creationId xmlns:a16="http://schemas.microsoft.com/office/drawing/2014/main" id="{2E81377D-DF3E-EB63-3B13-1DF8B2D14A7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91" name="Frame 3090">
                          <a:extLst>
                            <a:ext uri="{FF2B5EF4-FFF2-40B4-BE49-F238E27FC236}">
                              <a16:creationId xmlns:a16="http://schemas.microsoft.com/office/drawing/2014/main" id="{A8DFED23-D987-1B22-4944-C079F091A6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92" name="Frame 3091">
                          <a:extLst>
                            <a:ext uri="{FF2B5EF4-FFF2-40B4-BE49-F238E27FC236}">
                              <a16:creationId xmlns:a16="http://schemas.microsoft.com/office/drawing/2014/main" id="{816D6724-8185-F4AA-A063-FA6861F0B7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93" name="Frame 3092">
                          <a:extLst>
                            <a:ext uri="{FF2B5EF4-FFF2-40B4-BE49-F238E27FC236}">
                              <a16:creationId xmlns:a16="http://schemas.microsoft.com/office/drawing/2014/main" id="{E042E979-C41C-1697-9A61-B4BA6000DB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94" name="Rectangle 3093">
                          <a:extLst>
                            <a:ext uri="{FF2B5EF4-FFF2-40B4-BE49-F238E27FC236}">
                              <a16:creationId xmlns:a16="http://schemas.microsoft.com/office/drawing/2014/main" id="{36E63DFD-4AE2-1542-634E-DB8592D3F2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76" name="Group 3075">
                        <a:extLst>
                          <a:ext uri="{FF2B5EF4-FFF2-40B4-BE49-F238E27FC236}">
                            <a16:creationId xmlns:a16="http://schemas.microsoft.com/office/drawing/2014/main" id="{4F184736-86CE-1EBF-1FD2-74C48DEFA3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87" name="Frame 3086">
                          <a:extLst>
                            <a:ext uri="{FF2B5EF4-FFF2-40B4-BE49-F238E27FC236}">
                              <a16:creationId xmlns:a16="http://schemas.microsoft.com/office/drawing/2014/main" id="{7E4F8F51-E587-B3AD-E011-07D5CF9736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88" name="Frame 3087">
                          <a:extLst>
                            <a:ext uri="{FF2B5EF4-FFF2-40B4-BE49-F238E27FC236}">
                              <a16:creationId xmlns:a16="http://schemas.microsoft.com/office/drawing/2014/main" id="{38E73444-CBD1-E350-62D3-CEBDD9A1E9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89" name="Frame 3088">
                          <a:extLst>
                            <a:ext uri="{FF2B5EF4-FFF2-40B4-BE49-F238E27FC236}">
                              <a16:creationId xmlns:a16="http://schemas.microsoft.com/office/drawing/2014/main" id="{69EBAA60-E984-62B2-D885-E6DB38BDF8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90" name="Rectangle 3089">
                          <a:extLst>
                            <a:ext uri="{FF2B5EF4-FFF2-40B4-BE49-F238E27FC236}">
                              <a16:creationId xmlns:a16="http://schemas.microsoft.com/office/drawing/2014/main" id="{0F2130A9-EC0C-6BA3-818B-EAF23A9623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77" name="Group 3076">
                        <a:extLst>
                          <a:ext uri="{FF2B5EF4-FFF2-40B4-BE49-F238E27FC236}">
                            <a16:creationId xmlns:a16="http://schemas.microsoft.com/office/drawing/2014/main" id="{80717AF7-D894-EF32-F6E9-E2EF3A1D92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83" name="Frame 3082">
                          <a:extLst>
                            <a:ext uri="{FF2B5EF4-FFF2-40B4-BE49-F238E27FC236}">
                              <a16:creationId xmlns:a16="http://schemas.microsoft.com/office/drawing/2014/main" id="{03D4CE89-563C-0105-3AC3-D6421D439E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84" name="Frame 3083">
                          <a:extLst>
                            <a:ext uri="{FF2B5EF4-FFF2-40B4-BE49-F238E27FC236}">
                              <a16:creationId xmlns:a16="http://schemas.microsoft.com/office/drawing/2014/main" id="{2B3CD15B-6BC9-ACAB-1D21-663BCB0556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85" name="Frame 3084">
                          <a:extLst>
                            <a:ext uri="{FF2B5EF4-FFF2-40B4-BE49-F238E27FC236}">
                              <a16:creationId xmlns:a16="http://schemas.microsoft.com/office/drawing/2014/main" id="{FBAC3A24-475C-60DF-875E-BAB17DC283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86" name="Rectangle 3085">
                          <a:extLst>
                            <a:ext uri="{FF2B5EF4-FFF2-40B4-BE49-F238E27FC236}">
                              <a16:creationId xmlns:a16="http://schemas.microsoft.com/office/drawing/2014/main" id="{8B5B4AE2-D0F4-3B51-0816-6E5B4F3CD4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78" name="Group 3077">
                        <a:extLst>
                          <a:ext uri="{FF2B5EF4-FFF2-40B4-BE49-F238E27FC236}">
                            <a16:creationId xmlns:a16="http://schemas.microsoft.com/office/drawing/2014/main" id="{1197992A-8C94-2714-3045-BC0F63ADCDE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79" name="Frame 3078">
                          <a:extLst>
                            <a:ext uri="{FF2B5EF4-FFF2-40B4-BE49-F238E27FC236}">
                              <a16:creationId xmlns:a16="http://schemas.microsoft.com/office/drawing/2014/main" id="{7A040AF1-2753-6418-4D8F-6FA5E18C0A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80" name="Frame 3079">
                          <a:extLst>
                            <a:ext uri="{FF2B5EF4-FFF2-40B4-BE49-F238E27FC236}">
                              <a16:creationId xmlns:a16="http://schemas.microsoft.com/office/drawing/2014/main" id="{EE8DD6E0-56DD-F4EB-A375-65F611979E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81" name="Frame 3080">
                          <a:extLst>
                            <a:ext uri="{FF2B5EF4-FFF2-40B4-BE49-F238E27FC236}">
                              <a16:creationId xmlns:a16="http://schemas.microsoft.com/office/drawing/2014/main" id="{581A16CE-C249-B9E5-1CEC-B17A5B20ED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82" name="Rectangle 3081">
                          <a:extLst>
                            <a:ext uri="{FF2B5EF4-FFF2-40B4-BE49-F238E27FC236}">
                              <a16:creationId xmlns:a16="http://schemas.microsoft.com/office/drawing/2014/main" id="{EDE5F45A-8A80-8F85-D6C5-AF97A558A2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12" name="Group 3011">
                      <a:extLst>
                        <a:ext uri="{FF2B5EF4-FFF2-40B4-BE49-F238E27FC236}">
                          <a16:creationId xmlns:a16="http://schemas.microsoft.com/office/drawing/2014/main" id="{83588C74-77E9-35F3-50D0-F5237A0DE6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055" name="Group 3054">
                        <a:extLst>
                          <a:ext uri="{FF2B5EF4-FFF2-40B4-BE49-F238E27FC236}">
                            <a16:creationId xmlns:a16="http://schemas.microsoft.com/office/drawing/2014/main" id="{5728CF2B-B004-59EF-D934-423A63A56F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71" name="Frame 3070">
                          <a:extLst>
                            <a:ext uri="{FF2B5EF4-FFF2-40B4-BE49-F238E27FC236}">
                              <a16:creationId xmlns:a16="http://schemas.microsoft.com/office/drawing/2014/main" id="{28E46CE2-2572-07D6-63A6-32BD77319B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72" name="Frame 3071">
                          <a:extLst>
                            <a:ext uri="{FF2B5EF4-FFF2-40B4-BE49-F238E27FC236}">
                              <a16:creationId xmlns:a16="http://schemas.microsoft.com/office/drawing/2014/main" id="{DD6ED58B-C132-8DF6-C80A-10A11F34A9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73" name="Frame 3072">
                          <a:extLst>
                            <a:ext uri="{FF2B5EF4-FFF2-40B4-BE49-F238E27FC236}">
                              <a16:creationId xmlns:a16="http://schemas.microsoft.com/office/drawing/2014/main" id="{4A41F637-6825-9E48-0B47-FFCEA1C58C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74" name="Rectangle 3073">
                          <a:extLst>
                            <a:ext uri="{FF2B5EF4-FFF2-40B4-BE49-F238E27FC236}">
                              <a16:creationId xmlns:a16="http://schemas.microsoft.com/office/drawing/2014/main" id="{EE99BA79-0941-9EE5-9C1F-2817DD189A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56" name="Group 3055">
                        <a:extLst>
                          <a:ext uri="{FF2B5EF4-FFF2-40B4-BE49-F238E27FC236}">
                            <a16:creationId xmlns:a16="http://schemas.microsoft.com/office/drawing/2014/main" id="{027FAB43-BF8D-1C99-7268-693058F0FF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67" name="Frame 3066">
                          <a:extLst>
                            <a:ext uri="{FF2B5EF4-FFF2-40B4-BE49-F238E27FC236}">
                              <a16:creationId xmlns:a16="http://schemas.microsoft.com/office/drawing/2014/main" id="{649CBDF8-0415-6A90-D922-D64203D8F0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68" name="Frame 3067">
                          <a:extLst>
                            <a:ext uri="{FF2B5EF4-FFF2-40B4-BE49-F238E27FC236}">
                              <a16:creationId xmlns:a16="http://schemas.microsoft.com/office/drawing/2014/main" id="{E412043A-75F9-1150-D6F2-0A287CCA64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69" name="Frame 3068">
                          <a:extLst>
                            <a:ext uri="{FF2B5EF4-FFF2-40B4-BE49-F238E27FC236}">
                              <a16:creationId xmlns:a16="http://schemas.microsoft.com/office/drawing/2014/main" id="{ECB93F97-A509-E30C-9EB0-D56042BD59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70" name="Rectangle 3069">
                          <a:extLst>
                            <a:ext uri="{FF2B5EF4-FFF2-40B4-BE49-F238E27FC236}">
                              <a16:creationId xmlns:a16="http://schemas.microsoft.com/office/drawing/2014/main" id="{EFC768F1-D5F9-2005-5D1D-EA36357634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57" name="Group 3056">
                        <a:extLst>
                          <a:ext uri="{FF2B5EF4-FFF2-40B4-BE49-F238E27FC236}">
                            <a16:creationId xmlns:a16="http://schemas.microsoft.com/office/drawing/2014/main" id="{3A7B1A07-46AA-BC4E-1EA8-90C73EC2BE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63" name="Frame 3062">
                          <a:extLst>
                            <a:ext uri="{FF2B5EF4-FFF2-40B4-BE49-F238E27FC236}">
                              <a16:creationId xmlns:a16="http://schemas.microsoft.com/office/drawing/2014/main" id="{2119F15B-7067-D1D6-E404-ABB06EF9A3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64" name="Frame 3063">
                          <a:extLst>
                            <a:ext uri="{FF2B5EF4-FFF2-40B4-BE49-F238E27FC236}">
                              <a16:creationId xmlns:a16="http://schemas.microsoft.com/office/drawing/2014/main" id="{B854FBDD-B86A-1A85-3AE5-32B4EAC772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65" name="Frame 3064">
                          <a:extLst>
                            <a:ext uri="{FF2B5EF4-FFF2-40B4-BE49-F238E27FC236}">
                              <a16:creationId xmlns:a16="http://schemas.microsoft.com/office/drawing/2014/main" id="{18FD4B9E-091F-0F31-8024-41176E1D61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66" name="Rectangle 3065">
                          <a:extLst>
                            <a:ext uri="{FF2B5EF4-FFF2-40B4-BE49-F238E27FC236}">
                              <a16:creationId xmlns:a16="http://schemas.microsoft.com/office/drawing/2014/main" id="{762C3E3E-43C2-8A80-CE1B-42C439F836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58" name="Group 3057">
                        <a:extLst>
                          <a:ext uri="{FF2B5EF4-FFF2-40B4-BE49-F238E27FC236}">
                            <a16:creationId xmlns:a16="http://schemas.microsoft.com/office/drawing/2014/main" id="{5A9FE94E-97F3-66B8-B107-D4CDDFD74E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59" name="Frame 3058">
                          <a:extLst>
                            <a:ext uri="{FF2B5EF4-FFF2-40B4-BE49-F238E27FC236}">
                              <a16:creationId xmlns:a16="http://schemas.microsoft.com/office/drawing/2014/main" id="{8CC4483A-19B0-2213-4C74-A5326FEF1C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60" name="Frame 3059">
                          <a:extLst>
                            <a:ext uri="{FF2B5EF4-FFF2-40B4-BE49-F238E27FC236}">
                              <a16:creationId xmlns:a16="http://schemas.microsoft.com/office/drawing/2014/main" id="{7F8C5105-48AE-68B9-EA00-B4B19E0A84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61" name="Frame 3060">
                          <a:extLst>
                            <a:ext uri="{FF2B5EF4-FFF2-40B4-BE49-F238E27FC236}">
                              <a16:creationId xmlns:a16="http://schemas.microsoft.com/office/drawing/2014/main" id="{58C924D5-B501-4EB4-19C4-A418644164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62" name="Rectangle 3061">
                          <a:extLst>
                            <a:ext uri="{FF2B5EF4-FFF2-40B4-BE49-F238E27FC236}">
                              <a16:creationId xmlns:a16="http://schemas.microsoft.com/office/drawing/2014/main" id="{66173763-CB8C-489B-D345-AB79017A73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13" name="Group 3012">
                      <a:extLst>
                        <a:ext uri="{FF2B5EF4-FFF2-40B4-BE49-F238E27FC236}">
                          <a16:creationId xmlns:a16="http://schemas.microsoft.com/office/drawing/2014/main" id="{129EE6B9-FA74-8571-EF22-0F301AFEFB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035" name="Group 3034">
                        <a:extLst>
                          <a:ext uri="{FF2B5EF4-FFF2-40B4-BE49-F238E27FC236}">
                            <a16:creationId xmlns:a16="http://schemas.microsoft.com/office/drawing/2014/main" id="{65A0C8E5-B346-24B0-C39C-BF23058D98C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51" name="Frame 3050">
                          <a:extLst>
                            <a:ext uri="{FF2B5EF4-FFF2-40B4-BE49-F238E27FC236}">
                              <a16:creationId xmlns:a16="http://schemas.microsoft.com/office/drawing/2014/main" id="{A742411C-F387-DE4F-460F-609E347286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52" name="Frame 3051">
                          <a:extLst>
                            <a:ext uri="{FF2B5EF4-FFF2-40B4-BE49-F238E27FC236}">
                              <a16:creationId xmlns:a16="http://schemas.microsoft.com/office/drawing/2014/main" id="{D9E22618-0461-AFB2-1953-CAF2DFBD79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53" name="Frame 3052">
                          <a:extLst>
                            <a:ext uri="{FF2B5EF4-FFF2-40B4-BE49-F238E27FC236}">
                              <a16:creationId xmlns:a16="http://schemas.microsoft.com/office/drawing/2014/main" id="{E970DDB6-3290-DDE3-30F2-6F16E26851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54" name="Rectangle 3053">
                          <a:extLst>
                            <a:ext uri="{FF2B5EF4-FFF2-40B4-BE49-F238E27FC236}">
                              <a16:creationId xmlns:a16="http://schemas.microsoft.com/office/drawing/2014/main" id="{BEE9967A-B705-076E-2185-7050B6C0F5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36" name="Group 3035">
                        <a:extLst>
                          <a:ext uri="{FF2B5EF4-FFF2-40B4-BE49-F238E27FC236}">
                            <a16:creationId xmlns:a16="http://schemas.microsoft.com/office/drawing/2014/main" id="{C7A4D07A-2E23-B2DA-A684-7343E243939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47" name="Frame 3046">
                          <a:extLst>
                            <a:ext uri="{FF2B5EF4-FFF2-40B4-BE49-F238E27FC236}">
                              <a16:creationId xmlns:a16="http://schemas.microsoft.com/office/drawing/2014/main" id="{4D7187FE-248E-C606-5457-82C46F0FCA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48" name="Frame 3047">
                          <a:extLst>
                            <a:ext uri="{FF2B5EF4-FFF2-40B4-BE49-F238E27FC236}">
                              <a16:creationId xmlns:a16="http://schemas.microsoft.com/office/drawing/2014/main" id="{5093E31E-A681-D338-9D78-4DCFAF1F63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49" name="Frame 3048">
                          <a:extLst>
                            <a:ext uri="{FF2B5EF4-FFF2-40B4-BE49-F238E27FC236}">
                              <a16:creationId xmlns:a16="http://schemas.microsoft.com/office/drawing/2014/main" id="{F44D53E0-CB9F-BD90-1778-C5BE3B95BC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50" name="Rectangle 3049">
                          <a:extLst>
                            <a:ext uri="{FF2B5EF4-FFF2-40B4-BE49-F238E27FC236}">
                              <a16:creationId xmlns:a16="http://schemas.microsoft.com/office/drawing/2014/main" id="{7635BF13-325D-2458-0AAA-8D9AAAB8B7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37" name="Group 3036">
                        <a:extLst>
                          <a:ext uri="{FF2B5EF4-FFF2-40B4-BE49-F238E27FC236}">
                            <a16:creationId xmlns:a16="http://schemas.microsoft.com/office/drawing/2014/main" id="{35EF2AF8-6A3D-00A3-E40B-631E3721F1D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43" name="Frame 3042">
                          <a:extLst>
                            <a:ext uri="{FF2B5EF4-FFF2-40B4-BE49-F238E27FC236}">
                              <a16:creationId xmlns:a16="http://schemas.microsoft.com/office/drawing/2014/main" id="{E75AEB2E-2415-4F7E-406D-D819B52C33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44" name="Frame 3043">
                          <a:extLst>
                            <a:ext uri="{FF2B5EF4-FFF2-40B4-BE49-F238E27FC236}">
                              <a16:creationId xmlns:a16="http://schemas.microsoft.com/office/drawing/2014/main" id="{9C635A69-5B53-D252-01F7-EFD3167C07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45" name="Frame 3044">
                          <a:extLst>
                            <a:ext uri="{FF2B5EF4-FFF2-40B4-BE49-F238E27FC236}">
                              <a16:creationId xmlns:a16="http://schemas.microsoft.com/office/drawing/2014/main" id="{685B8433-E9E8-4ACE-9508-2298AC1E1C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46" name="Rectangle 3045">
                          <a:extLst>
                            <a:ext uri="{FF2B5EF4-FFF2-40B4-BE49-F238E27FC236}">
                              <a16:creationId xmlns:a16="http://schemas.microsoft.com/office/drawing/2014/main" id="{B3FA8EC7-0124-ED8E-ABCD-AB8ADC340D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38" name="Group 3037">
                        <a:extLst>
                          <a:ext uri="{FF2B5EF4-FFF2-40B4-BE49-F238E27FC236}">
                            <a16:creationId xmlns:a16="http://schemas.microsoft.com/office/drawing/2014/main" id="{2A2D7199-264B-1BB2-5001-AC8502A164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39" name="Frame 3038">
                          <a:extLst>
                            <a:ext uri="{FF2B5EF4-FFF2-40B4-BE49-F238E27FC236}">
                              <a16:creationId xmlns:a16="http://schemas.microsoft.com/office/drawing/2014/main" id="{3EDA3FCA-F1AE-CAEC-57B0-97F7B3BC17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40" name="Frame 3039">
                          <a:extLst>
                            <a:ext uri="{FF2B5EF4-FFF2-40B4-BE49-F238E27FC236}">
                              <a16:creationId xmlns:a16="http://schemas.microsoft.com/office/drawing/2014/main" id="{B80693BA-6300-519B-56D6-052EF8E8F4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41" name="Frame 3040">
                          <a:extLst>
                            <a:ext uri="{FF2B5EF4-FFF2-40B4-BE49-F238E27FC236}">
                              <a16:creationId xmlns:a16="http://schemas.microsoft.com/office/drawing/2014/main" id="{48784577-75A0-0C23-11C2-3A3181F963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42" name="Rectangle 3041">
                          <a:extLst>
                            <a:ext uri="{FF2B5EF4-FFF2-40B4-BE49-F238E27FC236}">
                              <a16:creationId xmlns:a16="http://schemas.microsoft.com/office/drawing/2014/main" id="{BBE9BB12-4717-234A-CD9F-53479F0BF5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14" name="Group 3013">
                      <a:extLst>
                        <a:ext uri="{FF2B5EF4-FFF2-40B4-BE49-F238E27FC236}">
                          <a16:creationId xmlns:a16="http://schemas.microsoft.com/office/drawing/2014/main" id="{A814D1AC-4D4A-0A2F-702D-BA7E0BD22F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3015" name="Group 3014">
                        <a:extLst>
                          <a:ext uri="{FF2B5EF4-FFF2-40B4-BE49-F238E27FC236}">
                            <a16:creationId xmlns:a16="http://schemas.microsoft.com/office/drawing/2014/main" id="{DE67B88D-62E1-B877-0F42-1A28C9EAACE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31" name="Frame 3030">
                          <a:extLst>
                            <a:ext uri="{FF2B5EF4-FFF2-40B4-BE49-F238E27FC236}">
                              <a16:creationId xmlns:a16="http://schemas.microsoft.com/office/drawing/2014/main" id="{F44A5D98-F414-EC74-040A-8CE8606702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32" name="Frame 3031">
                          <a:extLst>
                            <a:ext uri="{FF2B5EF4-FFF2-40B4-BE49-F238E27FC236}">
                              <a16:creationId xmlns:a16="http://schemas.microsoft.com/office/drawing/2014/main" id="{CEE2AAC0-DB8E-3121-BCA4-60A40BD338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33" name="Frame 3032">
                          <a:extLst>
                            <a:ext uri="{FF2B5EF4-FFF2-40B4-BE49-F238E27FC236}">
                              <a16:creationId xmlns:a16="http://schemas.microsoft.com/office/drawing/2014/main" id="{7E5B8CA0-105F-35ED-B284-459EE5FFBC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34" name="Rectangle 3033">
                          <a:extLst>
                            <a:ext uri="{FF2B5EF4-FFF2-40B4-BE49-F238E27FC236}">
                              <a16:creationId xmlns:a16="http://schemas.microsoft.com/office/drawing/2014/main" id="{20D7A5E2-0221-1F7D-0DAB-6E1CE12B5F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16" name="Group 3015">
                        <a:extLst>
                          <a:ext uri="{FF2B5EF4-FFF2-40B4-BE49-F238E27FC236}">
                            <a16:creationId xmlns:a16="http://schemas.microsoft.com/office/drawing/2014/main" id="{93CED86B-3F28-55AC-DFA3-C9595A3D79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27" name="Frame 3026">
                          <a:extLst>
                            <a:ext uri="{FF2B5EF4-FFF2-40B4-BE49-F238E27FC236}">
                              <a16:creationId xmlns:a16="http://schemas.microsoft.com/office/drawing/2014/main" id="{7F0FDEC8-63B2-5537-77E3-F47263D1F9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28" name="Frame 3027">
                          <a:extLst>
                            <a:ext uri="{FF2B5EF4-FFF2-40B4-BE49-F238E27FC236}">
                              <a16:creationId xmlns:a16="http://schemas.microsoft.com/office/drawing/2014/main" id="{8B096D92-5F7A-E177-B041-6E09C01801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29" name="Frame 3028">
                          <a:extLst>
                            <a:ext uri="{FF2B5EF4-FFF2-40B4-BE49-F238E27FC236}">
                              <a16:creationId xmlns:a16="http://schemas.microsoft.com/office/drawing/2014/main" id="{7FF89C1B-0FCF-869B-2912-33D3F72545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30" name="Rectangle 3029">
                          <a:extLst>
                            <a:ext uri="{FF2B5EF4-FFF2-40B4-BE49-F238E27FC236}">
                              <a16:creationId xmlns:a16="http://schemas.microsoft.com/office/drawing/2014/main" id="{61C085B0-3D9C-2893-DAFA-5BEAD9985A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17" name="Group 3016">
                        <a:extLst>
                          <a:ext uri="{FF2B5EF4-FFF2-40B4-BE49-F238E27FC236}">
                            <a16:creationId xmlns:a16="http://schemas.microsoft.com/office/drawing/2014/main" id="{7A4BD429-FCAD-27E0-A977-B9E7897EBF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23" name="Frame 3022">
                          <a:extLst>
                            <a:ext uri="{FF2B5EF4-FFF2-40B4-BE49-F238E27FC236}">
                              <a16:creationId xmlns:a16="http://schemas.microsoft.com/office/drawing/2014/main" id="{5CD5EECF-42CB-B166-3F99-E8CCF24288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24" name="Frame 3023">
                          <a:extLst>
                            <a:ext uri="{FF2B5EF4-FFF2-40B4-BE49-F238E27FC236}">
                              <a16:creationId xmlns:a16="http://schemas.microsoft.com/office/drawing/2014/main" id="{0ACB824B-6C0F-1909-2FDE-188DB3BE25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25" name="Frame 3024">
                          <a:extLst>
                            <a:ext uri="{FF2B5EF4-FFF2-40B4-BE49-F238E27FC236}">
                              <a16:creationId xmlns:a16="http://schemas.microsoft.com/office/drawing/2014/main" id="{15209D98-E368-D592-C34B-4E1C609827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26" name="Rectangle 3025">
                          <a:extLst>
                            <a:ext uri="{FF2B5EF4-FFF2-40B4-BE49-F238E27FC236}">
                              <a16:creationId xmlns:a16="http://schemas.microsoft.com/office/drawing/2014/main" id="{F2C2ECC0-ACE2-DCAE-6EA6-B002B66F22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3018" name="Group 3017">
                        <a:extLst>
                          <a:ext uri="{FF2B5EF4-FFF2-40B4-BE49-F238E27FC236}">
                            <a16:creationId xmlns:a16="http://schemas.microsoft.com/office/drawing/2014/main" id="{16CE8A34-A3A0-FE0F-F4B2-8C84214C164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3019" name="Frame 3018">
                          <a:extLst>
                            <a:ext uri="{FF2B5EF4-FFF2-40B4-BE49-F238E27FC236}">
                              <a16:creationId xmlns:a16="http://schemas.microsoft.com/office/drawing/2014/main" id="{4A24F848-B03C-E0D6-14A9-42779506EE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20" name="Frame 3019">
                          <a:extLst>
                            <a:ext uri="{FF2B5EF4-FFF2-40B4-BE49-F238E27FC236}">
                              <a16:creationId xmlns:a16="http://schemas.microsoft.com/office/drawing/2014/main" id="{0EE4365F-B4DF-FF23-5AE5-8CBF4A1C04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21" name="Frame 3020">
                          <a:extLst>
                            <a:ext uri="{FF2B5EF4-FFF2-40B4-BE49-F238E27FC236}">
                              <a16:creationId xmlns:a16="http://schemas.microsoft.com/office/drawing/2014/main" id="{E8F23896-6EB6-E2E7-2FAF-C609B43845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22" name="Rectangle 3021">
                          <a:extLst>
                            <a:ext uri="{FF2B5EF4-FFF2-40B4-BE49-F238E27FC236}">
                              <a16:creationId xmlns:a16="http://schemas.microsoft.com/office/drawing/2014/main" id="{BCC698A9-9C63-05CF-97B3-35C2971B68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004" name="Hexagon 3003">
                    <a:extLst>
                      <a:ext uri="{FF2B5EF4-FFF2-40B4-BE49-F238E27FC236}">
                        <a16:creationId xmlns:a16="http://schemas.microsoft.com/office/drawing/2014/main" id="{A3E53771-6A87-D3B7-1253-25E66759E260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05" name="Left-right Arrow 3004">
                    <a:extLst>
                      <a:ext uri="{FF2B5EF4-FFF2-40B4-BE49-F238E27FC236}">
                        <a16:creationId xmlns:a16="http://schemas.microsoft.com/office/drawing/2014/main" id="{7496C32B-25A6-F436-AB80-37220310373D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006" name="Left-right Arrow 3005">
                    <a:extLst>
                      <a:ext uri="{FF2B5EF4-FFF2-40B4-BE49-F238E27FC236}">
                        <a16:creationId xmlns:a16="http://schemas.microsoft.com/office/drawing/2014/main" id="{D86DC3A4-53F9-246E-8F92-F872DB5DA702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007" name="Left-right Arrow 3006">
                    <a:extLst>
                      <a:ext uri="{FF2B5EF4-FFF2-40B4-BE49-F238E27FC236}">
                        <a16:creationId xmlns:a16="http://schemas.microsoft.com/office/drawing/2014/main" id="{D6FA47C3-8981-F92B-1303-9EB01817E4CF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008" name="Left-right Arrow 3007">
                    <a:extLst>
                      <a:ext uri="{FF2B5EF4-FFF2-40B4-BE49-F238E27FC236}">
                        <a16:creationId xmlns:a16="http://schemas.microsoft.com/office/drawing/2014/main" id="{56285888-2AEE-50DC-BE70-5036AA67DCA4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009" name="Left-right Arrow 3008">
                    <a:extLst>
                      <a:ext uri="{FF2B5EF4-FFF2-40B4-BE49-F238E27FC236}">
                        <a16:creationId xmlns:a16="http://schemas.microsoft.com/office/drawing/2014/main" id="{5EF52014-C74D-A6B7-6FC1-847040546826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3010" name="Left-right Arrow 3009">
                    <a:extLst>
                      <a:ext uri="{FF2B5EF4-FFF2-40B4-BE49-F238E27FC236}">
                        <a16:creationId xmlns:a16="http://schemas.microsoft.com/office/drawing/2014/main" id="{E7012196-7F22-F2D0-44AC-DC2DCAE0AB09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1509" name="Group 1508">
                  <a:extLst>
                    <a:ext uri="{FF2B5EF4-FFF2-40B4-BE49-F238E27FC236}">
                      <a16:creationId xmlns:a16="http://schemas.microsoft.com/office/drawing/2014/main" id="{E7971C11-0B0F-725D-C355-6140487693B9}"/>
                    </a:ext>
                  </a:extLst>
                </p:cNvPr>
                <p:cNvGrpSpPr/>
                <p:nvPr/>
              </p:nvGrpSpPr>
              <p:grpSpPr>
                <a:xfrm>
                  <a:off x="3821134" y="894206"/>
                  <a:ext cx="965033" cy="861300"/>
                  <a:chOff x="5088381" y="863003"/>
                  <a:chExt cx="3517137" cy="2915108"/>
                </a:xfrm>
              </p:grpSpPr>
              <p:grpSp>
                <p:nvGrpSpPr>
                  <p:cNvPr id="1510" name="Group 1509">
                    <a:extLst>
                      <a:ext uri="{FF2B5EF4-FFF2-40B4-BE49-F238E27FC236}">
                        <a16:creationId xmlns:a16="http://schemas.microsoft.com/office/drawing/2014/main" id="{1594AB78-BA4B-FC25-64AB-40AA37C8F9A1}"/>
                      </a:ext>
                    </a:extLst>
                  </p:cNvPr>
                  <p:cNvGrpSpPr/>
                  <p:nvPr/>
                </p:nvGrpSpPr>
                <p:grpSpPr>
                  <a:xfrm>
                    <a:off x="5281964" y="863003"/>
                    <a:ext cx="2973977" cy="2915108"/>
                    <a:chOff x="5282293" y="1277745"/>
                    <a:chExt cx="2973977" cy="2915108"/>
                  </a:xfrm>
                </p:grpSpPr>
                <p:grpSp>
                  <p:nvGrpSpPr>
                    <p:cNvPr id="2919" name="Group 2918">
                      <a:extLst>
                        <a:ext uri="{FF2B5EF4-FFF2-40B4-BE49-F238E27FC236}">
                          <a16:creationId xmlns:a16="http://schemas.microsoft.com/office/drawing/2014/main" id="{FC08E3B6-EDDF-D1F5-9854-859374387F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00856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983" name="Group 2982">
                        <a:extLst>
                          <a:ext uri="{FF2B5EF4-FFF2-40B4-BE49-F238E27FC236}">
                            <a16:creationId xmlns:a16="http://schemas.microsoft.com/office/drawing/2014/main" id="{AC1F3247-8BEE-EAF0-B71A-F8B2A95854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99" name="Frame 2998">
                          <a:extLst>
                            <a:ext uri="{FF2B5EF4-FFF2-40B4-BE49-F238E27FC236}">
                              <a16:creationId xmlns:a16="http://schemas.microsoft.com/office/drawing/2014/main" id="{D9CB423A-9353-BF16-CFE0-8C646DC250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00" name="Frame 2999">
                          <a:extLst>
                            <a:ext uri="{FF2B5EF4-FFF2-40B4-BE49-F238E27FC236}">
                              <a16:creationId xmlns:a16="http://schemas.microsoft.com/office/drawing/2014/main" id="{125BF664-9BF4-F987-A6A4-34904955A0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01" name="Frame 3000">
                          <a:extLst>
                            <a:ext uri="{FF2B5EF4-FFF2-40B4-BE49-F238E27FC236}">
                              <a16:creationId xmlns:a16="http://schemas.microsoft.com/office/drawing/2014/main" id="{05A76B0A-9029-2EF9-B807-2F698EAA1A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002" name="Rectangle 3001">
                          <a:extLst>
                            <a:ext uri="{FF2B5EF4-FFF2-40B4-BE49-F238E27FC236}">
                              <a16:creationId xmlns:a16="http://schemas.microsoft.com/office/drawing/2014/main" id="{B19D6310-25C0-EC19-B2AB-7018B222A8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84" name="Group 2983">
                        <a:extLst>
                          <a:ext uri="{FF2B5EF4-FFF2-40B4-BE49-F238E27FC236}">
                            <a16:creationId xmlns:a16="http://schemas.microsoft.com/office/drawing/2014/main" id="{27D5BA26-B8E5-59F3-2A77-582728A25C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95" name="Frame 2994">
                          <a:extLst>
                            <a:ext uri="{FF2B5EF4-FFF2-40B4-BE49-F238E27FC236}">
                              <a16:creationId xmlns:a16="http://schemas.microsoft.com/office/drawing/2014/main" id="{EE1BE3F0-069F-73D5-1A9C-ED847C9C7F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96" name="Frame 2995">
                          <a:extLst>
                            <a:ext uri="{FF2B5EF4-FFF2-40B4-BE49-F238E27FC236}">
                              <a16:creationId xmlns:a16="http://schemas.microsoft.com/office/drawing/2014/main" id="{AA2B9987-114C-640B-B049-15156288BC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97" name="Frame 2996">
                          <a:extLst>
                            <a:ext uri="{FF2B5EF4-FFF2-40B4-BE49-F238E27FC236}">
                              <a16:creationId xmlns:a16="http://schemas.microsoft.com/office/drawing/2014/main" id="{4124951C-0113-D457-52E9-1D0E0943D5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98" name="Rectangle 2997">
                          <a:extLst>
                            <a:ext uri="{FF2B5EF4-FFF2-40B4-BE49-F238E27FC236}">
                              <a16:creationId xmlns:a16="http://schemas.microsoft.com/office/drawing/2014/main" id="{8D75C69F-A99E-C3D3-FCCC-3A65898002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85" name="Group 2984">
                        <a:extLst>
                          <a:ext uri="{FF2B5EF4-FFF2-40B4-BE49-F238E27FC236}">
                            <a16:creationId xmlns:a16="http://schemas.microsoft.com/office/drawing/2014/main" id="{40562623-C8A5-55AF-22C1-A0A11D32296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91" name="Frame 2990">
                          <a:extLst>
                            <a:ext uri="{FF2B5EF4-FFF2-40B4-BE49-F238E27FC236}">
                              <a16:creationId xmlns:a16="http://schemas.microsoft.com/office/drawing/2014/main" id="{71025A77-9B7C-410A-3CFC-38B831CF72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92" name="Frame 2991">
                          <a:extLst>
                            <a:ext uri="{FF2B5EF4-FFF2-40B4-BE49-F238E27FC236}">
                              <a16:creationId xmlns:a16="http://schemas.microsoft.com/office/drawing/2014/main" id="{78D02DD5-3E1C-611F-3573-45FEA592CE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93" name="Frame 2992">
                          <a:extLst>
                            <a:ext uri="{FF2B5EF4-FFF2-40B4-BE49-F238E27FC236}">
                              <a16:creationId xmlns:a16="http://schemas.microsoft.com/office/drawing/2014/main" id="{CDB7200A-990C-05FF-C9EE-454B6AF1DA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94" name="Rectangle 2993">
                          <a:extLst>
                            <a:ext uri="{FF2B5EF4-FFF2-40B4-BE49-F238E27FC236}">
                              <a16:creationId xmlns:a16="http://schemas.microsoft.com/office/drawing/2014/main" id="{6D96CE3B-C506-B5B1-720E-470DD0780B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86" name="Group 2985">
                        <a:extLst>
                          <a:ext uri="{FF2B5EF4-FFF2-40B4-BE49-F238E27FC236}">
                            <a16:creationId xmlns:a16="http://schemas.microsoft.com/office/drawing/2014/main" id="{3F21D391-BCAC-D238-A25A-C24360AF2C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87" name="Frame 2986">
                          <a:extLst>
                            <a:ext uri="{FF2B5EF4-FFF2-40B4-BE49-F238E27FC236}">
                              <a16:creationId xmlns:a16="http://schemas.microsoft.com/office/drawing/2014/main" id="{9BF97278-9628-5EBC-E9B7-71BDFAF6BE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88" name="Frame 2987">
                          <a:extLst>
                            <a:ext uri="{FF2B5EF4-FFF2-40B4-BE49-F238E27FC236}">
                              <a16:creationId xmlns:a16="http://schemas.microsoft.com/office/drawing/2014/main" id="{7585C7C1-253E-A09E-1A01-EF93FA3B3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89" name="Frame 2988">
                          <a:extLst>
                            <a:ext uri="{FF2B5EF4-FFF2-40B4-BE49-F238E27FC236}">
                              <a16:creationId xmlns:a16="http://schemas.microsoft.com/office/drawing/2014/main" id="{C6DF90D0-6C22-1C49-E4A8-8AEA87E4DA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90" name="Rectangle 2989">
                          <a:extLst>
                            <a:ext uri="{FF2B5EF4-FFF2-40B4-BE49-F238E27FC236}">
                              <a16:creationId xmlns:a16="http://schemas.microsoft.com/office/drawing/2014/main" id="{B79C0C04-1731-1879-8CF4-B947292344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920" name="Group 2919">
                      <a:extLst>
                        <a:ext uri="{FF2B5EF4-FFF2-40B4-BE49-F238E27FC236}">
                          <a16:creationId xmlns:a16="http://schemas.microsoft.com/office/drawing/2014/main" id="{231C13DD-4EAC-B3B9-627A-F8AD6385C3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1277745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963" name="Group 2962">
                        <a:extLst>
                          <a:ext uri="{FF2B5EF4-FFF2-40B4-BE49-F238E27FC236}">
                            <a16:creationId xmlns:a16="http://schemas.microsoft.com/office/drawing/2014/main" id="{D8BE89FD-FB3C-F8F7-EB83-4F31F64AC56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79" name="Frame 2978">
                          <a:extLst>
                            <a:ext uri="{FF2B5EF4-FFF2-40B4-BE49-F238E27FC236}">
                              <a16:creationId xmlns:a16="http://schemas.microsoft.com/office/drawing/2014/main" id="{6AD6E6E5-D3B9-1AD3-6AD5-F85B7DF81A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80" name="Frame 2979">
                          <a:extLst>
                            <a:ext uri="{FF2B5EF4-FFF2-40B4-BE49-F238E27FC236}">
                              <a16:creationId xmlns:a16="http://schemas.microsoft.com/office/drawing/2014/main" id="{4C17FF2C-3E99-2743-AE1A-082DED67D8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81" name="Frame 2980">
                          <a:extLst>
                            <a:ext uri="{FF2B5EF4-FFF2-40B4-BE49-F238E27FC236}">
                              <a16:creationId xmlns:a16="http://schemas.microsoft.com/office/drawing/2014/main" id="{4642189A-0010-8FB5-4235-957E59A7CA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82" name="Rectangle 2981">
                          <a:extLst>
                            <a:ext uri="{FF2B5EF4-FFF2-40B4-BE49-F238E27FC236}">
                              <a16:creationId xmlns:a16="http://schemas.microsoft.com/office/drawing/2014/main" id="{D8CDFE3B-8035-F131-A484-01FAE77BFC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64" name="Group 2963">
                        <a:extLst>
                          <a:ext uri="{FF2B5EF4-FFF2-40B4-BE49-F238E27FC236}">
                            <a16:creationId xmlns:a16="http://schemas.microsoft.com/office/drawing/2014/main" id="{1E1C2154-68B2-26BD-97CB-58008325A4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75" name="Frame 2974">
                          <a:extLst>
                            <a:ext uri="{FF2B5EF4-FFF2-40B4-BE49-F238E27FC236}">
                              <a16:creationId xmlns:a16="http://schemas.microsoft.com/office/drawing/2014/main" id="{A83C9D9C-DFA4-6746-5828-7BA8E3AD7C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76" name="Frame 2975">
                          <a:extLst>
                            <a:ext uri="{FF2B5EF4-FFF2-40B4-BE49-F238E27FC236}">
                              <a16:creationId xmlns:a16="http://schemas.microsoft.com/office/drawing/2014/main" id="{74BDA6F4-B7FF-5522-EE52-D8AF77D1BE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77" name="Frame 2976">
                          <a:extLst>
                            <a:ext uri="{FF2B5EF4-FFF2-40B4-BE49-F238E27FC236}">
                              <a16:creationId xmlns:a16="http://schemas.microsoft.com/office/drawing/2014/main" id="{D450EA0A-71CB-1906-35B2-A5EB8F2792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78" name="Rectangle 2977">
                          <a:extLst>
                            <a:ext uri="{FF2B5EF4-FFF2-40B4-BE49-F238E27FC236}">
                              <a16:creationId xmlns:a16="http://schemas.microsoft.com/office/drawing/2014/main" id="{C9961A07-9E5A-4288-198A-AC2B46ACBB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65" name="Group 2964">
                        <a:extLst>
                          <a:ext uri="{FF2B5EF4-FFF2-40B4-BE49-F238E27FC236}">
                            <a16:creationId xmlns:a16="http://schemas.microsoft.com/office/drawing/2014/main" id="{A891406F-7A06-D775-D8A9-FBF66042239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71" name="Frame 2970">
                          <a:extLst>
                            <a:ext uri="{FF2B5EF4-FFF2-40B4-BE49-F238E27FC236}">
                              <a16:creationId xmlns:a16="http://schemas.microsoft.com/office/drawing/2014/main" id="{DC81494B-B7E0-FB10-30D1-4CB3E74FB2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72" name="Frame 2971">
                          <a:extLst>
                            <a:ext uri="{FF2B5EF4-FFF2-40B4-BE49-F238E27FC236}">
                              <a16:creationId xmlns:a16="http://schemas.microsoft.com/office/drawing/2014/main" id="{1EAA3EB1-FD0A-0661-18C2-8805B545E4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73" name="Frame 2972">
                          <a:extLst>
                            <a:ext uri="{FF2B5EF4-FFF2-40B4-BE49-F238E27FC236}">
                              <a16:creationId xmlns:a16="http://schemas.microsoft.com/office/drawing/2014/main" id="{721F03B7-A46C-556D-8538-388C940F06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74" name="Rectangle 2973">
                          <a:extLst>
                            <a:ext uri="{FF2B5EF4-FFF2-40B4-BE49-F238E27FC236}">
                              <a16:creationId xmlns:a16="http://schemas.microsoft.com/office/drawing/2014/main" id="{69008498-9561-04E9-B382-85D7E8BD3A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66" name="Group 2965">
                        <a:extLst>
                          <a:ext uri="{FF2B5EF4-FFF2-40B4-BE49-F238E27FC236}">
                            <a16:creationId xmlns:a16="http://schemas.microsoft.com/office/drawing/2014/main" id="{95F9A55A-E99D-F4B5-BE00-614C30E9F62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67" name="Frame 2966">
                          <a:extLst>
                            <a:ext uri="{FF2B5EF4-FFF2-40B4-BE49-F238E27FC236}">
                              <a16:creationId xmlns:a16="http://schemas.microsoft.com/office/drawing/2014/main" id="{2195ECBD-ED37-1436-C381-F5C0B43DC2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68" name="Frame 2967">
                          <a:extLst>
                            <a:ext uri="{FF2B5EF4-FFF2-40B4-BE49-F238E27FC236}">
                              <a16:creationId xmlns:a16="http://schemas.microsoft.com/office/drawing/2014/main" id="{7E1D9B5D-34D0-26E9-DD98-6F34B565EF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69" name="Frame 2968">
                          <a:extLst>
                            <a:ext uri="{FF2B5EF4-FFF2-40B4-BE49-F238E27FC236}">
                              <a16:creationId xmlns:a16="http://schemas.microsoft.com/office/drawing/2014/main" id="{8B3DCE11-A3CF-5EE6-D9A5-77F5E3427E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70" name="Rectangle 2969">
                          <a:extLst>
                            <a:ext uri="{FF2B5EF4-FFF2-40B4-BE49-F238E27FC236}">
                              <a16:creationId xmlns:a16="http://schemas.microsoft.com/office/drawing/2014/main" id="{99322314-C178-9648-DC38-5A8DE62DA2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921" name="Group 2920">
                      <a:extLst>
                        <a:ext uri="{FF2B5EF4-FFF2-40B4-BE49-F238E27FC236}">
                          <a16:creationId xmlns:a16="http://schemas.microsoft.com/office/drawing/2014/main" id="{90DC02EE-B2B3-E2A8-B5FF-0C232CA445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2733319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943" name="Group 2942">
                        <a:extLst>
                          <a:ext uri="{FF2B5EF4-FFF2-40B4-BE49-F238E27FC236}">
                            <a16:creationId xmlns:a16="http://schemas.microsoft.com/office/drawing/2014/main" id="{3B30F8A4-567C-370C-75A2-2F15B312686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59" name="Frame 2958">
                          <a:extLst>
                            <a:ext uri="{FF2B5EF4-FFF2-40B4-BE49-F238E27FC236}">
                              <a16:creationId xmlns:a16="http://schemas.microsoft.com/office/drawing/2014/main" id="{AE01EB13-04BC-534D-97A2-0ED534AD8D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60" name="Frame 2959">
                          <a:extLst>
                            <a:ext uri="{FF2B5EF4-FFF2-40B4-BE49-F238E27FC236}">
                              <a16:creationId xmlns:a16="http://schemas.microsoft.com/office/drawing/2014/main" id="{221C883F-D5A5-A5D1-C8E0-2606539951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61" name="Frame 2960">
                          <a:extLst>
                            <a:ext uri="{FF2B5EF4-FFF2-40B4-BE49-F238E27FC236}">
                              <a16:creationId xmlns:a16="http://schemas.microsoft.com/office/drawing/2014/main" id="{CA3326BB-7F7F-C14C-39C2-A8943AB40D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62" name="Rectangle 2961">
                          <a:extLst>
                            <a:ext uri="{FF2B5EF4-FFF2-40B4-BE49-F238E27FC236}">
                              <a16:creationId xmlns:a16="http://schemas.microsoft.com/office/drawing/2014/main" id="{6A406DC1-1296-A6C4-74C2-632C64E44E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44" name="Group 2943">
                        <a:extLst>
                          <a:ext uri="{FF2B5EF4-FFF2-40B4-BE49-F238E27FC236}">
                            <a16:creationId xmlns:a16="http://schemas.microsoft.com/office/drawing/2014/main" id="{1E342A0E-BC65-2E48-476E-940C67C96A8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55" name="Frame 2954">
                          <a:extLst>
                            <a:ext uri="{FF2B5EF4-FFF2-40B4-BE49-F238E27FC236}">
                              <a16:creationId xmlns:a16="http://schemas.microsoft.com/office/drawing/2014/main" id="{5BCA4145-B973-5A88-B9D3-92FAA679D5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56" name="Frame 2955">
                          <a:extLst>
                            <a:ext uri="{FF2B5EF4-FFF2-40B4-BE49-F238E27FC236}">
                              <a16:creationId xmlns:a16="http://schemas.microsoft.com/office/drawing/2014/main" id="{9146041D-1B94-8F90-C464-C3FAF3CEAC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57" name="Frame 2956">
                          <a:extLst>
                            <a:ext uri="{FF2B5EF4-FFF2-40B4-BE49-F238E27FC236}">
                              <a16:creationId xmlns:a16="http://schemas.microsoft.com/office/drawing/2014/main" id="{D97E8F56-8500-2409-EB83-A87A887703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58" name="Rectangle 2957">
                          <a:extLst>
                            <a:ext uri="{FF2B5EF4-FFF2-40B4-BE49-F238E27FC236}">
                              <a16:creationId xmlns:a16="http://schemas.microsoft.com/office/drawing/2014/main" id="{0C444CB2-E7FF-B9B3-A9CA-E253C9F863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45" name="Group 2944">
                        <a:extLst>
                          <a:ext uri="{FF2B5EF4-FFF2-40B4-BE49-F238E27FC236}">
                            <a16:creationId xmlns:a16="http://schemas.microsoft.com/office/drawing/2014/main" id="{5CFB7340-AD27-BEA6-6F95-4FBAB6E579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51" name="Frame 2950">
                          <a:extLst>
                            <a:ext uri="{FF2B5EF4-FFF2-40B4-BE49-F238E27FC236}">
                              <a16:creationId xmlns:a16="http://schemas.microsoft.com/office/drawing/2014/main" id="{501B287B-0269-159A-3134-5D5299ADB6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52" name="Frame 2951">
                          <a:extLst>
                            <a:ext uri="{FF2B5EF4-FFF2-40B4-BE49-F238E27FC236}">
                              <a16:creationId xmlns:a16="http://schemas.microsoft.com/office/drawing/2014/main" id="{0336DA49-147C-D32A-61D7-14E47A8C4C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53" name="Frame 2952">
                          <a:extLst>
                            <a:ext uri="{FF2B5EF4-FFF2-40B4-BE49-F238E27FC236}">
                              <a16:creationId xmlns:a16="http://schemas.microsoft.com/office/drawing/2014/main" id="{9288DA0E-88EC-963E-627B-47893FEA07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54" name="Rectangle 2953">
                          <a:extLst>
                            <a:ext uri="{FF2B5EF4-FFF2-40B4-BE49-F238E27FC236}">
                              <a16:creationId xmlns:a16="http://schemas.microsoft.com/office/drawing/2014/main" id="{5E5AA193-D073-66C0-4A4F-163A308AC1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46" name="Group 2945">
                        <a:extLst>
                          <a:ext uri="{FF2B5EF4-FFF2-40B4-BE49-F238E27FC236}">
                            <a16:creationId xmlns:a16="http://schemas.microsoft.com/office/drawing/2014/main" id="{5569EAD5-269B-63C2-AD4E-880B75BD15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47" name="Frame 2946">
                          <a:extLst>
                            <a:ext uri="{FF2B5EF4-FFF2-40B4-BE49-F238E27FC236}">
                              <a16:creationId xmlns:a16="http://schemas.microsoft.com/office/drawing/2014/main" id="{10349E24-A1B9-EE3A-8FB0-0DC70B80AE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48" name="Frame 2947">
                          <a:extLst>
                            <a:ext uri="{FF2B5EF4-FFF2-40B4-BE49-F238E27FC236}">
                              <a16:creationId xmlns:a16="http://schemas.microsoft.com/office/drawing/2014/main" id="{9F5CBEE8-F549-EB70-B5E8-8BDF161AE3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49" name="Frame 2948">
                          <a:extLst>
                            <a:ext uri="{FF2B5EF4-FFF2-40B4-BE49-F238E27FC236}">
                              <a16:creationId xmlns:a16="http://schemas.microsoft.com/office/drawing/2014/main" id="{2F40C0D7-5C77-FABE-8407-9456E8A011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50" name="Rectangle 2949">
                          <a:extLst>
                            <a:ext uri="{FF2B5EF4-FFF2-40B4-BE49-F238E27FC236}">
                              <a16:creationId xmlns:a16="http://schemas.microsoft.com/office/drawing/2014/main" id="{F958C74D-9085-0FB5-DB39-B2C0EDC56F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922" name="Group 2921">
                      <a:extLst>
                        <a:ext uri="{FF2B5EF4-FFF2-40B4-BE49-F238E27FC236}">
                          <a16:creationId xmlns:a16="http://schemas.microsoft.com/office/drawing/2014/main" id="{B3B6799D-B9E2-AFAD-A850-1F7366DA6D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2293" y="3458074"/>
                      <a:ext cx="2973977" cy="734779"/>
                      <a:chOff x="5135504" y="1125345"/>
                      <a:chExt cx="2973977" cy="734779"/>
                    </a:xfrm>
                  </p:grpSpPr>
                  <p:grpSp>
                    <p:nvGrpSpPr>
                      <p:cNvPr id="2923" name="Group 2922">
                        <a:extLst>
                          <a:ext uri="{FF2B5EF4-FFF2-40B4-BE49-F238E27FC236}">
                            <a16:creationId xmlns:a16="http://schemas.microsoft.com/office/drawing/2014/main" id="{A9784264-1343-76D6-000C-ADDB0877A5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5504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39" name="Frame 2938">
                          <a:extLst>
                            <a:ext uri="{FF2B5EF4-FFF2-40B4-BE49-F238E27FC236}">
                              <a16:creationId xmlns:a16="http://schemas.microsoft.com/office/drawing/2014/main" id="{911B5F90-CD6D-B65C-A3E4-CD99218926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40" name="Frame 2939">
                          <a:extLst>
                            <a:ext uri="{FF2B5EF4-FFF2-40B4-BE49-F238E27FC236}">
                              <a16:creationId xmlns:a16="http://schemas.microsoft.com/office/drawing/2014/main" id="{58188910-9CBF-B8AC-68F3-48DC7A0C08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41" name="Frame 2940">
                          <a:extLst>
                            <a:ext uri="{FF2B5EF4-FFF2-40B4-BE49-F238E27FC236}">
                              <a16:creationId xmlns:a16="http://schemas.microsoft.com/office/drawing/2014/main" id="{B0973D5A-5077-6123-E8E6-16D3F3CF28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42" name="Rectangle 2941">
                          <a:extLst>
                            <a:ext uri="{FF2B5EF4-FFF2-40B4-BE49-F238E27FC236}">
                              <a16:creationId xmlns:a16="http://schemas.microsoft.com/office/drawing/2014/main" id="{C47B6280-4B7F-4878-6412-EC8D1E9D22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24" name="Group 2923">
                        <a:extLst>
                          <a:ext uri="{FF2B5EF4-FFF2-40B4-BE49-F238E27FC236}">
                            <a16:creationId xmlns:a16="http://schemas.microsoft.com/office/drawing/2014/main" id="{192AF539-C3E4-DA47-8EF2-3D791C8CEBB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6882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35" name="Frame 2934">
                          <a:extLst>
                            <a:ext uri="{FF2B5EF4-FFF2-40B4-BE49-F238E27FC236}">
                              <a16:creationId xmlns:a16="http://schemas.microsoft.com/office/drawing/2014/main" id="{CE22E701-A50B-8BE8-67D3-18B3635A45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36" name="Frame 2935">
                          <a:extLst>
                            <a:ext uri="{FF2B5EF4-FFF2-40B4-BE49-F238E27FC236}">
                              <a16:creationId xmlns:a16="http://schemas.microsoft.com/office/drawing/2014/main" id="{91327653-A96E-7045-B450-334F6A1DB8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37" name="Frame 2936">
                          <a:extLst>
                            <a:ext uri="{FF2B5EF4-FFF2-40B4-BE49-F238E27FC236}">
                              <a16:creationId xmlns:a16="http://schemas.microsoft.com/office/drawing/2014/main" id="{7E99700B-068C-1E6E-41B7-896AE000CC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38" name="Rectangle 2937">
                          <a:extLst>
                            <a:ext uri="{FF2B5EF4-FFF2-40B4-BE49-F238E27FC236}">
                              <a16:creationId xmlns:a16="http://schemas.microsoft.com/office/drawing/2014/main" id="{76FC4BC5-4D51-9FC8-D493-741336ECD9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25" name="Group 2924">
                        <a:extLst>
                          <a:ext uri="{FF2B5EF4-FFF2-40B4-BE49-F238E27FC236}">
                            <a16:creationId xmlns:a16="http://schemas.microsoft.com/office/drawing/2014/main" id="{1F6DC5F9-3147-5547-1BEB-FABB5904932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5393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31" name="Frame 2930">
                          <a:extLst>
                            <a:ext uri="{FF2B5EF4-FFF2-40B4-BE49-F238E27FC236}">
                              <a16:creationId xmlns:a16="http://schemas.microsoft.com/office/drawing/2014/main" id="{1EE070D5-8CE9-94AB-5781-15B0273224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32" name="Frame 2931">
                          <a:extLst>
                            <a:ext uri="{FF2B5EF4-FFF2-40B4-BE49-F238E27FC236}">
                              <a16:creationId xmlns:a16="http://schemas.microsoft.com/office/drawing/2014/main" id="{3898041F-0DC2-50BD-D0F8-E8BECF16B9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33" name="Frame 2932">
                          <a:extLst>
                            <a:ext uri="{FF2B5EF4-FFF2-40B4-BE49-F238E27FC236}">
                              <a16:creationId xmlns:a16="http://schemas.microsoft.com/office/drawing/2014/main" id="{E5592F37-F007-E448-AFAB-289EB76411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34" name="Rectangle 2933">
                          <a:extLst>
                            <a:ext uri="{FF2B5EF4-FFF2-40B4-BE49-F238E27FC236}">
                              <a16:creationId xmlns:a16="http://schemas.microsoft.com/office/drawing/2014/main" id="{D7610F3D-5629-B31E-5DC4-874DE570A1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  <p:grpSp>
                    <p:nvGrpSpPr>
                      <p:cNvPr id="2926" name="Group 2925">
                        <a:extLst>
                          <a:ext uri="{FF2B5EF4-FFF2-40B4-BE49-F238E27FC236}">
                            <a16:creationId xmlns:a16="http://schemas.microsoft.com/office/drawing/2014/main" id="{1ECC6A47-3789-BC27-8081-B3265F5F15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8367" y="1125345"/>
                        <a:ext cx="751114" cy="734779"/>
                        <a:chOff x="947058" y="3682843"/>
                        <a:chExt cx="2217647" cy="2019299"/>
                      </a:xfrm>
                    </p:grpSpPr>
                    <p:sp>
                      <p:nvSpPr>
                        <p:cNvPr id="2927" name="Frame 2926">
                          <a:extLst>
                            <a:ext uri="{FF2B5EF4-FFF2-40B4-BE49-F238E27FC236}">
                              <a16:creationId xmlns:a16="http://schemas.microsoft.com/office/drawing/2014/main" id="{7416BA03-E1BB-9579-C5B5-1C4C64827F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3682843"/>
                          <a:ext cx="2217647" cy="2013857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28" name="Frame 2927">
                          <a:extLst>
                            <a:ext uri="{FF2B5EF4-FFF2-40B4-BE49-F238E27FC236}">
                              <a16:creationId xmlns:a16="http://schemas.microsoft.com/office/drawing/2014/main" id="{21346C83-E2B3-9A4A-7640-323D4D23C4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55881" y="3688285"/>
                          <a:ext cx="1108824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29" name="Frame 2928">
                          <a:extLst>
                            <a:ext uri="{FF2B5EF4-FFF2-40B4-BE49-F238E27FC236}">
                              <a16:creationId xmlns:a16="http://schemas.microsoft.com/office/drawing/2014/main" id="{CA4D8DF3-1554-587D-87FB-61987D6752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7058" y="4692492"/>
                          <a:ext cx="1108823" cy="1009650"/>
                        </a:xfrm>
                        <a:prstGeom prst="frame">
                          <a:avLst>
                            <a:gd name="adj1" fmla="val 1149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black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2930" name="Rectangle 2929">
                          <a:extLst>
                            <a:ext uri="{FF2B5EF4-FFF2-40B4-BE49-F238E27FC236}">
                              <a16:creationId xmlns:a16="http://schemas.microsoft.com/office/drawing/2014/main" id="{42FD9FC2-055C-3DCE-8B34-8F04079395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0324" y="4412185"/>
                          <a:ext cx="751115" cy="55517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8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T" sz="1350">
                            <a:solidFill>
                              <a:prstClr val="white"/>
                            </a:solidFill>
                            <a:latin typeface="Calibri" panose="020F0502020204030204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511" name="Hexagon 1510">
                    <a:extLst>
                      <a:ext uri="{FF2B5EF4-FFF2-40B4-BE49-F238E27FC236}">
                        <a16:creationId xmlns:a16="http://schemas.microsoft.com/office/drawing/2014/main" id="{D5032919-32E2-1E82-66B9-5C9A40505923}"/>
                      </a:ext>
                    </a:extLst>
                  </p:cNvPr>
                  <p:cNvSpPr/>
                  <p:nvPr/>
                </p:nvSpPr>
                <p:spPr>
                  <a:xfrm>
                    <a:off x="6410425" y="2076737"/>
                    <a:ext cx="721895" cy="489771"/>
                  </a:xfrm>
                  <a:prstGeom prst="hexagon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12" name="Left-right Arrow 1511">
                    <a:extLst>
                      <a:ext uri="{FF2B5EF4-FFF2-40B4-BE49-F238E27FC236}">
                        <a16:creationId xmlns:a16="http://schemas.microsoft.com/office/drawing/2014/main" id="{1348D4C6-6AE9-81D9-849C-EC581A759D27}"/>
                      </a:ext>
                    </a:extLst>
                  </p:cNvPr>
                  <p:cNvSpPr/>
                  <p:nvPr/>
                </p:nvSpPr>
                <p:spPr>
                  <a:xfrm>
                    <a:off x="7132319" y="2215744"/>
                    <a:ext cx="1473199" cy="200197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513" name="Left-right Arrow 1512">
                    <a:extLst>
                      <a:ext uri="{FF2B5EF4-FFF2-40B4-BE49-F238E27FC236}">
                        <a16:creationId xmlns:a16="http://schemas.microsoft.com/office/drawing/2014/main" id="{38124482-5995-E6B7-F246-9F4F31F0CA63}"/>
                      </a:ext>
                    </a:extLst>
                  </p:cNvPr>
                  <p:cNvSpPr/>
                  <p:nvPr/>
                </p:nvSpPr>
                <p:spPr>
                  <a:xfrm>
                    <a:off x="5088381" y="2228828"/>
                    <a:ext cx="1322045" cy="187114"/>
                  </a:xfrm>
                  <a:prstGeom prst="left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514" name="Left-right Arrow 1513">
                    <a:extLst>
                      <a:ext uri="{FF2B5EF4-FFF2-40B4-BE49-F238E27FC236}">
                        <a16:creationId xmlns:a16="http://schemas.microsoft.com/office/drawing/2014/main" id="{804CF75C-8C2A-8697-663D-3F4ED9BA346F}"/>
                      </a:ext>
                    </a:extLst>
                  </p:cNvPr>
                  <p:cNvSpPr/>
                  <p:nvPr/>
                </p:nvSpPr>
                <p:spPr>
                  <a:xfrm>
                    <a:off x="5088381" y="1626763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515" name="Left-right Arrow 1514">
                    <a:extLst>
                      <a:ext uri="{FF2B5EF4-FFF2-40B4-BE49-F238E27FC236}">
                        <a16:creationId xmlns:a16="http://schemas.microsoft.com/office/drawing/2014/main" id="{EC6BE0C6-241D-B986-B0C4-22A983484611}"/>
                      </a:ext>
                    </a:extLst>
                  </p:cNvPr>
                  <p:cNvSpPr/>
                  <p:nvPr/>
                </p:nvSpPr>
                <p:spPr>
                  <a:xfrm>
                    <a:off x="5088381" y="925337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1516" name="Left-right Arrow 1515">
                    <a:extLst>
                      <a:ext uri="{FF2B5EF4-FFF2-40B4-BE49-F238E27FC236}">
                        <a16:creationId xmlns:a16="http://schemas.microsoft.com/office/drawing/2014/main" id="{F98291DB-E969-9178-00E2-B3D0EEBEB58C}"/>
                      </a:ext>
                    </a:extLst>
                  </p:cNvPr>
                  <p:cNvSpPr/>
                  <p:nvPr/>
                </p:nvSpPr>
                <p:spPr>
                  <a:xfrm>
                    <a:off x="5115812" y="2811861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2918" name="Left-right Arrow 2917">
                    <a:extLst>
                      <a:ext uri="{FF2B5EF4-FFF2-40B4-BE49-F238E27FC236}">
                        <a16:creationId xmlns:a16="http://schemas.microsoft.com/office/drawing/2014/main" id="{BA7E907F-9B0C-CA7A-5327-4C457CFD30AE}"/>
                      </a:ext>
                    </a:extLst>
                  </p:cNvPr>
                  <p:cNvSpPr/>
                  <p:nvPr/>
                </p:nvSpPr>
                <p:spPr>
                  <a:xfrm>
                    <a:off x="5115812" y="3516672"/>
                    <a:ext cx="3489706" cy="200197"/>
                  </a:xfrm>
                  <a:prstGeom prst="leftRightArrow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</p:grpSp>
        </p:grpSp>
        <p:sp>
          <p:nvSpPr>
            <p:cNvPr id="4395" name="Frame 4394">
              <a:extLst>
                <a:ext uri="{FF2B5EF4-FFF2-40B4-BE49-F238E27FC236}">
                  <a16:creationId xmlns:a16="http://schemas.microsoft.com/office/drawing/2014/main" id="{7B0B56CF-BF08-4719-33B7-4490D69C3B78}"/>
                </a:ext>
              </a:extLst>
            </p:cNvPr>
            <p:cNvSpPr/>
            <p:nvPr/>
          </p:nvSpPr>
          <p:spPr>
            <a:xfrm>
              <a:off x="3860732" y="1389413"/>
              <a:ext cx="566785" cy="2873829"/>
            </a:xfrm>
            <a:prstGeom prst="frame">
              <a:avLst>
                <a:gd name="adj1" fmla="val 2024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2C7BF2-4C6D-C8D9-8EBC-4336D91ADD0E}"/>
                </a:ext>
              </a:extLst>
            </p:cNvPr>
            <p:cNvSpPr txBox="1"/>
            <p:nvPr/>
          </p:nvSpPr>
          <p:spPr>
            <a:xfrm>
              <a:off x="3930994" y="1515682"/>
              <a:ext cx="440284" cy="287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/>
                <a:t>...</a:t>
              </a:r>
            </a:p>
            <a:p>
              <a:pPr algn="ctr"/>
              <a:endParaRPr lang="en-IT"/>
            </a:p>
            <a:p>
              <a:pPr algn="ctr"/>
              <a:endParaRPr lang="en-IT"/>
            </a:p>
            <a:p>
              <a:pPr algn="ctr"/>
              <a:r>
                <a:rPr lang="en-IT"/>
                <a:t>...</a:t>
              </a:r>
            </a:p>
            <a:p>
              <a:pPr algn="ctr"/>
              <a:endParaRPr lang="en-IT"/>
            </a:p>
            <a:p>
              <a:pPr algn="ctr"/>
              <a:r>
                <a:rPr lang="en-IT"/>
                <a:t>...</a:t>
              </a:r>
            </a:p>
            <a:p>
              <a:pPr algn="ctr"/>
              <a:endParaRPr lang="en-IT"/>
            </a:p>
            <a:p>
              <a:pPr algn="ctr"/>
              <a:endParaRPr lang="en-IT"/>
            </a:p>
            <a:p>
              <a:pPr algn="ctr"/>
              <a:r>
                <a:rPr lang="en-IT"/>
                <a:t>...</a:t>
              </a:r>
            </a:p>
            <a:p>
              <a:pPr algn="ctr"/>
              <a:endParaRPr lang="en-IT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77B35A-FD5E-739C-B19A-26316C83A3EE}"/>
                </a:ext>
              </a:extLst>
            </p:cNvPr>
            <p:cNvGrpSpPr/>
            <p:nvPr/>
          </p:nvGrpSpPr>
          <p:grpSpPr>
            <a:xfrm>
              <a:off x="501994" y="1434597"/>
              <a:ext cx="566785" cy="2813583"/>
              <a:chOff x="501994" y="1449659"/>
              <a:chExt cx="566785" cy="2813583"/>
            </a:xfrm>
          </p:grpSpPr>
          <p:sp>
            <p:nvSpPr>
              <p:cNvPr id="2" name="Frame 1">
                <a:extLst>
                  <a:ext uri="{FF2B5EF4-FFF2-40B4-BE49-F238E27FC236}">
                    <a16:creationId xmlns:a16="http://schemas.microsoft.com/office/drawing/2014/main" id="{74BF67E1-2FC6-08E5-3F1D-39B2A17B84D0}"/>
                  </a:ext>
                </a:extLst>
              </p:cNvPr>
              <p:cNvSpPr/>
              <p:nvPr/>
            </p:nvSpPr>
            <p:spPr>
              <a:xfrm>
                <a:off x="501994" y="1449659"/>
                <a:ext cx="566785" cy="2813583"/>
              </a:xfrm>
              <a:prstGeom prst="frame">
                <a:avLst>
                  <a:gd name="adj1" fmla="val 20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11163BF-926F-A2C6-5F0C-024206F5CAD3}"/>
                  </a:ext>
                </a:extLst>
              </p:cNvPr>
              <p:cNvGrpSpPr/>
              <p:nvPr/>
            </p:nvGrpSpPr>
            <p:grpSpPr>
              <a:xfrm>
                <a:off x="531135" y="1530550"/>
                <a:ext cx="509051" cy="2613338"/>
                <a:chOff x="531135" y="1530550"/>
                <a:chExt cx="509051" cy="2613338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74D79153-2A3D-0FF0-C378-D25A80F30110}"/>
                    </a:ext>
                  </a:extLst>
                </p:cNvPr>
                <p:cNvSpPr/>
                <p:nvPr/>
              </p:nvSpPr>
              <p:spPr>
                <a:xfrm>
                  <a:off x="531135" y="1530550"/>
                  <a:ext cx="509051" cy="434189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T" sz="1000">
                      <a:solidFill>
                        <a:schemeClr val="tx1"/>
                      </a:solidFill>
                    </a:rPr>
                    <a:t>R/O</a:t>
                  </a:r>
                </a:p>
              </p:txBody>
            </p:sp>
            <p:sp>
              <p:nvSpPr>
                <p:cNvPr id="4396" name="Rounded Rectangle 4395">
                  <a:extLst>
                    <a:ext uri="{FF2B5EF4-FFF2-40B4-BE49-F238E27FC236}">
                      <a16:creationId xmlns:a16="http://schemas.microsoft.com/office/drawing/2014/main" id="{0A3515BB-3F25-95C7-6024-E3C847EEC4B7}"/>
                    </a:ext>
                  </a:extLst>
                </p:cNvPr>
                <p:cNvSpPr/>
                <p:nvPr/>
              </p:nvSpPr>
              <p:spPr>
                <a:xfrm>
                  <a:off x="531135" y="2256933"/>
                  <a:ext cx="509051" cy="434189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T" sz="1000">
                      <a:solidFill>
                        <a:schemeClr val="tx1"/>
                      </a:solidFill>
                    </a:rPr>
                    <a:t>R/O</a:t>
                  </a:r>
                </a:p>
              </p:txBody>
            </p:sp>
            <p:sp>
              <p:nvSpPr>
                <p:cNvPr id="4397" name="Rounded Rectangle 4396">
                  <a:extLst>
                    <a:ext uri="{FF2B5EF4-FFF2-40B4-BE49-F238E27FC236}">
                      <a16:creationId xmlns:a16="http://schemas.microsoft.com/office/drawing/2014/main" id="{2C44F881-91BA-B8F6-7FAA-538CF6ACABF8}"/>
                    </a:ext>
                  </a:extLst>
                </p:cNvPr>
                <p:cNvSpPr/>
                <p:nvPr/>
              </p:nvSpPr>
              <p:spPr>
                <a:xfrm>
                  <a:off x="531135" y="2983316"/>
                  <a:ext cx="509051" cy="434189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T" sz="1000">
                      <a:solidFill>
                        <a:schemeClr val="tx1"/>
                      </a:solidFill>
                    </a:rPr>
                    <a:t>R/O</a:t>
                  </a:r>
                </a:p>
              </p:txBody>
            </p:sp>
            <p:sp>
              <p:nvSpPr>
                <p:cNvPr id="4398" name="Rounded Rectangle 4397">
                  <a:extLst>
                    <a:ext uri="{FF2B5EF4-FFF2-40B4-BE49-F238E27FC236}">
                      <a16:creationId xmlns:a16="http://schemas.microsoft.com/office/drawing/2014/main" id="{2192DA28-1567-4D0F-49C6-56D46C417218}"/>
                    </a:ext>
                  </a:extLst>
                </p:cNvPr>
                <p:cNvSpPr/>
                <p:nvPr/>
              </p:nvSpPr>
              <p:spPr>
                <a:xfrm>
                  <a:off x="531135" y="3709699"/>
                  <a:ext cx="509051" cy="434189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T" sz="1000">
                      <a:solidFill>
                        <a:schemeClr val="tx1"/>
                      </a:solidFill>
                    </a:rPr>
                    <a:t>R/O</a:t>
                  </a:r>
                </a:p>
              </p:txBody>
            </p:sp>
          </p:grpSp>
        </p:grpSp>
        <p:grpSp>
          <p:nvGrpSpPr>
            <p:cNvPr id="4405" name="Group 4404">
              <a:extLst>
                <a:ext uri="{FF2B5EF4-FFF2-40B4-BE49-F238E27FC236}">
                  <a16:creationId xmlns:a16="http://schemas.microsoft.com/office/drawing/2014/main" id="{D4693AB6-3E7C-51DF-2CBD-C0A4F73AD880}"/>
                </a:ext>
              </a:extLst>
            </p:cNvPr>
            <p:cNvGrpSpPr/>
            <p:nvPr/>
          </p:nvGrpSpPr>
          <p:grpSpPr>
            <a:xfrm>
              <a:off x="7242974" y="1434597"/>
              <a:ext cx="566785" cy="2813583"/>
              <a:chOff x="501994" y="1449659"/>
              <a:chExt cx="566785" cy="2813583"/>
            </a:xfrm>
          </p:grpSpPr>
          <p:sp>
            <p:nvSpPr>
              <p:cNvPr id="4406" name="Frame 4405">
                <a:extLst>
                  <a:ext uri="{FF2B5EF4-FFF2-40B4-BE49-F238E27FC236}">
                    <a16:creationId xmlns:a16="http://schemas.microsoft.com/office/drawing/2014/main" id="{F50EDFA3-04CA-0880-77F6-97566CE65862}"/>
                  </a:ext>
                </a:extLst>
              </p:cNvPr>
              <p:cNvSpPr/>
              <p:nvPr/>
            </p:nvSpPr>
            <p:spPr>
              <a:xfrm>
                <a:off x="501994" y="1449659"/>
                <a:ext cx="566785" cy="2813583"/>
              </a:xfrm>
              <a:prstGeom prst="frame">
                <a:avLst>
                  <a:gd name="adj1" fmla="val 20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407" name="Group 4406">
                <a:extLst>
                  <a:ext uri="{FF2B5EF4-FFF2-40B4-BE49-F238E27FC236}">
                    <a16:creationId xmlns:a16="http://schemas.microsoft.com/office/drawing/2014/main" id="{FE3D2083-ED78-4E1C-8F70-F47EB027478B}"/>
                  </a:ext>
                </a:extLst>
              </p:cNvPr>
              <p:cNvGrpSpPr/>
              <p:nvPr/>
            </p:nvGrpSpPr>
            <p:grpSpPr>
              <a:xfrm>
                <a:off x="531135" y="1530550"/>
                <a:ext cx="509051" cy="2613338"/>
                <a:chOff x="531135" y="1530550"/>
                <a:chExt cx="509051" cy="2613338"/>
              </a:xfrm>
            </p:grpSpPr>
            <p:sp>
              <p:nvSpPr>
                <p:cNvPr id="4408" name="Rounded Rectangle 4407">
                  <a:extLst>
                    <a:ext uri="{FF2B5EF4-FFF2-40B4-BE49-F238E27FC236}">
                      <a16:creationId xmlns:a16="http://schemas.microsoft.com/office/drawing/2014/main" id="{45A461F7-6B6E-414C-72E4-D3294C059B37}"/>
                    </a:ext>
                  </a:extLst>
                </p:cNvPr>
                <p:cNvSpPr/>
                <p:nvPr/>
              </p:nvSpPr>
              <p:spPr>
                <a:xfrm>
                  <a:off x="531135" y="1530550"/>
                  <a:ext cx="509051" cy="434189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T" sz="1000">
                      <a:solidFill>
                        <a:schemeClr val="tx1"/>
                      </a:solidFill>
                    </a:rPr>
                    <a:t>R/O</a:t>
                  </a:r>
                </a:p>
              </p:txBody>
            </p:sp>
            <p:sp>
              <p:nvSpPr>
                <p:cNvPr id="4409" name="Rounded Rectangle 4408">
                  <a:extLst>
                    <a:ext uri="{FF2B5EF4-FFF2-40B4-BE49-F238E27FC236}">
                      <a16:creationId xmlns:a16="http://schemas.microsoft.com/office/drawing/2014/main" id="{E159DAEA-7AEF-429F-0B52-5D2A3B2ECE7E}"/>
                    </a:ext>
                  </a:extLst>
                </p:cNvPr>
                <p:cNvSpPr/>
                <p:nvPr/>
              </p:nvSpPr>
              <p:spPr>
                <a:xfrm>
                  <a:off x="531135" y="2256933"/>
                  <a:ext cx="509051" cy="434189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T" sz="1000">
                      <a:solidFill>
                        <a:schemeClr val="tx1"/>
                      </a:solidFill>
                    </a:rPr>
                    <a:t>R/O</a:t>
                  </a:r>
                </a:p>
              </p:txBody>
            </p:sp>
            <p:sp>
              <p:nvSpPr>
                <p:cNvPr id="4410" name="Rounded Rectangle 4409">
                  <a:extLst>
                    <a:ext uri="{FF2B5EF4-FFF2-40B4-BE49-F238E27FC236}">
                      <a16:creationId xmlns:a16="http://schemas.microsoft.com/office/drawing/2014/main" id="{87A8FE39-E823-B742-15D8-0B3078C37F0A}"/>
                    </a:ext>
                  </a:extLst>
                </p:cNvPr>
                <p:cNvSpPr/>
                <p:nvPr/>
              </p:nvSpPr>
              <p:spPr>
                <a:xfrm>
                  <a:off x="531135" y="2983316"/>
                  <a:ext cx="509051" cy="434189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T" sz="1000">
                      <a:solidFill>
                        <a:schemeClr val="tx1"/>
                      </a:solidFill>
                    </a:rPr>
                    <a:t>R/O</a:t>
                  </a:r>
                </a:p>
              </p:txBody>
            </p:sp>
            <p:sp>
              <p:nvSpPr>
                <p:cNvPr id="4411" name="Rounded Rectangle 4410">
                  <a:extLst>
                    <a:ext uri="{FF2B5EF4-FFF2-40B4-BE49-F238E27FC236}">
                      <a16:creationId xmlns:a16="http://schemas.microsoft.com/office/drawing/2014/main" id="{2E386A7D-B481-86CC-3AE6-73CE901C5D94}"/>
                    </a:ext>
                  </a:extLst>
                </p:cNvPr>
                <p:cNvSpPr/>
                <p:nvPr/>
              </p:nvSpPr>
              <p:spPr>
                <a:xfrm>
                  <a:off x="531135" y="3709699"/>
                  <a:ext cx="509051" cy="434189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T" sz="1000">
                      <a:solidFill>
                        <a:schemeClr val="tx1"/>
                      </a:solidFill>
                    </a:rPr>
                    <a:t>R/O</a:t>
                  </a:r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A56041-6969-C99B-0524-7A5C6C8A5F28}"/>
              </a:ext>
            </a:extLst>
          </p:cNvPr>
          <p:cNvGrpSpPr/>
          <p:nvPr/>
        </p:nvGrpSpPr>
        <p:grpSpPr>
          <a:xfrm>
            <a:off x="1969470" y="904111"/>
            <a:ext cx="4289871" cy="372102"/>
            <a:chOff x="1969470" y="740561"/>
            <a:chExt cx="4289871" cy="3721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AC8333-2E70-A5F6-1741-4ACE02EA04E3}"/>
                </a:ext>
              </a:extLst>
            </p:cNvPr>
            <p:cNvSpPr txBox="1"/>
            <p:nvPr/>
          </p:nvSpPr>
          <p:spPr>
            <a:xfrm>
              <a:off x="1969470" y="743331"/>
              <a:ext cx="740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/>
                <a:t>Tile 1</a:t>
              </a:r>
            </a:p>
          </p:txBody>
        </p:sp>
        <p:sp>
          <p:nvSpPr>
            <p:cNvPr id="4412" name="TextBox 4411">
              <a:extLst>
                <a:ext uri="{FF2B5EF4-FFF2-40B4-BE49-F238E27FC236}">
                  <a16:creationId xmlns:a16="http://schemas.microsoft.com/office/drawing/2014/main" id="{BC5B9065-BBA3-AC01-ED7A-B09656695324}"/>
                </a:ext>
              </a:extLst>
            </p:cNvPr>
            <p:cNvSpPr txBox="1"/>
            <p:nvPr/>
          </p:nvSpPr>
          <p:spPr>
            <a:xfrm>
              <a:off x="5480538" y="740561"/>
              <a:ext cx="778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/>
                <a:t>Tile N</a:t>
              </a:r>
            </a:p>
          </p:txBody>
        </p:sp>
      </p:grpSp>
      <p:pic>
        <p:nvPicPr>
          <p:cNvPr id="4400" name="Picture 4399">
            <a:extLst>
              <a:ext uri="{FF2B5EF4-FFF2-40B4-BE49-F238E27FC236}">
                <a16:creationId xmlns:a16="http://schemas.microsoft.com/office/drawing/2014/main" id="{61A33070-2830-20E7-17F4-028267447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31" y="5154206"/>
            <a:ext cx="7336358" cy="1584071"/>
          </a:xfrm>
          <a:prstGeom prst="rect">
            <a:avLst/>
          </a:prstGeom>
        </p:spPr>
      </p:pic>
      <p:pic>
        <p:nvPicPr>
          <p:cNvPr id="4401" name="Picture 4400">
            <a:extLst>
              <a:ext uri="{FF2B5EF4-FFF2-40B4-BE49-F238E27FC236}">
                <a16:creationId xmlns:a16="http://schemas.microsoft.com/office/drawing/2014/main" id="{7CD1B963-6F38-EE18-F0BA-CEA6DB361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1" y="4174880"/>
            <a:ext cx="7336358" cy="1023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8C782-1F49-6457-9943-1BF391EB30A6}"/>
              </a:ext>
            </a:extLst>
          </p:cNvPr>
          <p:cNvSpPr txBox="1"/>
          <p:nvPr/>
        </p:nvSpPr>
        <p:spPr>
          <a:xfrm>
            <a:off x="7811739" y="5068954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overlapping</a:t>
            </a:r>
          </a:p>
          <a:p>
            <a:r>
              <a:rPr lang="en-IT"/>
              <a:t>staggered</a:t>
            </a:r>
          </a:p>
          <a:p>
            <a:r>
              <a:rPr lang="en-IT"/>
              <a:t>layers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AF3875-7B2A-ABCA-180B-3FA59B3C7340}"/>
              </a:ext>
            </a:extLst>
          </p:cNvPr>
          <p:cNvSpPr txBox="1"/>
          <p:nvPr/>
        </p:nvSpPr>
        <p:spPr>
          <a:xfrm>
            <a:off x="6376282" y="153702"/>
            <a:ext cx="2847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>
                <a:solidFill>
                  <a:srgbClr val="FF0000"/>
                </a:solidFill>
              </a:rPr>
              <a:t>ADA-5D goal is limited</a:t>
            </a:r>
          </a:p>
          <a:p>
            <a:r>
              <a:rPr lang="en-IT">
                <a:solidFill>
                  <a:srgbClr val="FF0000"/>
                </a:solidFill>
              </a:rPr>
              <a:t>to the development</a:t>
            </a:r>
          </a:p>
          <a:p>
            <a:r>
              <a:rPr lang="en-IT">
                <a:solidFill>
                  <a:srgbClr val="FF0000"/>
                </a:solidFill>
              </a:rPr>
              <a:t>of one TILE (or mini-TILE)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357FADE-7551-5EFF-B18B-F05E2FBB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IT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63700603"/>
      </p:ext>
    </p:extLst>
  </p:cSld>
  <p:clrMapOvr>
    <a:masterClrMapping/>
  </p:clrMapOvr>
</p:sld>
</file>

<file path=ppt/theme/theme1.xml><?xml version="1.0" encoding="utf-8"?>
<a:theme xmlns:a="http://schemas.openxmlformats.org/drawingml/2006/main" name="3_galprop">
  <a:themeElements>
    <a:clrScheme name="3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galprop">
  <a:themeElements>
    <a:clrScheme name="4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galprop">
  <a:themeElements>
    <a:clrScheme name="5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21582</TotalTime>
  <Words>1006</Words>
  <Application>Microsoft Office PowerPoint</Application>
  <PresentationFormat>On-screen Show (4:3)</PresentationFormat>
  <Paragraphs>159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굴림</vt:lpstr>
      <vt:lpstr>AdvOT863180fb</vt:lpstr>
      <vt:lpstr>AdvTT2876772e+20</vt:lpstr>
      <vt:lpstr>Arial</vt:lpstr>
      <vt:lpstr>Calibri</vt:lpstr>
      <vt:lpstr>Calibri Light</vt:lpstr>
      <vt:lpstr>Comic Sans MS</vt:lpstr>
      <vt:lpstr>Courier New</vt:lpstr>
      <vt:lpstr>Symbol</vt:lpstr>
      <vt:lpstr>Times New Roman</vt:lpstr>
      <vt:lpstr>Wingdings</vt:lpstr>
      <vt:lpstr>3_galprop</vt:lpstr>
      <vt:lpstr>4_galprop</vt:lpstr>
      <vt:lpstr>5_galprop</vt:lpstr>
      <vt:lpstr>Office Theme</vt:lpstr>
      <vt:lpstr>1_Office Theme</vt:lpstr>
      <vt:lpstr>2_Office Theme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material ADA-5D</vt:lpstr>
      <vt:lpstr>PowerPoint Presentation</vt:lpstr>
      <vt:lpstr>PowerPoint Presentation</vt:lpstr>
      <vt:lpstr>PowerPoint Presentation</vt:lpstr>
    </vt:vector>
  </TitlesOfParts>
  <Manager/>
  <Company>INFN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marrocchesi</dc:creator>
  <cp:keywords/>
  <dc:description/>
  <cp:lastModifiedBy>gianmaria collazuol</cp:lastModifiedBy>
  <cp:revision>501</cp:revision>
  <cp:lastPrinted>2022-04-11T17:26:52Z</cp:lastPrinted>
  <dcterms:created xsi:type="dcterms:W3CDTF">2009-12-20T23:01:00Z</dcterms:created>
  <dcterms:modified xsi:type="dcterms:W3CDTF">2024-07-04T17:56:54Z</dcterms:modified>
  <cp:category/>
</cp:coreProperties>
</file>