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70" r:id="rId4"/>
    <p:sldId id="269" r:id="rId5"/>
    <p:sldId id="257" r:id="rId6"/>
    <p:sldId id="266" r:id="rId7"/>
    <p:sldId id="258" r:id="rId8"/>
    <p:sldId id="265" r:id="rId9"/>
    <p:sldId id="267" r:id="rId10"/>
  </p:sldIdLst>
  <p:sldSz cx="12192000" cy="6858000"/>
  <p:notesSz cx="6858000" cy="9144000"/>
  <p:defaultTextStyle>
    <a:defPPr lvl="0">
      <a:defRPr lang="it-IT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60"/>
  </p:normalViewPr>
  <p:slideViewPr>
    <p:cSldViewPr snapToGrid="0">
      <p:cViewPr varScale="1">
        <p:scale>
          <a:sx n="94" d="100"/>
          <a:sy n="94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114D6-D59E-42AD-B61C-FEBDA2D0F4C2}" type="datetimeFigureOut">
              <a:rPr lang="it-IT" smtClean="0"/>
              <a:t>07/07/24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5F099-0641-4A1E-8849-5CD345DCD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24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67F39-BD3E-7D1C-F9EE-1C747ADA8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089BCE-E0B7-8861-5899-C1CBEFFD5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ABFBA6-78B4-8186-FD86-41EFCF5F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F3409-E7D1-4037-B351-BC7AB99D3E8F}" type="datetime1">
              <a:rPr lang="it-IT" smtClean="0"/>
              <a:t>07/07/24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233040-E795-C272-21E1-92A1839C2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F69127-1181-0574-80CC-23A23BF2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01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ED66D-E617-575C-03A0-5D12FE18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999B12-FCC1-BD23-BD11-17FD62C88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5BE093-9B67-20D5-1654-68B19F0C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51C4-C72B-4601-9D74-83B517188540}" type="datetime1">
              <a:rPr lang="it-IT" smtClean="0"/>
              <a:t>07/07/24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910367-A414-29C5-A88D-07609345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8B8701-013D-E1AC-E9AC-0336C004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10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8D00AFF-7E98-A576-EBC7-8A0915FFA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E23BF8-3060-C742-F38D-EE96D1007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B1DA49-AF26-6B2C-C4B7-2A96D946D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BB92-8418-442B-B04E-02F2AAD1E01F}" type="datetime1">
              <a:rPr lang="it-IT" smtClean="0"/>
              <a:t>07/07/24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60D3BA-AFE6-7593-C1E1-B8909AF7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39A2A3-010B-AD72-274F-17E1D7ED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55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1359E0-EE3E-C032-AA4E-6953A560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7EAC35-BAC3-98E8-D97C-DC8877205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8BD7FD-2355-C0EC-119D-9B41975B6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686F4-EE7D-45CB-81BE-E4920A180D3C}" type="datetime1">
              <a:rPr lang="it-IT" smtClean="0"/>
              <a:t>07/07/24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15A259-8E42-B3F7-62A0-936F23B5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2DA65B-6E82-B8DA-9E7A-EF5638DC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69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C59488-2B15-AEA1-979C-1B8C34D7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CEC2D8-657B-0911-7119-ED9ABC437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D4AEC0-888F-0F55-D40E-076BB1F1D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B1BA-BC9F-4780-9DB7-982126DCC139}" type="datetime1">
              <a:rPr lang="it-IT" smtClean="0"/>
              <a:t>07/07/24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865918-814C-7548-6735-639CC502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086C21-0D14-6A41-7CD1-7AA70223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72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63F908-DD0D-3567-63EF-C6AF14AA3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EAAA27-AAA3-6B71-9082-AE9C48AFB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F2D293-47AC-D20B-1D5C-CD942760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51633E-92BB-2844-4BDA-1FFD4096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ECAB-C3A1-498D-9CEB-B1359626D108}" type="datetime1">
              <a:rPr lang="it-IT" smtClean="0"/>
              <a:t>07/07/24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20F0DD-C462-502E-F296-9912431B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76147A-8382-3BB6-9890-20BAF419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73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A1B609-77C1-5C68-334D-FDDDC9B01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F8E56B-4885-2464-E546-7755FA70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5C95EF-025B-EF13-A1B3-AAF6CCCD2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CD2F16-1D99-A07C-6F9E-8251127A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47C2F79-3C6F-6A30-6BD9-63E6E9693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8A27DE4-0266-5B94-1DD5-FF86BA21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A36E-E8D2-4F72-8B21-C51744627113}" type="datetime1">
              <a:rPr lang="it-IT" smtClean="0"/>
              <a:t>07/07/24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A4FA3D4-2050-0776-500B-A684F9F1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AC4F1D-F110-7F99-2416-0711E7F1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71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6D3E2-C9BA-7DA5-B3CC-F6603168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1F1C2B-975A-06FB-54C4-05766978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399A-75C3-4CEE-AF52-AE9915740930}" type="datetime1">
              <a:rPr lang="it-IT" smtClean="0"/>
              <a:t>07/07/24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E208361-57BF-954C-4953-FD2E894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BEC9B2-DC7F-0B7F-FB63-338884CF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94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675B4D3-C512-7C9B-09AC-C7AF7098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6679-6DDE-440C-8224-1E64842F2CA8}" type="datetime1">
              <a:rPr lang="it-IT" smtClean="0"/>
              <a:t>07/07/24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A28F94C-6A79-F4FC-CA8B-1215C14D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76DE68-7526-1AB2-BAF2-33FC07BA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46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FB67E0-49A8-129C-8F6C-291DD710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52B608-7CDF-C953-803A-C18ACC77F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1648FB-87C3-C683-F5D1-06912FBC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571180-94F1-0DE4-CA5A-7E8141C6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46974-BA59-43E1-B3B7-CC35721DDE91}" type="datetime1">
              <a:rPr lang="it-IT" smtClean="0"/>
              <a:t>07/07/24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597BDE-2682-215F-D2D4-8FFA2F16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767E6F-A3B1-A3A0-03A3-3A0844E5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52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E73FD-EB06-E66D-6913-1D1A60ED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A7A67E-D7AC-7A5B-14AB-5569565FC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D0EA07-3172-843E-B63C-1D9A7B7F4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67D70E-ABEE-8FDE-AF9E-9C778875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19170-3583-4E2E-A737-F77EC2869322}" type="datetime1">
              <a:rPr lang="it-IT" smtClean="0"/>
              <a:t>07/07/24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F0C205-7CE8-8499-316B-0C62D5E4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6C3802-930A-BE0C-5C35-C8253574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23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823819-3E95-81BF-60E1-57D739275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AD077C-A06C-2C71-1D9A-990A16F3B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4F9737-6EE4-62E6-170E-3A8D7E15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575AB8-4957-4CFB-959A-8D040B497081}" type="datetime1">
              <a:rPr lang="it-IT" smtClean="0"/>
              <a:t>07/07/24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D607D2-5318-31FA-3829-F53ABB703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D53E15-64AE-0DFB-12AF-55A78F49A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352B01-4A8B-48D3-B6FB-6935E0A2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80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006B28-F45C-BE02-5A1E-3B3A28897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it-IT" sz="4800" dirty="0">
                <a:solidFill>
                  <a:srgbClr val="FFFFFF"/>
                </a:solidFill>
              </a:rPr>
              <a:t>Mini-scuola sui Raggi Cosmici c/o UNICAL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D65E9D-3747-838D-22E4-8938E03BA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it-IT">
                <a:solidFill>
                  <a:srgbClr val="FFFFFF"/>
                </a:solidFill>
              </a:rPr>
              <a:t>14-15-16/05/2024 </a:t>
            </a:r>
          </a:p>
          <a:p>
            <a:pPr algn="l"/>
            <a:r>
              <a:rPr lang="it-IT">
                <a:solidFill>
                  <a:srgbClr val="FFFFFF"/>
                </a:solidFill>
              </a:rPr>
              <a:t>Università della Calabria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C8B791-18B6-3EE4-614E-1AF1DFBE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352B01-4A8B-48D3-B6FB-6935E0A28F6E}" type="slidenum">
              <a:rPr lang="it-IT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it-IT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0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C1720A-73E4-6BAC-1DA6-A83C293E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Mini-scuola sulla fisica dei raggi cosmici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24D3A5-97D7-B8F6-526D-A10E3F4C0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40 studenti provenienti da 3 scuole diverse</a:t>
            </a:r>
          </a:p>
          <a:p>
            <a:r>
              <a:rPr lang="it-IT" dirty="0"/>
              <a:t>3 seminari </a:t>
            </a:r>
          </a:p>
          <a:p>
            <a:r>
              <a:rPr lang="it-IT" dirty="0"/>
              <a:t>Escursione sulla Sila Grande (6 ore)</a:t>
            </a:r>
          </a:p>
          <a:p>
            <a:r>
              <a:rPr lang="it-IT" dirty="0"/>
              <a:t>6 ore di esercitazioni di laboratorio (misure e analisi dati)</a:t>
            </a:r>
          </a:p>
          <a:p>
            <a:r>
              <a:rPr lang="it-IT" dirty="0"/>
              <a:t>Collegamento online con altre due scuole (Catanzaro e Cariati)</a:t>
            </a:r>
          </a:p>
          <a:p>
            <a:r>
              <a:rPr lang="it-IT" dirty="0"/>
              <a:t>Test di gradimento somministrato al termine </a:t>
            </a:r>
            <a:r>
              <a:rPr lang="it-IT"/>
              <a:t>della mini-scuola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8DB2B3-3488-9954-7527-C79572BD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98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ED3DF39-97C6-B347-7C8D-7488A7DAF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09" t="8365" r="8096" b="6114"/>
          <a:stretch/>
        </p:blipFill>
        <p:spPr>
          <a:xfrm>
            <a:off x="545910" y="288521"/>
            <a:ext cx="4517409" cy="6462627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BC2364-127A-BCE1-F410-55D4E7C5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3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9146FA-BCEE-F499-DA2B-B407210A9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860" y="136525"/>
            <a:ext cx="4674228" cy="661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3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vestiti, persona, sedia, Viso umano&#10;&#10;Descrizione generata automaticamente">
            <a:extLst>
              <a:ext uri="{FF2B5EF4-FFF2-40B4-BE49-F238E27FC236}">
                <a16:creationId xmlns:a16="http://schemas.microsoft.com/office/drawing/2014/main" id="{811C5F5E-81F0-57EE-E4EF-D13FEB694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634" y="3438123"/>
            <a:ext cx="4377803" cy="3283352"/>
          </a:xfrm>
          <a:prstGeom prst="rect">
            <a:avLst/>
          </a:prstGeom>
        </p:spPr>
      </p:pic>
      <p:pic>
        <p:nvPicPr>
          <p:cNvPr id="6" name="Segnaposto contenuto 5" descr="Immagine che contiene vestiti, persona, Viso umano, interno&#10;&#10;Descrizione generata automaticamente">
            <a:extLst>
              <a:ext uri="{FF2B5EF4-FFF2-40B4-BE49-F238E27FC236}">
                <a16:creationId xmlns:a16="http://schemas.microsoft.com/office/drawing/2014/main" id="{531621AD-8941-443D-5D2E-2CF97A49B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3056" y="1950032"/>
            <a:ext cx="4377803" cy="3283352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6658F5-8AC8-5423-6FE0-A9896664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4</a:t>
            </a:fld>
            <a:endParaRPr lang="it-IT"/>
          </a:p>
        </p:txBody>
      </p:sp>
      <p:pic>
        <p:nvPicPr>
          <p:cNvPr id="8" name="Immagine 7" descr="Immagine che contiene vestiti, persona, interno, uomo&#10;&#10;Descrizione generata automaticamente">
            <a:extLst>
              <a:ext uri="{FF2B5EF4-FFF2-40B4-BE49-F238E27FC236}">
                <a16:creationId xmlns:a16="http://schemas.microsoft.com/office/drawing/2014/main" id="{456AB9E6-302C-DAA0-54EA-FD7E5F7B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78" y="145647"/>
            <a:ext cx="4377804" cy="32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7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vestiti, persona, albero&#10;&#10;Descrizione generata automaticamente">
            <a:extLst>
              <a:ext uri="{FF2B5EF4-FFF2-40B4-BE49-F238E27FC236}">
                <a16:creationId xmlns:a16="http://schemas.microsoft.com/office/drawing/2014/main" id="{53289C5A-E16D-0098-AA73-9BEBC4155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7810C392-023F-7EC7-7A13-3DAA1DF0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5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7EB8C2-6C7A-8AD3-746D-D37FEBD20B78}"/>
              </a:ext>
            </a:extLst>
          </p:cNvPr>
          <p:cNvSpPr txBox="1"/>
          <p:nvPr/>
        </p:nvSpPr>
        <p:spPr>
          <a:xfrm>
            <a:off x="3581401" y="6088566"/>
            <a:ext cx="448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Monte Botte Donato Sila Grande 1920mslm</a:t>
            </a:r>
          </a:p>
        </p:txBody>
      </p:sp>
    </p:spTree>
    <p:extLst>
      <p:ext uri="{BB962C8B-B14F-4D97-AF65-F5344CB8AC3E}">
        <p14:creationId xmlns:p14="http://schemas.microsoft.com/office/powerpoint/2010/main" val="384307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A35E01-D74F-D133-0DE6-362859A5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Scopo della mini-scuola su raggi cosmici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49C82-9B08-6A59-E786-D56457525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Avvicinare studenti e docenti alla fisica dei RC</a:t>
            </a:r>
          </a:p>
          <a:p>
            <a:r>
              <a:rPr lang="it-IT" dirty="0"/>
              <a:t>Far lavorare insieme studenti e docenti di scuole diverse (Reggio Calabria, Tropea, Cosenza)</a:t>
            </a:r>
          </a:p>
          <a:p>
            <a:r>
              <a:rPr lang="it-IT" dirty="0"/>
              <a:t>Far eseguire misure di conteggi in aula con piccole sorgenti radioattive (Cs137) e in campo</a:t>
            </a:r>
          </a:p>
          <a:p>
            <a:r>
              <a:rPr lang="it-IT" dirty="0"/>
              <a:t>Far eseguire semplici analisi statistiche dei dati</a:t>
            </a:r>
          </a:p>
          <a:p>
            <a:r>
              <a:rPr lang="it-IT" dirty="0"/>
              <a:t>Far lavorare insieme studenti e docenti con ricercatori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83233A-A1C5-5CFA-3472-AD97B040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29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E3967AA-5E45-CC7A-238C-3E3430994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4" y="257887"/>
            <a:ext cx="4519352" cy="324757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0044AE-1682-4894-AE0A-F864D31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7</a:t>
            </a:fld>
            <a:endParaRPr lang="it-IT"/>
          </a:p>
        </p:txBody>
      </p:sp>
      <p:pic>
        <p:nvPicPr>
          <p:cNvPr id="2" name="Immagine 1" descr="Immagine che contiene testo, schermata, numero, linea&#10;&#10;Descrizione generata automaticamente">
            <a:extLst>
              <a:ext uri="{FF2B5EF4-FFF2-40B4-BE49-F238E27FC236}">
                <a16:creationId xmlns:a16="http://schemas.microsoft.com/office/drawing/2014/main" id="{38700FCA-A59D-122D-B9D0-B67081612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/>
          <a:stretch/>
        </p:blipFill>
        <p:spPr>
          <a:xfrm>
            <a:off x="5462850" y="276060"/>
            <a:ext cx="4054522" cy="2929911"/>
          </a:xfrm>
          <a:prstGeom prst="rect">
            <a:avLst/>
          </a:prstGeom>
        </p:spPr>
      </p:pic>
      <p:pic>
        <p:nvPicPr>
          <p:cNvPr id="3" name="Immagine 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E0A1BB4C-1ADB-F569-6A38-7C6479F4F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-1"/>
          <a:stretch/>
        </p:blipFill>
        <p:spPr>
          <a:xfrm>
            <a:off x="259139" y="3424288"/>
            <a:ext cx="4386003" cy="3175826"/>
          </a:xfrm>
          <a:prstGeom prst="rect">
            <a:avLst/>
          </a:prstGeom>
        </p:spPr>
      </p:pic>
      <p:pic>
        <p:nvPicPr>
          <p:cNvPr id="5" name="Immagine 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AC6E6522-7201-F6C6-9F38-C56821DD1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50" y="3424288"/>
            <a:ext cx="4300740" cy="30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0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1966645D-9DDB-B59B-0D35-73BD65312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22" y="0"/>
            <a:ext cx="7784757" cy="68580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AA17BE-37CC-9B75-B0DA-907FAF6D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434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A35E01-D74F-D133-0DE6-362859A5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</a:t>
            </a:r>
            <a:r>
              <a:rPr lang="it-IT" dirty="0" err="1"/>
              <a:t>miniscuola</a:t>
            </a:r>
            <a:r>
              <a:rPr lang="it-IT" dirty="0"/>
              <a:t> </a:t>
            </a:r>
            <a:r>
              <a:rPr lang="it-IT" dirty="0" err="1"/>
              <a:t>sara’</a:t>
            </a:r>
            <a:r>
              <a:rPr lang="it-IT" dirty="0"/>
              <a:t> ripetuta a settembre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49C82-9B08-6A59-E786-D56457525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Sarà migliorata la logistica (soprattutto trasporti)</a:t>
            </a:r>
          </a:p>
          <a:p>
            <a:r>
              <a:rPr lang="it-IT" dirty="0"/>
              <a:t>Saranno introdotti seminari anche durante l’escursione (le tematiche verteranno su archeologia, geologia, patrimonio boschivo e faunistico, filosofia)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83233A-A1C5-5CFA-3472-AD97B040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B01-4A8B-48D3-B6FB-6935E0A28F6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997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182</Words>
  <Application>Microsoft Macintosh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di Office</vt:lpstr>
      <vt:lpstr>Mini-scuola sui Raggi Cosmici c/o UNICAL</vt:lpstr>
      <vt:lpstr>Mini-scuola sulla fisica dei raggi cosmici</vt:lpstr>
      <vt:lpstr>Presentazione standard di PowerPoint</vt:lpstr>
      <vt:lpstr>Presentazione standard di PowerPoint</vt:lpstr>
      <vt:lpstr>Presentazione standard di PowerPoint</vt:lpstr>
      <vt:lpstr>Scopo della mini-scuola su raggi cosmici</vt:lpstr>
      <vt:lpstr>Presentazione standard di PowerPoint</vt:lpstr>
      <vt:lpstr>Presentazione standard di PowerPoint</vt:lpstr>
      <vt:lpstr>La miniscuola sara’ ripetuta a settembre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marco schioppa</cp:lastModifiedBy>
  <cp:revision>3</cp:revision>
  <dcterms:modified xsi:type="dcterms:W3CDTF">2024-07-07T18:55:43Z</dcterms:modified>
</cp:coreProperties>
</file>