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30.jpg" ContentType="image/jpeg"/>
  <Override PartName="/ppt/media/image131.jpg" ContentType="image/jpeg"/>
  <Override PartName="/ppt/media/image20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5"/>
  </p:notesMasterIdLst>
  <p:handoutMasterIdLst>
    <p:handoutMasterId r:id="rId86"/>
  </p:handoutMasterIdLst>
  <p:sldIdLst>
    <p:sldId id="258" r:id="rId2"/>
    <p:sldId id="1331" r:id="rId3"/>
    <p:sldId id="1378" r:id="rId4"/>
    <p:sldId id="1380" r:id="rId5"/>
    <p:sldId id="1381" r:id="rId6"/>
    <p:sldId id="1383" r:id="rId7"/>
    <p:sldId id="1384" r:id="rId8"/>
    <p:sldId id="1357" r:id="rId9"/>
    <p:sldId id="1385" r:id="rId10"/>
    <p:sldId id="1386" r:id="rId11"/>
    <p:sldId id="1349" r:id="rId12"/>
    <p:sldId id="1346" r:id="rId13"/>
    <p:sldId id="1387" r:id="rId14"/>
    <p:sldId id="1347" r:id="rId15"/>
    <p:sldId id="1388" r:id="rId16"/>
    <p:sldId id="1389" r:id="rId17"/>
    <p:sldId id="1390" r:id="rId18"/>
    <p:sldId id="1352" r:id="rId19"/>
    <p:sldId id="1379" r:id="rId20"/>
    <p:sldId id="1340" r:id="rId21"/>
    <p:sldId id="1391" r:id="rId22"/>
    <p:sldId id="1392" r:id="rId23"/>
    <p:sldId id="1393" r:id="rId24"/>
    <p:sldId id="1345" r:id="rId25"/>
    <p:sldId id="1367" r:id="rId26"/>
    <p:sldId id="1403" r:id="rId27"/>
    <p:sldId id="1394" r:id="rId28"/>
    <p:sldId id="1395" r:id="rId29"/>
    <p:sldId id="1396" r:id="rId30"/>
    <p:sldId id="1397" r:id="rId31"/>
    <p:sldId id="1398" r:id="rId32"/>
    <p:sldId id="1399" r:id="rId33"/>
    <p:sldId id="1401" r:id="rId34"/>
    <p:sldId id="1372" r:id="rId35"/>
    <p:sldId id="1402" r:id="rId36"/>
    <p:sldId id="1404" r:id="rId37"/>
    <p:sldId id="1356" r:id="rId38"/>
    <p:sldId id="1405" r:id="rId39"/>
    <p:sldId id="1406" r:id="rId40"/>
    <p:sldId id="1407" r:id="rId41"/>
    <p:sldId id="1408" r:id="rId42"/>
    <p:sldId id="1409" r:id="rId43"/>
    <p:sldId id="1451" r:id="rId44"/>
    <p:sldId id="1410" r:id="rId45"/>
    <p:sldId id="1411" r:id="rId46"/>
    <p:sldId id="1358" r:id="rId47"/>
    <p:sldId id="1412" r:id="rId48"/>
    <p:sldId id="1413" r:id="rId49"/>
    <p:sldId id="1414" r:id="rId50"/>
    <p:sldId id="1415" r:id="rId51"/>
    <p:sldId id="1420" r:id="rId52"/>
    <p:sldId id="1416" r:id="rId53"/>
    <p:sldId id="1417" r:id="rId54"/>
    <p:sldId id="1418" r:id="rId55"/>
    <p:sldId id="1419" r:id="rId56"/>
    <p:sldId id="1423" r:id="rId57"/>
    <p:sldId id="1424" r:id="rId58"/>
    <p:sldId id="1425" r:id="rId59"/>
    <p:sldId id="1426" r:id="rId60"/>
    <p:sldId id="1427" r:id="rId61"/>
    <p:sldId id="1428" r:id="rId62"/>
    <p:sldId id="1429" r:id="rId63"/>
    <p:sldId id="1430" r:id="rId64"/>
    <p:sldId id="1431" r:id="rId65"/>
    <p:sldId id="1432" r:id="rId66"/>
    <p:sldId id="1433" r:id="rId67"/>
    <p:sldId id="1434" r:id="rId68"/>
    <p:sldId id="1435" r:id="rId69"/>
    <p:sldId id="1436" r:id="rId70"/>
    <p:sldId id="1437" r:id="rId71"/>
    <p:sldId id="1439" r:id="rId72"/>
    <p:sldId id="1440" r:id="rId73"/>
    <p:sldId id="1441" r:id="rId74"/>
    <p:sldId id="1442" r:id="rId75"/>
    <p:sldId id="1443" r:id="rId76"/>
    <p:sldId id="1444" r:id="rId77"/>
    <p:sldId id="1445" r:id="rId78"/>
    <p:sldId id="1448" r:id="rId79"/>
    <p:sldId id="1449" r:id="rId80"/>
    <p:sldId id="1450" r:id="rId81"/>
    <p:sldId id="1446" r:id="rId82"/>
    <p:sldId id="1447" r:id="rId83"/>
    <p:sldId id="1915" r:id="rId84"/>
  </p:sldIdLst>
  <p:sldSz cx="12192000" cy="6858000"/>
  <p:notesSz cx="9774238" cy="67246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F9F6E7"/>
    <a:srgbClr val="EEE5B6"/>
    <a:srgbClr val="0000FF"/>
    <a:srgbClr val="BA167C"/>
    <a:srgbClr val="CC3300"/>
    <a:srgbClr val="000099"/>
    <a:srgbClr val="FF3300"/>
    <a:srgbClr val="C9FFC9"/>
    <a:srgbClr val="E5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51" autoAdjust="0"/>
    <p:restoredTop sz="96327" autoAdjust="0"/>
  </p:normalViewPr>
  <p:slideViewPr>
    <p:cSldViewPr>
      <p:cViewPr varScale="1">
        <p:scale>
          <a:sx n="88" d="100"/>
          <a:sy n="88" d="100"/>
        </p:scale>
        <p:origin x="208" y="9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fld id="{4D2B4760-4160-4B86-9CDF-3A7FF88541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7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44775" y="503238"/>
            <a:ext cx="4484688" cy="2522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694" y="3194673"/>
            <a:ext cx="7166852" cy="302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fld id="{857C5E53-22C1-4D16-BF2D-170AEBEA06C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ED8226-BE6F-4E25-A55B-B3006D708DA0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it-IT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4775" y="503238"/>
            <a:ext cx="4484688" cy="25225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3292" y="5181600"/>
            <a:ext cx="608541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Carlo Pagani</a:t>
            </a:r>
            <a:endParaRPr lang="it-IT" altLang="it-IT" sz="1600" dirty="0">
              <a:latin typeface="Cambria" pitchFamily="18" charset="0"/>
            </a:endParaRPr>
          </a:p>
          <a:p>
            <a:pPr algn="ctr" eaLnBrk="1" hangingPunct="1">
              <a:spcBef>
                <a:spcPct val="35000"/>
              </a:spcBef>
              <a:defRPr/>
            </a:pPr>
            <a:r>
              <a:rPr lang="it-IT" altLang="it-IT" sz="1600" b="0" i="1" dirty="0">
                <a:solidFill>
                  <a:srgbClr val="002060"/>
                </a:solidFill>
                <a:latin typeface="Arial" charset="0"/>
              </a:rPr>
              <a:t>carlo.pagani@mi.infn.it</a:t>
            </a:r>
            <a:endParaRPr lang="en-US" altLang="it-IT" sz="2000" b="0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8000" y="6172200"/>
            <a:ext cx="1137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1744660" y="3135974"/>
            <a:ext cx="87026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SRF: from Origin to the TESLA Revolution</a:t>
            </a:r>
            <a:endParaRPr lang="en-US" altLang="it-IT" sz="4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BD3D13-2BA3-A046-8222-0D0B9C4BD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889" y="295813"/>
            <a:ext cx="9684215" cy="196463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45617F17-543A-EA41-80A8-8A12479D3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987" y="5048708"/>
            <a:ext cx="1081613" cy="9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BEB4F2-8AB1-EB48-B16B-E826526277AD}"/>
              </a:ext>
            </a:extLst>
          </p:cNvPr>
          <p:cNvSpPr txBox="1"/>
          <p:nvPr userDrawn="1"/>
        </p:nvSpPr>
        <p:spPr>
          <a:xfrm>
            <a:off x="1998659" y="1967871"/>
            <a:ext cx="819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1" dirty="0" err="1">
                <a:solidFill>
                  <a:srgbClr val="002060"/>
                </a:solidFill>
              </a:rPr>
              <a:t>Cycle</a:t>
            </a:r>
            <a:r>
              <a:rPr lang="it-IT" sz="2000" b="0" i="1" dirty="0">
                <a:solidFill>
                  <a:srgbClr val="002060"/>
                </a:solidFill>
              </a:rPr>
              <a:t> of </a:t>
            </a:r>
            <a:r>
              <a:rPr lang="it-IT" sz="2000" b="0" i="1" dirty="0" err="1">
                <a:solidFill>
                  <a:srgbClr val="002060"/>
                </a:solidFill>
              </a:rPr>
              <a:t>Seminars</a:t>
            </a:r>
            <a:r>
              <a:rPr lang="it-IT" sz="2000" b="0" i="1" dirty="0">
                <a:solidFill>
                  <a:srgbClr val="002060"/>
                </a:solidFill>
              </a:rPr>
              <a:t> by Carlo Pagani </a:t>
            </a:r>
          </a:p>
          <a:p>
            <a:pPr algn="ctr"/>
            <a:r>
              <a:rPr lang="it-IT" sz="2000" i="1" dirty="0">
                <a:solidFill>
                  <a:srgbClr val="CC3300"/>
                </a:solidFill>
              </a:rPr>
              <a:t>Seminar # 2</a:t>
            </a:r>
          </a:p>
        </p:txBody>
      </p:sp>
      <p:pic>
        <p:nvPicPr>
          <p:cNvPr id="15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E717D9-91E3-374B-99DA-FD1B3AA20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75812"/>
            <a:ext cx="1600200" cy="877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04CC2A-A661-E2B6-374C-B37CFF7313C4}"/>
              </a:ext>
            </a:extLst>
          </p:cNvPr>
          <p:cNvSpPr txBox="1"/>
          <p:nvPr userDrawn="1"/>
        </p:nvSpPr>
        <p:spPr>
          <a:xfrm>
            <a:off x="3390891" y="3845821"/>
            <a:ext cx="5410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1" dirty="0">
                <a:solidFill>
                  <a:srgbClr val="002060"/>
                </a:solidFill>
              </a:rPr>
              <a:t>Shenzhen, 10 June 2022 / INFN LASA, 26 June 2024</a:t>
            </a:r>
          </a:p>
        </p:txBody>
      </p:sp>
    </p:spTree>
    <p:extLst>
      <p:ext uri="{BB962C8B-B14F-4D97-AF65-F5344CB8AC3E}">
        <p14:creationId xmlns:p14="http://schemas.microsoft.com/office/powerpoint/2010/main" val="131658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606-A68F-4DFF-8CED-82A6A92894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4375F4-0DB5-A745-AFA8-84663BD125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588000" cy="54864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588000" cy="54864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3DF54-B065-410E-A391-6B9CA88846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4B4A72-4164-4B46-A513-631D12BB51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1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638-8E0C-4079-83E3-101B55F74C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96DD-8DBE-FD43-B3D1-670EEB5F08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E175-B7EA-4CF1-A8D4-5A4480FBF4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90E572-6CB2-134E-838C-164F6EA2C3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B366A-F7D1-4519-A1E6-A2C12491086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55C39B-7442-574C-B01E-2E63636EF1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102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625601" y="142875"/>
            <a:ext cx="89556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505575"/>
            <a:ext cx="284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24625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fld id="{00C542B8-C23F-41D8-B4CC-4402B39B27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1032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33" name="Line 19"/>
          <p:cNvSpPr>
            <a:spLocks noChangeShapeType="1"/>
          </p:cNvSpPr>
          <p:nvPr userDrawn="1"/>
        </p:nvSpPr>
        <p:spPr bwMode="auto">
          <a:xfrm flipV="1">
            <a:off x="179917" y="762000"/>
            <a:ext cx="1178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41845F-0C9A-9740-AA76-7FFCAEE495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190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706273C6-3BD8-A144-96CF-D80B319A4A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4F545-A548-724B-91C4-FE4EAE114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17" y="52236"/>
            <a:ext cx="987720" cy="654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9" r:id="rId3"/>
    <p:sldLayoutId id="2147483770" r:id="rId4"/>
    <p:sldLayoutId id="2147483767" r:id="rId5"/>
    <p:sldLayoutId id="2147483772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0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048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74675" indent="-155575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1"/>
        </a:buBlip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803275" indent="-1143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031875" indent="-1143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4890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6.wmf"/><Relationship Id="rId3" Type="http://schemas.openxmlformats.org/officeDocument/2006/relationships/image" Target="../media/image38.wmf"/><Relationship Id="rId7" Type="http://schemas.openxmlformats.org/officeDocument/2006/relationships/image" Target="../media/image40.wmf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25.bin"/><Relationship Id="rId2" Type="http://schemas.openxmlformats.org/officeDocument/2006/relationships/oleObject" Target="../embeddings/oleObject18.bin"/><Relationship Id="rId16" Type="http://schemas.openxmlformats.org/officeDocument/2006/relationships/image" Target="../media/image45.w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9.wm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9.wmf"/><Relationship Id="rId3" Type="http://schemas.openxmlformats.org/officeDocument/2006/relationships/image" Target="../media/image4.png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30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png"/><Relationship Id="rId7" Type="http://schemas.openxmlformats.org/officeDocument/2006/relationships/image" Target="../media/image7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1.jpeg"/><Relationship Id="rId5" Type="http://schemas.openxmlformats.org/officeDocument/2006/relationships/image" Target="../media/image76.wmf"/><Relationship Id="rId10" Type="http://schemas.openxmlformats.org/officeDocument/2006/relationships/image" Target="../media/image80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/CAS_Presentation_Erice/Schmelze_440.mpg" TargetMode="Externa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image" Target="../media/image108.wmf"/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12" Type="http://schemas.openxmlformats.org/officeDocument/2006/relationships/image" Target="../media/image107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wmf"/><Relationship Id="rId11" Type="http://schemas.openxmlformats.org/officeDocument/2006/relationships/image" Target="../media/image106.wmf"/><Relationship Id="rId5" Type="http://schemas.openxmlformats.org/officeDocument/2006/relationships/image" Target="../media/image100.wmf"/><Relationship Id="rId15" Type="http://schemas.openxmlformats.org/officeDocument/2006/relationships/image" Target="../media/image110.wmf"/><Relationship Id="rId10" Type="http://schemas.openxmlformats.org/officeDocument/2006/relationships/image" Target="../media/image105.wmf"/><Relationship Id="rId4" Type="http://schemas.openxmlformats.org/officeDocument/2006/relationships/image" Target="../media/image99.wmf"/><Relationship Id="rId9" Type="http://schemas.openxmlformats.org/officeDocument/2006/relationships/image" Target="../media/image104.wmf"/><Relationship Id="rId14" Type="http://schemas.openxmlformats.org/officeDocument/2006/relationships/image" Target="../media/image10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4.png"/><Relationship Id="rId7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wmf"/><Relationship Id="rId5" Type="http://schemas.openxmlformats.org/officeDocument/2006/relationships/image" Target="../media/image115.jpe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TRISTAN%20Cavity%20&amp;%20Cryomodule%20Production%20in%201986.avi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eg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5.bin"/><Relationship Id="rId21" Type="http://schemas.openxmlformats.org/officeDocument/2006/relationships/image" Target="../media/image31.wmf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6.wmf"/><Relationship Id="rId17" Type="http://schemas.openxmlformats.org/officeDocument/2006/relationships/image" Target="../media/image29.wmf"/><Relationship Id="rId25" Type="http://schemas.openxmlformats.org/officeDocument/2006/relationships/image" Target="../media/image33.wmf"/><Relationship Id="rId2" Type="http://schemas.openxmlformats.org/officeDocument/2006/relationships/image" Target="../media/image21.emf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9.bin"/><Relationship Id="rId24" Type="http://schemas.openxmlformats.org/officeDocument/2006/relationships/oleObject" Target="../embeddings/oleObject15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8.wmf"/><Relationship Id="rId23" Type="http://schemas.openxmlformats.org/officeDocument/2006/relationships/image" Target="../media/image32.wmf"/><Relationship Id="rId10" Type="http://schemas.openxmlformats.org/officeDocument/2006/relationships/image" Target="../media/image25.wmf"/><Relationship Id="rId19" Type="http://schemas.openxmlformats.org/officeDocument/2006/relationships/image" Target="../media/image30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7.wmf"/><Relationship Id="rId22" Type="http://schemas.openxmlformats.org/officeDocument/2006/relationships/oleObject" Target="../embeddings/oleObject14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91.jpeg"/><Relationship Id="rId4" Type="http://schemas.openxmlformats.org/officeDocument/2006/relationships/image" Target="../media/image19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5.wmf"/><Relationship Id="rId4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05C40-382C-C845-BACA-92F02A7BED99}"/>
              </a:ext>
            </a:extLst>
          </p:cNvPr>
          <p:cNvSpPr txBox="1"/>
          <p:nvPr/>
        </p:nvSpPr>
        <p:spPr>
          <a:xfrm>
            <a:off x="2388705" y="13716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26F0C-D0CB-4541-9EA0-D9F59C3978B7}"/>
              </a:ext>
            </a:extLst>
          </p:cNvPr>
          <p:cNvSpPr txBox="1"/>
          <p:nvPr/>
        </p:nvSpPr>
        <p:spPr>
          <a:xfrm>
            <a:off x="1931505" y="17393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676FC-52D5-6043-8574-D61713B7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Superconductivity</a:t>
            </a:r>
            <a:r>
              <a:rPr lang="it-IT" altLang="it-IT" dirty="0"/>
              <a:t> </a:t>
            </a:r>
            <a:r>
              <a:rPr lang="it-IT" altLang="it-IT" dirty="0" err="1"/>
              <a:t>whenever</a:t>
            </a:r>
            <a:r>
              <a:rPr lang="it-IT" altLang="it-IT" dirty="0"/>
              <a:t> </a:t>
            </a:r>
            <a:r>
              <a:rPr lang="it-IT" altLang="it-IT" dirty="0" err="1"/>
              <a:t>possible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7B106A-3D21-714D-874E-249323FF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721BC7-F283-854B-B8F9-22719837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D83BE-AD47-3D46-9303-1E2437FE9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48EC7BA2-C7BF-FD4D-9EB2-C1E5337D1D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26500" y="5267326"/>
          <a:ext cx="175260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080" imgH="457200" progId="Equation.3">
                  <p:embed/>
                </p:oleObj>
              </mc:Choice>
              <mc:Fallback>
                <p:oleObj name="Equation" r:id="rId2" imgW="1765080" imgH="457200" progId="Equation.3">
                  <p:embed/>
                  <p:pic>
                    <p:nvPicPr>
                      <p:cNvPr id="623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0" y="5267326"/>
                        <a:ext cx="1752600" cy="4556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E9AD6C70-3EFA-F849-B43B-E40CC778AE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3113" y="5256213"/>
          <a:ext cx="283051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44720" imgH="482400" progId="Equation.3">
                  <p:embed/>
                </p:oleObj>
              </mc:Choice>
              <mc:Fallback>
                <p:oleObj name="Equation" r:id="rId4" imgW="2844720" imgH="482400" progId="Equation.3">
                  <p:embed/>
                  <p:pic>
                    <p:nvPicPr>
                      <p:cNvPr id="6236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113" y="5256213"/>
                        <a:ext cx="2830512" cy="48101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2E03E203-165E-7447-866F-B1C4C716D6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0813" y="5843589"/>
          <a:ext cx="312261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49280" imgH="457200" progId="Equation.3">
                  <p:embed/>
                </p:oleObj>
              </mc:Choice>
              <mc:Fallback>
                <p:oleObj name="Equation" r:id="rId6" imgW="3149280" imgH="457200" progId="Equation.3">
                  <p:embed/>
                  <p:pic>
                    <p:nvPicPr>
                      <p:cNvPr id="6236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13" y="5843589"/>
                        <a:ext cx="3122612" cy="4540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>
            <a:extLst>
              <a:ext uri="{FF2B5EF4-FFF2-40B4-BE49-F238E27FC236}">
                <a16:creationId xmlns:a16="http://schemas.microsoft.com/office/drawing/2014/main" id="{E5F9284A-1723-A44C-BBB3-A901DAD2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49564"/>
            <a:ext cx="388620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8757EEB0-212B-6343-837C-64BA4188DD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2150" y="2035175"/>
          <a:ext cx="1716088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280" imgH="444240" progId="Equation.3">
                  <p:embed/>
                </p:oleObj>
              </mc:Choice>
              <mc:Fallback>
                <p:oleObj name="Equation" r:id="rId9" imgW="1079280" imgH="444240" progId="Equation.3">
                  <p:embed/>
                  <p:pic>
                    <p:nvPicPr>
                      <p:cNvPr id="6236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2035175"/>
                        <a:ext cx="1716088" cy="706438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>
            <a:extLst>
              <a:ext uri="{FF2B5EF4-FFF2-40B4-BE49-F238E27FC236}">
                <a16:creationId xmlns:a16="http://schemas.microsoft.com/office/drawing/2014/main" id="{F6FD976B-D0FD-894F-9542-88E87977AA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1868488"/>
          <a:ext cx="3721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14600" imgH="457200" progId="Equation.3">
                  <p:embed/>
                </p:oleObj>
              </mc:Choice>
              <mc:Fallback>
                <p:oleObj name="Equation" r:id="rId11" imgW="2514600" imgH="457200" progId="Equation.3">
                  <p:embed/>
                  <p:pic>
                    <p:nvPicPr>
                      <p:cNvPr id="6236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868488"/>
                        <a:ext cx="3721100" cy="533400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BE56F73E-0018-A841-A8B8-F71338C776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1089" y="2357438"/>
          <a:ext cx="20669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96800" imgH="342720" progId="Equation.3">
                  <p:embed/>
                </p:oleObj>
              </mc:Choice>
              <mc:Fallback>
                <p:oleObj name="Equation" r:id="rId13" imgW="1396800" imgH="342720" progId="Equation.3">
                  <p:embed/>
                  <p:pic>
                    <p:nvPicPr>
                      <p:cNvPr id="6236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9" y="2357438"/>
                        <a:ext cx="2066925" cy="400050"/>
                      </a:xfrm>
                      <a:prstGeom prst="rect">
                        <a:avLst/>
                      </a:prstGeom>
                      <a:solidFill>
                        <a:srgbClr val="FFFFD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1">
            <a:extLst>
              <a:ext uri="{FF2B5EF4-FFF2-40B4-BE49-F238E27FC236}">
                <a16:creationId xmlns:a16="http://schemas.microsoft.com/office/drawing/2014/main" id="{7DB8351C-2BE8-E04A-8736-5FE01B00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1782763"/>
            <a:ext cx="1981200" cy="1137556"/>
          </a:xfrm>
          <a:prstGeom prst="rect">
            <a:avLst/>
          </a:prstGeom>
          <a:solidFill>
            <a:srgbClr val="FFFF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31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it-IT" altLang="it-IT" sz="2000">
                <a:solidFill>
                  <a:schemeClr val="accent2"/>
                </a:solidFill>
                <a:latin typeface="Calibri" pitchFamily="34" charset="0"/>
              </a:rPr>
              <a:t>SC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it-IT" altLang="it-IT" sz="1600" b="0">
                <a:solidFill>
                  <a:srgbClr val="000099"/>
                </a:solidFill>
                <a:latin typeface="Calibri" pitchFamily="34" charset="0"/>
              </a:rPr>
              <a:t>SuperConducting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it-IT" altLang="it-IT" sz="2000">
                <a:solidFill>
                  <a:srgbClr val="FF0000"/>
                </a:solidFill>
                <a:latin typeface="Calibri" pitchFamily="34" charset="0"/>
              </a:rPr>
              <a:t>NC</a:t>
            </a:r>
            <a:r>
              <a:rPr lang="it-IT" altLang="it-IT" sz="2000" b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altLang="it-IT" sz="1800" b="0">
                <a:solidFill>
                  <a:srgbClr val="FF0000"/>
                </a:solidFill>
                <a:latin typeface="Calibri" pitchFamily="34" charset="0"/>
              </a:rPr>
              <a:t>or RT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it-IT" altLang="it-IT" sz="1600" b="0">
                <a:solidFill>
                  <a:srgbClr val="000099"/>
                </a:solidFill>
                <a:latin typeface="Calibri" pitchFamily="34" charset="0"/>
              </a:rPr>
              <a:t>NormalConducting</a:t>
            </a:r>
            <a:endParaRPr lang="en-GB" altLang="it-IT" sz="1600" b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A4E6229A-4AD6-664A-B14C-21122021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1925639"/>
            <a:ext cx="541338" cy="396875"/>
          </a:xfrm>
          <a:prstGeom prst="rect">
            <a:avLst/>
          </a:prstGeom>
          <a:solidFill>
            <a:srgbClr val="FFFF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Comic Sans MS" pitchFamily="66" charset="0"/>
              </a:rPr>
              <a:t>Nb</a:t>
            </a:r>
            <a:endParaRPr lang="en-US" altLang="it-IT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B5DA5D54-3FC8-E34A-A5B0-64A90559D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6" y="2430464"/>
            <a:ext cx="473075" cy="396875"/>
          </a:xfrm>
          <a:prstGeom prst="rect">
            <a:avLst/>
          </a:prstGeom>
          <a:solidFill>
            <a:srgbClr val="FFFF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rgbClr val="FF0000"/>
                </a:solidFill>
                <a:latin typeface="Comic Sans MS" pitchFamily="66" charset="0"/>
              </a:rPr>
              <a:t>Cu</a:t>
            </a:r>
            <a:endParaRPr lang="en-US" altLang="it-IT" sz="20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131DE5B-9C2C-0147-A869-E34368AD8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44563"/>
            <a:ext cx="746760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762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For a good but not perfect conductor</a:t>
            </a:r>
            <a:r>
              <a:rPr lang="it-IT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b="0" dirty="0">
                <a:latin typeface="Comic Sans MS" pitchFamily="66" charset="0"/>
              </a:rPr>
              <a:t>(</a:t>
            </a:r>
            <a:r>
              <a:rPr lang="it-IT" altLang="it-IT" sz="1400" b="0" dirty="0">
                <a:solidFill>
                  <a:srgbClr val="FF0000"/>
                </a:solidFill>
                <a:latin typeface="Symbol" pitchFamily="18" charset="2"/>
              </a:rPr>
              <a:t>          </a:t>
            </a:r>
            <a:r>
              <a:rPr lang="it-IT" altLang="it-IT" sz="1400" b="0" dirty="0">
                <a:latin typeface="Comic Sans MS" pitchFamily="66" charset="0"/>
              </a:rPr>
              <a:t>)</a:t>
            </a:r>
            <a:r>
              <a:rPr lang="en-US" altLang="it-IT" sz="1400" b="0" dirty="0">
                <a:latin typeface="Comic Sans MS" pitchFamily="66" charset="0"/>
              </a:rPr>
              <a:t>, </a:t>
            </a: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 and currents penetrate into </a:t>
            </a:r>
            <a:r>
              <a:rPr lang="en-US" altLang="it-IT" sz="1400" b="0" dirty="0">
                <a:solidFill>
                  <a:schemeClr val="accent2"/>
                </a:solidFill>
                <a:latin typeface="Comic Sans MS" pitchFamily="66" charset="0"/>
              </a:rPr>
              <a:t>the 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 in a small layer at the cavity surface (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skin depth</a:t>
            </a:r>
            <a:r>
              <a:rPr lang="it-IT" altLang="it-IT" sz="1400" b="0" dirty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it-IT" altLang="it-IT" sz="1400" b="0" i="1" dirty="0">
                <a:latin typeface="Symbol" pitchFamily="18" charset="2"/>
              </a:rPr>
              <a:t>d  </a:t>
            </a:r>
            <a:r>
              <a:rPr lang="en-US" altLang="it-IT" sz="1400" b="0" dirty="0">
                <a:latin typeface="Comic Sans MS" pitchFamily="66" charset="0"/>
              </a:rPr>
              <a:t>)</a:t>
            </a:r>
            <a:endParaRPr lang="it-IT" altLang="it-IT" sz="1800" baseline="-16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With RF fields, a 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cavity dissipate power</a:t>
            </a: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, not all electrons are in Cooper pairs.</a:t>
            </a:r>
            <a:endParaRPr lang="en-US" alt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CE306FC9-936E-8743-B518-262E13C13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898879"/>
            <a:ext cx="5181600" cy="337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953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In NC </a:t>
            </a:r>
            <a:r>
              <a:rPr lang="en-US" alt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altLang="it-IT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huge amount of power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is deposited in the copper structure:</a:t>
            </a:r>
            <a:r>
              <a:rPr lang="en-US" altLang="it-IT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to have</a:t>
            </a:r>
            <a:r>
              <a:rPr lang="en-US" altLang="it-IT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</a:t>
            </a:r>
          </a:p>
          <a:p>
            <a:pPr marL="304800" lvl="1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operation</a:t>
            </a: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   and   </a:t>
            </a: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Duty Cycle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endParaRPr lang="en-US" altLang="it-IT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Superconductivity,</a:t>
            </a:r>
            <a:r>
              <a:rPr lang="en-US" altLang="it-IT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drastically reduces the dissipated power.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But some</a:t>
            </a:r>
            <a:r>
              <a:rPr lang="en-US" altLang="it-IT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drawbacks</a:t>
            </a: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complexity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refrigeration </a:t>
            </a:r>
            <a:r>
              <a:rPr lang="it-IT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altLang="it-IT" sz="14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altLang="it-IT" sz="1400" b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technology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cavity treatments</a:t>
            </a: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Carnot and </a:t>
            </a: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refrigeration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efficiencies</a:t>
            </a: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Simpler geometries: </a:t>
            </a: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shunt impedance</a:t>
            </a:r>
          </a:p>
          <a:p>
            <a:pPr marL="0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And two big</a:t>
            </a:r>
            <a:r>
              <a:rPr lang="en-US" altLang="it-IT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advantages:</a:t>
            </a: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bore radius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less beam losses</a:t>
            </a:r>
          </a:p>
          <a:p>
            <a:pPr marL="304800" lvl="1" indent="0">
              <a:spcBef>
                <a:spcPct val="15000"/>
              </a:spcBef>
              <a:buClr>
                <a:schemeClr val="tx1"/>
              </a:buClr>
              <a:buSzPct val="70000"/>
            </a:pP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</a:t>
            </a:r>
            <a:r>
              <a:rPr lang="en-US" alt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altLang="it-IT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duty </a:t>
            </a:r>
            <a:r>
              <a:rPr lang="en-US" altLang="it-IT" sz="14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cicle</a:t>
            </a:r>
            <a:r>
              <a:rPr lang="en-US" altLang="it-IT" sz="14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preferred</a:t>
            </a:r>
            <a:endParaRPr lang="en-US" alt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Object 17">
            <a:extLst>
              <a:ext uri="{FF2B5EF4-FFF2-40B4-BE49-F238E27FC236}">
                <a16:creationId xmlns:a16="http://schemas.microsoft.com/office/drawing/2014/main" id="{C8C552C0-BB05-FD4E-B452-A8D539F4C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546842"/>
              </p:ext>
            </p:extLst>
          </p:nvPr>
        </p:nvGraphicFramePr>
        <p:xfrm>
          <a:off x="9144000" y="1009651"/>
          <a:ext cx="121443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1000" imgH="393480" progId="Equation.3">
                  <p:embed/>
                </p:oleObj>
              </mc:Choice>
              <mc:Fallback>
                <p:oleObj name="Equation" r:id="rId15" imgW="711000" imgH="393480" progId="Equation.3">
                  <p:embed/>
                  <p:pic>
                    <p:nvPicPr>
                      <p:cNvPr id="62363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1009651"/>
                        <a:ext cx="1214438" cy="671513"/>
                      </a:xfrm>
                      <a:prstGeom prst="rect">
                        <a:avLst/>
                      </a:prstGeom>
                      <a:solidFill>
                        <a:srgbClr val="FFFFD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66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18">
            <a:extLst>
              <a:ext uri="{FF2B5EF4-FFF2-40B4-BE49-F238E27FC236}">
                <a16:creationId xmlns:a16="http://schemas.microsoft.com/office/drawing/2014/main" id="{4135F50E-728A-B44B-A1BD-9BD2115AC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1325563"/>
            <a:ext cx="53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b">
            <a:spAutoFit/>
          </a:bodyPr>
          <a:lstStyle/>
          <a:p>
            <a:endParaRPr lang="it-IT"/>
          </a:p>
        </p:txBody>
      </p:sp>
      <p:graphicFrame>
        <p:nvGraphicFramePr>
          <p:cNvPr id="21" name="Object 19">
            <a:extLst>
              <a:ext uri="{FF2B5EF4-FFF2-40B4-BE49-F238E27FC236}">
                <a16:creationId xmlns:a16="http://schemas.microsoft.com/office/drawing/2014/main" id="{075288B3-9F42-0549-B77E-99AA122D3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056526"/>
              </p:ext>
            </p:extLst>
          </p:nvPr>
        </p:nvGraphicFramePr>
        <p:xfrm>
          <a:off x="4891089" y="1000074"/>
          <a:ext cx="465137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80880" imgH="203040" progId="Equation.3">
                  <p:embed/>
                </p:oleObj>
              </mc:Choice>
              <mc:Fallback>
                <p:oleObj name="Equation" r:id="rId17" imgW="380880" imgH="203040" progId="Equation.3">
                  <p:embed/>
                  <p:pic>
                    <p:nvPicPr>
                      <p:cNvPr id="62363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9" y="1000074"/>
                        <a:ext cx="465137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66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20">
            <a:extLst>
              <a:ext uri="{FF2B5EF4-FFF2-40B4-BE49-F238E27FC236}">
                <a16:creationId xmlns:a16="http://schemas.microsoft.com/office/drawing/2014/main" id="{FD845B4C-2210-7C4B-94BD-CBFD1176C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3963" y="2078039"/>
            <a:ext cx="419100" cy="24288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endParaRPr lang="it-IT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B7B791F-533A-4F46-949A-6F3D97C12F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438" y="2459039"/>
            <a:ext cx="438150" cy="1873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03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3CFD9-5F32-6F4C-8415-8A6EAACF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Superconductivity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soon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82D4B-02F7-C547-8B5E-A22E55DD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US" sz="2400" b="1" dirty="0"/>
              <a:t>Whatever geometry the cavity has</a:t>
            </a:r>
            <a:r>
              <a:rPr lang="en-US" sz="2400" dirty="0"/>
              <a:t>, the </a:t>
            </a:r>
            <a:r>
              <a:rPr lang="en-US" sz="2400" b="1" dirty="0">
                <a:solidFill>
                  <a:srgbClr val="C00000"/>
                </a:solidFill>
              </a:rPr>
              <a:t>power dissipated by Joule effect is proportional to </a:t>
            </a:r>
            <a:r>
              <a:rPr lang="en-US" sz="2400" b="1" dirty="0"/>
              <a:t>its surface resistance</a:t>
            </a:r>
            <a:r>
              <a:rPr lang="en-US" sz="2400" dirty="0"/>
              <a:t> </a:t>
            </a:r>
            <a:r>
              <a:rPr lang="en-US" sz="2400" b="1" dirty="0"/>
              <a:t>and to the </a:t>
            </a:r>
            <a:r>
              <a:rPr lang="en-US" sz="2400" b="1" dirty="0">
                <a:solidFill>
                  <a:srgbClr val="C00000"/>
                </a:solidFill>
              </a:rPr>
              <a:t>square of the field </a:t>
            </a:r>
            <a:r>
              <a:rPr lang="en-US" sz="2400" b="1" dirty="0"/>
              <a:t>inside it.  </a:t>
            </a:r>
            <a:endParaRPr lang="it-IT" sz="2400" b="1" dirty="0"/>
          </a:p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US" sz="2400" b="1" dirty="0"/>
              <a:t>At first, it was not clear that superconductivity had much value for RF technology</a:t>
            </a:r>
            <a:r>
              <a:rPr lang="en-US" sz="2400" dirty="0"/>
              <a:t>. When a superconductor is exposed to a time-varying electromagnetic field, </a:t>
            </a:r>
            <a:r>
              <a:rPr lang="en-US" sz="2400" b="1" dirty="0">
                <a:solidFill>
                  <a:srgbClr val="C00000"/>
                </a:solidFill>
              </a:rPr>
              <a:t>the electrons that are not coupled as Cooper pairs lead to energy dissipation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in the shallow layer of the superconductor surface in which the electric and magnetic fields are dancing together to sustain the rotational electric field that transfer the energy to the beam. </a:t>
            </a:r>
          </a:p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US" sz="2400" b="1" dirty="0"/>
              <a:t>But it was soon realized that </a:t>
            </a:r>
            <a:r>
              <a:rPr lang="en-US" sz="2400" dirty="0"/>
              <a:t>in the practical frequency range of RF accelerators, </a:t>
            </a:r>
            <a:r>
              <a:rPr lang="en-US" sz="2400" b="1" dirty="0"/>
              <a:t>from a few hundred MHz to a few GHz,</a:t>
            </a:r>
            <a:r>
              <a:rPr lang="en-US" sz="2400" dirty="0"/>
              <a:t> the use of SRF cavities would produce in any case a significant gain. </a:t>
            </a:r>
            <a:r>
              <a:rPr lang="en-US" sz="2400" b="1" dirty="0"/>
              <a:t>It was simply a question of developing the technology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rgbClr val="C00000"/>
                </a:solidFill>
              </a:rPr>
              <a:t>that required investment and big projects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7CCF6C-AFCE-E24C-99EA-7C01AD9E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22F4E-2FBA-6945-90AD-A605274E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6AE5B9-DFD4-5941-9D51-1CD9CDBB9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5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7EF9A-A598-B946-B32B-A6C88A65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Superconductivity</a:t>
            </a:r>
            <a:r>
              <a:rPr lang="it-IT" dirty="0"/>
              <a:t>: </a:t>
            </a:r>
            <a:r>
              <a:rPr lang="it-IT" dirty="0" err="1"/>
              <a:t>Historical</a:t>
            </a:r>
            <a:r>
              <a:rPr lang="it-IT" dirty="0"/>
              <a:t>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7916E4-27BA-3140-8BCA-AC847659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0DE043-F498-5B40-9814-67E671AE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12</a:t>
            </a:fld>
            <a:endParaRPr lang="en-US" alt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BCF4E1-382D-7141-97EB-544CA11FB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154BD7-11EE-C946-8B36-B2D78C8B5289}"/>
              </a:ext>
            </a:extLst>
          </p:cNvPr>
          <p:cNvSpPr txBox="1">
            <a:spLocks noChangeArrowheads="1"/>
          </p:cNvSpPr>
          <p:nvPr/>
        </p:nvSpPr>
        <p:spPr>
          <a:xfrm>
            <a:off x="569230" y="1065688"/>
            <a:ext cx="6155016" cy="5523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Liquefaction of helium (4.2 K)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 Zero resistance 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Meissner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1935 Phenomenological theory of H. &amp; F.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</a:t>
            </a: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Ginzburg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Landau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theory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 – 2 types of superconductors (</a:t>
            </a: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Abrikosov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Bardeen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Schrieffer </a:t>
            </a: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microscopic theory 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 Magnetic flux quantisation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1962 Josephson effect</a:t>
            </a:r>
          </a:p>
          <a:p>
            <a:pPr>
              <a:lnSpc>
                <a:spcPts val="22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GB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 High temperature superconductors </a:t>
            </a:r>
            <a:r>
              <a:rPr lang="en-GB" sz="2200" b="0" dirty="0">
                <a:solidFill>
                  <a:srgbClr val="002060"/>
                </a:solidFill>
              </a:rPr>
              <a:t>(</a:t>
            </a:r>
            <a:r>
              <a:rPr lang="en-GB" sz="2200" dirty="0">
                <a:solidFill>
                  <a:srgbClr val="002060"/>
                </a:solidFill>
              </a:rPr>
              <a:t>Bednorz</a:t>
            </a:r>
            <a:r>
              <a:rPr lang="en-GB" sz="2200" b="0" dirty="0">
                <a:solidFill>
                  <a:srgbClr val="002060"/>
                </a:solidFill>
              </a:rPr>
              <a:t> – </a:t>
            </a:r>
            <a:r>
              <a:rPr lang="en-GB" sz="2200" dirty="0">
                <a:solidFill>
                  <a:srgbClr val="002060"/>
                </a:solidFill>
              </a:rPr>
              <a:t>Müller</a:t>
            </a:r>
            <a:r>
              <a:rPr lang="en-GB" sz="2200" b="0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B5B77B2-8B44-5D41-BA5E-19BCCC129CA3}"/>
              </a:ext>
            </a:extLst>
          </p:cNvPr>
          <p:cNvGrpSpPr/>
          <p:nvPr/>
        </p:nvGrpSpPr>
        <p:grpSpPr>
          <a:xfrm>
            <a:off x="7162800" y="890063"/>
            <a:ext cx="3600400" cy="5420773"/>
            <a:chOff x="6650484" y="912927"/>
            <a:chExt cx="3600400" cy="542077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E1210E7-A981-8E4C-B5C1-568E17AFC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0" y="912927"/>
              <a:ext cx="9906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CD32E137-AE99-3F4B-88F7-FF3D3EFF9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95424" y="912927"/>
              <a:ext cx="990600" cy="1525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1D2CC260-8AE7-7145-9A4E-808D1F878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2225" y="912927"/>
              <a:ext cx="1077912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2AD3E926-7354-3849-B6DC-56126683C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82496" y="2777282"/>
              <a:ext cx="1068388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36F31599-A115-EB43-8E08-40978A01F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6234" y="2399008"/>
              <a:ext cx="31469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CH" sz="1400" dirty="0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Bardeen – Cooper – Schrieffer (BCS)</a:t>
              </a:r>
              <a:endPara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0FA33F2-B2E8-7042-97B2-D350BA891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684" y="4242463"/>
              <a:ext cx="965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CH" sz="1400" dirty="0" err="1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Abrikosov</a:t>
              </a:r>
              <a:endPara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B241667F-9275-5F4E-9BA6-EA09785B5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50484" y="2777282"/>
              <a:ext cx="1068388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615C587-D10A-2445-9577-A7CBED66F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2492" y="4242463"/>
              <a:ext cx="9048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CH" sz="1400" dirty="0" err="1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Ginzburg</a:t>
              </a:r>
              <a:endPara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2208F28C-27AE-854B-AF44-C0CE359EF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06507" y="4648966"/>
              <a:ext cx="1060450" cy="13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110DDEE8-A169-2A41-948C-5AE143CE7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6669" y="6028900"/>
              <a:ext cx="8461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CH" sz="1400" dirty="0" err="1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Bednorz</a:t>
              </a:r>
              <a:endPara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906CEBDB-E634-754E-83CA-60CC685EA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682907" y="4648966"/>
              <a:ext cx="1017588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08E4A2E-3D0C-AB4D-838E-FB53428FB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9831" y="6024138"/>
              <a:ext cx="6683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CH" sz="1400" dirty="0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Müller</a:t>
              </a:r>
              <a:endPara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9" name="Picture 2" descr="https://upload.wikimedia.org/wikipedia/commons/thumb/0/0b/Landau.jpg/220px-Landau.jpg">
              <a:extLst>
                <a:ext uri="{FF2B5EF4-FFF2-40B4-BE49-F238E27FC236}">
                  <a16:creationId xmlns:a16="http://schemas.microsoft.com/office/drawing/2014/main" id="{26C82465-E652-B842-9E73-E8DA524D7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192" y="2777282"/>
              <a:ext cx="1069087" cy="151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B53D5045-BD84-8342-8583-8920CF5A1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116" y="4264230"/>
              <a:ext cx="7809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767676"/>
                  </a:solidFill>
                  <a:latin typeface="Arial" charset="0"/>
                  <a:ea typeface="ＭＳ Ｐゴシック" pitchFamily="1" charset="-128"/>
                </a:rPr>
                <a:t>Landau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058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D292A-DF4A-3544-A272-50E2EE51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pitchFamily="34" charset="-128"/>
              </a:rPr>
              <a:t>Surface resistances in NC and SC Cavities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47B4D9-7001-F84D-90A7-ECF7E8F7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904602-0CAB-1841-A308-AA45800C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BF0CE4-63E3-8746-83A8-CE742EA3F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78">
            <a:extLst>
              <a:ext uri="{FF2B5EF4-FFF2-40B4-BE49-F238E27FC236}">
                <a16:creationId xmlns:a16="http://schemas.microsoft.com/office/drawing/2014/main" id="{E53AB90E-EE74-F041-B93E-D01A916963D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914400"/>
            <a:ext cx="9144000" cy="5410200"/>
            <a:chOff x="0" y="914400"/>
            <a:chExt cx="9144000" cy="5410200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8C4AAD5E-F471-F84F-9C0C-87F3ADC3C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3" y="914400"/>
              <a:ext cx="2667000" cy="533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2400" b="0">
                  <a:solidFill>
                    <a:schemeClr val="bg1"/>
                  </a:solidFill>
                  <a:ea typeface="Osaka" charset="-128"/>
                </a:rPr>
                <a:t>Normal conducting</a:t>
              </a:r>
              <a:endParaRPr kumimoji="1" lang="en-US" altLang="ja-JP" sz="2400" b="0">
                <a:solidFill>
                  <a:schemeClr val="tx1"/>
                </a:solidFill>
                <a:ea typeface="Osaka" charset="-128"/>
              </a:endParaRPr>
            </a:p>
          </p:txBody>
        </p:sp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0DFA5E34-CFC6-054C-9DB4-16771DE16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3900488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D729C27E-8AA4-A74F-B369-4FB416965A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1995488"/>
              <a:ext cx="0" cy="3305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57162DF-2798-9F40-94F7-7237071C1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88" y="2386013"/>
              <a:ext cx="1579562" cy="1416050"/>
            </a:xfrm>
            <a:custGeom>
              <a:avLst/>
              <a:gdLst>
                <a:gd name="T0" fmla="*/ 0 w 995"/>
                <a:gd name="T1" fmla="*/ 0 h 892"/>
                <a:gd name="T2" fmla="*/ 2147483647 w 995"/>
                <a:gd name="T3" fmla="*/ 2147483647 h 892"/>
                <a:gd name="T4" fmla="*/ 2147483647 w 995"/>
                <a:gd name="T5" fmla="*/ 2147483647 h 892"/>
                <a:gd name="T6" fmla="*/ 2147483647 w 995"/>
                <a:gd name="T7" fmla="*/ 2147483647 h 892"/>
                <a:gd name="T8" fmla="*/ 2147483647 w 995"/>
                <a:gd name="T9" fmla="*/ 2147483647 h 892"/>
                <a:gd name="T10" fmla="*/ 2147483647 w 995"/>
                <a:gd name="T11" fmla="*/ 2147483647 h 892"/>
                <a:gd name="T12" fmla="*/ 2147483647 w 995"/>
                <a:gd name="T13" fmla="*/ 2147483647 h 892"/>
                <a:gd name="T14" fmla="*/ 2147483647 w 995"/>
                <a:gd name="T15" fmla="*/ 2147483647 h 892"/>
                <a:gd name="T16" fmla="*/ 2147483647 w 995"/>
                <a:gd name="T17" fmla="*/ 2147483647 h 892"/>
                <a:gd name="T18" fmla="*/ 2147483647 w 995"/>
                <a:gd name="T19" fmla="*/ 2147483647 h 892"/>
                <a:gd name="T20" fmla="*/ 2147483647 w 995"/>
                <a:gd name="T21" fmla="*/ 2147483647 h 892"/>
                <a:gd name="T22" fmla="*/ 2147483647 w 995"/>
                <a:gd name="T23" fmla="*/ 2147483647 h 8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5" h="892">
                  <a:moveTo>
                    <a:pt x="0" y="0"/>
                  </a:moveTo>
                  <a:cubicBezTo>
                    <a:pt x="7" y="10"/>
                    <a:pt x="16" y="18"/>
                    <a:pt x="21" y="30"/>
                  </a:cubicBezTo>
                  <a:cubicBezTo>
                    <a:pt x="29" y="49"/>
                    <a:pt x="28" y="73"/>
                    <a:pt x="41" y="92"/>
                  </a:cubicBezTo>
                  <a:cubicBezTo>
                    <a:pt x="54" y="112"/>
                    <a:pt x="82" y="153"/>
                    <a:pt x="82" y="153"/>
                  </a:cubicBezTo>
                  <a:cubicBezTo>
                    <a:pt x="100" y="211"/>
                    <a:pt x="78" y="158"/>
                    <a:pt x="123" y="215"/>
                  </a:cubicBezTo>
                  <a:cubicBezTo>
                    <a:pt x="164" y="267"/>
                    <a:pt x="198" y="321"/>
                    <a:pt x="246" y="369"/>
                  </a:cubicBezTo>
                  <a:cubicBezTo>
                    <a:pt x="268" y="439"/>
                    <a:pt x="236" y="362"/>
                    <a:pt x="287" y="420"/>
                  </a:cubicBezTo>
                  <a:cubicBezTo>
                    <a:pt x="303" y="438"/>
                    <a:pt x="310" y="464"/>
                    <a:pt x="328" y="482"/>
                  </a:cubicBezTo>
                  <a:cubicBezTo>
                    <a:pt x="377" y="529"/>
                    <a:pt x="412" y="586"/>
                    <a:pt x="472" y="625"/>
                  </a:cubicBezTo>
                  <a:cubicBezTo>
                    <a:pt x="527" y="711"/>
                    <a:pt x="437" y="580"/>
                    <a:pt x="554" y="697"/>
                  </a:cubicBezTo>
                  <a:cubicBezTo>
                    <a:pt x="619" y="762"/>
                    <a:pt x="688" y="789"/>
                    <a:pt x="769" y="830"/>
                  </a:cubicBezTo>
                  <a:cubicBezTo>
                    <a:pt x="839" y="865"/>
                    <a:pt x="913" y="892"/>
                    <a:pt x="995" y="8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51EA0EAC-726C-EE40-A40B-EE7007BC3A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3519488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02CE1151-0BBA-9044-A6B0-55F28BE40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367088"/>
              <a:ext cx="30480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b="0">
                  <a:solidFill>
                    <a:schemeClr val="tx1"/>
                  </a:solidFill>
                  <a:latin typeface="Symbol" pitchFamily="18" charset="2"/>
                  <a:ea typeface="Osaka" charset="-128"/>
                </a:rPr>
                <a:t>d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EE64AAB7-7546-6843-9903-850BC1FDC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614488"/>
              <a:ext cx="37338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>
                  <a:solidFill>
                    <a:schemeClr val="tx1"/>
                  </a:solidFill>
                  <a:latin typeface="Symbol" pitchFamily="18" charset="2"/>
                  <a:ea typeface="Osaka" charset="-128"/>
                </a:rPr>
                <a:t>d</a:t>
              </a:r>
              <a:r>
                <a:rPr kumimoji="1" lang="en-US" altLang="ja-JP" sz="18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 </a:t>
              </a:r>
              <a:r>
                <a:rPr kumimoji="1" lang="en-US" altLang="ja-JP">
                  <a:solidFill>
                    <a:schemeClr val="tx1"/>
                  </a:solidFill>
                  <a:ea typeface="Osaka" charset="-128"/>
                </a:rPr>
                <a:t>= skin depth of microwave</a:t>
              </a:r>
              <a:endParaRPr kumimoji="1" lang="en-US" altLang="ja-JP" b="0">
                <a:solidFill>
                  <a:schemeClr val="tx1"/>
                </a:solidFill>
                <a:ea typeface="Osaka" charset="-128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</a:pPr>
              <a:endParaRPr kumimoji="1" lang="en-US" altLang="ja-JP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E73A6EC1-CE42-CA48-BAF8-2EE7B49327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8200" y="2681288"/>
              <a:ext cx="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87080889-E09E-F146-8DEB-1295847753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9200" y="3138488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05647163-1396-1A48-9B1C-FB398EECD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200" y="359568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B034EBB1-3035-7D40-80E5-94D6829C5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" y="2376488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F963CF6E-937F-8347-AF6E-5132E9FAC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4370388"/>
              <a:ext cx="1600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>
                  <a:solidFill>
                    <a:schemeClr val="tx1"/>
                  </a:solidFill>
                  <a:ea typeface="Osaka" charset="-128"/>
                </a:rPr>
                <a:t>Surface currents</a:t>
              </a:r>
              <a:endParaRPr kumimoji="1" lang="en-US" altLang="ja-JP" b="0">
                <a:solidFill>
                  <a:schemeClr val="tx1"/>
                </a:solidFill>
                <a:ea typeface="Osaka" charset="-128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6170C858-F659-E740-9A92-B409D203E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2028825"/>
              <a:ext cx="30480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tx1"/>
                  </a:solidFill>
                  <a:ea typeface="Osaka" charset="-128"/>
                </a:rPr>
                <a:t>for good conductor</a:t>
              </a:r>
              <a:r>
                <a:rPr kumimoji="1" lang="ja-JP" altLang="en-US" sz="1800" b="0">
                  <a:solidFill>
                    <a:schemeClr val="tx1"/>
                  </a:solidFill>
                  <a:ea typeface="Osaka" charset="-128"/>
                </a:rPr>
                <a:t>：</a:t>
              </a:r>
              <a:endParaRPr kumimoji="1" lang="ja-JP" altLang="en-US" b="0">
                <a:solidFill>
                  <a:schemeClr val="tx1"/>
                </a:solidFill>
                <a:ea typeface="Osaka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endParaRPr kumimoji="1" lang="en-US" altLang="ja-JP" sz="600" b="0">
                <a:solidFill>
                  <a:schemeClr val="tx1"/>
                </a:solidFill>
                <a:ea typeface="Osaka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tx1"/>
                  </a:solidFill>
                  <a:ea typeface="Osaka" charset="-128"/>
                </a:rPr>
                <a:t>Surface resistance</a:t>
              </a:r>
              <a:r>
                <a:rPr kumimoji="1" lang="ja-JP" altLang="en-US" sz="1800" b="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：</a:t>
              </a:r>
              <a:endParaRPr kumimoji="1" lang="ja-JP" altLang="en-US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graphicFrame>
          <p:nvGraphicFramePr>
            <p:cNvPr id="20" name="Object 16">
              <a:extLst>
                <a:ext uri="{FF2B5EF4-FFF2-40B4-BE49-F238E27FC236}">
                  <a16:creationId xmlns:a16="http://schemas.microsoft.com/office/drawing/2014/main" id="{F7889EB1-2ABB-9D4B-A422-EA8B32616C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8038" y="2066925"/>
            <a:ext cx="838200" cy="582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317500" progId="Equation.DSMT36">
                    <p:embed/>
                  </p:oleObj>
                </mc:Choice>
                <mc:Fallback>
                  <p:oleObj name="Equation" r:id="rId4" imgW="457200" imgH="317500" progId="Equation.DSMT36">
                    <p:embed/>
                    <p:pic>
                      <p:nvPicPr>
                        <p:cNvPr id="18452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8038" y="2066925"/>
                          <a:ext cx="838200" cy="582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7">
              <a:extLst>
                <a:ext uri="{FF2B5EF4-FFF2-40B4-BE49-F238E27FC236}">
                  <a16:creationId xmlns:a16="http://schemas.microsoft.com/office/drawing/2014/main" id="{08929F37-4A77-E740-8CE5-F0A45224F9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38400" y="2986088"/>
            <a:ext cx="1600200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14400" imgH="355600" progId="Equation.DSMT36">
                    <p:embed/>
                  </p:oleObj>
                </mc:Choice>
                <mc:Fallback>
                  <p:oleObj name="Equation" r:id="rId6" imgW="914400" imgH="355600" progId="Equation.DSMT36">
                    <p:embed/>
                    <p:pic>
                      <p:nvPicPr>
                        <p:cNvPr id="18453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2986088"/>
                          <a:ext cx="1600200" cy="622300"/>
                        </a:xfrm>
                        <a:prstGeom prst="rect">
                          <a:avLst/>
                        </a:prstGeom>
                        <a:solidFill>
                          <a:srgbClr val="FFF1DD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CC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2E5DB3DB-4FCA-264D-B5CA-FF01C99B8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4891088"/>
              <a:ext cx="777875" cy="3444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bg1"/>
                  </a:solidFill>
                  <a:ea typeface="Osaka" charset="-128"/>
                </a:rPr>
                <a:t>Metal</a:t>
              </a:r>
              <a:endParaRPr kumimoji="1" lang="en-US" altLang="ja-JP" sz="1800" b="0">
                <a:solidFill>
                  <a:schemeClr val="tx1"/>
                </a:solidFill>
                <a:ea typeface="Osaka" charset="-128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C7C4B433-90BD-CE44-B297-9D245C322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413" y="4011613"/>
              <a:ext cx="15494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i="1">
                  <a:solidFill>
                    <a:schemeClr val="tx1"/>
                  </a:solidFill>
                  <a:ea typeface="Osaka" charset="-128"/>
                </a:rPr>
                <a:t>P</a:t>
              </a:r>
              <a:r>
                <a:rPr kumimoji="1" lang="en-US" altLang="ja-JP" sz="1800">
                  <a:solidFill>
                    <a:schemeClr val="tx1"/>
                  </a:solidFill>
                  <a:ea typeface="Osaka" charset="-128"/>
                </a:rPr>
                <a:t> = RF losses </a:t>
              </a:r>
            </a:p>
          </p:txBody>
        </p:sp>
        <p:graphicFrame>
          <p:nvGraphicFramePr>
            <p:cNvPr id="24" name="Object 20">
              <a:extLst>
                <a:ext uri="{FF2B5EF4-FFF2-40B4-BE49-F238E27FC236}">
                  <a16:creationId xmlns:a16="http://schemas.microsoft.com/office/drawing/2014/main" id="{6CEBA237-09F6-EB45-B95F-ADC6AE428E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59038" y="4448175"/>
            <a:ext cx="1633537" cy="114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01700" imgH="635000" progId="Equation.DSMT36">
                    <p:embed/>
                  </p:oleObj>
                </mc:Choice>
                <mc:Fallback>
                  <p:oleObj name="Equation" r:id="rId8" imgW="901700" imgH="635000" progId="Equation.DSMT36">
                    <p:embed/>
                    <p:pic>
                      <p:nvPicPr>
                        <p:cNvPr id="18456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9038" y="4448175"/>
                          <a:ext cx="1633537" cy="1149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A084BA62-6D17-084E-8CBE-1C5DB2831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7538" y="1058863"/>
              <a:ext cx="0" cy="45720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0D9EC736-233B-2A4E-9488-9EF2B6E9C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463" y="4227513"/>
              <a:ext cx="1752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>
                  <a:solidFill>
                    <a:schemeClr val="tx1"/>
                  </a:solidFill>
                  <a:ea typeface="Osaka" charset="-128"/>
                </a:rPr>
                <a:t>Surface currents</a:t>
              </a:r>
              <a:endParaRPr kumimoji="1" lang="en-US" altLang="ja-JP" b="0">
                <a:solidFill>
                  <a:schemeClr val="tx1"/>
                </a:solidFill>
                <a:ea typeface="Osaka" charset="-128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C5A2232B-6483-924C-BACF-9A20F7989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25" y="914400"/>
              <a:ext cx="2447925" cy="5334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2400" b="0">
                  <a:solidFill>
                    <a:schemeClr val="bg1"/>
                  </a:solidFill>
                  <a:ea typeface="Osaka" charset="-128"/>
                </a:rPr>
                <a:t>Superconducting</a:t>
              </a:r>
              <a:endParaRPr kumimoji="1" lang="en-US" altLang="ja-JP" sz="2400" b="0">
                <a:solidFill>
                  <a:schemeClr val="tx1"/>
                </a:solidFill>
                <a:ea typeface="Osaka" charset="-128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E8AE30CE-19D8-F54A-A20D-2F235B789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363" y="1346200"/>
              <a:ext cx="37338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>
                  <a:solidFill>
                    <a:schemeClr val="tx1"/>
                  </a:solidFill>
                  <a:latin typeface="Symbol" pitchFamily="18" charset="2"/>
                  <a:ea typeface="Osaka" charset="-128"/>
                </a:rPr>
                <a:t>l</a:t>
              </a:r>
              <a:r>
                <a:rPr kumimoji="1" lang="en-US" altLang="ja-JP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 </a:t>
              </a:r>
              <a:r>
                <a:rPr kumimoji="1" lang="en-US" altLang="ja-JP">
                  <a:solidFill>
                    <a:schemeClr val="tx1"/>
                  </a:solidFill>
                  <a:ea typeface="Osaka" charset="-128"/>
                </a:rPr>
                <a:t>= London penetration depth</a:t>
              </a:r>
              <a:endParaRPr kumimoji="1" lang="en-US" altLang="ja-JP" sz="2400" b="0">
                <a:solidFill>
                  <a:schemeClr val="tx1"/>
                </a:solidFill>
                <a:ea typeface="Osaka" charset="-128"/>
              </a:endParaRPr>
            </a:p>
          </p:txBody>
        </p:sp>
        <p:graphicFrame>
          <p:nvGraphicFramePr>
            <p:cNvPr id="29" name="Object 25">
              <a:extLst>
                <a:ext uri="{FF2B5EF4-FFF2-40B4-BE49-F238E27FC236}">
                  <a16:creationId xmlns:a16="http://schemas.microsoft.com/office/drawing/2014/main" id="{283F40E7-B618-BD48-ABDD-B494AF6D97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27988" y="3003550"/>
            <a:ext cx="838200" cy="671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81000" imgH="304800" progId="Equation.DSMT36">
                    <p:embed/>
                  </p:oleObj>
                </mc:Choice>
                <mc:Fallback>
                  <p:oleObj name="Equation" r:id="rId10" imgW="381000" imgH="304800" progId="Equation.DSMT36">
                    <p:embed/>
                    <p:pic>
                      <p:nvPicPr>
                        <p:cNvPr id="18461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27988" y="3003550"/>
                          <a:ext cx="838200" cy="671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439B4D9E-0850-CB41-BBAD-7CC39236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2071688"/>
              <a:ext cx="18288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>
                  <a:solidFill>
                    <a:schemeClr val="tx1"/>
                  </a:solidFill>
                  <a:ea typeface="Osaka" charset="-128"/>
                </a:rPr>
                <a:t>BCS theory</a:t>
              </a:r>
              <a:endParaRPr kumimoji="1" lang="en-US" altLang="ja-JP" sz="2400" b="0">
                <a:solidFill>
                  <a:schemeClr val="tx1"/>
                </a:solidFill>
                <a:ea typeface="Osaka" charset="-128"/>
              </a:endParaRPr>
            </a:p>
          </p:txBody>
        </p:sp>
        <p:graphicFrame>
          <p:nvGraphicFramePr>
            <p:cNvPr id="31" name="Object 27">
              <a:extLst>
                <a:ext uri="{FF2B5EF4-FFF2-40B4-BE49-F238E27FC236}">
                  <a16:creationId xmlns:a16="http://schemas.microsoft.com/office/drawing/2014/main" id="{D784C4DB-A0D3-9549-A7A3-D78B4E8592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34200" y="1995488"/>
            <a:ext cx="1787525" cy="784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927100" imgH="406400" progId="Equation.DSMT36">
                    <p:embed/>
                  </p:oleObj>
                </mc:Choice>
                <mc:Fallback>
                  <p:oleObj name="Equation" r:id="rId12" imgW="927100" imgH="406400" progId="Equation.DSMT36">
                    <p:embed/>
                    <p:pic>
                      <p:nvPicPr>
                        <p:cNvPr id="18463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200" y="1995488"/>
                          <a:ext cx="1787525" cy="784225"/>
                        </a:xfrm>
                        <a:prstGeom prst="rect">
                          <a:avLst/>
                        </a:prstGeom>
                        <a:solidFill>
                          <a:srgbClr val="D3F3F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14149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7BDA1EDA-D4A1-6E4C-830D-0595E922BE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29600" y="2681288"/>
              <a:ext cx="230188" cy="393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9833A8A8-27B2-834D-8ACD-6862984D9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57488"/>
              <a:ext cx="4572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2400" b="0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H</a:t>
              </a:r>
              <a:r>
                <a:rPr kumimoji="1" lang="en-US" altLang="ja-JP" sz="2400" b="0" baseline="-25000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t</a:t>
              </a:r>
              <a:endParaRPr kumimoji="1" lang="en-US" altLang="ja-JP" sz="2400" b="0">
                <a:solidFill>
                  <a:schemeClr val="tx1"/>
                </a:solidFill>
                <a:latin typeface="Times New Roman" pitchFamily="18" charset="0"/>
                <a:ea typeface="Osaka" charset="-128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F2F5055-A469-994B-969B-C7147638A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400" y="3900488"/>
              <a:ext cx="5334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0BACCCFD-EE74-674F-B0CA-286C8DCCA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400" y="390048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E0E2839C-2C69-2140-A595-388F3102D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800" y="3900488"/>
              <a:ext cx="152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B5642517-747E-294B-9B05-05B83A3236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7800" y="3900488"/>
              <a:ext cx="152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D5ACC2B2-0C88-2644-A0A1-33423DBCA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" y="3967163"/>
              <a:ext cx="2139950" cy="449262"/>
            </a:xfrm>
            <a:custGeom>
              <a:avLst/>
              <a:gdLst>
                <a:gd name="T0" fmla="*/ 0 w 1348"/>
                <a:gd name="T1" fmla="*/ 2147483647 h 283"/>
                <a:gd name="T2" fmla="*/ 2147483647 w 1348"/>
                <a:gd name="T3" fmla="*/ 2147483647 h 283"/>
                <a:gd name="T4" fmla="*/ 2147483647 w 1348"/>
                <a:gd name="T5" fmla="*/ 2147483647 h 283"/>
                <a:gd name="T6" fmla="*/ 2147483647 w 1348"/>
                <a:gd name="T7" fmla="*/ 2147483647 h 283"/>
                <a:gd name="T8" fmla="*/ 2147483647 w 1348"/>
                <a:gd name="T9" fmla="*/ 2147483647 h 283"/>
                <a:gd name="T10" fmla="*/ 2147483647 w 1348"/>
                <a:gd name="T11" fmla="*/ 2147483647 h 283"/>
                <a:gd name="T12" fmla="*/ 2147483647 w 1348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48" h="283">
                  <a:moveTo>
                    <a:pt x="0" y="283"/>
                  </a:moveTo>
                  <a:cubicBezTo>
                    <a:pt x="38" y="256"/>
                    <a:pt x="104" y="198"/>
                    <a:pt x="146" y="185"/>
                  </a:cubicBezTo>
                  <a:cubicBezTo>
                    <a:pt x="165" y="178"/>
                    <a:pt x="205" y="166"/>
                    <a:pt x="205" y="166"/>
                  </a:cubicBezTo>
                  <a:cubicBezTo>
                    <a:pt x="259" y="128"/>
                    <a:pt x="327" y="115"/>
                    <a:pt x="390" y="97"/>
                  </a:cubicBezTo>
                  <a:cubicBezTo>
                    <a:pt x="552" y="48"/>
                    <a:pt x="718" y="39"/>
                    <a:pt x="888" y="29"/>
                  </a:cubicBezTo>
                  <a:cubicBezTo>
                    <a:pt x="1033" y="3"/>
                    <a:pt x="1171" y="12"/>
                    <a:pt x="1317" y="29"/>
                  </a:cubicBezTo>
                  <a:cubicBezTo>
                    <a:pt x="1348" y="7"/>
                    <a:pt x="1346" y="20"/>
                    <a:pt x="134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7CECAFA3-3D9C-3544-89F6-561967218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4083050"/>
              <a:ext cx="457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>
                  <a:solidFill>
                    <a:schemeClr val="tx1"/>
                  </a:solidFill>
                  <a:ea typeface="Osaka" charset="-128"/>
                </a:rPr>
                <a:t>i</a:t>
              </a:r>
              <a:r>
                <a:rPr kumimoji="1" lang="en-US" altLang="ja-JP" baseline="-25000">
                  <a:solidFill>
                    <a:schemeClr val="tx1"/>
                  </a:solidFill>
                  <a:ea typeface="Osaka" charset="-128"/>
                </a:rPr>
                <a:t>s</a:t>
              </a:r>
              <a:endParaRPr kumimoji="1" lang="en-US" altLang="ja-JP" b="0">
                <a:solidFill>
                  <a:schemeClr val="tx1"/>
                </a:solidFill>
                <a:ea typeface="Osaka" charset="-128"/>
              </a:endParaRPr>
            </a:p>
          </p:txBody>
        </p:sp>
        <p:grpSp>
          <p:nvGrpSpPr>
            <p:cNvPr id="40" name="Group 36">
              <a:extLst>
                <a:ext uri="{FF2B5EF4-FFF2-40B4-BE49-F238E27FC236}">
                  <a16:creationId xmlns:a16="http://schemas.microsoft.com/office/drawing/2014/main" id="{DCDEE782-BF15-0742-92EB-74025C912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7538" y="1928813"/>
              <a:ext cx="1587500" cy="3211512"/>
              <a:chOff x="2789" y="1302"/>
              <a:chExt cx="1000" cy="2023"/>
            </a:xfrm>
          </p:grpSpPr>
          <p:sp>
            <p:nvSpPr>
              <p:cNvPr id="63" name="Line 37">
                <a:extLst>
                  <a:ext uri="{FF2B5EF4-FFF2-40B4-BE49-F238E27FC236}">
                    <a16:creationId xmlns:a16="http://schemas.microsoft.com/office/drawing/2014/main" id="{D6504C8D-EB07-854C-8218-44E91F2B2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302"/>
                <a:ext cx="2" cy="20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64" name="Group 38">
                <a:extLst>
                  <a:ext uri="{FF2B5EF4-FFF2-40B4-BE49-F238E27FC236}">
                    <a16:creationId xmlns:a16="http://schemas.microsoft.com/office/drawing/2014/main" id="{C5873A45-DE9C-F148-92DC-6D8BF678CC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9" y="1570"/>
                <a:ext cx="1000" cy="1402"/>
                <a:chOff x="2648" y="1584"/>
                <a:chExt cx="1000" cy="1402"/>
              </a:xfrm>
            </p:grpSpPr>
            <p:sp>
              <p:nvSpPr>
                <p:cNvPr id="65" name="Line 39">
                  <a:extLst>
                    <a:ext uri="{FF2B5EF4-FFF2-40B4-BE49-F238E27FC236}">
                      <a16:creationId xmlns:a16="http://schemas.microsoft.com/office/drawing/2014/main" id="{2E7B7551-9982-FA4C-86E1-3F752AAAE1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4" y="2544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" name="Freeform 40">
                  <a:extLst>
                    <a:ext uri="{FF2B5EF4-FFF2-40B4-BE49-F238E27FC236}">
                      <a16:creationId xmlns:a16="http://schemas.microsoft.com/office/drawing/2014/main" id="{8A4D51F1-16C6-4145-A093-51BA76DCA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" y="1590"/>
                  <a:ext cx="423" cy="954"/>
                </a:xfrm>
                <a:custGeom>
                  <a:avLst/>
                  <a:gdLst>
                    <a:gd name="T0" fmla="*/ 0 w 995"/>
                    <a:gd name="T1" fmla="*/ 0 h 892"/>
                    <a:gd name="T2" fmla="*/ 0 w 995"/>
                    <a:gd name="T3" fmla="*/ 82 h 892"/>
                    <a:gd name="T4" fmla="*/ 0 w 995"/>
                    <a:gd name="T5" fmla="*/ 251 h 892"/>
                    <a:gd name="T6" fmla="*/ 0 w 995"/>
                    <a:gd name="T7" fmla="*/ 418 h 892"/>
                    <a:gd name="T8" fmla="*/ 0 w 995"/>
                    <a:gd name="T9" fmla="*/ 588 h 892"/>
                    <a:gd name="T10" fmla="*/ 0 w 995"/>
                    <a:gd name="T11" fmla="*/ 1010 h 892"/>
                    <a:gd name="T12" fmla="*/ 0 w 995"/>
                    <a:gd name="T13" fmla="*/ 1150 h 892"/>
                    <a:gd name="T14" fmla="*/ 0 w 995"/>
                    <a:gd name="T15" fmla="*/ 1321 h 892"/>
                    <a:gd name="T16" fmla="*/ 0 w 995"/>
                    <a:gd name="T17" fmla="*/ 1712 h 892"/>
                    <a:gd name="T18" fmla="*/ 0 w 995"/>
                    <a:gd name="T19" fmla="*/ 1907 h 892"/>
                    <a:gd name="T20" fmla="*/ 0 w 995"/>
                    <a:gd name="T21" fmla="*/ 2276 h 892"/>
                    <a:gd name="T22" fmla="*/ 0 w 995"/>
                    <a:gd name="T23" fmla="*/ 2445 h 8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95" h="892">
                      <a:moveTo>
                        <a:pt x="0" y="0"/>
                      </a:moveTo>
                      <a:cubicBezTo>
                        <a:pt x="7" y="10"/>
                        <a:pt x="16" y="18"/>
                        <a:pt x="21" y="30"/>
                      </a:cubicBezTo>
                      <a:cubicBezTo>
                        <a:pt x="29" y="49"/>
                        <a:pt x="28" y="73"/>
                        <a:pt x="41" y="92"/>
                      </a:cubicBezTo>
                      <a:cubicBezTo>
                        <a:pt x="54" y="112"/>
                        <a:pt x="82" y="153"/>
                        <a:pt x="82" y="153"/>
                      </a:cubicBezTo>
                      <a:cubicBezTo>
                        <a:pt x="100" y="211"/>
                        <a:pt x="78" y="158"/>
                        <a:pt x="123" y="215"/>
                      </a:cubicBezTo>
                      <a:cubicBezTo>
                        <a:pt x="164" y="267"/>
                        <a:pt x="198" y="321"/>
                        <a:pt x="246" y="369"/>
                      </a:cubicBezTo>
                      <a:cubicBezTo>
                        <a:pt x="268" y="439"/>
                        <a:pt x="236" y="362"/>
                        <a:pt x="287" y="420"/>
                      </a:cubicBezTo>
                      <a:cubicBezTo>
                        <a:pt x="303" y="438"/>
                        <a:pt x="310" y="464"/>
                        <a:pt x="328" y="482"/>
                      </a:cubicBezTo>
                      <a:cubicBezTo>
                        <a:pt x="377" y="529"/>
                        <a:pt x="412" y="586"/>
                        <a:pt x="472" y="625"/>
                      </a:cubicBezTo>
                      <a:cubicBezTo>
                        <a:pt x="527" y="711"/>
                        <a:pt x="437" y="580"/>
                        <a:pt x="554" y="697"/>
                      </a:cubicBezTo>
                      <a:cubicBezTo>
                        <a:pt x="619" y="762"/>
                        <a:pt x="688" y="789"/>
                        <a:pt x="769" y="830"/>
                      </a:cubicBezTo>
                      <a:cubicBezTo>
                        <a:pt x="839" y="865"/>
                        <a:pt x="913" y="892"/>
                        <a:pt x="995" y="89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7" name="Rectangle 41">
                  <a:extLst>
                    <a:ext uri="{FF2B5EF4-FFF2-40B4-BE49-F238E27FC236}">
                      <a16:creationId xmlns:a16="http://schemas.microsoft.com/office/drawing/2014/main" id="{6C89E4AB-7652-C140-8C0A-FF6101901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192" cy="2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  <a:defRPr sz="2000">
                      <a:solidFill>
                        <a:srgbClr val="000099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60000"/>
                    <a:buBlip>
                      <a:blip r:embed="rId2"/>
                    </a:buBlip>
                    <a:defRPr>
                      <a:solidFill>
                        <a:srgbClr val="000099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70000"/>
                    <a:buBlip>
                      <a:blip r:embed="rId3"/>
                    </a:buBlip>
                    <a:defRPr sz="16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rgbClr val="000099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</a:pPr>
                  <a:r>
                    <a:rPr kumimoji="1" lang="en-US" altLang="ja-JP" sz="2400">
                      <a:solidFill>
                        <a:schemeClr val="tx1"/>
                      </a:solidFill>
                      <a:latin typeface="Symbol" pitchFamily="18" charset="2"/>
                      <a:ea typeface="Osaka" charset="-128"/>
                    </a:rPr>
                    <a:t></a:t>
                  </a:r>
                </a:p>
              </p:txBody>
            </p:sp>
            <p:sp>
              <p:nvSpPr>
                <p:cNvPr id="68" name="Line 42">
                  <a:extLst>
                    <a:ext uri="{FF2B5EF4-FFF2-40B4-BE49-F238E27FC236}">
                      <a16:creationId xmlns:a16="http://schemas.microsoft.com/office/drawing/2014/main" id="{D8EDC586-6F35-4B4E-A9FE-57F0011324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72" y="1824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9" name="Line 43">
                  <a:extLst>
                    <a:ext uri="{FF2B5EF4-FFF2-40B4-BE49-F238E27FC236}">
                      <a16:creationId xmlns:a16="http://schemas.microsoft.com/office/drawing/2014/main" id="{1D9C7680-CA46-FC42-916C-6BE05755F4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68" y="20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0" name="Line 44">
                  <a:extLst>
                    <a:ext uri="{FF2B5EF4-FFF2-40B4-BE49-F238E27FC236}">
                      <a16:creationId xmlns:a16="http://schemas.microsoft.com/office/drawing/2014/main" id="{6CB10652-E446-FA42-A114-B8FEE684F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64" y="235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" name="Line 45">
                  <a:extLst>
                    <a:ext uri="{FF2B5EF4-FFF2-40B4-BE49-F238E27FC236}">
                      <a16:creationId xmlns:a16="http://schemas.microsoft.com/office/drawing/2014/main" id="{9AA7D44B-1ACA-6444-B6B5-ACA8A616C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2304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2" name="Line 46">
                  <a:extLst>
                    <a:ext uri="{FF2B5EF4-FFF2-40B4-BE49-F238E27FC236}">
                      <a16:creationId xmlns:a16="http://schemas.microsoft.com/office/drawing/2014/main" id="{29BD42A9-DB0D-8F4E-94AE-7E38E4885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4" y="2304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3" name="Line 47">
                  <a:extLst>
                    <a:ext uri="{FF2B5EF4-FFF2-40B4-BE49-F238E27FC236}">
                      <a16:creationId xmlns:a16="http://schemas.microsoft.com/office/drawing/2014/main" id="{3B11F7F6-8650-6B42-9651-2476B1E9C6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88" y="2544"/>
                  <a:ext cx="33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4" name="Line 48">
                  <a:extLst>
                    <a:ext uri="{FF2B5EF4-FFF2-40B4-BE49-F238E27FC236}">
                      <a16:creationId xmlns:a16="http://schemas.microsoft.com/office/drawing/2014/main" id="{63BE33F9-2949-7C4F-9272-9370BEF3D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24" y="2544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5" name="Line 49">
                  <a:extLst>
                    <a:ext uri="{FF2B5EF4-FFF2-40B4-BE49-F238E27FC236}">
                      <a16:creationId xmlns:a16="http://schemas.microsoft.com/office/drawing/2014/main" id="{31F07CCF-3F2B-C84F-B53E-934E6F0DF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68" y="254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6" name="Freeform 50">
                  <a:extLst>
                    <a:ext uri="{FF2B5EF4-FFF2-40B4-BE49-F238E27FC236}">
                      <a16:creationId xmlns:a16="http://schemas.microsoft.com/office/drawing/2014/main" id="{6597E2EF-4B9F-524F-9A77-8186B23A7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2600"/>
                  <a:ext cx="757" cy="386"/>
                </a:xfrm>
                <a:custGeom>
                  <a:avLst/>
                  <a:gdLst>
                    <a:gd name="T0" fmla="*/ 6 w 757"/>
                    <a:gd name="T1" fmla="*/ 386 h 386"/>
                    <a:gd name="T2" fmla="*/ 45 w 757"/>
                    <a:gd name="T3" fmla="*/ 337 h 386"/>
                    <a:gd name="T4" fmla="*/ 94 w 757"/>
                    <a:gd name="T5" fmla="*/ 288 h 386"/>
                    <a:gd name="T6" fmla="*/ 172 w 757"/>
                    <a:gd name="T7" fmla="*/ 210 h 386"/>
                    <a:gd name="T8" fmla="*/ 230 w 757"/>
                    <a:gd name="T9" fmla="*/ 171 h 386"/>
                    <a:gd name="T10" fmla="*/ 367 w 757"/>
                    <a:gd name="T11" fmla="*/ 93 h 386"/>
                    <a:gd name="T12" fmla="*/ 513 w 757"/>
                    <a:gd name="T13" fmla="*/ 34 h 386"/>
                    <a:gd name="T14" fmla="*/ 659 w 757"/>
                    <a:gd name="T15" fmla="*/ 15 h 386"/>
                    <a:gd name="T16" fmla="*/ 757 w 757"/>
                    <a:gd name="T17" fmla="*/ 5 h 38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57" h="386">
                      <a:moveTo>
                        <a:pt x="6" y="386"/>
                      </a:moveTo>
                      <a:cubicBezTo>
                        <a:pt x="25" y="327"/>
                        <a:pt x="0" y="381"/>
                        <a:pt x="45" y="337"/>
                      </a:cubicBezTo>
                      <a:cubicBezTo>
                        <a:pt x="110" y="271"/>
                        <a:pt x="12" y="342"/>
                        <a:pt x="94" y="288"/>
                      </a:cubicBezTo>
                      <a:cubicBezTo>
                        <a:pt x="114" y="257"/>
                        <a:pt x="142" y="232"/>
                        <a:pt x="172" y="210"/>
                      </a:cubicBezTo>
                      <a:cubicBezTo>
                        <a:pt x="190" y="195"/>
                        <a:pt x="230" y="171"/>
                        <a:pt x="230" y="171"/>
                      </a:cubicBezTo>
                      <a:cubicBezTo>
                        <a:pt x="260" y="126"/>
                        <a:pt x="315" y="110"/>
                        <a:pt x="367" y="93"/>
                      </a:cubicBezTo>
                      <a:cubicBezTo>
                        <a:pt x="417" y="75"/>
                        <a:pt x="460" y="46"/>
                        <a:pt x="513" y="34"/>
                      </a:cubicBezTo>
                      <a:cubicBezTo>
                        <a:pt x="586" y="16"/>
                        <a:pt x="538" y="26"/>
                        <a:pt x="659" y="15"/>
                      </a:cubicBezTo>
                      <a:cubicBezTo>
                        <a:pt x="717" y="0"/>
                        <a:pt x="684" y="5"/>
                        <a:pt x="757" y="5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7" name="Rectangle 51">
                  <a:extLst>
                    <a:ext uri="{FF2B5EF4-FFF2-40B4-BE49-F238E27FC236}">
                      <a16:creationId xmlns:a16="http://schemas.microsoft.com/office/drawing/2014/main" id="{7C738F51-1D2E-0E45-8D7D-D0FEE7D656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2" y="2614"/>
                  <a:ext cx="28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  <a:defRPr sz="2000">
                      <a:solidFill>
                        <a:srgbClr val="000099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60000"/>
                    <a:buBlip>
                      <a:blip r:embed="rId2"/>
                    </a:buBlip>
                    <a:defRPr>
                      <a:solidFill>
                        <a:srgbClr val="000099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70000"/>
                    <a:buBlip>
                      <a:blip r:embed="rId3"/>
                    </a:buBlip>
                    <a:defRPr sz="16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rgbClr val="000099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</a:pPr>
                  <a:r>
                    <a:rPr kumimoji="1" lang="en-US" altLang="ja-JP">
                      <a:solidFill>
                        <a:schemeClr val="tx1"/>
                      </a:solidFill>
                      <a:latin typeface="Times New Roman" pitchFamily="18" charset="0"/>
                      <a:ea typeface="Osaka" charset="-128"/>
                    </a:rPr>
                    <a:t>i</a:t>
                  </a:r>
                  <a:r>
                    <a:rPr kumimoji="1" lang="en-US" altLang="ja-JP" baseline="-25000">
                      <a:solidFill>
                        <a:schemeClr val="tx1"/>
                      </a:solidFill>
                      <a:latin typeface="Times New Roman" pitchFamily="18" charset="0"/>
                      <a:ea typeface="Osaka" charset="-128"/>
                    </a:rPr>
                    <a:t>s</a:t>
                  </a:r>
                  <a:endParaRPr kumimoji="1" lang="en-US" altLang="ja-JP" b="0">
                    <a:solidFill>
                      <a:schemeClr val="tx1"/>
                    </a:solidFill>
                    <a:latin typeface="Times New Roman" pitchFamily="18" charset="0"/>
                    <a:ea typeface="Osaka" charset="-128"/>
                  </a:endParaRPr>
                </a:p>
              </p:txBody>
            </p:sp>
            <p:sp>
              <p:nvSpPr>
                <p:cNvPr id="78" name="Line 52">
                  <a:extLst>
                    <a:ext uri="{FF2B5EF4-FFF2-40B4-BE49-F238E27FC236}">
                      <a16:creationId xmlns:a16="http://schemas.microsoft.com/office/drawing/2014/main" id="{B1E8A1C0-CDD9-EB4D-8624-8B438EDDF4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9" name="Rectangle 53">
                  <a:extLst>
                    <a:ext uri="{FF2B5EF4-FFF2-40B4-BE49-F238E27FC236}">
                      <a16:creationId xmlns:a16="http://schemas.microsoft.com/office/drawing/2014/main" id="{93AD30BE-DACD-C942-AC01-490E8EB77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776"/>
                  <a:ext cx="288" cy="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 eaLnBrk="0" hangingPunct="0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  <a:defRPr sz="2000">
                      <a:solidFill>
                        <a:srgbClr val="000099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60000"/>
                    <a:buBlip>
                      <a:blip r:embed="rId2"/>
                    </a:buBlip>
                    <a:defRPr>
                      <a:solidFill>
                        <a:srgbClr val="000099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70000"/>
                    <a:buBlip>
                      <a:blip r:embed="rId3"/>
                    </a:buBlip>
                    <a:defRPr sz="16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rgbClr val="000099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</a:pPr>
                  <a:r>
                    <a:rPr kumimoji="1" lang="en-US" altLang="ja-JP" sz="2400" b="0">
                      <a:solidFill>
                        <a:schemeClr val="tx1"/>
                      </a:solidFill>
                      <a:latin typeface="Times New Roman" pitchFamily="18" charset="0"/>
                      <a:ea typeface="Osaka" charset="-128"/>
                    </a:rPr>
                    <a:t>H</a:t>
                  </a:r>
                  <a:r>
                    <a:rPr kumimoji="1" lang="en-US" altLang="ja-JP" sz="2400" b="0" baseline="-25000">
                      <a:solidFill>
                        <a:schemeClr val="tx1"/>
                      </a:solidFill>
                      <a:latin typeface="Times New Roman" pitchFamily="18" charset="0"/>
                      <a:ea typeface="Osaka" charset="-128"/>
                    </a:rPr>
                    <a:t>t</a:t>
                  </a:r>
                  <a:endParaRPr kumimoji="1" lang="en-US" altLang="ja-JP" sz="2400" b="0">
                    <a:solidFill>
                      <a:schemeClr val="tx1"/>
                    </a:solidFill>
                    <a:latin typeface="Times New Roman" pitchFamily="18" charset="0"/>
                    <a:ea typeface="Osaka" charset="-128"/>
                  </a:endParaRPr>
                </a:p>
              </p:txBody>
            </p:sp>
          </p:grpSp>
        </p:grpSp>
        <p:sp>
          <p:nvSpPr>
            <p:cNvPr id="41" name="Rectangle 54">
              <a:extLst>
                <a:ext uri="{FF2B5EF4-FFF2-40B4-BE49-F238E27FC236}">
                  <a16:creationId xmlns:a16="http://schemas.microsoft.com/office/drawing/2014/main" id="{36DE3505-2385-9A46-8789-0F71BD8DA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5715000"/>
              <a:ext cx="3352800" cy="609600"/>
            </a:xfrm>
            <a:prstGeom prst="rect">
              <a:avLst/>
            </a:prstGeom>
            <a:solidFill>
              <a:srgbClr val="D3F3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2800" b="0" i="1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Q</a:t>
              </a:r>
              <a:r>
                <a:rPr kumimoji="1" lang="en-US" altLang="ja-JP" sz="2800" b="0" i="1" baseline="-25000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0</a:t>
              </a:r>
              <a:r>
                <a:rPr kumimoji="1" lang="en-US" altLang="ja-JP" sz="2800" b="0" i="1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= </a:t>
              </a:r>
              <a:r>
                <a:rPr kumimoji="1" lang="en-US" altLang="ja-JP" sz="2800" b="0">
                  <a:solidFill>
                    <a:schemeClr val="tx1"/>
                  </a:solidFill>
                  <a:latin typeface="Symbol" pitchFamily="18" charset="2"/>
                  <a:ea typeface="Osaka" charset="-128"/>
                </a:rPr>
                <a:t>w</a:t>
              </a:r>
              <a:r>
                <a:rPr kumimoji="1" lang="en-US" altLang="ja-JP" sz="2800" b="0" i="1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U/P = G/R</a:t>
              </a:r>
              <a:r>
                <a:rPr kumimoji="1" lang="en-US" altLang="ja-JP" sz="2800" b="0" i="1" baseline="-25000">
                  <a:solidFill>
                    <a:schemeClr val="tx1"/>
                  </a:solidFill>
                  <a:latin typeface="Times New Roman" pitchFamily="18" charset="0"/>
                  <a:ea typeface="Osaka" charset="-128"/>
                </a:rPr>
                <a:t>s</a:t>
              </a:r>
            </a:p>
          </p:txBody>
        </p:sp>
        <p:sp>
          <p:nvSpPr>
            <p:cNvPr id="42" name="Line 55">
              <a:extLst>
                <a:ext uri="{FF2B5EF4-FFF2-40B4-BE49-F238E27FC236}">
                  <a16:creationId xmlns:a16="http://schemas.microsoft.com/office/drawing/2014/main" id="{4F7B39A4-9063-2748-AE0F-B88CDB241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7825" y="4281488"/>
              <a:ext cx="2416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" name="Line 56">
              <a:extLst>
                <a:ext uri="{FF2B5EF4-FFF2-40B4-BE49-F238E27FC236}">
                  <a16:creationId xmlns:a16="http://schemas.microsoft.com/office/drawing/2014/main" id="{37254CBF-AEDB-4C43-B87A-ABA52C112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5938" y="5827713"/>
              <a:ext cx="227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" name="AutoShape 57">
              <a:extLst>
                <a:ext uri="{FF2B5EF4-FFF2-40B4-BE49-F238E27FC236}">
                  <a16:creationId xmlns:a16="http://schemas.microsoft.com/office/drawing/2014/main" id="{E30E3FB3-C7AF-134F-BDF1-CF9495DBF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163" y="4146550"/>
              <a:ext cx="206375" cy="201613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45" name="AutoShape 58">
              <a:extLst>
                <a:ext uri="{FF2B5EF4-FFF2-40B4-BE49-F238E27FC236}">
                  <a16:creationId xmlns:a16="http://schemas.microsoft.com/office/drawing/2014/main" id="{4FD5B779-D313-6C44-A4A7-4A4834943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613" y="4146550"/>
              <a:ext cx="206375" cy="201613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46" name="AutoShape 59">
              <a:extLst>
                <a:ext uri="{FF2B5EF4-FFF2-40B4-BE49-F238E27FC236}">
                  <a16:creationId xmlns:a16="http://schemas.microsoft.com/office/drawing/2014/main" id="{51DBFBC6-8C69-B54C-83F3-D8219FF7A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3" y="5692775"/>
              <a:ext cx="207962" cy="201613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47" name="AutoShape 60">
              <a:extLst>
                <a:ext uri="{FF2B5EF4-FFF2-40B4-BE49-F238E27FC236}">
                  <a16:creationId xmlns:a16="http://schemas.microsoft.com/office/drawing/2014/main" id="{343C157D-888E-8F4F-ACFD-F5DB9BB4B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1550" y="5692775"/>
              <a:ext cx="207963" cy="201613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endParaRPr lang="it-IT" altLang="it-IT" sz="1200" b="0">
                <a:solidFill>
                  <a:schemeClr val="tx1"/>
                </a:solidFill>
              </a:endParaRPr>
            </a:p>
          </p:txBody>
        </p:sp>
        <p:sp>
          <p:nvSpPr>
            <p:cNvPr id="48" name="Oval 61">
              <a:extLst>
                <a:ext uri="{FF2B5EF4-FFF2-40B4-BE49-F238E27FC236}">
                  <a16:creationId xmlns:a16="http://schemas.microsoft.com/office/drawing/2014/main" id="{55D391E6-2CE4-DD41-8D59-25ED37732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9100" y="5559425"/>
              <a:ext cx="898525" cy="4699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49" name="Line 62">
              <a:extLst>
                <a:ext uri="{FF2B5EF4-FFF2-40B4-BE49-F238E27FC236}">
                  <a16:creationId xmlns:a16="http://schemas.microsoft.com/office/drawing/2014/main" id="{0B36D520-4321-B247-B5F6-6B88641775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56500" y="4281488"/>
              <a:ext cx="276225" cy="14795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Line 63">
              <a:extLst>
                <a:ext uri="{FF2B5EF4-FFF2-40B4-BE49-F238E27FC236}">
                  <a16:creationId xmlns:a16="http://schemas.microsoft.com/office/drawing/2014/main" id="{5B547CF8-1DB8-6B41-960B-86E451636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80275" y="4348163"/>
              <a:ext cx="276225" cy="14795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Text Box 64">
              <a:extLst>
                <a:ext uri="{FF2B5EF4-FFF2-40B4-BE49-F238E27FC236}">
                  <a16:creationId xmlns:a16="http://schemas.microsoft.com/office/drawing/2014/main" id="{E2F4E0C4-5FF0-9545-AFAA-1FDC951F1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9400" y="3748088"/>
              <a:ext cx="11049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  </a:t>
              </a:r>
              <a:r>
                <a:rPr kumimoji="1" lang="en-US" altLang="ja-JP" sz="1600" b="0">
                  <a:solidFill>
                    <a:schemeClr val="tx1"/>
                  </a:solidFill>
                  <a:ea typeface="Osaka" charset="-128"/>
                </a:rPr>
                <a:t>normal</a:t>
              </a:r>
            </a:p>
          </p:txBody>
        </p:sp>
        <p:sp>
          <p:nvSpPr>
            <p:cNvPr id="52" name="Text Box 65">
              <a:extLst>
                <a:ext uri="{FF2B5EF4-FFF2-40B4-BE49-F238E27FC236}">
                  <a16:creationId xmlns:a16="http://schemas.microsoft.com/office/drawing/2014/main" id="{B4D80F7E-D6E6-ED42-9973-C6DD27C91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3400" y="5195888"/>
              <a:ext cx="6492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600" b="0">
                  <a:solidFill>
                    <a:schemeClr val="tx1"/>
                  </a:solidFill>
                  <a:ea typeface="Osaka" charset="-128"/>
                </a:rPr>
                <a:t>super</a:t>
              </a:r>
            </a:p>
          </p:txBody>
        </p:sp>
        <p:sp>
          <p:nvSpPr>
            <p:cNvPr id="53" name="Line 66">
              <a:extLst>
                <a:ext uri="{FF2B5EF4-FFF2-40B4-BE49-F238E27FC236}">
                  <a16:creationId xmlns:a16="http://schemas.microsoft.com/office/drawing/2014/main" id="{97E8AE5F-274E-604B-9380-B2E858C56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4375" y="4289425"/>
              <a:ext cx="0" cy="1546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" name="Oval 67">
              <a:extLst>
                <a:ext uri="{FF2B5EF4-FFF2-40B4-BE49-F238E27FC236}">
                  <a16:creationId xmlns:a16="http://schemas.microsoft.com/office/drawing/2014/main" id="{DC188836-08F6-9240-9D42-7DB5D9A4E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2313" y="5559425"/>
              <a:ext cx="898525" cy="469900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55" name="Line 68">
              <a:extLst>
                <a:ext uri="{FF2B5EF4-FFF2-40B4-BE49-F238E27FC236}">
                  <a16:creationId xmlns:a16="http://schemas.microsoft.com/office/drawing/2014/main" id="{1EACCACF-7488-7647-8CF5-4BB43AF75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15325" y="5559425"/>
              <a:ext cx="0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Line 69">
              <a:extLst>
                <a:ext uri="{FF2B5EF4-FFF2-40B4-BE49-F238E27FC236}">
                  <a16:creationId xmlns:a16="http://schemas.microsoft.com/office/drawing/2014/main" id="{F0ED6353-4270-FA45-8209-B4CBD8696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9663" y="5626100"/>
              <a:ext cx="0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Line 70">
              <a:extLst>
                <a:ext uri="{FF2B5EF4-FFF2-40B4-BE49-F238E27FC236}">
                  <a16:creationId xmlns:a16="http://schemas.microsoft.com/office/drawing/2014/main" id="{2C96EE4F-8D2A-914F-8376-C3C84FF43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24750" y="3722688"/>
              <a:ext cx="360363" cy="150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Rectangle 71">
              <a:extLst>
                <a:ext uri="{FF2B5EF4-FFF2-40B4-BE49-F238E27FC236}">
                  <a16:creationId xmlns:a16="http://schemas.microsoft.com/office/drawing/2014/main" id="{51124480-BFC7-CD45-925E-CB2723A68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4894263"/>
              <a:ext cx="412750" cy="336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2</a:t>
              </a:r>
              <a:r>
                <a:rPr kumimoji="1" lang="en-US" altLang="ja-JP" sz="1800" b="0">
                  <a:solidFill>
                    <a:schemeClr val="tx1"/>
                  </a:solidFill>
                  <a:latin typeface="Symbol" pitchFamily="18" charset="2"/>
                  <a:ea typeface="Osaka" charset="-128"/>
                </a:rPr>
                <a:t>D</a:t>
              </a:r>
            </a:p>
          </p:txBody>
        </p:sp>
        <p:sp>
          <p:nvSpPr>
            <p:cNvPr id="59" name="Rectangle 72">
              <a:extLst>
                <a:ext uri="{FF2B5EF4-FFF2-40B4-BE49-F238E27FC236}">
                  <a16:creationId xmlns:a16="http://schemas.microsoft.com/office/drawing/2014/main" id="{B696A051-9EB3-8C47-B224-7EC8A84FB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6350" y="3910013"/>
              <a:ext cx="608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600" b="0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T=T</a:t>
              </a:r>
              <a:r>
                <a:rPr kumimoji="1" lang="en-US" altLang="ja-JP" sz="1600" b="0" i="1" baseline="-25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c</a:t>
              </a:r>
              <a:endParaRPr kumimoji="1" lang="en-US" altLang="it-IT" sz="1600" b="0" i="1" baseline="-25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73">
              <a:extLst>
                <a:ext uri="{FF2B5EF4-FFF2-40B4-BE49-F238E27FC236}">
                  <a16:creationId xmlns:a16="http://schemas.microsoft.com/office/drawing/2014/main" id="{F87F3C9E-3F22-EF42-BDBF-4E5144A2F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5522913"/>
              <a:ext cx="5349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600" b="0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T=0</a:t>
              </a:r>
              <a:endParaRPr kumimoji="1" lang="en-US" altLang="it-IT" sz="1600" b="0" i="1" baseline="-25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74">
              <a:extLst>
                <a:ext uri="{FF2B5EF4-FFF2-40B4-BE49-F238E27FC236}">
                  <a16:creationId xmlns:a16="http://schemas.microsoft.com/office/drawing/2014/main" id="{0B3FA095-FDB5-7541-947C-8539952B2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3089275"/>
              <a:ext cx="1565275" cy="366713"/>
            </a:xfrm>
            <a:prstGeom prst="rect">
              <a:avLst/>
            </a:prstGeom>
            <a:solidFill>
              <a:srgbClr val="FFE6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 i="1">
                  <a:solidFill>
                    <a:schemeClr val="tx1"/>
                  </a:solidFill>
                  <a:latin typeface="Symbol" pitchFamily="18" charset="2"/>
                  <a:ea typeface="ＭＳ Ｐゴシック" pitchFamily="34" charset="-128"/>
                </a:rPr>
                <a:t>D</a:t>
              </a:r>
              <a:r>
                <a:rPr kumimoji="1" lang="en-US" altLang="ja-JP" sz="1800" b="0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/k</a:t>
              </a:r>
              <a:r>
                <a:rPr kumimoji="1" lang="en-US" altLang="ja-JP" sz="1800" b="0" i="1" baseline="-25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B</a:t>
              </a:r>
              <a:r>
                <a:rPr kumimoji="1" lang="en-US" altLang="ja-JP" sz="1800" b="0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 </a:t>
              </a:r>
              <a:r>
                <a:rPr kumimoji="1" lang="en-US" altLang="ja-JP" sz="1800" b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= 1.9 </a:t>
              </a:r>
              <a:r>
                <a:rPr kumimoji="1" lang="en-US" altLang="ja-JP" sz="1800" b="0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T</a:t>
              </a:r>
              <a:r>
                <a:rPr kumimoji="1" lang="en-US" altLang="ja-JP" sz="1800" b="0" i="1" baseline="-20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rPr>
                <a:t>C</a:t>
              </a:r>
              <a:endParaRPr kumimoji="1" lang="en-US" altLang="it-IT" sz="1800" b="0" i="1" baseline="-20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2" name="Rectangle 75">
              <a:extLst>
                <a:ext uri="{FF2B5EF4-FFF2-40B4-BE49-F238E27FC236}">
                  <a16:creationId xmlns:a16="http://schemas.microsoft.com/office/drawing/2014/main" id="{10080F12-DF06-2D41-984E-D0DC36E2B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375" y="4929188"/>
              <a:ext cx="1847850" cy="37782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800" b="0">
                  <a:solidFill>
                    <a:schemeClr val="bg1"/>
                  </a:solidFill>
                  <a:ea typeface="Osaka" charset="-128"/>
                </a:rPr>
                <a:t>Superconductor</a:t>
              </a:r>
              <a:endParaRPr kumimoji="1" lang="en-US" altLang="ja-JP" sz="1800" b="0">
                <a:solidFill>
                  <a:schemeClr val="tx1"/>
                </a:solidFill>
                <a:ea typeface="Osaka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78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643EDA-B985-6243-92FE-E2969883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Cooper </a:t>
            </a:r>
            <a:r>
              <a:rPr lang="it-IT" dirty="0" err="1"/>
              <a:t>pairs</a:t>
            </a:r>
            <a:r>
              <a:rPr lang="it-IT" dirty="0"/>
              <a:t> and Zero </a:t>
            </a:r>
            <a:r>
              <a:rPr lang="it-IT" dirty="0" err="1"/>
              <a:t>Resistance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AE5C5B-D54C-F449-9F4E-DE1C4795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FED6E3-DBB9-5943-9E69-779A9A8D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1D6F24-C42A-7144-88FB-C129A1D33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48C8F-1264-8E41-B7BF-B5962479EEE6}"/>
              </a:ext>
            </a:extLst>
          </p:cNvPr>
          <p:cNvSpPr txBox="1">
            <a:spLocks/>
          </p:cNvSpPr>
          <p:nvPr/>
        </p:nvSpPr>
        <p:spPr>
          <a:xfrm>
            <a:off x="1981200" y="925502"/>
            <a:ext cx="8229600" cy="23086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kern="0" dirty="0"/>
              <a:t>Pairing of electrons close to the Fermi level into Cooper pairs through interaction with the crystal lattice</a:t>
            </a:r>
          </a:p>
          <a:p>
            <a:pPr lvl="1"/>
            <a:r>
              <a:rPr lang="en-US" sz="2200" b="0" kern="0" dirty="0"/>
              <a:t>Boson (no Pauli exclusion principle)</a:t>
            </a:r>
          </a:p>
          <a:p>
            <a:pPr lvl="1"/>
            <a:r>
              <a:rPr lang="en-US" sz="2200" b="0" kern="0" dirty="0"/>
              <a:t>All Cooper pairs condense to the same ground state</a:t>
            </a:r>
          </a:p>
          <a:p>
            <a:pPr lvl="1"/>
            <a:r>
              <a:rPr lang="en-US" sz="2200" b="0" kern="0" dirty="0"/>
              <a:t>Coherent wave functions </a:t>
            </a:r>
            <a:r>
              <a:rPr lang="en-US" sz="1800" b="0" kern="0" dirty="0">
                <a:sym typeface="Wingdings" panose="05000000000000000000" pitchFamily="2" charset="2"/>
              </a:rPr>
              <a:t> </a:t>
            </a:r>
            <a:r>
              <a:rPr lang="en-US" sz="2200" b="0" kern="0" dirty="0"/>
              <a:t>no scattering </a:t>
            </a:r>
            <a:r>
              <a:rPr lang="en-US" sz="1800" b="0" kern="0" dirty="0">
                <a:sym typeface="Wingdings" panose="05000000000000000000" pitchFamily="2" charset="2"/>
              </a:rPr>
              <a:t></a:t>
            </a:r>
            <a:r>
              <a:rPr lang="en-US" sz="1800" b="0" kern="0" dirty="0"/>
              <a:t> </a:t>
            </a:r>
            <a:r>
              <a:rPr lang="en-US" sz="2200" b="0" kern="0" dirty="0"/>
              <a:t>zero resistance </a:t>
            </a:r>
          </a:p>
          <a:p>
            <a:r>
              <a:rPr lang="en-US" sz="2200" b="0" kern="0" dirty="0"/>
              <a:t>Size of a cooper pair is large compared to the lattice constant and is related to the coherence length</a:t>
            </a:r>
            <a:r>
              <a:rPr lang="en-US" b="0" kern="0" dirty="0"/>
              <a:t> </a:t>
            </a:r>
            <a:r>
              <a:rPr lang="en-US" sz="2800" b="0" i="1" kern="0" dirty="0" err="1"/>
              <a:t>ξ</a:t>
            </a:r>
            <a:r>
              <a:rPr lang="en-US" b="0" kern="0" dirty="0"/>
              <a:t> </a:t>
            </a:r>
          </a:p>
          <a:p>
            <a:endParaRPr lang="en-US" b="0" kern="0" dirty="0"/>
          </a:p>
          <a:p>
            <a:endParaRPr lang="en-US" b="0" kern="0" dirty="0"/>
          </a:p>
        </p:txBody>
      </p:sp>
      <p:pic>
        <p:nvPicPr>
          <p:cNvPr id="7" name="Picture 2" descr="http://hyperphysics.phy-astr.gsu.edu/hbase/solids/imgsol/bcs10.gif">
            <a:extLst>
              <a:ext uri="{FF2B5EF4-FFF2-40B4-BE49-F238E27FC236}">
                <a16:creationId xmlns:a16="http://schemas.microsoft.com/office/drawing/2014/main" id="{8DC3E381-41FA-FD47-A196-4A1BE260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53" y="3305727"/>
            <a:ext cx="2398568" cy="28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EBC15E1-63B6-0B4E-ACB4-E86B637A1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6" t="13200" b="27466"/>
          <a:stretch/>
        </p:blipFill>
        <p:spPr bwMode="auto">
          <a:xfrm>
            <a:off x="4388240" y="3348653"/>
            <a:ext cx="2774559" cy="254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7BDAA2A-0E63-4549-BDAC-993F85DE8C82}"/>
              </a:ext>
            </a:extLst>
          </p:cNvPr>
          <p:cNvSpPr txBox="1"/>
          <p:nvPr/>
        </p:nvSpPr>
        <p:spPr>
          <a:xfrm>
            <a:off x="7280080" y="3471280"/>
            <a:ext cx="4378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size of a cooper pair: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Relaxation time of the lattice: 2</a:t>
            </a:r>
            <a:r>
              <a:rPr lang="el-GR" sz="1600" b="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600" b="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de-DE" sz="1600" b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≈10</a:t>
            </a:r>
            <a:r>
              <a:rPr lang="de-DE" sz="1600" b="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6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Electrons move with </a:t>
            </a:r>
            <a:r>
              <a:rPr lang="en-US" sz="16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sz="1600" b="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forming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cooper</a:t>
            </a: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 pair:</a:t>
            </a:r>
            <a:endParaRPr lang="en-US" sz="16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600" b="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0246A596-EEF5-1748-B025-8B654B56C013}"/>
                  </a:ext>
                </a:extLst>
              </p:cNvPr>
              <p:cNvSpPr txBox="1"/>
              <p:nvPr/>
            </p:nvSpPr>
            <p:spPr>
              <a:xfrm>
                <a:off x="7924800" y="5181600"/>
                <a:ext cx="2914226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b="0" dirty="0"/>
                      <m:t>2</m:t>
                    </m:r>
                    <m:r>
                      <m:rPr>
                        <m:nor/>
                      </m:rPr>
                      <a:rPr lang="el-GR" sz="2400" b="0" dirty="0"/>
                      <m:t>π</m:t>
                    </m:r>
                    <m:r>
                      <m:rPr>
                        <m:nor/>
                      </m:rPr>
                      <a:rPr lang="de-DE" sz="2400" b="0" dirty="0"/>
                      <m:t>/</m:t>
                    </m:r>
                    <m:r>
                      <m:rPr>
                        <m:nor/>
                      </m:rPr>
                      <a:rPr lang="el-GR" sz="2400" b="0" dirty="0"/>
                      <m:t>ω</m:t>
                    </m:r>
                    <m:r>
                      <m:rPr>
                        <m:nor/>
                      </m:rPr>
                      <a:rPr lang="de-DE" sz="2400" b="0" baseline="-25000" dirty="0"/>
                      <m:t>D</m:t>
                    </m:r>
                    <m:r>
                      <m:rPr>
                        <m:nor/>
                      </m:rPr>
                      <a:rPr lang="de-DE" sz="2400" b="0" i="0" dirty="0" smtClean="0"/>
                      <m:t>)</m:t>
                    </m:r>
                  </m:oMath>
                </a14:m>
                <a:r>
                  <a:rPr lang="en-US" sz="2400" b="0" i="1" dirty="0"/>
                  <a:t> v</a:t>
                </a:r>
                <a:r>
                  <a:rPr lang="en-US" sz="2400" b="0" baseline="-25000" dirty="0" err="1"/>
                  <a:t>F</a:t>
                </a:r>
                <a:r>
                  <a:rPr lang="de-DE" sz="2400" b="0" dirty="0"/>
                  <a:t>≈10</a:t>
                </a:r>
                <a:r>
                  <a:rPr lang="de-DE" sz="2400" b="0" baseline="30000" dirty="0"/>
                  <a:t>-</a:t>
                </a:r>
                <a:r>
                  <a:rPr lang="de-DE" sz="2400" b="0" baseline="30000" dirty="0" err="1"/>
                  <a:t>7</a:t>
                </a:r>
                <a:r>
                  <a:rPr lang="de-DE" sz="2400" b="0" dirty="0" err="1"/>
                  <a:t>m</a:t>
                </a:r>
                <a:endParaRPr lang="en-US" sz="2400" b="0" dirty="0"/>
              </a:p>
            </p:txBody>
          </p:sp>
        </mc:Choice>
        <mc:Fallback xmlns="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0246A596-EEF5-1748-B025-8B654B56C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5181600"/>
                <a:ext cx="2914226" cy="369332"/>
              </a:xfrm>
              <a:prstGeom prst="rect">
                <a:avLst/>
              </a:prstGeom>
              <a:blipFill>
                <a:blip r:embed="rId6"/>
                <a:stretch>
                  <a:fillRect l="-4741" t="-18750" b="-406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8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63D3B-89E4-8342-A038-9EE4D1A7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pitchFamily="34" charset="-128"/>
              </a:rPr>
              <a:t>The Real Surface Resistance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E7067A-ECD7-D34A-9695-880BF8B8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1BFAA5-F004-0A4F-B2D9-860F6346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700759-2AD4-F44A-AC0F-D51A9B893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14">
            <a:extLst>
              <a:ext uri="{FF2B5EF4-FFF2-40B4-BE49-F238E27FC236}">
                <a16:creationId xmlns:a16="http://schemas.microsoft.com/office/drawing/2014/main" id="{41379BBC-9F18-C642-BC1B-3F29057119D9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1125539"/>
            <a:ext cx="8996362" cy="5049837"/>
            <a:chOff x="223838" y="1125538"/>
            <a:chExt cx="8996362" cy="5049837"/>
          </a:xfrm>
        </p:grpSpPr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F7FD6657-0EBE-F64D-A9DA-9105A282D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2310398"/>
              <a:ext cx="2971800" cy="1666290"/>
            </a:xfrm>
            <a:prstGeom prst="rect">
              <a:avLst/>
            </a:prstGeom>
            <a:solidFill>
              <a:srgbClr val="EB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</a:pPr>
              <a:r>
                <a:rPr kumimoji="1" lang="en-US" altLang="ja-JP" sz="3200" b="0" i="1" dirty="0" err="1">
                  <a:solidFill>
                    <a:srgbClr val="CC3300"/>
                  </a:solidFill>
                  <a:latin typeface="Times New Roman" pitchFamily="18" charset="0"/>
                  <a:ea typeface="Osaka" charset="-128"/>
                </a:rPr>
                <a:t>R</a:t>
              </a:r>
              <a:r>
                <a:rPr kumimoji="1" lang="en-US" altLang="ja-JP" sz="3200" b="0" i="1" baseline="-25000" dirty="0" err="1">
                  <a:solidFill>
                    <a:srgbClr val="CC3300"/>
                  </a:solidFill>
                  <a:latin typeface="Times New Roman" pitchFamily="18" charset="0"/>
                  <a:ea typeface="Osaka" charset="-128"/>
                </a:rPr>
                <a:t>res</a:t>
              </a:r>
              <a:endParaRPr kumimoji="1" lang="en-US" altLang="ja-JP" sz="3200" b="0" i="1" baseline="-25000" dirty="0">
                <a:solidFill>
                  <a:srgbClr val="CC3300"/>
                </a:solidFill>
                <a:latin typeface="Times New Roman" pitchFamily="18" charset="0"/>
                <a:ea typeface="Osaka" charset="-128"/>
              </a:endParaRPr>
            </a:p>
            <a:p>
              <a:pPr eaLnBrk="1" hangingPunct="1">
                <a:lnSpc>
                  <a:spcPts val="2400"/>
                </a:lnSpc>
                <a:spcBef>
                  <a:spcPts val="1200"/>
                </a:spcBef>
                <a:buClrTx/>
                <a:buSzTx/>
              </a:pPr>
              <a:r>
                <a:rPr kumimoji="1" lang="en-US" altLang="ja-JP" sz="2200" b="0" dirty="0">
                  <a:solidFill>
                    <a:srgbClr val="002060"/>
                  </a:solidFill>
                  <a:ea typeface="Osaka" charset="-128"/>
                </a:rPr>
                <a:t>due to surface defects, contamination, trapped magnetic field and other</a:t>
              </a:r>
              <a:endParaRPr kumimoji="1" lang="en-US" altLang="ja-JP" sz="3200" b="0" dirty="0">
                <a:solidFill>
                  <a:srgbClr val="002060"/>
                </a:solidFill>
                <a:ea typeface="Osaka" charset="-128"/>
              </a:endParaRP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DE7866FA-2F10-0B43-B502-DF8A40AACD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838" y="2276475"/>
              <a:ext cx="5422900" cy="3862388"/>
              <a:chOff x="0" y="576"/>
              <a:chExt cx="3936" cy="2821"/>
            </a:xfrm>
          </p:grpSpPr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25BAA8C7-4BA4-BA42-BE69-FC58ACACD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76"/>
                <a:ext cx="3936" cy="2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812A4224-C56B-2842-85A4-549F1BBEF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816"/>
                <a:ext cx="1296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1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</a:pPr>
                <a:r>
                  <a:rPr kumimoji="1" lang="en-US" altLang="ja-JP" b="0">
                    <a:solidFill>
                      <a:srgbClr val="CC3300"/>
                    </a:solidFill>
                    <a:ea typeface="Osaka" charset="-128"/>
                  </a:rPr>
                  <a:t>niobium @ 1300 MHz</a:t>
                </a:r>
              </a:p>
            </p:txBody>
          </p:sp>
        </p:grp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0883C442-F523-3D46-A8C8-64D2C486AD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0375" y="3657600"/>
              <a:ext cx="708025" cy="5715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17F12BFE-6A06-774F-9D82-85F4C6F36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1268413"/>
              <a:ext cx="2487612" cy="519112"/>
            </a:xfrm>
            <a:prstGeom prst="rect">
              <a:avLst/>
            </a:prstGeom>
            <a:solidFill>
              <a:srgbClr val="FFE6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it-IT" sz="2800" b="0" i="1">
                  <a:solidFill>
                    <a:schemeClr val="tx1"/>
                  </a:solidFill>
                  <a:latin typeface="Times New Roman" pitchFamily="18" charset="0"/>
                </a:rPr>
                <a:t>R</a:t>
              </a:r>
              <a:r>
                <a:rPr lang="en-US" altLang="it-IT" sz="2800" b="0" i="1" baseline="-25000">
                  <a:solidFill>
                    <a:schemeClr val="tx1"/>
                  </a:solidFill>
                  <a:latin typeface="Times New Roman" pitchFamily="18" charset="0"/>
                </a:rPr>
                <a:t>s</a:t>
              </a:r>
              <a:r>
                <a:rPr lang="en-US" altLang="it-IT" sz="2800" b="0" i="1">
                  <a:solidFill>
                    <a:schemeClr val="tx1"/>
                  </a:solidFill>
                  <a:latin typeface="Times New Roman" pitchFamily="18" charset="0"/>
                </a:rPr>
                <a:t> = </a:t>
              </a:r>
              <a:r>
                <a:rPr lang="en-US" altLang="it-IT" sz="2800" b="0" i="1">
                  <a:solidFill>
                    <a:schemeClr val="accent2"/>
                  </a:solidFill>
                  <a:latin typeface="Times New Roman" pitchFamily="18" charset="0"/>
                </a:rPr>
                <a:t>R</a:t>
              </a:r>
              <a:r>
                <a:rPr lang="en-US" altLang="it-IT" sz="2800" b="0" i="1" baseline="-25000">
                  <a:solidFill>
                    <a:schemeClr val="accent2"/>
                  </a:solidFill>
                  <a:latin typeface="Times New Roman" pitchFamily="18" charset="0"/>
                </a:rPr>
                <a:t>BCS</a:t>
              </a:r>
              <a:r>
                <a:rPr lang="en-US" altLang="it-IT" sz="2800" b="0" i="1">
                  <a:solidFill>
                    <a:schemeClr val="tx1"/>
                  </a:solidFill>
                  <a:latin typeface="Times New Roman" pitchFamily="18" charset="0"/>
                </a:rPr>
                <a:t> + </a:t>
              </a:r>
              <a:r>
                <a:rPr lang="en-US" altLang="it-IT" sz="2800" b="0" i="1">
                  <a:solidFill>
                    <a:srgbClr val="CC3300"/>
                  </a:solidFill>
                  <a:latin typeface="Times New Roman" pitchFamily="18" charset="0"/>
                </a:rPr>
                <a:t>R</a:t>
              </a:r>
              <a:r>
                <a:rPr lang="en-US" altLang="it-IT" sz="2800" b="0" i="1" baseline="-25000">
                  <a:solidFill>
                    <a:srgbClr val="CC3300"/>
                  </a:solidFill>
                  <a:latin typeface="Times New Roman" pitchFamily="18" charset="0"/>
                </a:rPr>
                <a:t>res</a:t>
              </a:r>
            </a:p>
          </p:txBody>
        </p:sp>
        <p:graphicFrame>
          <p:nvGraphicFramePr>
            <p:cNvPr id="11" name="Object 9">
              <a:extLst>
                <a:ext uri="{FF2B5EF4-FFF2-40B4-BE49-F238E27FC236}">
                  <a16:creationId xmlns:a16="http://schemas.microsoft.com/office/drawing/2014/main" id="{8673A7CB-B3A2-A441-AF51-80D940BDD6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0425" y="1125538"/>
            <a:ext cx="5499100" cy="784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527300" imgH="457200" progId="Equation.3">
                    <p:embed/>
                  </p:oleObj>
                </mc:Choice>
                <mc:Fallback>
                  <p:oleObj name="Equation" r:id="rId5" imgW="2527300" imgH="457200" progId="Equation.3">
                    <p:embed/>
                    <p:pic>
                      <p:nvPicPr>
                        <p:cNvPr id="19467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0425" y="1125538"/>
                          <a:ext cx="5499100" cy="784225"/>
                        </a:xfrm>
                        <a:prstGeom prst="rect">
                          <a:avLst/>
                        </a:prstGeom>
                        <a:solidFill>
                          <a:srgbClr val="EB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1CA8A8B6-D2E1-0140-8277-06EDB4FB9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114800"/>
              <a:ext cx="3352800" cy="206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8898EBB0-1246-2645-8744-E457FD50E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0013" y="5126038"/>
              <a:ext cx="7159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it-IT" sz="1600" b="0" i="1">
                  <a:latin typeface="Times New Roman" pitchFamily="18" charset="0"/>
                </a:rPr>
                <a:t>R</a:t>
              </a:r>
              <a:r>
                <a:rPr lang="en-US" altLang="it-IT" sz="1600" b="0" i="1" baseline="-25000">
                  <a:latin typeface="Times New Roman" pitchFamily="18" charset="0"/>
                </a:rPr>
                <a:t>res</a:t>
              </a:r>
              <a:r>
                <a:rPr lang="en-US" altLang="it-IT" sz="1600" b="0" i="1">
                  <a:latin typeface="Times New Roman" pitchFamily="18" charset="0"/>
                </a:rPr>
                <a:t>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84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0066C-9FA4-FC41-AC9D-06BC5E7FF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More about Residual Resistance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0CD6B2-0970-2845-A045-7BBA2607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1920B4-B384-2D4C-A615-D03666DC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57ABEB-BF68-E24A-92DB-0CEAB44B2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15B48670-0DE1-9B45-843A-572AC23B9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2174" y="2667000"/>
            <a:ext cx="4953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1687218-65F1-5545-A453-1DA0986E70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1" y="1066800"/>
          <a:ext cx="4608513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665400" imgH="11112500" progId="Equation.3">
                  <p:embed/>
                </p:oleObj>
              </mc:Choice>
              <mc:Fallback>
                <p:oleObj name="Equation" r:id="rId2" imgW="40665400" imgH="11112500" progId="Equation.3">
                  <p:embed/>
                  <p:pic>
                    <p:nvPicPr>
                      <p:cNvPr id="638982" name="Object 6">
                        <a:extLst>
                          <a:ext uri="{FF2B5EF4-FFF2-40B4-BE49-F238E27FC236}">
                            <a16:creationId xmlns:a16="http://schemas.microsoft.com/office/drawing/2014/main" id="{12DC292A-18B0-4E4D-A0A1-55E685C79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066800"/>
                        <a:ext cx="4608513" cy="992188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3">
            <a:extLst>
              <a:ext uri="{FF2B5EF4-FFF2-40B4-BE49-F238E27FC236}">
                <a16:creationId xmlns:a16="http://schemas.microsoft.com/office/drawing/2014/main" id="{8CE9A69A-8A18-8B40-845E-A8936A412FEE}"/>
              </a:ext>
            </a:extLst>
          </p:cNvPr>
          <p:cNvSpPr txBox="1">
            <a:spLocks noChangeArrowheads="1"/>
          </p:cNvSpPr>
          <p:nvPr/>
        </p:nvSpPr>
        <p:spPr>
          <a:xfrm>
            <a:off x="768349" y="2411412"/>
            <a:ext cx="6380164" cy="4065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it-IT" sz="2200" b="0" kern="0"/>
              <a:t>Constant</a:t>
            </a:r>
            <a:r>
              <a:rPr lang="en-US" altLang="it-IT" sz="2200" b="0" i="1" kern="0">
                <a:latin typeface="Times New Roman" panose="02020603050405020304" pitchFamily="18" charset="0"/>
              </a:rPr>
              <a:t> R</a:t>
            </a:r>
            <a:r>
              <a:rPr lang="en-US" altLang="it-IT" sz="2200" b="0" i="1" kern="0" baseline="-25000">
                <a:latin typeface="Times New Roman" panose="02020603050405020304" pitchFamily="18" charset="0"/>
              </a:rPr>
              <a:t>re</a:t>
            </a:r>
            <a:r>
              <a:rPr lang="en-US" altLang="it-IT" sz="2200" b="0" kern="0" baseline="-25000"/>
              <a:t>s</a:t>
            </a:r>
            <a:r>
              <a:rPr lang="en-US" altLang="it-IT" sz="2200" b="0" kern="0"/>
              <a:t> at T        0  for small H</a:t>
            </a:r>
            <a:r>
              <a:rPr lang="en-US" altLang="it-IT" sz="2200" b="0" kern="0" baseline="-25000"/>
              <a:t>0 </a:t>
            </a:r>
            <a:r>
              <a:rPr lang="en-US" altLang="it-IT" sz="2200" b="0" kern="0"/>
              <a:t>is inconsistent with the BCS theory</a:t>
            </a:r>
          </a:p>
          <a:p>
            <a:pPr>
              <a:spcBef>
                <a:spcPct val="40000"/>
              </a:spcBef>
            </a:pPr>
            <a:r>
              <a:rPr lang="en-US" altLang="it-IT" sz="2200" b="0" kern="0">
                <a:solidFill>
                  <a:schemeClr val="tx1"/>
                </a:solidFill>
              </a:rPr>
              <a:t>Mechanisms of </a:t>
            </a:r>
            <a:r>
              <a:rPr lang="en-US" altLang="it-IT" sz="2200" b="0" i="1" kern="0">
                <a:solidFill>
                  <a:schemeClr val="tx1"/>
                </a:solidFill>
                <a:latin typeface="Times New Roman" panose="02020603050405020304" pitchFamily="18" charset="0"/>
              </a:rPr>
              <a:t>R</a:t>
            </a:r>
            <a:r>
              <a:rPr lang="en-US" altLang="it-IT" sz="2200" b="0" i="1" kern="0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res</a:t>
            </a:r>
            <a:r>
              <a:rPr lang="en-US" altLang="it-IT" sz="2200" b="0" kern="0">
                <a:solidFill>
                  <a:schemeClr val="tx1"/>
                </a:solidFill>
              </a:rPr>
              <a:t> are likely unrelated to superconductivity</a:t>
            </a:r>
          </a:p>
          <a:p>
            <a:pPr>
              <a:spcBef>
                <a:spcPct val="40000"/>
              </a:spcBef>
            </a:pPr>
            <a:r>
              <a:rPr lang="en-US" altLang="it-IT" sz="2200" b="0" kern="0"/>
              <a:t>Field, temperature and frequency  dependences of </a:t>
            </a:r>
            <a:r>
              <a:rPr lang="en-US" altLang="it-IT" sz="2200" b="0" i="1" kern="0">
                <a:latin typeface="Times New Roman" panose="02020603050405020304" pitchFamily="18" charset="0"/>
              </a:rPr>
              <a:t>R</a:t>
            </a:r>
            <a:r>
              <a:rPr lang="en-US" altLang="it-IT" sz="2200" b="0" i="1" kern="0" baseline="-25000">
                <a:latin typeface="Times New Roman" panose="02020603050405020304" pitchFamily="18" charset="0"/>
              </a:rPr>
              <a:t>res</a:t>
            </a:r>
            <a:r>
              <a:rPr lang="en-US" altLang="it-IT" sz="2200" b="0" kern="0"/>
              <a:t> are partially understood</a:t>
            </a:r>
          </a:p>
          <a:p>
            <a:pPr>
              <a:spcBef>
                <a:spcPct val="40000"/>
              </a:spcBef>
            </a:pPr>
            <a:r>
              <a:rPr lang="en-US" altLang="it-IT" sz="2200" b="0" kern="0">
                <a:solidFill>
                  <a:schemeClr val="tx1"/>
                </a:solidFill>
              </a:rPr>
              <a:t>Effect of surface oxides (hydrides), trapped flux, defects and more fundamental mechanisms</a:t>
            </a:r>
          </a:p>
          <a:p>
            <a:pPr algn="ctr">
              <a:spcBef>
                <a:spcPct val="40000"/>
              </a:spcBef>
            </a:pPr>
            <a:r>
              <a:rPr lang="en-US" altLang="it-IT" sz="2800" b="1" i="1" kern="0">
                <a:solidFill>
                  <a:srgbClr val="CC33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it-IT" sz="2800" b="1" i="1" kern="0" baseline="-25000">
                <a:solidFill>
                  <a:srgbClr val="CC3300"/>
                </a:solidFill>
                <a:latin typeface="Times New Roman" panose="02020603050405020304" pitchFamily="18" charset="0"/>
              </a:rPr>
              <a:t>res</a:t>
            </a:r>
            <a:r>
              <a:rPr lang="en-US" altLang="it-IT" sz="2800" b="1" kern="0">
                <a:solidFill>
                  <a:schemeClr val="accent2"/>
                </a:solidFill>
              </a:rPr>
              <a:t> </a:t>
            </a:r>
            <a:r>
              <a:rPr lang="en-US" altLang="it-IT" sz="2800" b="0" kern="0">
                <a:solidFill>
                  <a:srgbClr val="000066"/>
                </a:solidFill>
              </a:rPr>
              <a:t>≈ 1-20 n</a:t>
            </a:r>
            <a:r>
              <a:rPr lang="en-US" altLang="it-IT" sz="2800" b="0" kern="0">
                <a:solidFill>
                  <a:srgbClr val="000066"/>
                </a:solidFill>
                <a:latin typeface="Symbol" pitchFamily="2" charset="2"/>
              </a:rPr>
              <a:t>W</a:t>
            </a:r>
            <a:endParaRPr lang="en-US" altLang="it-IT" sz="2800" b="0" kern="0" dirty="0">
              <a:solidFill>
                <a:srgbClr val="000066"/>
              </a:solidFill>
              <a:latin typeface="Symbol" pitchFamily="2" charset="2"/>
            </a:endParaRPr>
          </a:p>
        </p:txBody>
      </p:sp>
      <p:pic>
        <p:nvPicPr>
          <p:cNvPr id="23" name="Immagine 22" descr="Immagine che contiene linea, diagramma, Diagramma, ricevuta&#10;&#10;Descrizione generata automaticamente">
            <a:extLst>
              <a:ext uri="{FF2B5EF4-FFF2-40B4-BE49-F238E27FC236}">
                <a16:creationId xmlns:a16="http://schemas.microsoft.com/office/drawing/2014/main" id="{4214A278-98A0-AEEF-4ECA-BDA6D26E6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32220"/>
            <a:ext cx="3389276" cy="552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89798-B969-1C4A-95BB-9E7082B4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Superconducting RF vs NC-RF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FF0CC3-270C-C04E-9B9F-FFB8D86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D15EB6-F84A-334A-98D5-C1DEB80C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24A4AE-433F-2346-8DB5-966F57B4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CD4F12B9-FB76-BF45-937E-40C3F2EA7E5D}"/>
              </a:ext>
            </a:extLst>
          </p:cNvPr>
          <p:cNvSpPr txBox="1">
            <a:spLocks noChangeArrowheads="1"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2800" b="0" kern="0"/>
              <a:t>Power dissipated on the cavity walls to sustain the field is:</a:t>
            </a:r>
          </a:p>
          <a:p>
            <a:endParaRPr lang="it-IT" altLang="it-IT" sz="2800" b="0" kern="0"/>
          </a:p>
          <a:p>
            <a:endParaRPr lang="it-IT" altLang="it-IT" b="0" kern="0"/>
          </a:p>
          <a:p>
            <a:endParaRPr lang="en-US" altLang="it-IT" b="0" kern="0" dirty="0">
              <a:solidFill>
                <a:srgbClr val="141496"/>
              </a:solidFill>
            </a:endParaRPr>
          </a:p>
        </p:txBody>
      </p:sp>
      <p:graphicFrame>
        <p:nvGraphicFramePr>
          <p:cNvPr id="7" name="Object 11">
            <a:extLst>
              <a:ext uri="{FF2B5EF4-FFF2-40B4-BE49-F238E27FC236}">
                <a16:creationId xmlns:a16="http://schemas.microsoft.com/office/drawing/2014/main" id="{AF5D2563-A4A8-A14D-BB09-163EE6F44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290762"/>
              </p:ext>
            </p:extLst>
          </p:nvPr>
        </p:nvGraphicFramePr>
        <p:xfrm>
          <a:off x="858845" y="1794628"/>
          <a:ext cx="3419705" cy="140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866600" imgH="10236200" progId="Equation.3">
                  <p:embed/>
                </p:oleObj>
              </mc:Choice>
              <mc:Fallback>
                <p:oleObj name="Equation" r:id="rId4" imgW="24866600" imgH="10236200" progId="Equation.3">
                  <p:embed/>
                  <p:pic>
                    <p:nvPicPr>
                      <p:cNvPr id="33803" name="Object 11">
                        <a:extLst>
                          <a:ext uri="{FF2B5EF4-FFF2-40B4-BE49-F238E27FC236}">
                            <a16:creationId xmlns:a16="http://schemas.microsoft.com/office/drawing/2014/main" id="{17D59088-B436-5240-8851-057E062FC8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45" y="1794628"/>
                        <a:ext cx="3419705" cy="1408114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po 7">
            <a:extLst>
              <a:ext uri="{FF2B5EF4-FFF2-40B4-BE49-F238E27FC236}">
                <a16:creationId xmlns:a16="http://schemas.microsoft.com/office/drawing/2014/main" id="{6EDD20BC-AE98-1E4E-93F2-7C56248A3102}"/>
              </a:ext>
            </a:extLst>
          </p:cNvPr>
          <p:cNvGrpSpPr/>
          <p:nvPr/>
        </p:nvGrpSpPr>
        <p:grpSpPr>
          <a:xfrm>
            <a:off x="5096106" y="1673335"/>
            <a:ext cx="6553200" cy="4341813"/>
            <a:chOff x="673282" y="2011605"/>
            <a:chExt cx="6553200" cy="4341813"/>
          </a:xfrm>
        </p:grpSpPr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F7A66BFA-28E0-D245-A8DF-E4788CF5D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82" y="2011605"/>
              <a:ext cx="6553200" cy="434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7E6E7617-8AD1-6C4D-8062-997E239A8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857856">
              <a:off x="4473311" y="4144269"/>
              <a:ext cx="14991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dirty="0" err="1">
                  <a:solidFill>
                    <a:schemeClr val="accent2"/>
                  </a:solidFill>
                </a:rPr>
                <a:t>superfluid</a:t>
              </a:r>
              <a:r>
                <a:rPr lang="it-IT" altLang="it-IT" dirty="0">
                  <a:solidFill>
                    <a:schemeClr val="accent2"/>
                  </a:solidFill>
                </a:rPr>
                <a:t> </a:t>
              </a:r>
              <a:r>
                <a:rPr lang="it-IT" altLang="it-IT" dirty="0" err="1">
                  <a:solidFill>
                    <a:schemeClr val="accent2"/>
                  </a:solidFill>
                </a:rPr>
                <a:t>helium</a:t>
              </a:r>
              <a:endParaRPr lang="en-US" altLang="it-IT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D33C8C24-6CD0-8F47-ADF4-3C6AF3BD6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857856">
              <a:off x="3956397" y="3077469"/>
              <a:ext cx="227895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0000"/>
                  </a:solidFill>
                </a:rPr>
                <a:t>ambient pressure boiling He</a:t>
              </a:r>
              <a:endParaRPr lang="en-US" altLang="it-IT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 Box 24">
            <a:extLst>
              <a:ext uri="{FF2B5EF4-FFF2-40B4-BE49-F238E27FC236}">
                <a16:creationId xmlns:a16="http://schemas.microsoft.com/office/drawing/2014/main" id="{A952F783-1C74-634A-814B-8EAB33D36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35" y="3708251"/>
            <a:ext cx="4054696" cy="18158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the gain of up  to 6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magnitudes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guaranted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altLang="it-IT" sz="2800" b="0" dirty="0">
                <a:latin typeface="Arial" panose="020B0604020202020204" pitchFamily="34" charset="0"/>
                <a:cs typeface="Arial" panose="020B0604020202020204" pitchFamily="34" charset="0"/>
              </a:rPr>
              <a:t> for free</a:t>
            </a:r>
            <a:endParaRPr lang="en-US" altLang="it-IT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2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C804F-60B1-B34B-9E3A-0C5AF363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use SRF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AB12A-211B-4344-8A0C-25FD4E63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59D528-6DD8-9B45-AE56-23FC355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4F6CAD-9611-D24A-ACA0-CC36E7756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59A05A41-971C-C541-8D90-37E1A471152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47675" indent="-268288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27188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63775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900363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3575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8147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42719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7291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endParaRPr lang="en-US" alt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The power is deposited at the operating temperature of few K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We need to guarantee and preserve the 2 K environment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Cavity is sensitive to pressure variations;  only viable environment is sub-atmospheric vapor saturated He II bath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We need a thermal “machine” that performs work at room temperature to extract the heat deposited at cold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The Thermal machine efficiency is just a fraction of the Carnot efficiency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Less favorable Geometrical Factor G</a:t>
            </a:r>
          </a:p>
          <a:p>
            <a:endParaRPr lang="en-US" alt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19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to the big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and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1E8FCB-0C65-634C-88B9-131AE14BB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4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to the big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big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and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1E8FCB-0C65-634C-88B9-131AE14BB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2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93A14C-01FD-8B42-B404-8C2B4053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</a:t>
            </a:r>
            <a:r>
              <a:rPr lang="it-IT" dirty="0" err="1"/>
              <a:t>pioneering</a:t>
            </a:r>
            <a:r>
              <a:rPr lang="it-IT" dirty="0"/>
              <a:t> </a:t>
            </a:r>
            <a:r>
              <a:rPr lang="it-IT" dirty="0" err="1"/>
              <a:t>age</a:t>
            </a:r>
            <a:r>
              <a:rPr lang="it-IT" dirty="0"/>
              <a:t> to first </a:t>
            </a:r>
            <a:r>
              <a:rPr lang="it-IT" dirty="0" err="1"/>
              <a:t>real</a:t>
            </a:r>
            <a:r>
              <a:rPr lang="it-IT" dirty="0"/>
              <a:t> success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586D1D-8A4D-314D-B01D-CBFD3E667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it-IT" sz="2400" dirty="0"/>
              <a:t>The High-Energy </a:t>
            </a:r>
            <a:r>
              <a:rPr lang="it-IT" sz="2400" dirty="0" err="1"/>
              <a:t>Physics</a:t>
            </a:r>
            <a:r>
              <a:rPr lang="it-IT" sz="2400" dirty="0"/>
              <a:t> Lab </a:t>
            </a:r>
            <a:r>
              <a:rPr lang="it-IT" sz="2400" b="1" dirty="0" err="1"/>
              <a:t>at</a:t>
            </a:r>
            <a:r>
              <a:rPr lang="it-IT" sz="2400" b="1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Stanford </a:t>
            </a:r>
            <a:r>
              <a:rPr lang="it-IT" sz="2400" b="1" dirty="0" err="1">
                <a:solidFill>
                  <a:srgbClr val="C00000"/>
                </a:solidFill>
              </a:rPr>
              <a:t>University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dirty="0" err="1"/>
              <a:t>was</a:t>
            </a:r>
            <a:r>
              <a:rPr lang="it-IT" sz="2400" dirty="0"/>
              <a:t> a </a:t>
            </a:r>
            <a:r>
              <a:rPr lang="it-IT" sz="2400" dirty="0" err="1"/>
              <a:t>pioneer</a:t>
            </a:r>
            <a:r>
              <a:rPr lang="it-IT" sz="2400" dirty="0"/>
              <a:t> in </a:t>
            </a:r>
            <a:r>
              <a:rPr lang="it-IT" sz="2400" dirty="0" err="1"/>
              <a:t>applying</a:t>
            </a:r>
            <a:r>
              <a:rPr lang="it-IT" sz="2400" dirty="0"/>
              <a:t> SRF to </a:t>
            </a:r>
            <a:r>
              <a:rPr lang="it-IT" sz="2400" dirty="0" err="1"/>
              <a:t>accelerators</a:t>
            </a:r>
            <a:r>
              <a:rPr lang="it-IT" sz="2400" dirty="0"/>
              <a:t>, </a:t>
            </a:r>
            <a:r>
              <a:rPr lang="it-IT" sz="2400" dirty="0" err="1"/>
              <a:t>demonstrating</a:t>
            </a:r>
            <a:r>
              <a:rPr lang="it-IT" sz="2400" dirty="0"/>
              <a:t> the </a:t>
            </a:r>
            <a:r>
              <a:rPr lang="it-IT" sz="2400" b="1" dirty="0"/>
              <a:t>first </a:t>
            </a:r>
            <a:r>
              <a:rPr lang="it-IT" sz="2400" b="1" dirty="0" err="1"/>
              <a:t>acceleration</a:t>
            </a:r>
            <a:r>
              <a:rPr lang="it-IT" sz="2400" b="1" dirty="0"/>
              <a:t> of </a:t>
            </a:r>
            <a:r>
              <a:rPr lang="it-IT" sz="2400" b="1" dirty="0" err="1"/>
              <a:t>electrons</a:t>
            </a:r>
            <a:r>
              <a:rPr lang="it-IT" sz="2400" b="1" dirty="0"/>
              <a:t> with a </a:t>
            </a:r>
            <a:r>
              <a:rPr lang="it-IT" sz="2400" b="1" dirty="0" err="1"/>
              <a:t>lead-plated</a:t>
            </a:r>
            <a:r>
              <a:rPr lang="it-IT" sz="2400" b="1" dirty="0"/>
              <a:t> single- </a:t>
            </a:r>
            <a:r>
              <a:rPr lang="it-IT" sz="2400" b="1" dirty="0" err="1"/>
              <a:t>cell</a:t>
            </a:r>
            <a:r>
              <a:rPr lang="it-IT" sz="2400" b="1" dirty="0"/>
              <a:t> </a:t>
            </a:r>
            <a:r>
              <a:rPr lang="it-IT" sz="2400" b="1" dirty="0" err="1"/>
              <a:t>resonator</a:t>
            </a:r>
            <a:r>
              <a:rPr lang="it-IT" sz="2400" b="1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in 1965</a:t>
            </a:r>
            <a:r>
              <a:rPr lang="it-IT" sz="2400" dirty="0"/>
              <a:t>. </a:t>
            </a:r>
          </a:p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in Europe</a:t>
            </a:r>
            <a:r>
              <a:rPr lang="it-IT" sz="2400" dirty="0"/>
              <a:t>, in the late 1960s, SRF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considered</a:t>
            </a:r>
            <a:r>
              <a:rPr lang="it-IT" sz="2400" dirty="0"/>
              <a:t> for the design of </a:t>
            </a:r>
            <a:r>
              <a:rPr lang="it-IT" sz="2400" dirty="0" err="1"/>
              <a:t>proton</a:t>
            </a:r>
            <a:r>
              <a:rPr lang="it-IT" sz="2400" dirty="0"/>
              <a:t> and </a:t>
            </a:r>
            <a:r>
              <a:rPr lang="it-IT" sz="2400" dirty="0" err="1"/>
              <a:t>ion</a:t>
            </a:r>
            <a:r>
              <a:rPr lang="it-IT" sz="2400" dirty="0"/>
              <a:t> </a:t>
            </a:r>
            <a:r>
              <a:rPr lang="it-IT" sz="2400" dirty="0" err="1"/>
              <a:t>linacs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KFK in Karlsruhe</a:t>
            </a:r>
            <a:r>
              <a:rPr lang="it-IT" sz="2400" dirty="0"/>
              <a:t>. In </a:t>
            </a:r>
            <a:r>
              <a:rPr lang="it-IT" sz="2400" dirty="0" err="1"/>
              <a:t>order</a:t>
            </a:r>
            <a:r>
              <a:rPr lang="it-IT" sz="2400" dirty="0"/>
              <a:t> to be </a:t>
            </a:r>
            <a:r>
              <a:rPr lang="it-IT" sz="2400" dirty="0" err="1"/>
              <a:t>superior</a:t>
            </a:r>
            <a:r>
              <a:rPr lang="it-IT" sz="2400" dirty="0"/>
              <a:t> to the </a:t>
            </a:r>
            <a:r>
              <a:rPr lang="it-IT" sz="2400" dirty="0" err="1"/>
              <a:t>competing</a:t>
            </a:r>
            <a:r>
              <a:rPr lang="it-IT" sz="2400" dirty="0"/>
              <a:t> </a:t>
            </a:r>
            <a:r>
              <a:rPr lang="it-IT" sz="2400" dirty="0" err="1"/>
              <a:t>technology</a:t>
            </a:r>
            <a:r>
              <a:rPr lang="it-IT" sz="2400" dirty="0"/>
              <a:t> of </a:t>
            </a:r>
            <a:r>
              <a:rPr lang="it-IT" sz="2400" dirty="0" err="1"/>
              <a:t>normal-conducting</a:t>
            </a:r>
            <a:r>
              <a:rPr lang="it-IT" sz="2400" dirty="0"/>
              <a:t> RF, a moderate </a:t>
            </a:r>
            <a:r>
              <a:rPr lang="it-IT" sz="2400" dirty="0" err="1"/>
              <a:t>field</a:t>
            </a:r>
            <a:r>
              <a:rPr lang="it-IT" sz="2400" dirty="0"/>
              <a:t> of </a:t>
            </a:r>
            <a:r>
              <a:rPr lang="it-IT" sz="2400" dirty="0" err="1"/>
              <a:t>few</a:t>
            </a:r>
            <a:r>
              <a:rPr lang="it-IT" sz="2400" dirty="0"/>
              <a:t> MV/m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necessary</a:t>
            </a:r>
            <a:r>
              <a:rPr lang="it-IT" sz="2400" dirty="0"/>
              <a:t>. </a:t>
            </a:r>
            <a:r>
              <a:rPr lang="it-IT" sz="2400" b="1" dirty="0"/>
              <a:t>By the </a:t>
            </a:r>
            <a:r>
              <a:rPr lang="it-IT" sz="2400" b="1" dirty="0" err="1"/>
              <a:t>early</a:t>
            </a:r>
            <a:r>
              <a:rPr lang="it-IT" sz="2400" b="1" dirty="0"/>
              <a:t> 1970s SRF </a:t>
            </a:r>
            <a:r>
              <a:rPr lang="it-IT" sz="2400" b="1" dirty="0" err="1"/>
              <a:t>has</a:t>
            </a:r>
            <a:r>
              <a:rPr lang="it-IT" sz="2400" b="1" dirty="0"/>
              <a:t> </a:t>
            </a:r>
            <a:r>
              <a:rPr lang="it-IT" sz="2400" b="1" dirty="0" err="1"/>
              <a:t>been</a:t>
            </a:r>
            <a:r>
              <a:rPr lang="it-IT" sz="2400" b="1" dirty="0"/>
              <a:t> </a:t>
            </a:r>
            <a:r>
              <a:rPr lang="it-IT" sz="2400" b="1" dirty="0" err="1"/>
              <a:t>introduced</a:t>
            </a:r>
            <a:r>
              <a:rPr lang="it-IT" sz="2400" b="1" dirty="0"/>
              <a:t> in the design of </a:t>
            </a:r>
            <a:r>
              <a:rPr lang="it-IT" sz="2400" b="1" dirty="0" err="1"/>
              <a:t>particle</a:t>
            </a:r>
            <a:r>
              <a:rPr lang="it-IT" sz="2400" b="1" dirty="0"/>
              <a:t> </a:t>
            </a:r>
            <a:r>
              <a:rPr lang="it-IT" sz="2400" b="1" dirty="0" err="1"/>
              <a:t>accelerators</a:t>
            </a:r>
            <a:r>
              <a:rPr lang="it-IT" sz="2400" b="1" dirty="0"/>
              <a:t>, </a:t>
            </a:r>
            <a:r>
              <a:rPr lang="it-IT" sz="2400" b="1" dirty="0" err="1"/>
              <a:t>but</a:t>
            </a:r>
            <a:r>
              <a:rPr lang="it-IT" sz="2400" b="1" dirty="0"/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results</a:t>
            </a:r>
            <a:r>
              <a:rPr lang="it-IT" sz="2400" b="1" dirty="0"/>
              <a:t> </a:t>
            </a:r>
            <a:r>
              <a:rPr lang="it-IT" sz="2400" b="1" dirty="0" err="1"/>
              <a:t>were</a:t>
            </a:r>
            <a:r>
              <a:rPr lang="it-IT" sz="2400" b="1" dirty="0"/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still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modest</a:t>
            </a:r>
            <a:r>
              <a:rPr lang="it-IT" sz="2400" dirty="0"/>
              <a:t> and a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limiting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had</a:t>
            </a:r>
            <a:r>
              <a:rPr lang="it-IT" sz="2400" dirty="0"/>
              <a:t> to be </a:t>
            </a:r>
            <a:r>
              <a:rPr lang="it-IT" sz="2400" dirty="0" err="1"/>
              <a:t>understood</a:t>
            </a:r>
            <a:r>
              <a:rPr lang="it-IT" sz="2400" dirty="0"/>
              <a:t>.</a:t>
            </a:r>
          </a:p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it-IT" sz="2400" b="1" dirty="0"/>
              <a:t>The first </a:t>
            </a:r>
            <a:r>
              <a:rPr lang="it-IT" sz="2400" b="1" dirty="0" err="1"/>
              <a:t>successful</a:t>
            </a:r>
            <a:r>
              <a:rPr lang="it-IT" sz="2400" b="1" dirty="0"/>
              <a:t> test of a complete SRF </a:t>
            </a:r>
            <a:r>
              <a:rPr lang="it-IT" sz="2400" b="1" dirty="0" err="1"/>
              <a:t>cavity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high </a:t>
            </a:r>
            <a:r>
              <a:rPr lang="it-IT" sz="2400" b="1" dirty="0" err="1"/>
              <a:t>gradient</a:t>
            </a:r>
            <a:r>
              <a:rPr lang="it-IT" sz="2400" b="1" dirty="0"/>
              <a:t> and with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was</a:t>
            </a:r>
            <a:r>
              <a:rPr lang="it-IT" sz="2400" b="1" dirty="0"/>
              <a:t> </a:t>
            </a:r>
            <a:r>
              <a:rPr lang="it-IT" sz="2400" b="1" dirty="0" err="1"/>
              <a:t>performed</a:t>
            </a:r>
            <a:r>
              <a:rPr lang="it-IT" sz="2400" b="1" dirty="0"/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at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Cornell’s</a:t>
            </a:r>
            <a:r>
              <a:rPr lang="it-IT" sz="2400" b="1" dirty="0">
                <a:solidFill>
                  <a:srgbClr val="C00000"/>
                </a:solidFill>
              </a:rPr>
              <a:t> CESR </a:t>
            </a:r>
            <a:r>
              <a:rPr lang="it-IT" sz="2400" b="1" dirty="0" err="1"/>
              <a:t>facility</a:t>
            </a:r>
            <a:r>
              <a:rPr lang="it-IT" sz="2400" b="1" dirty="0"/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at</a:t>
            </a:r>
            <a:r>
              <a:rPr lang="it-IT" sz="2400" b="1" dirty="0">
                <a:solidFill>
                  <a:srgbClr val="C00000"/>
                </a:solidFill>
              </a:rPr>
              <a:t> the end of 1984</a:t>
            </a:r>
            <a:r>
              <a:rPr lang="it-IT" sz="2400" dirty="0"/>
              <a:t>, </a:t>
            </a:r>
            <a:r>
              <a:rPr lang="it-IT" sz="2400" dirty="0" err="1"/>
              <a:t>involving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a </a:t>
            </a:r>
            <a:r>
              <a:rPr lang="it-IT" sz="2400" b="1" dirty="0" err="1">
                <a:solidFill>
                  <a:srgbClr val="C00000"/>
                </a:solidFill>
              </a:rPr>
              <a:t>pair</a:t>
            </a:r>
            <a:r>
              <a:rPr lang="it-IT" sz="2400" b="1" dirty="0">
                <a:solidFill>
                  <a:srgbClr val="C00000"/>
                </a:solidFill>
              </a:rPr>
              <a:t> of 1.5 GHz, </a:t>
            </a:r>
            <a:r>
              <a:rPr lang="it-IT" sz="2400" b="1" dirty="0" err="1">
                <a:solidFill>
                  <a:srgbClr val="C00000"/>
                </a:solidFill>
              </a:rPr>
              <a:t>five-cell</a:t>
            </a:r>
            <a:r>
              <a:rPr lang="it-IT" sz="2400" b="1" dirty="0"/>
              <a:t> bulk </a:t>
            </a:r>
            <a:r>
              <a:rPr lang="it-IT" sz="2400" b="1" dirty="0" err="1"/>
              <a:t>niobium</a:t>
            </a:r>
            <a:r>
              <a:rPr lang="it-IT" sz="2400" b="1" dirty="0"/>
              <a:t> </a:t>
            </a:r>
            <a:r>
              <a:rPr lang="it-IT" sz="2400" b="1" dirty="0" err="1"/>
              <a:t>cavities</a:t>
            </a:r>
            <a:r>
              <a:rPr lang="it-IT" sz="2400" b="1" dirty="0"/>
              <a:t> with a </a:t>
            </a:r>
            <a:r>
              <a:rPr lang="it-IT" sz="2400" b="1" dirty="0" err="1"/>
              <a:t>gradient</a:t>
            </a:r>
            <a:r>
              <a:rPr lang="it-IT" sz="2400" b="1" dirty="0"/>
              <a:t> of </a:t>
            </a:r>
            <a:r>
              <a:rPr lang="it-IT" sz="2400" b="1" dirty="0">
                <a:solidFill>
                  <a:srgbClr val="C00000"/>
                </a:solidFill>
              </a:rPr>
              <a:t>4.5 MV/m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cavity</a:t>
            </a:r>
            <a:r>
              <a:rPr lang="it-IT" sz="2400" dirty="0"/>
              <a:t> design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b="1" dirty="0"/>
              <a:t>the </a:t>
            </a:r>
            <a:r>
              <a:rPr lang="it-IT" sz="2400" b="1" dirty="0" err="1"/>
              <a:t>basis</a:t>
            </a:r>
            <a:r>
              <a:rPr lang="it-IT" sz="2400" b="1" dirty="0"/>
              <a:t> for the CEBAF </a:t>
            </a:r>
            <a:r>
              <a:rPr lang="it-IT" sz="2400" dirty="0" err="1"/>
              <a:t>facility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Jefferson Lab.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A3F3F6-2907-8B40-9EBD-63776AEB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F7B70A-F53E-A84B-9B48-44B7E8E5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F6C5FA-E183-2944-B8B0-BADAE5567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0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17C212-BEC3-9A49-9BDA-B12E527E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HEPL to </a:t>
            </a:r>
            <a:r>
              <a:rPr lang="it-IT" dirty="0" err="1"/>
              <a:t>year</a:t>
            </a:r>
            <a:r>
              <a:rPr lang="it-IT" dirty="0"/>
              <a:t> 2000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3836DA-5B50-6845-BB30-F1306982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1926D8-4EDD-C04C-A3D0-B9E9163C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D48D30-A1EB-E742-8B16-58B8DDC85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83BACC94-8E9F-4348-A73B-4032987F782F}"/>
              </a:ext>
            </a:extLst>
          </p:cNvPr>
          <p:cNvGrpSpPr>
            <a:grpSpLocks/>
          </p:cNvGrpSpPr>
          <p:nvPr/>
        </p:nvGrpSpPr>
        <p:grpSpPr bwMode="auto">
          <a:xfrm>
            <a:off x="1825626" y="815976"/>
            <a:ext cx="8469313" cy="5516563"/>
            <a:chOff x="158" y="546"/>
            <a:chExt cx="5335" cy="3475"/>
          </a:xfrm>
        </p:grpSpPr>
        <p:pic>
          <p:nvPicPr>
            <p:cNvPr id="8" name="Picture 3" descr="Padamsee0">
              <a:extLst>
                <a:ext uri="{FF2B5EF4-FFF2-40B4-BE49-F238E27FC236}">
                  <a16:creationId xmlns:a16="http://schemas.microsoft.com/office/drawing/2014/main" id="{5749D046-99C3-C74B-8F1C-3AB7F83E9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" t="1848" r="1846" b="1320"/>
            <a:stretch>
              <a:fillRect/>
            </a:stretch>
          </p:blipFill>
          <p:spPr bwMode="auto">
            <a:xfrm>
              <a:off x="1825" y="1317"/>
              <a:ext cx="2261" cy="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7102FC38-9FE4-CF4D-86D4-4D1B7E0307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7" y="1362"/>
              <a:ext cx="590" cy="45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03D1E275-B220-F946-AF71-C206051C1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997"/>
              <a:ext cx="1859" cy="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A439BA4B-77CD-BE48-AC43-7D5958EA0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0" y="2224"/>
              <a:ext cx="1785" cy="4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02F0D53F-9E07-7141-BF6E-7A8543BB14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2" y="2451"/>
              <a:ext cx="1675" cy="79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073F1755-8B6A-7E4C-8504-BD86E5AAC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8" y="2859"/>
              <a:ext cx="1274" cy="7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1CEF26AE-BAA9-AB4D-B4F8-562CE2A5E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42" y="2587"/>
              <a:ext cx="952" cy="18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8C98AC75-2BBD-1141-9CF3-8D395621D1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07" y="3449"/>
              <a:ext cx="1352" cy="299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1" descr="Padamsee1">
              <a:extLst>
                <a:ext uri="{FF2B5EF4-FFF2-40B4-BE49-F238E27FC236}">
                  <a16:creationId xmlns:a16="http://schemas.microsoft.com/office/drawing/2014/main" id="{53C07DE7-49AA-664F-BAA8-887870FA5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682"/>
              <a:ext cx="1071" cy="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Padamsee2">
              <a:extLst>
                <a:ext uri="{FF2B5EF4-FFF2-40B4-BE49-F238E27FC236}">
                  <a16:creationId xmlns:a16="http://schemas.microsoft.com/office/drawing/2014/main" id="{4998268B-532C-E84F-934C-AA3EF41F5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73"/>
              <a:ext cx="1633" cy="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3" descr="Padamsee3">
              <a:extLst>
                <a:ext uri="{FF2B5EF4-FFF2-40B4-BE49-F238E27FC236}">
                  <a16:creationId xmlns:a16="http://schemas.microsoft.com/office/drawing/2014/main" id="{8F2EC86B-2C90-1C43-B9DB-07B82FDD8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53"/>
              <a:ext cx="1317" cy="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 descr="Padamsee4">
              <a:extLst>
                <a:ext uri="{FF2B5EF4-FFF2-40B4-BE49-F238E27FC236}">
                  <a16:creationId xmlns:a16="http://schemas.microsoft.com/office/drawing/2014/main" id="{70727B97-45A9-8C42-B45A-4F4D731F8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041"/>
              <a:ext cx="1164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5" descr="Padamsee5">
              <a:extLst>
                <a:ext uri="{FF2B5EF4-FFF2-40B4-BE49-F238E27FC236}">
                  <a16:creationId xmlns:a16="http://schemas.microsoft.com/office/drawing/2014/main" id="{A74C4CBA-CD1E-8742-BA39-747AD0174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560"/>
              <a:ext cx="837" cy="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Padamsee6">
              <a:extLst>
                <a:ext uri="{FF2B5EF4-FFF2-40B4-BE49-F238E27FC236}">
                  <a16:creationId xmlns:a16="http://schemas.microsoft.com/office/drawing/2014/main" id="{C2AE3896-9F82-BA4B-A9A9-47020E0F8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" y="2215"/>
              <a:ext cx="721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7" descr="Padamsee7">
              <a:extLst>
                <a:ext uri="{FF2B5EF4-FFF2-40B4-BE49-F238E27FC236}">
                  <a16:creationId xmlns:a16="http://schemas.microsoft.com/office/drawing/2014/main" id="{D6A1100A-585C-BD4B-BFEA-F2BD62C0D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67"/>
              <a:ext cx="933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3816E1B7-558A-0B43-9DE2-825FD5DD4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360"/>
              <a:ext cx="1361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B2B2B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sy="50000" rotWithShape="0">
                      <a:srgbClr val="875B0D"/>
                    </a:outerShdw>
                  </a:effectLst>
                </a14:hiddenEffects>
              </a:ext>
            </a:extLst>
          </p:spPr>
        </p:pic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3CDD3959-D783-C647-97F5-A6EB8DF515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1071"/>
              <a:ext cx="1724" cy="8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21">
              <a:extLst>
                <a:ext uri="{FF2B5EF4-FFF2-40B4-BE49-F238E27FC236}">
                  <a16:creationId xmlns:a16="http://schemas.microsoft.com/office/drawing/2014/main" id="{8D0FBEAF-9BF1-EC40-AAAD-46F0A6786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546"/>
              <a:ext cx="21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en-US" sz="2000" dirty="0">
                  <a:solidFill>
                    <a:srgbClr val="CC3300"/>
                  </a:solidFill>
                </a:rPr>
                <a:t>“Livingston Plot”</a:t>
              </a:r>
              <a:r>
                <a:rPr lang="en-US" altLang="en-US" sz="2000" dirty="0"/>
                <a:t> </a:t>
              </a:r>
              <a:r>
                <a:rPr lang="en-US" altLang="en-US" sz="1200" dirty="0"/>
                <a:t>from Hasan </a:t>
              </a:r>
              <a:r>
                <a:rPr lang="en-US" altLang="en-US" sz="1200" dirty="0" err="1"/>
                <a:t>Padamsee</a:t>
              </a:r>
              <a:endParaRPr lang="en-US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882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9E2CB-74E1-514F-AAA4-012B9D2E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From the </a:t>
            </a:r>
            <a:r>
              <a:rPr lang="it-IT" altLang="en-US" dirty="0" err="1"/>
              <a:t>p</a:t>
            </a:r>
            <a:r>
              <a:rPr lang="en-US" altLang="en-US" dirty="0" err="1"/>
              <a:t>ioneering</a:t>
            </a:r>
            <a:r>
              <a:rPr lang="en-US" altLang="en-US" dirty="0"/>
              <a:t> age </a:t>
            </a:r>
            <a:r>
              <a:rPr lang="it-IT" altLang="en-US" dirty="0"/>
              <a:t>to 1984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FC6EDF-5010-3F4D-AEB1-D7CE263B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2AA473-7A7B-AC4B-98DF-5341CBE8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605FC7-F6CE-CD45-9518-BD18C77A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3" descr="argonne                                                        0001AE55mc192 Shared                   B23808E5:">
            <a:extLst>
              <a:ext uri="{FF2B5EF4-FFF2-40B4-BE49-F238E27FC236}">
                <a16:creationId xmlns:a16="http://schemas.microsoft.com/office/drawing/2014/main" id="{64DAC77C-BD60-FC4A-8DBC-B4B82352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/>
          <a:stretch>
            <a:fillRect/>
          </a:stretch>
        </p:blipFill>
        <p:spPr bwMode="auto">
          <a:xfrm>
            <a:off x="5700713" y="827309"/>
            <a:ext cx="46228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pl_7-cell_photo.eps                                          0001AE55mc192 Shared                   B23808E5:">
            <a:extLst>
              <a:ext uri="{FF2B5EF4-FFF2-40B4-BE49-F238E27FC236}">
                <a16:creationId xmlns:a16="http://schemas.microsoft.com/office/drawing/2014/main" id="{770D4A6F-F722-AD4B-AD8D-B2DB002B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r="3145" b="8653"/>
          <a:stretch>
            <a:fillRect/>
          </a:stretch>
        </p:blipFill>
        <p:spPr bwMode="auto">
          <a:xfrm>
            <a:off x="1738313" y="4089620"/>
            <a:ext cx="39116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9347A0F4-E775-0B40-8E90-172BE3187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643" y="1601027"/>
            <a:ext cx="4075113" cy="260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en-US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it-IT" altLang="en-US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it-IT" altLang="en-US" sz="24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40000"/>
              </a:lnSpc>
            </a:pPr>
            <a:r>
              <a:rPr lang="it-IT" alt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r>
              <a:rPr lang="it-IT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it-IT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</a:t>
            </a:r>
            <a:r>
              <a:rPr lang="en-US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it-IT" altLang="en-US" sz="24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buFontTx/>
              <a:buChar char="•"/>
            </a:pP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Originated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Caltech</a:t>
            </a:r>
            <a:endParaRPr lang="it-IT" altLang="en-US" sz="18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  <a:buFontTx/>
              <a:buChar char="•"/>
            </a:pP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Implementd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endParaRPr lang="it-IT" altLang="en-US" sz="18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it-IT" altLang="en-US" sz="1800" b="0" dirty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it-IT" altLang="en-US" sz="1800" b="0" dirty="0">
                <a:solidFill>
                  <a:srgbClr val="000066"/>
                </a:solidFill>
              </a:rPr>
              <a:t> ~ 0.1 </a:t>
            </a:r>
            <a:endParaRPr lang="it-IT" altLang="en-US" sz="1600" b="0" dirty="0">
              <a:solidFill>
                <a:srgbClr val="000066"/>
              </a:solidFill>
            </a:endParaRPr>
          </a:p>
          <a:p>
            <a:pPr lvl="1" algn="l">
              <a:lnSpc>
                <a:spcPct val="140000"/>
              </a:lnSpc>
              <a:buFontTx/>
              <a:buChar char="•"/>
            </a:pPr>
            <a:endParaRPr lang="en-US" altLang="en-US" sz="1600" dirty="0">
              <a:solidFill>
                <a:srgbClr val="000066"/>
              </a:solidFill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C3C38E9-A98C-1B46-8E90-82973C40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49" y="4578571"/>
            <a:ext cx="4246563" cy="19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it-IT" altLang="en-US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Stanford</a:t>
            </a:r>
            <a:r>
              <a:rPr lang="it-IT" alt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it-IT" altLang="en-US" sz="2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it-IT" alt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HEPL</a:t>
            </a:r>
            <a:r>
              <a:rPr lang="it-IT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Electron </a:t>
            </a:r>
            <a:r>
              <a:rPr lang="it-IT" altLang="en-US" sz="24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it-IT" alt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FEL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multicell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it-IT" altLang="en-US" sz="1800" b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en-US" sz="1800" b="0" dirty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it-IT" altLang="en-US" sz="1800" b="0" dirty="0">
                <a:solidFill>
                  <a:srgbClr val="000066"/>
                </a:solidFill>
              </a:rPr>
              <a:t> = 1 </a:t>
            </a:r>
            <a:endParaRPr lang="it-IT" altLang="en-US" sz="18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en-US" alt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4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E7B9-7B4B-B54D-AD0F-F87A0863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/>
              <a:t>Limiting</a:t>
            </a:r>
            <a:r>
              <a:rPr lang="it-IT" altLang="en-US" dirty="0"/>
              <a:t> </a:t>
            </a:r>
            <a:r>
              <a:rPr lang="it-IT" altLang="en-US" dirty="0" err="1"/>
              <a:t>Problems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7A2078-113D-7040-89A7-92E4FD2B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45A9B9-F4FD-C348-B686-EFB5CBF4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4EC4BA-7922-6C4A-BE1E-BC08C6642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A0341F3-B07C-8D43-9156-DD0CC64FAFA0}"/>
              </a:ext>
            </a:extLst>
          </p:cNvPr>
          <p:cNvGrpSpPr/>
          <p:nvPr/>
        </p:nvGrpSpPr>
        <p:grpSpPr>
          <a:xfrm>
            <a:off x="914400" y="874316"/>
            <a:ext cx="9753600" cy="5334000"/>
            <a:chOff x="914400" y="874316"/>
            <a:chExt cx="9753600" cy="5334000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E9DB2972-6AFF-AF41-9B13-1CED922D4EA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4400" y="874316"/>
              <a:ext cx="9753600" cy="53340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+mn-lt"/>
                  <a:ea typeface="+mn-ea"/>
                  <a:cs typeface="+mn-cs"/>
                </a:defRPr>
              </a:lvl1pPr>
              <a:lvl2pPr marL="304800" indent="-1905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+mn-lt"/>
                </a:defRPr>
              </a:lvl2pPr>
              <a:lvl3pPr marL="574675" indent="-155575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803275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000099"/>
                  </a:solidFill>
                  <a:latin typeface="+mn-lt"/>
                </a:defRPr>
              </a:lvl4pPr>
              <a:lvl5pPr marL="1031875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14890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19462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24034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28606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properties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18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Moderate Nb purity (Niobium from the Tantalum production)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Low Residual Resistance Ratio, RRR            Low thermal conductivity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Normal Conducting inclusions              Quench a</a:t>
              </a:r>
              <a:r>
                <a:rPr lang="it-IT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moderate field</a:t>
              </a:r>
            </a:p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Cavity treatments and cleanness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18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Cavity preparation procedure at the R&amp;D stage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High Pressure rinsing and clean room assembly not yet introduced</a:t>
              </a:r>
            </a:p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Microphonics  </a:t>
              </a:r>
            </a:p>
            <a:p>
              <a:pPr lvl="2"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18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Mechanical vibrations in low beta structures             High RF power required</a:t>
              </a:r>
              <a:endParaRPr lang="en-US" altLang="en-US" sz="2400" b="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Multipactoring</a:t>
              </a:r>
              <a:endParaRPr lang="en-US" alt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18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MP has been the major limit for HEPL</a:t>
              </a:r>
              <a:r>
                <a:rPr lang="it-IT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and electron </a:t>
              </a:r>
              <a:r>
                <a:rPr lang="en-US" altLang="en-US" sz="2000" b="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linacs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to 1984 </a:t>
              </a:r>
            </a:p>
            <a:p>
              <a:pPr lvl="2">
                <a:lnSpc>
                  <a:spcPts val="2200"/>
                </a:lnSpc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it-IT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Pill-box like geometry: higher shunt impedance but higher MP problems</a:t>
              </a:r>
              <a:endParaRPr lang="en-US" altLang="en-US" sz="1800" b="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Quenches/Thermal breakdown </a:t>
              </a:r>
              <a:r>
                <a:rPr lang="en-US" altLang="en-US" sz="24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altLang="en-US" sz="180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RRR and </a:t>
              </a:r>
              <a:r>
                <a:rPr lang="it-IT" altLang="en-US" sz="180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 </a:t>
              </a:r>
              <a:r>
                <a:rPr lang="en-US" altLang="en-US" sz="180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inclusions</a:t>
              </a:r>
              <a:r>
                <a:rPr lang="en-US" altLang="en-US" sz="24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altLang="en-US" sz="2400" b="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300"/>
                </a:spcBef>
                <a:buSzPct val="90000"/>
              </a:pPr>
              <a:r>
                <a:rPr lang="en-US" altLang="en-US" sz="24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Emission</a:t>
              </a:r>
            </a:p>
            <a:p>
              <a:pPr lvl="2">
                <a:spcBef>
                  <a:spcPts val="300"/>
                </a:spcBef>
                <a:buSzPct val="90000"/>
                <a:buFont typeface="Wingdings" pitchFamily="2" charset="2"/>
                <a:buChar char="§"/>
              </a:pPr>
              <a:r>
                <a:rPr lang="en-US" altLang="en-US" sz="18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0" kern="0" dirty="0">
                  <a:latin typeface="Arial" panose="020B0604020202020204" pitchFamily="34" charset="0"/>
                  <a:cs typeface="Arial" panose="020B0604020202020204" pitchFamily="34" charset="0"/>
                </a:rPr>
                <a:t>General limit at those time because of poor cleaning procedures and material</a:t>
              </a:r>
              <a:endParaRPr lang="en-US" altLang="en-US" sz="1800" b="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7E36F85A-0E43-7747-80FD-229826528760}"/>
                </a:ext>
              </a:extLst>
            </p:cNvPr>
            <p:cNvCxnSpPr/>
            <p:nvPr/>
          </p:nvCxnSpPr>
          <p:spPr bwMode="auto">
            <a:xfrm>
              <a:off x="5943600" y="1752600"/>
              <a:ext cx="620182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A3FD97FB-C8C5-8D4B-897C-CA32E2E510F3}"/>
                </a:ext>
              </a:extLst>
            </p:cNvPr>
            <p:cNvCxnSpPr/>
            <p:nvPr/>
          </p:nvCxnSpPr>
          <p:spPr bwMode="auto">
            <a:xfrm>
              <a:off x="5181600" y="2075543"/>
              <a:ext cx="620182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8902AB7D-7A60-7345-BE80-C241D0434B44}"/>
                </a:ext>
              </a:extLst>
            </p:cNvPr>
            <p:cNvCxnSpPr/>
            <p:nvPr/>
          </p:nvCxnSpPr>
          <p:spPr bwMode="auto">
            <a:xfrm>
              <a:off x="6705600" y="3886200"/>
              <a:ext cx="620182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18D475F2-2F9B-DA40-A061-C30CB3ABB0F0}"/>
                </a:ext>
              </a:extLst>
            </p:cNvPr>
            <p:cNvCxnSpPr/>
            <p:nvPr/>
          </p:nvCxnSpPr>
          <p:spPr bwMode="auto">
            <a:xfrm>
              <a:off x="5555039" y="5334000"/>
              <a:ext cx="620182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768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9A698-F93F-5040-8F2F-BAF1FD5D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cavities  may have various “illness”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C74A46-F275-EE4D-B386-7C2E4BA3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325D58-4B47-4543-9986-4DD2B214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49B9D2-5297-1545-A02D-9EBFB69C2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3" descr="Pagine da Bachelor_Hannes_Vennekate_OST">
            <a:extLst>
              <a:ext uri="{FF2B5EF4-FFF2-40B4-BE49-F238E27FC236}">
                <a16:creationId xmlns:a16="http://schemas.microsoft.com/office/drawing/2014/main" id="{2E031CE8-5B62-2044-9FCB-30DE1B77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8086459" cy="546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9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890E1-CDE8-AC4F-9D22-0AD73056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Performance Limitations of SRF cavities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E91E4B-ED92-BB42-9564-B7B3C837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F24116-2141-9842-A39E-46EF0FF7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25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53D407-8CFB-FB4F-8E2A-3E8972D76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FC1D05-EC46-E145-B212-6DFCB8572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"/>
          <a:stretch/>
        </p:blipFill>
        <p:spPr bwMode="auto">
          <a:xfrm>
            <a:off x="96286" y="1396573"/>
            <a:ext cx="6921711" cy="436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3690198-87D6-3D45-9143-469AE82751FF}"/>
              </a:ext>
            </a:extLst>
          </p:cNvPr>
          <p:cNvSpPr/>
          <p:nvPr/>
        </p:nvSpPr>
        <p:spPr>
          <a:xfrm>
            <a:off x="1828800" y="84663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parameters which define the performance of an SRF cavity: Quality factor and the accelerating gradient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1149B486-61FF-554A-99B2-26EAEFA62794}"/>
              </a:ext>
            </a:extLst>
          </p:cNvPr>
          <p:cNvGrpSpPr/>
          <p:nvPr/>
        </p:nvGrpSpPr>
        <p:grpSpPr>
          <a:xfrm>
            <a:off x="8832588" y="4566962"/>
            <a:ext cx="2620575" cy="1595819"/>
            <a:chOff x="1332235" y="1196751"/>
            <a:chExt cx="1647873" cy="1173557"/>
          </a:xfrm>
        </p:grpSpPr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DA747F2D-F8A7-2744-A3F0-EC48713D696B}"/>
                </a:ext>
              </a:extLst>
            </p:cNvPr>
            <p:cNvGrpSpPr/>
            <p:nvPr/>
          </p:nvGrpSpPr>
          <p:grpSpPr>
            <a:xfrm>
              <a:off x="1809293" y="1270471"/>
              <a:ext cx="1170815" cy="1024780"/>
              <a:chOff x="1817009" y="1271140"/>
              <a:chExt cx="1170815" cy="1024780"/>
            </a:xfrm>
          </p:grpSpPr>
          <p:sp>
            <p:nvSpPr>
              <p:cNvPr id="35" name="Oval 41">
                <a:extLst>
                  <a:ext uri="{FF2B5EF4-FFF2-40B4-BE49-F238E27FC236}">
                    <a16:creationId xmlns:a16="http://schemas.microsoft.com/office/drawing/2014/main" id="{FE3AB806-ABF9-224D-BB81-B27552E095CC}"/>
                  </a:ext>
                </a:extLst>
              </p:cNvPr>
              <p:cNvSpPr/>
              <p:nvPr/>
            </p:nvSpPr>
            <p:spPr>
              <a:xfrm>
                <a:off x="2555776" y="1271140"/>
                <a:ext cx="432048" cy="102001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77"/>
                <a:endParaRPr lang="en-GB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Straight Connector 42">
                <a:extLst>
                  <a:ext uri="{FF2B5EF4-FFF2-40B4-BE49-F238E27FC236}">
                    <a16:creationId xmlns:a16="http://schemas.microsoft.com/office/drawing/2014/main" id="{A5C7682B-EFD5-B942-978C-AE71CB17889A}"/>
                  </a:ext>
                </a:extLst>
              </p:cNvPr>
              <p:cNvCxnSpPr/>
              <p:nvPr/>
            </p:nvCxnSpPr>
            <p:spPr>
              <a:xfrm>
                <a:off x="1817009" y="1271140"/>
                <a:ext cx="9361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>
                <a:extLst>
                  <a:ext uri="{FF2B5EF4-FFF2-40B4-BE49-F238E27FC236}">
                    <a16:creationId xmlns:a16="http://schemas.microsoft.com/office/drawing/2014/main" id="{74F1AAE1-6B23-C447-A79F-2267D38F4D61}"/>
                  </a:ext>
                </a:extLst>
              </p:cNvPr>
              <p:cNvCxnSpPr>
                <a:endCxn id="35" idx="4"/>
              </p:cNvCxnSpPr>
              <p:nvPr/>
            </p:nvCxnSpPr>
            <p:spPr>
              <a:xfrm flipV="1">
                <a:off x="1835696" y="2291158"/>
                <a:ext cx="936104" cy="47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0D481CA-E0C2-3649-9E9C-F235834D4EBC}"/>
                </a:ext>
              </a:extLst>
            </p:cNvPr>
            <p:cNvSpPr/>
            <p:nvPr/>
          </p:nvSpPr>
          <p:spPr>
            <a:xfrm>
              <a:off x="2400158" y="1397794"/>
              <a:ext cx="90630" cy="738187"/>
            </a:xfrm>
            <a:custGeom>
              <a:avLst/>
              <a:gdLst>
                <a:gd name="connsiteX0" fmla="*/ 73961 w 90630"/>
                <a:gd name="connsiteY0" fmla="*/ 738187 h 738187"/>
                <a:gd name="connsiteX1" fmla="*/ 142 w 90630"/>
                <a:gd name="connsiteY1" fmla="*/ 350044 h 738187"/>
                <a:gd name="connsiteX2" fmla="*/ 90630 w 90630"/>
                <a:gd name="connsiteY2" fmla="*/ 0 h 738187"/>
                <a:gd name="connsiteX3" fmla="*/ 90630 w 90630"/>
                <a:gd name="connsiteY3" fmla="*/ 0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30" h="738187">
                  <a:moveTo>
                    <a:pt x="73961" y="738187"/>
                  </a:moveTo>
                  <a:cubicBezTo>
                    <a:pt x="35662" y="605631"/>
                    <a:pt x="-2636" y="473075"/>
                    <a:pt x="142" y="350044"/>
                  </a:cubicBezTo>
                  <a:cubicBezTo>
                    <a:pt x="2920" y="227013"/>
                    <a:pt x="90630" y="0"/>
                    <a:pt x="90630" y="0"/>
                  </a:cubicBezTo>
                  <a:lnTo>
                    <a:pt x="9063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7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6100C35E-CE82-4947-977C-29BAFCBFBA38}"/>
                </a:ext>
              </a:extLst>
            </p:cNvPr>
            <p:cNvSpPr/>
            <p:nvPr/>
          </p:nvSpPr>
          <p:spPr>
            <a:xfrm>
              <a:off x="2058863" y="1393031"/>
              <a:ext cx="90630" cy="738187"/>
            </a:xfrm>
            <a:custGeom>
              <a:avLst/>
              <a:gdLst>
                <a:gd name="connsiteX0" fmla="*/ 73961 w 90630"/>
                <a:gd name="connsiteY0" fmla="*/ 738187 h 738187"/>
                <a:gd name="connsiteX1" fmla="*/ 142 w 90630"/>
                <a:gd name="connsiteY1" fmla="*/ 350044 h 738187"/>
                <a:gd name="connsiteX2" fmla="*/ 90630 w 90630"/>
                <a:gd name="connsiteY2" fmla="*/ 0 h 738187"/>
                <a:gd name="connsiteX3" fmla="*/ 90630 w 90630"/>
                <a:gd name="connsiteY3" fmla="*/ 0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30" h="738187">
                  <a:moveTo>
                    <a:pt x="73961" y="738187"/>
                  </a:moveTo>
                  <a:cubicBezTo>
                    <a:pt x="35662" y="605631"/>
                    <a:pt x="-2636" y="473075"/>
                    <a:pt x="142" y="350044"/>
                  </a:cubicBezTo>
                  <a:cubicBezTo>
                    <a:pt x="2920" y="227013"/>
                    <a:pt x="90630" y="0"/>
                    <a:pt x="90630" y="0"/>
                  </a:cubicBezTo>
                  <a:lnTo>
                    <a:pt x="9063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7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DC6B968-FC6A-9042-B855-A0C99868ED76}"/>
                </a:ext>
              </a:extLst>
            </p:cNvPr>
            <p:cNvSpPr/>
            <p:nvPr/>
          </p:nvSpPr>
          <p:spPr>
            <a:xfrm>
              <a:off x="2224308" y="1403054"/>
              <a:ext cx="90630" cy="738187"/>
            </a:xfrm>
            <a:custGeom>
              <a:avLst/>
              <a:gdLst>
                <a:gd name="connsiteX0" fmla="*/ 73961 w 90630"/>
                <a:gd name="connsiteY0" fmla="*/ 738187 h 738187"/>
                <a:gd name="connsiteX1" fmla="*/ 142 w 90630"/>
                <a:gd name="connsiteY1" fmla="*/ 350044 h 738187"/>
                <a:gd name="connsiteX2" fmla="*/ 90630 w 90630"/>
                <a:gd name="connsiteY2" fmla="*/ 0 h 738187"/>
                <a:gd name="connsiteX3" fmla="*/ 90630 w 90630"/>
                <a:gd name="connsiteY3" fmla="*/ 0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30" h="738187">
                  <a:moveTo>
                    <a:pt x="73961" y="738187"/>
                  </a:moveTo>
                  <a:cubicBezTo>
                    <a:pt x="35662" y="605631"/>
                    <a:pt x="-2636" y="473075"/>
                    <a:pt x="142" y="350044"/>
                  </a:cubicBezTo>
                  <a:cubicBezTo>
                    <a:pt x="2920" y="227013"/>
                    <a:pt x="90630" y="0"/>
                    <a:pt x="90630" y="0"/>
                  </a:cubicBezTo>
                  <a:lnTo>
                    <a:pt x="9063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7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CCD0D3EA-997F-E145-A629-E14A3CB223FF}"/>
                </a:ext>
              </a:extLst>
            </p:cNvPr>
            <p:cNvSpPr txBox="1"/>
            <p:nvPr/>
          </p:nvSpPr>
          <p:spPr>
            <a:xfrm>
              <a:off x="2043336" y="1988578"/>
              <a:ext cx="285656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defTabSz="913977"/>
              <a:r>
                <a:rPr lang="en-GB" i="1" dirty="0">
                  <a:solidFill>
                    <a:srgbClr val="FF0000"/>
                  </a:solidFill>
                </a:rPr>
                <a:t>B</a:t>
              </a:r>
            </a:p>
          </p:txBody>
        </p:sp>
        <p:cxnSp>
          <p:nvCxnSpPr>
            <p:cNvPr id="15" name="Straight Arrow Connector 21">
              <a:extLst>
                <a:ext uri="{FF2B5EF4-FFF2-40B4-BE49-F238E27FC236}">
                  <a16:creationId xmlns:a16="http://schemas.microsoft.com/office/drawing/2014/main" id="{F7C27943-B665-834F-A6E9-BE4B62C06BF6}"/>
                </a:ext>
              </a:extLst>
            </p:cNvPr>
            <p:cNvCxnSpPr/>
            <p:nvPr/>
          </p:nvCxnSpPr>
          <p:spPr>
            <a:xfrm flipH="1">
              <a:off x="1907704" y="1700808"/>
              <a:ext cx="583084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22">
              <a:extLst>
                <a:ext uri="{FF2B5EF4-FFF2-40B4-BE49-F238E27FC236}">
                  <a16:creationId xmlns:a16="http://schemas.microsoft.com/office/drawing/2014/main" id="{C1D22FE2-73DD-A345-9E37-5685B74AD13D}"/>
                </a:ext>
              </a:extLst>
            </p:cNvPr>
            <p:cNvCxnSpPr/>
            <p:nvPr/>
          </p:nvCxnSpPr>
          <p:spPr>
            <a:xfrm flipH="1">
              <a:off x="1907704" y="1779959"/>
              <a:ext cx="583084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3">
              <a:extLst>
                <a:ext uri="{FF2B5EF4-FFF2-40B4-BE49-F238E27FC236}">
                  <a16:creationId xmlns:a16="http://schemas.microsoft.com/office/drawing/2014/main" id="{D205238E-D9E5-234E-B375-92FD96FFB9EC}"/>
                </a:ext>
              </a:extLst>
            </p:cNvPr>
            <p:cNvCxnSpPr/>
            <p:nvPr/>
          </p:nvCxnSpPr>
          <p:spPr>
            <a:xfrm flipH="1">
              <a:off x="1920937" y="1863294"/>
              <a:ext cx="583084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6F311587-BCC5-A249-967A-0D702E5D4224}"/>
                </a:ext>
              </a:extLst>
            </p:cNvPr>
            <p:cNvSpPr txBox="1"/>
            <p:nvPr/>
          </p:nvSpPr>
          <p:spPr>
            <a:xfrm>
              <a:off x="1789435" y="1814103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77"/>
              <a:r>
                <a:rPr lang="en-GB" i="1" dirty="0">
                  <a:solidFill>
                    <a:srgbClr val="0070C0"/>
                  </a:solidFill>
                </a:rPr>
                <a:t>E</a:t>
              </a:r>
            </a:p>
          </p:txBody>
        </p:sp>
        <p:sp>
          <p:nvSpPr>
            <p:cNvPr id="19" name="Arc 25">
              <a:extLst>
                <a:ext uri="{FF2B5EF4-FFF2-40B4-BE49-F238E27FC236}">
                  <a16:creationId xmlns:a16="http://schemas.microsoft.com/office/drawing/2014/main" id="{F74D6E72-1F31-3E42-AEA4-3E4A7AF11E7C}"/>
                </a:ext>
              </a:extLst>
            </p:cNvPr>
            <p:cNvSpPr/>
            <p:nvPr/>
          </p:nvSpPr>
          <p:spPr>
            <a:xfrm>
              <a:off x="1332235" y="1196751"/>
              <a:ext cx="695097" cy="1173557"/>
            </a:xfrm>
            <a:prstGeom prst="arc">
              <a:avLst>
                <a:gd name="adj1" fmla="val 17387524"/>
                <a:gd name="adj2" fmla="val 4281789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977"/>
              <a:endParaRPr lang="en-GB">
                <a:solidFill>
                  <a:prstClr val="black"/>
                </a:solidFill>
              </a:endParaRPr>
            </a:p>
          </p:txBody>
        </p:sp>
        <p:grpSp>
          <p:nvGrpSpPr>
            <p:cNvPr id="20" name="Group 26">
              <a:extLst>
                <a:ext uri="{FF2B5EF4-FFF2-40B4-BE49-F238E27FC236}">
                  <a16:creationId xmlns:a16="http://schemas.microsoft.com/office/drawing/2014/main" id="{2238CFF2-A671-0440-8D7F-3DC8C7DA5A0E}"/>
                </a:ext>
              </a:extLst>
            </p:cNvPr>
            <p:cNvGrpSpPr/>
            <p:nvPr/>
          </p:nvGrpSpPr>
          <p:grpSpPr>
            <a:xfrm>
              <a:off x="2690271" y="1628801"/>
              <a:ext cx="232688" cy="297604"/>
              <a:chOff x="2690271" y="1628801"/>
              <a:chExt cx="232688" cy="297604"/>
            </a:xfrm>
          </p:grpSpPr>
          <p:sp>
            <p:nvSpPr>
              <p:cNvPr id="33" name="Arc 39">
                <a:extLst>
                  <a:ext uri="{FF2B5EF4-FFF2-40B4-BE49-F238E27FC236}">
                    <a16:creationId xmlns:a16="http://schemas.microsoft.com/office/drawing/2014/main" id="{4D67F0CD-93F7-3A47-8E47-F6B1C8DE9997}"/>
                  </a:ext>
                </a:extLst>
              </p:cNvPr>
              <p:cNvSpPr/>
              <p:nvPr/>
            </p:nvSpPr>
            <p:spPr>
              <a:xfrm rot="16200000">
                <a:off x="2618240" y="1700832"/>
                <a:ext cx="297604" cy="153542"/>
              </a:xfrm>
              <a:prstGeom prst="arc">
                <a:avLst>
                  <a:gd name="adj1" fmla="val 11144719"/>
                  <a:gd name="adj2" fmla="val 20993737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977"/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40">
                <a:extLst>
                  <a:ext uri="{FF2B5EF4-FFF2-40B4-BE49-F238E27FC236}">
                    <a16:creationId xmlns:a16="http://schemas.microsoft.com/office/drawing/2014/main" id="{DD05DF17-A1E9-FA49-948E-C12EA5CBA2F3}"/>
                  </a:ext>
                </a:extLst>
              </p:cNvPr>
              <p:cNvSpPr/>
              <p:nvPr/>
            </p:nvSpPr>
            <p:spPr>
              <a:xfrm>
                <a:off x="2831908" y="1635943"/>
                <a:ext cx="91051" cy="28803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77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1" name="Straight Connector 27">
              <a:extLst>
                <a:ext uri="{FF2B5EF4-FFF2-40B4-BE49-F238E27FC236}">
                  <a16:creationId xmlns:a16="http://schemas.microsoft.com/office/drawing/2014/main" id="{8D94E5FC-FDE2-4649-9DB8-75990E5A4025}"/>
                </a:ext>
              </a:extLst>
            </p:cNvPr>
            <p:cNvCxnSpPr/>
            <p:nvPr/>
          </p:nvCxnSpPr>
          <p:spPr>
            <a:xfrm>
              <a:off x="2740635" y="1636521"/>
              <a:ext cx="1320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8">
              <a:extLst>
                <a:ext uri="{FF2B5EF4-FFF2-40B4-BE49-F238E27FC236}">
                  <a16:creationId xmlns:a16="http://schemas.microsoft.com/office/drawing/2014/main" id="{C2EF4998-7B2C-0E48-B23A-69378BDDDD6D}"/>
                </a:ext>
              </a:extLst>
            </p:cNvPr>
            <p:cNvCxnSpPr/>
            <p:nvPr/>
          </p:nvCxnSpPr>
          <p:spPr>
            <a:xfrm>
              <a:off x="2744554" y="1924024"/>
              <a:ext cx="1320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9">
              <a:extLst>
                <a:ext uri="{FF2B5EF4-FFF2-40B4-BE49-F238E27FC236}">
                  <a16:creationId xmlns:a16="http://schemas.microsoft.com/office/drawing/2014/main" id="{6D7838EB-552A-F34F-80B4-5BD0EB24A528}"/>
                </a:ext>
              </a:extLst>
            </p:cNvPr>
            <p:cNvGrpSpPr/>
            <p:nvPr/>
          </p:nvGrpSpPr>
          <p:grpSpPr>
            <a:xfrm>
              <a:off x="1463744" y="1268090"/>
              <a:ext cx="595119" cy="1029741"/>
              <a:chOff x="1463744" y="1268090"/>
              <a:chExt cx="595119" cy="1029741"/>
            </a:xfrm>
          </p:grpSpPr>
          <p:sp>
            <p:nvSpPr>
              <p:cNvPr id="24" name="Arc 30">
                <a:extLst>
                  <a:ext uri="{FF2B5EF4-FFF2-40B4-BE49-F238E27FC236}">
                    <a16:creationId xmlns:a16="http://schemas.microsoft.com/office/drawing/2014/main" id="{6CC0F6D8-F93A-5149-AE3D-ACE1E79A57BC}"/>
                  </a:ext>
                </a:extLst>
              </p:cNvPr>
              <p:cNvSpPr/>
              <p:nvPr/>
            </p:nvSpPr>
            <p:spPr>
              <a:xfrm rot="16200000">
                <a:off x="1315392" y="1554361"/>
                <a:ext cx="1029741" cy="457200"/>
              </a:xfrm>
              <a:prstGeom prst="arc">
                <a:avLst>
                  <a:gd name="adj1" fmla="val 10757817"/>
                  <a:gd name="adj2" fmla="val 2155839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977"/>
                <a:endParaRPr lang="en-GB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5" name="Group 31">
                <a:extLst>
                  <a:ext uri="{FF2B5EF4-FFF2-40B4-BE49-F238E27FC236}">
                    <a16:creationId xmlns:a16="http://schemas.microsoft.com/office/drawing/2014/main" id="{6365F479-E5F6-3A4C-BD81-36B6A6761083}"/>
                  </a:ext>
                </a:extLst>
              </p:cNvPr>
              <p:cNvGrpSpPr/>
              <p:nvPr/>
            </p:nvGrpSpPr>
            <p:grpSpPr>
              <a:xfrm>
                <a:off x="1463744" y="1628800"/>
                <a:ext cx="443960" cy="288032"/>
                <a:chOff x="1463744" y="1628800"/>
                <a:chExt cx="443960" cy="288032"/>
              </a:xfrm>
            </p:grpSpPr>
            <p:sp>
              <p:nvSpPr>
                <p:cNvPr id="26" name="Arc 32">
                  <a:extLst>
                    <a:ext uri="{FF2B5EF4-FFF2-40B4-BE49-F238E27FC236}">
                      <a16:creationId xmlns:a16="http://schemas.microsoft.com/office/drawing/2014/main" id="{440D3810-CA06-224C-9C49-501DEB842A28}"/>
                    </a:ext>
                  </a:extLst>
                </p:cNvPr>
                <p:cNvSpPr/>
                <p:nvPr/>
              </p:nvSpPr>
              <p:spPr>
                <a:xfrm rot="16200000">
                  <a:off x="1397692" y="1694852"/>
                  <a:ext cx="288032" cy="155928"/>
                </a:xfrm>
                <a:prstGeom prst="arc">
                  <a:avLst>
                    <a:gd name="adj1" fmla="val 10867522"/>
                    <a:gd name="adj2" fmla="val 20686585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3977"/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7" name="Straight Connector 33">
                  <a:extLst>
                    <a:ext uri="{FF2B5EF4-FFF2-40B4-BE49-F238E27FC236}">
                      <a16:creationId xmlns:a16="http://schemas.microsoft.com/office/drawing/2014/main" id="{60A3AE2A-6303-0840-985C-7A3D5C6DAB77}"/>
                    </a:ext>
                  </a:extLst>
                </p:cNvPr>
                <p:cNvCxnSpPr/>
                <p:nvPr/>
              </p:nvCxnSpPr>
              <p:spPr>
                <a:xfrm>
                  <a:off x="1506609" y="1648426"/>
                  <a:ext cx="9505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34">
                  <a:extLst>
                    <a:ext uri="{FF2B5EF4-FFF2-40B4-BE49-F238E27FC236}">
                      <a16:creationId xmlns:a16="http://schemas.microsoft.com/office/drawing/2014/main" id="{EE34A162-D080-FD48-9E13-78718B2BC663}"/>
                    </a:ext>
                  </a:extLst>
                </p:cNvPr>
                <p:cNvCxnSpPr/>
                <p:nvPr/>
              </p:nvCxnSpPr>
              <p:spPr>
                <a:xfrm>
                  <a:off x="1532340" y="1916832"/>
                  <a:ext cx="72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35">
                  <a:extLst>
                    <a:ext uri="{FF2B5EF4-FFF2-40B4-BE49-F238E27FC236}">
                      <a16:creationId xmlns:a16="http://schemas.microsoft.com/office/drawing/2014/main" id="{7CC0CCEE-44B1-1544-BADF-2E17EAA54319}"/>
                    </a:ext>
                  </a:extLst>
                </p:cNvPr>
                <p:cNvGrpSpPr/>
                <p:nvPr/>
              </p:nvGrpSpPr>
              <p:grpSpPr>
                <a:xfrm>
                  <a:off x="1620090" y="1648426"/>
                  <a:ext cx="210172" cy="263066"/>
                  <a:chOff x="1620090" y="1648426"/>
                  <a:chExt cx="210172" cy="263066"/>
                </a:xfrm>
              </p:grpSpPr>
              <p:cxnSp>
                <p:nvCxnSpPr>
                  <p:cNvPr id="31" name="Straight Connector 37">
                    <a:extLst>
                      <a:ext uri="{FF2B5EF4-FFF2-40B4-BE49-F238E27FC236}">
                        <a16:creationId xmlns:a16="http://schemas.microsoft.com/office/drawing/2014/main" id="{E74A0B42-24FF-594B-974C-BA74AE7FA95A}"/>
                      </a:ext>
                    </a:extLst>
                  </p:cNvPr>
                  <p:cNvCxnSpPr/>
                  <p:nvPr/>
                </p:nvCxnSpPr>
                <p:spPr>
                  <a:xfrm>
                    <a:off x="1620090" y="1648426"/>
                    <a:ext cx="20789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8">
                    <a:extLst>
                      <a:ext uri="{FF2B5EF4-FFF2-40B4-BE49-F238E27FC236}">
                        <a16:creationId xmlns:a16="http://schemas.microsoft.com/office/drawing/2014/main" id="{4DF146CB-ECD8-314E-9674-06171794695E}"/>
                      </a:ext>
                    </a:extLst>
                  </p:cNvPr>
                  <p:cNvCxnSpPr/>
                  <p:nvPr/>
                </p:nvCxnSpPr>
                <p:spPr>
                  <a:xfrm>
                    <a:off x="1622372" y="1911492"/>
                    <a:ext cx="20789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Oval 36">
                  <a:extLst>
                    <a:ext uri="{FF2B5EF4-FFF2-40B4-BE49-F238E27FC236}">
                      <a16:creationId xmlns:a16="http://schemas.microsoft.com/office/drawing/2014/main" id="{F9A2972E-EA2E-BB41-8371-33C8CFBA9A4D}"/>
                    </a:ext>
                  </a:extLst>
                </p:cNvPr>
                <p:cNvSpPr/>
                <p:nvPr/>
              </p:nvSpPr>
              <p:spPr>
                <a:xfrm>
                  <a:off x="1790600" y="1650806"/>
                  <a:ext cx="117104" cy="26602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977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7EF3103-877B-7141-B066-F5E6DF9069AA}"/>
              </a:ext>
            </a:extLst>
          </p:cNvPr>
          <p:cNvGrpSpPr/>
          <p:nvPr/>
        </p:nvGrpSpPr>
        <p:grpSpPr>
          <a:xfrm>
            <a:off x="7224648" y="1905102"/>
            <a:ext cx="4823672" cy="2776067"/>
            <a:chOff x="6453928" y="1511947"/>
            <a:chExt cx="5428465" cy="2776067"/>
          </a:xfrm>
        </p:grpSpPr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497490F-B222-864B-AFED-C570DFA8919F}"/>
                </a:ext>
              </a:extLst>
            </p:cNvPr>
            <p:cNvSpPr txBox="1"/>
            <p:nvPr/>
          </p:nvSpPr>
          <p:spPr>
            <a:xfrm>
              <a:off x="6455797" y="1511947"/>
              <a:ext cx="4068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quality factor. Remember</a:t>
              </a:r>
              <a:r>
                <a:rPr lang="en-CA" sz="2000" dirty="0">
                  <a:solidFill>
                    <a:srgbClr val="002060"/>
                  </a:solidFill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0289BFC4-5D97-584F-9276-0CE6595FCDB1}"/>
                    </a:ext>
                  </a:extLst>
                </p:cNvPr>
                <p:cNvSpPr/>
                <p:nvPr/>
              </p:nvSpPr>
              <p:spPr>
                <a:xfrm>
                  <a:off x="6688427" y="1947987"/>
                  <a:ext cx="519396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000" b="0" i="1" dirty="0">
                      <a:solidFill>
                        <a:srgbClr val="002060"/>
                      </a:solidFill>
                    </a:rPr>
                    <a:t>Q</a:t>
                  </a:r>
                  <a:r>
                    <a:rPr lang="en-GB" sz="2000" b="0" i="1" baseline="-25000" dirty="0">
                      <a:solidFill>
                        <a:srgbClr val="002060"/>
                      </a:solidFill>
                    </a:rPr>
                    <a:t>0</a:t>
                  </a:r>
                  <a:r>
                    <a:rPr lang="en-GB" sz="2000" b="0" i="1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GB" sz="2000" b="0" i="1" dirty="0">
                      <a:solidFill>
                        <a:srgbClr val="002060"/>
                      </a:solidFill>
                      <a:latin typeface="Times New Roman"/>
                      <a:cs typeface="Times New Roman"/>
                    </a:rPr>
                    <a:t>=G/</a:t>
                  </a:r>
                  <a:r>
                    <a:rPr lang="en-GB" sz="2000" b="0" i="1" dirty="0">
                      <a:solidFill>
                        <a:srgbClr val="002060"/>
                      </a:solidFill>
                    </a:rPr>
                    <a:t>R</a:t>
                  </a:r>
                  <a:r>
                    <a:rPr lang="en-GB" sz="2000" b="0" i="1" baseline="-25000" dirty="0">
                      <a:solidFill>
                        <a:srgbClr val="002060"/>
                      </a:solidFill>
                    </a:rPr>
                    <a:t>S</a:t>
                  </a:r>
                  <a:r>
                    <a:rPr lang="en-GB" sz="2000" b="0" i="1" dirty="0">
                      <a:solidFill>
                        <a:srgbClr val="002060"/>
                      </a:solidFill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GB" sz="2000" b="0" i="1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a14:m>
                  <a:r>
                    <a:rPr lang="en-GB" sz="2000" b="0" i="1" dirty="0">
                      <a:solidFill>
                        <a:srgbClr val="002060"/>
                      </a:solidFill>
                    </a:rPr>
                    <a:t>U/</a:t>
                  </a:r>
                  <a:r>
                    <a:rPr lang="en-GB" sz="2000" b="0" i="1" dirty="0" err="1">
                      <a:solidFill>
                        <a:srgbClr val="002060"/>
                      </a:solidFill>
                    </a:rPr>
                    <a:t>P</a:t>
                  </a:r>
                  <a:r>
                    <a:rPr lang="en-GB" sz="2000" b="0" i="1" baseline="-25000" dirty="0" err="1">
                      <a:solidFill>
                        <a:srgbClr val="002060"/>
                      </a:solidFill>
                    </a:rPr>
                    <a:t>loss</a:t>
                  </a:r>
                  <a:r>
                    <a:rPr lang="en-GB" sz="2000" baseline="-25000" dirty="0">
                      <a:solidFill>
                        <a:srgbClr val="002060"/>
                      </a:solidFill>
                    </a:rPr>
                    <a:t>.      </a:t>
                  </a:r>
                  <a:r>
                    <a:rPr lang="en-GB" sz="2000" b="0" i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 = </a:t>
                  </a:r>
                  <a:r>
                    <a:rPr lang="en-GB" sz="1800" b="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geometry factor</a:t>
                  </a:r>
                  <a:r>
                    <a:rPr lang="en-GB" sz="1800" baseline="-25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endParaRPr lang="en-CA" sz="20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0289BFC4-5D97-584F-9276-0CE6595FCD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8427" y="1947987"/>
                  <a:ext cx="5193966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374" t="-9091" b="-2424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6">
              <a:extLst>
                <a:ext uri="{FF2B5EF4-FFF2-40B4-BE49-F238E27FC236}">
                  <a16:creationId xmlns:a16="http://schemas.microsoft.com/office/drawing/2014/main" id="{2B4F82D4-0AA1-AA4D-8E5A-1AE37918B50D}"/>
                </a:ext>
              </a:extLst>
            </p:cNvPr>
            <p:cNvSpPr txBox="1"/>
            <p:nvPr/>
          </p:nvSpPr>
          <p:spPr>
            <a:xfrm>
              <a:off x="6453928" y="2964575"/>
              <a:ext cx="54284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accelerating gradient can be limited by the peak surface electric field (field emission) or the  peak surface magnetic field (quench</a:t>
              </a:r>
              <a:r>
                <a:rPr lang="en-CA" sz="2000" dirty="0">
                  <a:solidFill>
                    <a:srgbClr val="002060"/>
                  </a:solidFill>
                </a:rPr>
                <a:t>)</a:t>
              </a: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id="{C88C77F6-9E35-9F48-9931-1675F0EDAA2C}"/>
              </a:ext>
            </a:extLst>
          </p:cNvPr>
          <p:cNvSpPr txBox="1"/>
          <p:nvPr/>
        </p:nvSpPr>
        <p:spPr>
          <a:xfrm>
            <a:off x="2715898" y="4667358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/>
              <a:t>E</a:t>
            </a:r>
            <a:r>
              <a:rPr lang="en-CA" baseline="-25000" dirty="0" err="1"/>
              <a:t>acc</a:t>
            </a:r>
            <a:r>
              <a:rPr lang="en-CA" dirty="0"/>
              <a:t> ∝ </a:t>
            </a:r>
            <a:r>
              <a:rPr lang="en-CA" i="1" dirty="0" err="1"/>
              <a:t>B</a:t>
            </a:r>
            <a:r>
              <a:rPr lang="en-CA" baseline="-25000" dirty="0" err="1"/>
              <a:t>peak</a:t>
            </a:r>
            <a:r>
              <a:rPr lang="en-CA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6FCC7984-690A-2547-B5A0-3ABFDF414FED}"/>
                  </a:ext>
                </a:extLst>
              </p:cNvPr>
              <p:cNvSpPr/>
              <p:nvPr/>
            </p:nvSpPr>
            <p:spPr>
              <a:xfrm>
                <a:off x="7288894" y="2882835"/>
                <a:ext cx="29623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CA" sz="2000" b="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m:rPr>
                          <m:nor/>
                        </m:rPr>
                        <a:rPr lang="en-CA" sz="2000" b="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CA" sz="2000" b="0" dirty="0">
                          <a:solidFill>
                            <a:srgbClr val="002060"/>
                          </a:solidFill>
                        </a:rPr>
                        <m:t>∝</m:t>
                      </m:r>
                      <m:r>
                        <a:rPr lang="it-IT" sz="2000" b="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𝑒𝑥𝑝</m:t>
                      </m:r>
                      <m:r>
                        <a:rPr lang="en-CA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⁡(−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𝛥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/(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𝑘𝑏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𝑇</m:t>
                      </m:r>
                      <m:r>
                        <a:rPr lang="el-GR" sz="2000" b="0" i="1" dirty="0">
                          <a:solidFill>
                            <a:srgbClr val="002060"/>
                          </a:solidFill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it-IT" sz="2000" b="0" dirty="0"/>
              </a:p>
            </p:txBody>
          </p:sp>
        </mc:Choice>
        <mc:Fallback xmlns=""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6FCC7984-690A-2547-B5A0-3ABFDF414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894" y="2882835"/>
                <a:ext cx="2962337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625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53A0E7-3570-AD46-A71D-9A351ED0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64184"/>
                </a:solidFill>
                <a:latin typeface="Arial"/>
                <a:cs typeface="Arial"/>
              </a:rPr>
              <a:t>1970’s:</a:t>
            </a:r>
            <a:r>
              <a:rPr lang="it-IT" spc="-110" dirty="0">
                <a:solidFill>
                  <a:srgbClr val="064184"/>
                </a:solidFill>
                <a:latin typeface="Arial"/>
                <a:cs typeface="Arial"/>
              </a:rPr>
              <a:t> </a:t>
            </a:r>
            <a:r>
              <a:rPr lang="it-IT" spc="-10" dirty="0" err="1">
                <a:solidFill>
                  <a:srgbClr val="064184"/>
                </a:solidFill>
                <a:latin typeface="Arial"/>
                <a:cs typeface="Arial"/>
              </a:rPr>
              <a:t>Multipacting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E56A411-451B-8B47-84CC-01DF7834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81418C-9FFB-2F4B-BB7E-CBD593A4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26BA53-520F-F743-A63D-410346FC2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4FB5A153-7A02-BC4D-8CCD-E3D9CB6354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1000623"/>
            <a:ext cx="6413296" cy="2232636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1D1302D8-70D5-2147-AF0A-E888631D01FE}"/>
              </a:ext>
            </a:extLst>
          </p:cNvPr>
          <p:cNvSpPr txBox="1"/>
          <p:nvPr/>
        </p:nvSpPr>
        <p:spPr>
          <a:xfrm>
            <a:off x="1625601" y="904452"/>
            <a:ext cx="1970405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spc="-10" dirty="0">
                <a:solidFill>
                  <a:srgbClr val="004B96"/>
                </a:solidFill>
                <a:latin typeface="Arial"/>
                <a:cs typeface="Arial"/>
              </a:rPr>
              <a:t>Understanding: </a:t>
            </a:r>
            <a:r>
              <a:rPr sz="2000" spc="-85" dirty="0">
                <a:solidFill>
                  <a:srgbClr val="004B96"/>
                </a:solidFill>
                <a:latin typeface="Arial"/>
                <a:cs typeface="Arial"/>
              </a:rPr>
              <a:t>Electron</a:t>
            </a:r>
            <a:r>
              <a:rPr sz="2000" spc="-9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004B96"/>
                </a:solidFill>
                <a:latin typeface="Arial"/>
                <a:cs typeface="Arial"/>
              </a:rPr>
              <a:t>avalanche </a:t>
            </a:r>
            <a:r>
              <a:rPr sz="2000" spc="-10" dirty="0">
                <a:solidFill>
                  <a:srgbClr val="004B96"/>
                </a:solidFill>
                <a:latin typeface="Arial"/>
                <a:cs typeface="Arial"/>
              </a:rPr>
              <a:t>Resonant </a:t>
            </a:r>
            <a:r>
              <a:rPr sz="2000" spc="-30" dirty="0">
                <a:solidFill>
                  <a:srgbClr val="004B96"/>
                </a:solidFill>
                <a:latin typeface="Arial"/>
                <a:cs typeface="Arial"/>
              </a:rPr>
              <a:t>mulitiplication</a:t>
            </a:r>
            <a:r>
              <a:rPr sz="2000" spc="-50" dirty="0">
                <a:solidFill>
                  <a:srgbClr val="004B96"/>
                </a:solidFill>
                <a:latin typeface="Arial"/>
                <a:cs typeface="Arial"/>
              </a:rPr>
              <a:t> due </a:t>
            </a:r>
            <a:r>
              <a:rPr sz="2000" dirty="0">
                <a:solidFill>
                  <a:srgbClr val="004B96"/>
                </a:solidFill>
                <a:latin typeface="Arial"/>
                <a:cs typeface="Arial"/>
              </a:rPr>
              <a:t>to</a:t>
            </a:r>
            <a:r>
              <a:rPr sz="2000" spc="-7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B96"/>
                </a:solidFill>
                <a:latin typeface="Arial"/>
                <a:cs typeface="Arial"/>
              </a:rPr>
              <a:t>secondary emission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DAFAC4F-F45C-EC44-91C4-760E91F055D7}"/>
              </a:ext>
            </a:extLst>
          </p:cNvPr>
          <p:cNvSpPr txBox="1"/>
          <p:nvPr/>
        </p:nvSpPr>
        <p:spPr>
          <a:xfrm>
            <a:off x="1215073" y="5156320"/>
            <a:ext cx="3950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40" dirty="0">
                <a:solidFill>
                  <a:srgbClr val="004B96"/>
                </a:solidFill>
                <a:latin typeface="Arial"/>
                <a:cs typeface="Arial"/>
              </a:rPr>
              <a:t>1980:</a:t>
            </a:r>
            <a:r>
              <a:rPr sz="2400" spc="-8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85" dirty="0">
                <a:solidFill>
                  <a:srgbClr val="004B96"/>
                </a:solidFill>
                <a:latin typeface="Arial"/>
                <a:cs typeface="Arial"/>
              </a:rPr>
              <a:t>Gradients</a:t>
            </a:r>
            <a:r>
              <a:rPr sz="2400" spc="-8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4B96"/>
                </a:solidFill>
                <a:latin typeface="Arial"/>
                <a:cs typeface="Arial"/>
              </a:rPr>
              <a:t>rise</a:t>
            </a:r>
            <a:endParaRPr sz="2400" dirty="0">
              <a:latin typeface="Arial"/>
              <a:cs typeface="Arial"/>
            </a:endParaRPr>
          </a:p>
          <a:p>
            <a:pPr marL="12700"/>
            <a:r>
              <a:rPr sz="2400" spc="-220" dirty="0">
                <a:solidFill>
                  <a:srgbClr val="004B96"/>
                </a:solidFill>
                <a:latin typeface="Arial"/>
                <a:cs typeface="Arial"/>
              </a:rPr>
              <a:t>From</a:t>
            </a:r>
            <a:r>
              <a:rPr sz="2400" spc="-13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004B96"/>
                </a:solidFill>
                <a:latin typeface="Arial"/>
                <a:cs typeface="Arial"/>
              </a:rPr>
              <a:t>2-</a:t>
            </a:r>
            <a:r>
              <a:rPr sz="2400" spc="-130" dirty="0">
                <a:solidFill>
                  <a:srgbClr val="004B96"/>
                </a:solidFill>
                <a:latin typeface="Arial"/>
                <a:cs typeface="Arial"/>
              </a:rPr>
              <a:t>3</a:t>
            </a:r>
            <a:r>
              <a:rPr sz="2400" spc="-1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4B96"/>
                </a:solidFill>
                <a:latin typeface="Arial"/>
                <a:cs typeface="Arial"/>
              </a:rPr>
              <a:t>MV/m</a:t>
            </a:r>
            <a:r>
              <a:rPr sz="2400" spc="-1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004B96"/>
                </a:solidFill>
                <a:latin typeface="Arial"/>
                <a:cs typeface="Arial"/>
              </a:rPr>
              <a:t>=&gt;</a:t>
            </a:r>
            <a:r>
              <a:rPr sz="2400" spc="-114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004B96"/>
                </a:solidFill>
                <a:latin typeface="Arial"/>
                <a:cs typeface="Arial"/>
              </a:rPr>
              <a:t>5</a:t>
            </a:r>
            <a:r>
              <a:rPr sz="2400" spc="-1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4B96"/>
                </a:solidFill>
                <a:latin typeface="Arial"/>
                <a:cs typeface="Arial"/>
              </a:rPr>
              <a:t>–</a:t>
            </a:r>
            <a:r>
              <a:rPr sz="2400" spc="-114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004B96"/>
                </a:solidFill>
                <a:latin typeface="Arial"/>
                <a:cs typeface="Arial"/>
              </a:rPr>
              <a:t>6 </a:t>
            </a:r>
            <a:r>
              <a:rPr sz="2400" spc="-20" dirty="0">
                <a:solidFill>
                  <a:srgbClr val="004B96"/>
                </a:solidFill>
                <a:latin typeface="Arial"/>
                <a:cs typeface="Arial"/>
              </a:rPr>
              <a:t>MV/m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D73F58DC-256D-0C4B-8DA2-DDEED2A9E4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2570" y="3251133"/>
            <a:ext cx="2768600" cy="2968117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F1ADF072-7535-8541-AF29-288366E6A671}"/>
              </a:ext>
            </a:extLst>
          </p:cNvPr>
          <p:cNvSpPr txBox="1"/>
          <p:nvPr/>
        </p:nvSpPr>
        <p:spPr>
          <a:xfrm>
            <a:off x="1215073" y="3608307"/>
            <a:ext cx="3665854" cy="1251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71625">
              <a:lnSpc>
                <a:spcPts val="4135"/>
              </a:lnSpc>
              <a:spcBef>
                <a:spcPts val="105"/>
              </a:spcBef>
            </a:pPr>
            <a:r>
              <a:rPr sz="3650" i="1" dirty="0">
                <a:latin typeface="TimesNewRomanPS-BoldItalicMT"/>
                <a:cs typeface="TimesNewRomanPS-BoldItalicMT"/>
              </a:rPr>
              <a:t>High</a:t>
            </a:r>
            <a:r>
              <a:rPr sz="3650" i="1" spc="-170" dirty="0">
                <a:latin typeface="TimesNewRomanPS-BoldItalicMT"/>
                <a:cs typeface="TimesNewRomanPS-BoldItalicMT"/>
              </a:rPr>
              <a:t> </a:t>
            </a:r>
            <a:r>
              <a:rPr sz="3650" i="1" spc="-10" dirty="0">
                <a:latin typeface="TimesNewRomanPS-BoldItalicMT"/>
                <a:cs typeface="TimesNewRomanPS-BoldItalicMT"/>
              </a:rPr>
              <a:t>Field</a:t>
            </a:r>
            <a:endParaRPr sz="3650" dirty="0">
              <a:latin typeface="TimesNewRomanPS-BoldItalicMT"/>
              <a:cs typeface="TimesNewRomanPS-BoldItalicMT"/>
            </a:endParaRPr>
          </a:p>
          <a:p>
            <a:pPr marL="12700">
              <a:lnSpc>
                <a:spcPts val="2635"/>
              </a:lnSpc>
            </a:pPr>
            <a:r>
              <a:rPr sz="2400" spc="-80" dirty="0">
                <a:solidFill>
                  <a:srgbClr val="004B96"/>
                </a:solidFill>
                <a:latin typeface="Arial"/>
                <a:cs typeface="Arial"/>
              </a:rPr>
              <a:t>Solution:</a:t>
            </a:r>
            <a:r>
              <a:rPr sz="2400" spc="-1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4B96"/>
                </a:solidFill>
                <a:latin typeface="Arial"/>
                <a:cs typeface="Arial"/>
              </a:rPr>
              <a:t>Spherical/</a:t>
            </a:r>
            <a:endParaRPr sz="2400" dirty="0">
              <a:latin typeface="Arial"/>
              <a:cs typeface="Arial"/>
            </a:endParaRPr>
          </a:p>
          <a:p>
            <a:pPr marL="12700"/>
            <a:r>
              <a:rPr sz="2400" spc="-45" dirty="0">
                <a:solidFill>
                  <a:srgbClr val="004B96"/>
                </a:solidFill>
                <a:latin typeface="Arial"/>
                <a:cs typeface="Arial"/>
              </a:rPr>
              <a:t>elliptical</a:t>
            </a:r>
            <a:r>
              <a:rPr sz="2400" spc="-114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004B96"/>
                </a:solidFill>
                <a:latin typeface="Arial"/>
                <a:cs typeface="Arial"/>
              </a:rPr>
              <a:t>cavity</a:t>
            </a:r>
            <a:r>
              <a:rPr sz="2400" spc="-10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4B96"/>
                </a:solidFill>
                <a:latin typeface="Arial"/>
                <a:cs typeface="Arial"/>
              </a:rPr>
              <a:t>shape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B4FE3AA5-1B61-5C49-AAB4-D40599EB7A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32813" y="3346369"/>
            <a:ext cx="2901829" cy="26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15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26B3EC-1FF2-364B-A61C-796BF481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Surface Defects Examples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8D6E57-3EC4-3741-81BB-7ACBD34F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D4F7C1-1BB1-F041-9FBC-BDD09AE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8EC6A5-11EE-374A-9779-4A3BE960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AB5831C-F8E8-3F46-B091-D56ECDAC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197" y="911506"/>
            <a:ext cx="94584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decades Niobium has been a by-product of Tantalum production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6E821372-5F6F-0647-B14E-56745378BE65}"/>
              </a:ext>
            </a:extLst>
          </p:cNvPr>
          <p:cNvGrpSpPr>
            <a:grpSpLocks/>
          </p:cNvGrpSpPr>
          <p:nvPr/>
        </p:nvGrpSpPr>
        <p:grpSpPr bwMode="auto">
          <a:xfrm>
            <a:off x="1830388" y="1539876"/>
            <a:ext cx="8610600" cy="4691063"/>
            <a:chOff x="193" y="989"/>
            <a:chExt cx="5424" cy="2955"/>
          </a:xfrm>
        </p:grpSpPr>
        <p:graphicFrame>
          <p:nvGraphicFramePr>
            <p:cNvPr id="9" name="Object 5">
              <a:extLst>
                <a:ext uri="{FF2B5EF4-FFF2-40B4-BE49-F238E27FC236}">
                  <a16:creationId xmlns:a16="http://schemas.microsoft.com/office/drawing/2014/main" id="{CDDE792A-9B3C-EE47-883D-8C89F5844B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3" y="989"/>
            <a:ext cx="1680" cy="1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書" r:id="rId4" imgW="2935224" imgH="2551176" progId="Word.Document.8">
                    <p:embed/>
                  </p:oleObj>
                </mc:Choice>
                <mc:Fallback>
                  <p:oleObj name="文書" r:id="rId4" imgW="2935224" imgH="2551176" progId="Word.Document.8">
                    <p:embed/>
                    <p:pic>
                      <p:nvPicPr>
                        <p:cNvPr id="204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" y="989"/>
                          <a:ext cx="1680" cy="1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6">
              <a:extLst>
                <a:ext uri="{FF2B5EF4-FFF2-40B4-BE49-F238E27FC236}">
                  <a16:creationId xmlns:a16="http://schemas.microsoft.com/office/drawing/2014/main" id="{221B9381-4CFE-6B45-BF04-659AC3063E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5" y="1037"/>
            <a:ext cx="2064" cy="1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o" r:id="rId6" imgW="3302924" imgH="2486857" progId="Word.Document.8">
                    <p:embed/>
                  </p:oleObj>
                </mc:Choice>
                <mc:Fallback>
                  <p:oleObj name="Documento" r:id="rId6" imgW="3302924" imgH="2486857" progId="Word.Document.8">
                    <p:embed/>
                    <p:pic>
                      <p:nvPicPr>
                        <p:cNvPr id="204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5" y="1037"/>
                          <a:ext cx="2064" cy="1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CE7B4D76-706F-A142-B95D-3AC851938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" y="2573"/>
              <a:ext cx="182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EB4242D1-E36C-1740-B02E-BF11C31CF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3" y="2621"/>
              <a:ext cx="1632" cy="1296"/>
              <a:chOff x="432" y="1968"/>
              <a:chExt cx="2400" cy="1749"/>
            </a:xfrm>
          </p:grpSpPr>
          <p:pic>
            <p:nvPicPr>
              <p:cNvPr id="22" name="Picture 9">
                <a:extLst>
                  <a:ext uri="{FF2B5EF4-FFF2-40B4-BE49-F238E27FC236}">
                    <a16:creationId xmlns:a16="http://schemas.microsoft.com/office/drawing/2014/main" id="{EB403218-0E65-4249-AFE8-E0713DE7F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968"/>
                <a:ext cx="2400" cy="1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B6A3D753-8CD4-8C42-AC78-8514171E50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" y="2152"/>
                <a:ext cx="409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en-US" altLang="it-IT" sz="1800" b="0">
                    <a:solidFill>
                      <a:schemeClr val="bg1"/>
                    </a:solidFill>
                    <a:latin typeface="Comic Sans MS" pitchFamily="66" charset="0"/>
                    <a:ea typeface="Osaka" charset="-128"/>
                  </a:rPr>
                  <a:t>Cu</a:t>
                </a:r>
              </a:p>
            </p:txBody>
          </p:sp>
        </p:grp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6DE07CA8-8C71-0A4C-9F80-F7F16ECB7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" y="2525"/>
              <a:ext cx="1632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712D914F-9B63-814F-8E9E-61C29D2B7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" y="1037"/>
              <a:ext cx="1680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B6B20265-6FD5-A342-85FB-7347A858B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3" y="1085"/>
              <a:ext cx="576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Cracks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5361610-5BA8-DF44-BBCC-CDB329977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2573"/>
              <a:ext cx="864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Sputter balls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9703405-2E3C-4448-95EF-CEB00529A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" y="1325"/>
              <a:ext cx="576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Holes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4E2F17F6-2AFA-D341-889E-100005B80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1090"/>
              <a:ext cx="672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Inclusion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D5B97AA1-EF4F-F74C-A674-1EA7BD74B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" y="3677"/>
              <a:ext cx="12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Foreign materials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B966D3DE-EEBC-6C49-85A7-3C72AEA15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" y="2525"/>
              <a:ext cx="148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</a:pPr>
              <a:r>
                <a:rPr kumimoji="1" lang="en-US" altLang="ja-JP" sz="1400">
                  <a:solidFill>
                    <a:schemeClr val="tx1"/>
                  </a:solidFill>
                  <a:latin typeface="Comic Sans MS" pitchFamily="66" charset="0"/>
                  <a:ea typeface="Osaka" charset="-128"/>
                </a:rPr>
                <a:t>Nb on niobium surface</a:t>
              </a:r>
              <a:endParaRPr kumimoji="1" lang="en-US" altLang="ja-JP" sz="1800" b="0">
                <a:solidFill>
                  <a:schemeClr val="tx1"/>
                </a:solidFill>
                <a:latin typeface="Comic Sans MS" pitchFamily="66" charset="0"/>
                <a:ea typeface="Osaka" charset="-128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3385E06D-AD2C-C241-B421-063C32A92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2270"/>
              <a:ext cx="1558" cy="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014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EA0A5E-E27D-B64A-B8D3-1D478FDB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Field Emission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5F2BA-9D17-5047-86EA-3F6CB31C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DFF3B0-44AB-C749-95BD-B73502C7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05ED60-639D-6E4A-9963-930AA73BA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3DBBFF5E-B676-6F41-BFEE-4AA850767B73}"/>
              </a:ext>
            </a:extLst>
          </p:cNvPr>
          <p:cNvGrpSpPr>
            <a:grpSpLocks/>
          </p:cNvGrpSpPr>
          <p:nvPr/>
        </p:nvGrpSpPr>
        <p:grpSpPr bwMode="auto">
          <a:xfrm>
            <a:off x="2080584" y="2336199"/>
            <a:ext cx="8029409" cy="3628960"/>
            <a:chOff x="-1" y="1355"/>
            <a:chExt cx="5645" cy="255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25C14AD-42E7-8E47-BEFD-53DEE1D32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" y="1355"/>
              <a:ext cx="3811" cy="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C89658D-FB83-F341-A002-746AFFE61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595"/>
              <a:ext cx="1833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731D2595-E803-514A-97D2-C9A1F8653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" y="3364"/>
              <a:ext cx="2215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electron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trajectories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in a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  <a:r>
                <a:rPr lang="de-DE" altLang="it-IT" sz="24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A06C067F-8B59-5D4A-89EC-1CE324AA8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1" y="3350"/>
              <a:ext cx="1684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it-IT" sz="2000" dirty="0" err="1">
                  <a:solidFill>
                    <a:srgbClr val="3399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</a:t>
              </a:r>
              <a:r>
                <a:rPr lang="de-DE" altLang="it-IT" sz="2000" dirty="0">
                  <a:solidFill>
                    <a:srgbClr val="3399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dirty="0" err="1">
                  <a:solidFill>
                    <a:srgbClr val="3399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</a:t>
              </a:r>
              <a:r>
                <a:rPr lang="de-DE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emitter</a:t>
              </a:r>
              <a:endParaRPr lang="de-DE" altLang="it-IT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12AA5E53-8E11-4343-84C1-6D5835A79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3353"/>
              <a:ext cx="1595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it-IT" sz="2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causing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r>
                <a:rPr lang="de-DE" altLang="it-IT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it-IT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emission</a:t>
              </a:r>
              <a:endParaRPr lang="de-DE" altLang="it-IT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Box 8">
            <a:extLst>
              <a:ext uri="{FF2B5EF4-FFF2-40B4-BE49-F238E27FC236}">
                <a16:creationId xmlns:a16="http://schemas.microsoft.com/office/drawing/2014/main" id="{06BE03AB-45CF-9244-9DD4-01CBEB44E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077665"/>
            <a:ext cx="46355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it-IT" sz="1000" dirty="0"/>
              <a:t>Pictures </a:t>
            </a:r>
            <a:r>
              <a:rPr lang="de-DE" altLang="it-IT" sz="1000" dirty="0" err="1"/>
              <a:t>taken</a:t>
            </a:r>
            <a:r>
              <a:rPr lang="de-DE" altLang="it-IT" sz="1000" dirty="0"/>
              <a:t> </a:t>
            </a:r>
            <a:r>
              <a:rPr lang="de-DE" altLang="it-IT" sz="1000" dirty="0" err="1"/>
              <a:t>from</a:t>
            </a:r>
            <a:r>
              <a:rPr lang="de-DE" altLang="it-IT" sz="1000" dirty="0"/>
              <a:t>:  H. </a:t>
            </a:r>
            <a:r>
              <a:rPr lang="de-DE" altLang="it-IT" sz="1000" dirty="0" err="1"/>
              <a:t>Padamsee</a:t>
            </a:r>
            <a:r>
              <a:rPr lang="de-DE" altLang="it-IT" sz="1000" dirty="0"/>
              <a:t>,  </a:t>
            </a:r>
            <a:r>
              <a:rPr lang="de-DE" altLang="it-IT" sz="1000" dirty="0" err="1"/>
              <a:t>Supercond</a:t>
            </a:r>
            <a:r>
              <a:rPr lang="de-DE" altLang="it-IT" sz="1000" dirty="0"/>
              <a:t>. </a:t>
            </a:r>
            <a:r>
              <a:rPr lang="de-DE" altLang="it-IT" sz="1000" dirty="0" err="1"/>
              <a:t>Sci</a:t>
            </a:r>
            <a:r>
              <a:rPr lang="de-DE" altLang="it-IT" sz="1000" dirty="0"/>
              <a:t>. </a:t>
            </a:r>
            <a:r>
              <a:rPr lang="de-DE" altLang="it-IT" sz="1000" dirty="0" err="1"/>
              <a:t>Technol</a:t>
            </a:r>
            <a:r>
              <a:rPr lang="de-DE" altLang="it-IT" sz="1000" dirty="0"/>
              <a:t>., 14 (2001), R28 –R51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D00D0EC-4B7B-0545-B3AB-B096A097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972" y="909662"/>
            <a:ext cx="979466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it-IT" sz="2400" dirty="0">
                <a:solidFill>
                  <a:srgbClr val="002060"/>
                </a:solidFill>
              </a:rPr>
              <a:t>Field emission </a:t>
            </a:r>
            <a:r>
              <a:rPr lang="en-US" altLang="it-IT" sz="2400" b="0" dirty="0">
                <a:solidFill>
                  <a:srgbClr val="002060"/>
                </a:solidFill>
              </a:rPr>
              <a:t>is normally caused by foreign particle contamination</a:t>
            </a:r>
          </a:p>
          <a:p>
            <a:pPr lvl="1">
              <a:buFontTx/>
              <a:buChar char="•"/>
            </a:pPr>
            <a:r>
              <a:rPr lang="en-US" altLang="it-IT" sz="2000" b="0" dirty="0"/>
              <a:t>Emitted electron current grows exponentially with field</a:t>
            </a:r>
          </a:p>
          <a:p>
            <a:pPr lvl="1">
              <a:buFontTx/>
              <a:buChar char="•"/>
            </a:pPr>
            <a:r>
              <a:rPr lang="en-US" altLang="it-IT" sz="2000" b="0" dirty="0"/>
              <a:t>Reaching the surface accelerated electrons produce cryo-losses and quenches</a:t>
            </a:r>
          </a:p>
          <a:p>
            <a:pPr lvl="1">
              <a:buFontTx/>
              <a:buChar char="•"/>
            </a:pPr>
            <a:r>
              <a:rPr lang="en-US" altLang="it-IT" sz="2000" b="0" dirty="0"/>
              <a:t>Part of the electrons reaches high energies: </a:t>
            </a:r>
            <a:r>
              <a:rPr lang="en-US" altLang="it-IT" sz="1800" b="0" dirty="0">
                <a:solidFill>
                  <a:srgbClr val="CC3300"/>
                </a:solidFill>
              </a:rPr>
              <a:t>Dark Current</a:t>
            </a:r>
            <a:r>
              <a:rPr lang="en-US" altLang="it-IT" sz="2000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2053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E5E68-AF9F-774E-A46A-90128CF0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way from ore to pure Nb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B4219F-4521-9242-9EB2-F97EEA17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F90227-9ED1-F848-84B8-21F2BF1D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936845-19A6-6749-8063-09F972C5D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63AC78-0F01-C547-B258-1CEC2E92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2" y="973732"/>
            <a:ext cx="5210944" cy="34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BE474EE-5BB6-2C43-A423-AF9B9DE2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37" y="4562979"/>
            <a:ext cx="1121582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world's largest niobium deposit is located in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Araxá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Brazil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by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Companhia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Brasileira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Metalurgia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Mineração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CBMM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The reserves are enough to supply current world demand for about 500 years, about 460 million tons. The mining of weathered ore, running between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and 3.0% Nb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carried out by open pit mining.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chemical processes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ore is concentrated in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contents (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–60 % of  Nb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EF6C02F-E231-8E49-87E4-19367FD08438}"/>
              </a:ext>
            </a:extLst>
          </p:cNvPr>
          <p:cNvSpPr txBox="1"/>
          <p:nvPr/>
        </p:nvSpPr>
        <p:spPr>
          <a:xfrm>
            <a:off x="9192347" y="465313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4" descr="CIMG0874">
            <a:extLst>
              <a:ext uri="{FF2B5EF4-FFF2-40B4-BE49-F238E27FC236}">
                <a16:creationId xmlns:a16="http://schemas.microsoft.com/office/drawing/2014/main" id="{248147D8-9A21-8C40-851E-47AA3C26E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 b="-275"/>
          <a:stretch/>
        </p:blipFill>
        <p:spPr bwMode="auto">
          <a:xfrm>
            <a:off x="6096000" y="966725"/>
            <a:ext cx="5450410" cy="34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86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to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and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1E8FCB-0C65-634C-88B9-131AE14BB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90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1FB77E-67E4-9147-BC9B-3BDD7132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routes of Nb fabrication process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A35B04-AD35-1E4F-88D9-B05D9DEB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54A400-DB31-914B-8177-9AFD2C2D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62FAB1-18FB-E84E-9AD3-13A44017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62222B-B9D6-CD41-AAA1-77DE79F1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4359"/>
            <a:ext cx="3665540" cy="519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422B1DC-8ADB-B24E-AD61-19182328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899" y="3634362"/>
            <a:ext cx="632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ctr" hangingPunct="1"/>
            <a:r>
              <a:rPr lang="en-US" sz="2000" b="0" dirty="0"/>
              <a:t>An alternative route of niobium fabrication and alloying is </a:t>
            </a:r>
            <a:r>
              <a:rPr lang="en-US" sz="2000" b="0" dirty="0">
                <a:solidFill>
                  <a:schemeClr val="accent2"/>
                </a:solidFill>
              </a:rPr>
              <a:t>powder metallurgy</a:t>
            </a:r>
            <a:r>
              <a:rPr lang="en-US" sz="2000" b="0" dirty="0"/>
              <a:t>. For special applications it may be convenient to produce powder with high purity </a:t>
            </a:r>
            <a:r>
              <a:rPr lang="en-US" sz="2000" b="0" dirty="0" err="1">
                <a:solidFill>
                  <a:schemeClr val="accent2"/>
                </a:solidFill>
              </a:rPr>
              <a:t>hydriding</a:t>
            </a:r>
            <a:r>
              <a:rPr lang="en-US" sz="2000" b="0" dirty="0"/>
              <a:t>.</a:t>
            </a:r>
            <a:r>
              <a:rPr lang="en-US" b="0" dirty="0"/>
              <a:t> </a:t>
            </a:r>
            <a:r>
              <a:rPr lang="en-US" sz="2000" b="0" dirty="0"/>
              <a:t>The production of high-grade niobium with small Ta-concentration can be performed via the </a:t>
            </a:r>
            <a:r>
              <a:rPr lang="en-US" sz="2000" b="0" dirty="0">
                <a:solidFill>
                  <a:schemeClr val="accent2"/>
                </a:solidFill>
              </a:rPr>
              <a:t>sodium reduction</a:t>
            </a:r>
            <a:r>
              <a:rPr lang="en-US" sz="2000" b="0" dirty="0"/>
              <a:t> of purified K</a:t>
            </a:r>
            <a:r>
              <a:rPr lang="en-US" sz="2000" b="0" baseline="-25000" dirty="0"/>
              <a:t>2</a:t>
            </a:r>
            <a:r>
              <a:rPr lang="en-US" sz="2000" b="0" dirty="0"/>
              <a:t>NbF</a:t>
            </a:r>
            <a:r>
              <a:rPr lang="en-US" sz="2000" b="0" baseline="-25000" dirty="0"/>
              <a:t>7</a:t>
            </a:r>
            <a:r>
              <a:rPr lang="en-US" sz="2000" b="0" dirty="0"/>
              <a:t>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9E97238-07CA-7E42-A2E2-F3912FCA1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1081330"/>
            <a:ext cx="63245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ctr" hangingPunct="1"/>
            <a:r>
              <a:rPr lang="en-US" sz="2000" b="0" dirty="0">
                <a:solidFill>
                  <a:schemeClr val="accent2"/>
                </a:solidFill>
              </a:rPr>
              <a:t>Classical routes for </a:t>
            </a:r>
            <a:r>
              <a:rPr lang="en-US" sz="2000" b="0" dirty="0" err="1">
                <a:solidFill>
                  <a:schemeClr val="accent2"/>
                </a:solidFill>
              </a:rPr>
              <a:t>Nb</a:t>
            </a:r>
            <a:r>
              <a:rPr lang="en-US" sz="2000" b="0" dirty="0"/>
              <a:t>, consist of the </a:t>
            </a:r>
            <a:r>
              <a:rPr lang="en-US" sz="2000" b="0" dirty="0" err="1">
                <a:solidFill>
                  <a:schemeClr val="accent2"/>
                </a:solidFill>
              </a:rPr>
              <a:t>carbothermic</a:t>
            </a:r>
            <a:r>
              <a:rPr lang="en-US" sz="2000" b="0" dirty="0"/>
              <a:t> reduction of Nb</a:t>
            </a:r>
            <a:r>
              <a:rPr lang="en-US" sz="2000" b="0" baseline="-25000" dirty="0"/>
              <a:t>2</a:t>
            </a:r>
            <a:r>
              <a:rPr lang="en-US" sz="2000" b="0" dirty="0"/>
              <a:t>O</a:t>
            </a:r>
            <a:r>
              <a:rPr lang="en-US" sz="2000" b="0" baseline="-25000" dirty="0"/>
              <a:t>5</a:t>
            </a:r>
            <a:r>
              <a:rPr lang="en-US" sz="2000" b="0" dirty="0"/>
              <a:t> and the </a:t>
            </a:r>
            <a:r>
              <a:rPr lang="en-US" sz="2000" b="0" dirty="0" err="1">
                <a:solidFill>
                  <a:schemeClr val="accent2"/>
                </a:solidFill>
              </a:rPr>
              <a:t>aluminothermic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/>
              <a:t>reduction of Nb</a:t>
            </a:r>
            <a:r>
              <a:rPr lang="en-US" sz="2000" b="0" baseline="-25000" dirty="0"/>
              <a:t>2</a:t>
            </a:r>
            <a:r>
              <a:rPr lang="en-US" sz="2000" b="0" dirty="0"/>
              <a:t>O</a:t>
            </a:r>
            <a:r>
              <a:rPr lang="en-US" sz="2000" b="0" baseline="-25000" dirty="0"/>
              <a:t>5</a:t>
            </a:r>
            <a:r>
              <a:rPr lang="en-US" sz="2000" b="0" dirty="0"/>
              <a:t> followed by EBM.</a:t>
            </a: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BA7E32D3-EB15-604A-A4F0-95F2D82D4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51232"/>
              </p:ext>
            </p:extLst>
          </p:nvPr>
        </p:nvGraphicFramePr>
        <p:xfrm>
          <a:off x="5867400" y="5744817"/>
          <a:ext cx="43561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300" imgH="228600" progId="Equation.3">
                  <p:embed/>
                </p:oleObj>
              </mc:Choice>
              <mc:Fallback>
                <p:oleObj name="Equation" r:id="rId3" imgW="2273300" imgH="22860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B7E9282E-1E02-2148-B647-2693BA996A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744817"/>
                        <a:ext cx="43561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CED78C11-A1F8-5546-BBDC-7CA871844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810596"/>
              </p:ext>
            </p:extLst>
          </p:nvPr>
        </p:nvGraphicFramePr>
        <p:xfrm>
          <a:off x="6096000" y="2194486"/>
          <a:ext cx="3665539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685800" progId="Equation.3">
                  <p:embed/>
                </p:oleObj>
              </mc:Choice>
              <mc:Fallback>
                <p:oleObj name="Equation" r:id="rId5" imgW="1981080" imgH="685800" progId="Equation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A2551385-0D55-C44A-AFA0-C6609463FA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194486"/>
                        <a:ext cx="3665539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782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F56CDA-092A-7044-A774-8DB3397B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Melting of Niobium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18D641-53EA-3D45-88C4-DE4129BE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070EBF-0047-9046-945B-597A0BD2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BEFEE7-DF5C-C649-BB75-DB24AE28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F3A675B6-0DBA-5C4C-A897-F13E619C59D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187355"/>
            <a:ext cx="5186815" cy="4895850"/>
            <a:chOff x="617" y="1056"/>
            <a:chExt cx="4213" cy="3264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F2A0EF2B-57CC-C848-B793-71C13113F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674"/>
              <a:ext cx="648" cy="16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DF0653B9-1A53-AB4E-A47F-4239FA834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" y="1056"/>
              <a:ext cx="4213" cy="3228"/>
              <a:chOff x="617" y="1056"/>
              <a:chExt cx="4213" cy="3228"/>
            </a:xfrm>
          </p:grpSpPr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5EE679BE-C426-CE4B-A05C-0E0F7D4EA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1562"/>
                <a:ext cx="1517" cy="101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62679647-93FA-244D-8726-1DB129A0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" y="1621"/>
                <a:ext cx="273" cy="860"/>
              </a:xfrm>
              <a:custGeom>
                <a:avLst/>
                <a:gdLst>
                  <a:gd name="T0" fmla="*/ 0 w 1741"/>
                  <a:gd name="T1" fmla="*/ 26 h 4814"/>
                  <a:gd name="T2" fmla="*/ 0 w 1741"/>
                  <a:gd name="T3" fmla="*/ 0 h 4814"/>
                  <a:gd name="T4" fmla="*/ 7 w 1741"/>
                  <a:gd name="T5" fmla="*/ 0 h 4814"/>
                  <a:gd name="T6" fmla="*/ 7 w 1741"/>
                  <a:gd name="T7" fmla="*/ 26 h 4814"/>
                  <a:gd name="T8" fmla="*/ 6 w 1741"/>
                  <a:gd name="T9" fmla="*/ 28 h 4814"/>
                  <a:gd name="T10" fmla="*/ 1 w 1741"/>
                  <a:gd name="T11" fmla="*/ 28 h 4814"/>
                  <a:gd name="T12" fmla="*/ 0 w 1741"/>
                  <a:gd name="T13" fmla="*/ 26 h 48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1" h="4814">
                    <a:moveTo>
                      <a:pt x="0" y="4531"/>
                    </a:moveTo>
                    <a:lnTo>
                      <a:pt x="0" y="0"/>
                    </a:lnTo>
                    <a:lnTo>
                      <a:pt x="1741" y="0"/>
                    </a:lnTo>
                    <a:lnTo>
                      <a:pt x="1741" y="4531"/>
                    </a:lnTo>
                    <a:lnTo>
                      <a:pt x="1523" y="4814"/>
                    </a:lnTo>
                    <a:lnTo>
                      <a:pt x="218" y="4814"/>
                    </a:lnTo>
                    <a:lnTo>
                      <a:pt x="0" y="453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0F956D36-C618-A540-8B8B-817D8BEC6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1630"/>
                <a:ext cx="6" cy="6"/>
              </a:xfrm>
              <a:custGeom>
                <a:avLst/>
                <a:gdLst>
                  <a:gd name="T0" fmla="*/ 0 w 34"/>
                  <a:gd name="T1" fmla="*/ 0 h 35"/>
                  <a:gd name="T2" fmla="*/ 0 w 34"/>
                  <a:gd name="T3" fmla="*/ 0 h 35"/>
                  <a:gd name="T4" fmla="*/ 0 w 34"/>
                  <a:gd name="T5" fmla="*/ 0 h 35"/>
                  <a:gd name="T6" fmla="*/ 0 w 34"/>
                  <a:gd name="T7" fmla="*/ 0 h 35"/>
                  <a:gd name="T8" fmla="*/ 0 w 3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7" y="0"/>
                    </a:moveTo>
                    <a:lnTo>
                      <a:pt x="34" y="18"/>
                    </a:lnTo>
                    <a:lnTo>
                      <a:pt x="17" y="3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99E182B5-478B-6646-8F7E-7E3523CBD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1630"/>
                <a:ext cx="3" cy="3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0 h 18"/>
                  <a:gd name="T4" fmla="*/ 0 w 17"/>
                  <a:gd name="T5" fmla="*/ 0 h 18"/>
                  <a:gd name="T6" fmla="*/ 0 w 17"/>
                  <a:gd name="T7" fmla="*/ 0 h 18"/>
                  <a:gd name="T8" fmla="*/ 0 w 17"/>
                  <a:gd name="T9" fmla="*/ 0 h 18"/>
                  <a:gd name="T10" fmla="*/ 0 w 17"/>
                  <a:gd name="T11" fmla="*/ 0 h 18"/>
                  <a:gd name="T12" fmla="*/ 0 w 17"/>
                  <a:gd name="T13" fmla="*/ 0 h 18"/>
                  <a:gd name="T14" fmla="*/ 0 w 17"/>
                  <a:gd name="T15" fmla="*/ 0 h 18"/>
                  <a:gd name="T16" fmla="*/ 0 w 17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0" y="13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66D833AE-264C-C948-AEA4-3D456990A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1630"/>
                <a:ext cx="5" cy="6"/>
              </a:xfrm>
              <a:custGeom>
                <a:avLst/>
                <a:gdLst>
                  <a:gd name="T0" fmla="*/ 0 w 34"/>
                  <a:gd name="T1" fmla="*/ 0 h 35"/>
                  <a:gd name="T2" fmla="*/ 0 w 34"/>
                  <a:gd name="T3" fmla="*/ 0 h 35"/>
                  <a:gd name="T4" fmla="*/ 0 w 34"/>
                  <a:gd name="T5" fmla="*/ 0 h 35"/>
                  <a:gd name="T6" fmla="*/ 0 w 34"/>
                  <a:gd name="T7" fmla="*/ 0 h 35"/>
                  <a:gd name="T8" fmla="*/ 0 w 3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17" y="35"/>
                    </a:lnTo>
                    <a:lnTo>
                      <a:pt x="0" y="18"/>
                    </a:lnTo>
                    <a:lnTo>
                      <a:pt x="17" y="0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83ED6FF4-A8CF-B64D-9AC8-D75815E70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630"/>
                <a:ext cx="2" cy="3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0 h 18"/>
                  <a:gd name="T4" fmla="*/ 0 w 17"/>
                  <a:gd name="T5" fmla="*/ 0 h 18"/>
                  <a:gd name="T6" fmla="*/ 0 w 17"/>
                  <a:gd name="T7" fmla="*/ 0 h 18"/>
                  <a:gd name="T8" fmla="*/ 0 w 17"/>
                  <a:gd name="T9" fmla="*/ 0 h 18"/>
                  <a:gd name="T10" fmla="*/ 0 w 17"/>
                  <a:gd name="T11" fmla="*/ 0 h 18"/>
                  <a:gd name="T12" fmla="*/ 0 w 17"/>
                  <a:gd name="T13" fmla="*/ 0 h 18"/>
                  <a:gd name="T14" fmla="*/ 0 w 17"/>
                  <a:gd name="T15" fmla="*/ 0 h 18"/>
                  <a:gd name="T16" fmla="*/ 0 w 17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0" y="0"/>
                    </a:moveTo>
                    <a:lnTo>
                      <a:pt x="5" y="0"/>
                    </a:lnTo>
                    <a:lnTo>
                      <a:pt x="8" y="3"/>
                    </a:lnTo>
                    <a:lnTo>
                      <a:pt x="12" y="5"/>
                    </a:lnTo>
                    <a:lnTo>
                      <a:pt x="14" y="9"/>
                    </a:lnTo>
                    <a:lnTo>
                      <a:pt x="17" y="13"/>
                    </a:lnTo>
                    <a:lnTo>
                      <a:pt x="17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EF163AFB-D011-4E40-8D4A-F2A88CC0B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2440"/>
                <a:ext cx="5" cy="4"/>
              </a:xfrm>
              <a:custGeom>
                <a:avLst/>
                <a:gdLst>
                  <a:gd name="T0" fmla="*/ 0 w 34"/>
                  <a:gd name="T1" fmla="*/ 0 h 23"/>
                  <a:gd name="T2" fmla="*/ 0 w 34"/>
                  <a:gd name="T3" fmla="*/ 0 h 23"/>
                  <a:gd name="T4" fmla="*/ 0 w 34"/>
                  <a:gd name="T5" fmla="*/ 0 h 23"/>
                  <a:gd name="T6" fmla="*/ 0 w 34"/>
                  <a:gd name="T7" fmla="*/ 0 h 23"/>
                  <a:gd name="T8" fmla="*/ 0 w 3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0" y="23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34" y="12"/>
                    </a:lnTo>
                    <a:lnTo>
                      <a:pt x="3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37024618-9EE1-0044-809A-7D56D778E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2442"/>
                <a:ext cx="2" cy="2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w 17"/>
                  <a:gd name="T7" fmla="*/ 0 h 11"/>
                  <a:gd name="T8" fmla="*/ 0 w 17"/>
                  <a:gd name="T9" fmla="*/ 0 h 11"/>
                  <a:gd name="T10" fmla="*/ 0 w 17"/>
                  <a:gd name="T11" fmla="*/ 0 h 11"/>
                  <a:gd name="T12" fmla="*/ 0 w 17"/>
                  <a:gd name="T13" fmla="*/ 0 h 11"/>
                  <a:gd name="T14" fmla="*/ 0 w 17"/>
                  <a:gd name="T15" fmla="*/ 0 h 11"/>
                  <a:gd name="T16" fmla="*/ 0 w 17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lnTo>
                      <a:pt x="17" y="2"/>
                    </a:lnTo>
                    <a:lnTo>
                      <a:pt x="17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DB8AA96B-F6AC-3641-B911-6962FCF0C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2440"/>
                <a:ext cx="38" cy="55"/>
              </a:xfrm>
              <a:custGeom>
                <a:avLst/>
                <a:gdLst>
                  <a:gd name="T0" fmla="*/ 1 w 244"/>
                  <a:gd name="T1" fmla="*/ 0 h 307"/>
                  <a:gd name="T2" fmla="*/ 1 w 244"/>
                  <a:gd name="T3" fmla="*/ 0 h 307"/>
                  <a:gd name="T4" fmla="*/ 0 w 244"/>
                  <a:gd name="T5" fmla="*/ 2 h 307"/>
                  <a:gd name="T6" fmla="*/ 0 w 244"/>
                  <a:gd name="T7" fmla="*/ 2 h 307"/>
                  <a:gd name="T8" fmla="*/ 1 w 244"/>
                  <a:gd name="T9" fmla="*/ 0 h 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4" h="307">
                    <a:moveTo>
                      <a:pt x="244" y="23"/>
                    </a:moveTo>
                    <a:lnTo>
                      <a:pt x="218" y="0"/>
                    </a:lnTo>
                    <a:lnTo>
                      <a:pt x="0" y="284"/>
                    </a:lnTo>
                    <a:lnTo>
                      <a:pt x="26" y="307"/>
                    </a:lnTo>
                    <a:lnTo>
                      <a:pt x="24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2782A789-F895-E144-8607-CD08ECF1D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2490"/>
                <a:ext cx="5" cy="6"/>
              </a:xfrm>
              <a:custGeom>
                <a:avLst/>
                <a:gdLst>
                  <a:gd name="T0" fmla="*/ 0 w 26"/>
                  <a:gd name="T1" fmla="*/ 0 h 35"/>
                  <a:gd name="T2" fmla="*/ 0 w 26"/>
                  <a:gd name="T3" fmla="*/ 0 h 35"/>
                  <a:gd name="T4" fmla="*/ 0 w 26"/>
                  <a:gd name="T5" fmla="*/ 0 h 35"/>
                  <a:gd name="T6" fmla="*/ 0 w 26"/>
                  <a:gd name="T7" fmla="*/ 0 h 35"/>
                  <a:gd name="T8" fmla="*/ 0 w 2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13" y="35"/>
                    </a:moveTo>
                    <a:lnTo>
                      <a:pt x="0" y="6"/>
                    </a:lnTo>
                    <a:lnTo>
                      <a:pt x="13" y="0"/>
                    </a:lnTo>
                    <a:lnTo>
                      <a:pt x="26" y="29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6ADAA9DC-7B05-2C40-B102-1B8A1508E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2493"/>
                <a:ext cx="3" cy="3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0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12"/>
                    </a:moveTo>
                    <a:lnTo>
                      <a:pt x="11" y="13"/>
                    </a:lnTo>
                    <a:lnTo>
                      <a:pt x="10" y="1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08BA4B40-0B23-1846-A894-96C8F2BBF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490"/>
                <a:ext cx="4" cy="6"/>
              </a:xfrm>
              <a:custGeom>
                <a:avLst/>
                <a:gdLst>
                  <a:gd name="T0" fmla="*/ 0 w 26"/>
                  <a:gd name="T1" fmla="*/ 0 h 35"/>
                  <a:gd name="T2" fmla="*/ 0 w 26"/>
                  <a:gd name="T3" fmla="*/ 0 h 35"/>
                  <a:gd name="T4" fmla="*/ 0 w 26"/>
                  <a:gd name="T5" fmla="*/ 0 h 35"/>
                  <a:gd name="T6" fmla="*/ 0 w 26"/>
                  <a:gd name="T7" fmla="*/ 0 h 35"/>
                  <a:gd name="T8" fmla="*/ 0 w 2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0" y="29"/>
                    </a:moveTo>
                    <a:lnTo>
                      <a:pt x="13" y="0"/>
                    </a:lnTo>
                    <a:lnTo>
                      <a:pt x="26" y="6"/>
                    </a:lnTo>
                    <a:lnTo>
                      <a:pt x="13" y="3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EA7B2B53-E1E7-4F46-A2CE-9829DC67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493"/>
                <a:ext cx="2" cy="3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0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18"/>
                    </a:moveTo>
                    <a:lnTo>
                      <a:pt x="11" y="18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13" y="0"/>
                    </a:ln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6DB79077-D78F-0245-AFCA-4956D53BE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2440"/>
                <a:ext cx="38" cy="55"/>
              </a:xfrm>
              <a:custGeom>
                <a:avLst/>
                <a:gdLst>
                  <a:gd name="T0" fmla="*/ 1 w 244"/>
                  <a:gd name="T1" fmla="*/ 2 h 307"/>
                  <a:gd name="T2" fmla="*/ 1 w 244"/>
                  <a:gd name="T3" fmla="*/ 2 h 307"/>
                  <a:gd name="T4" fmla="*/ 0 w 244"/>
                  <a:gd name="T5" fmla="*/ 0 h 307"/>
                  <a:gd name="T6" fmla="*/ 0 w 244"/>
                  <a:gd name="T7" fmla="*/ 0 h 307"/>
                  <a:gd name="T8" fmla="*/ 1 w 244"/>
                  <a:gd name="T9" fmla="*/ 2 h 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4" h="307">
                    <a:moveTo>
                      <a:pt x="218" y="307"/>
                    </a:moveTo>
                    <a:lnTo>
                      <a:pt x="244" y="284"/>
                    </a:lnTo>
                    <a:lnTo>
                      <a:pt x="26" y="0"/>
                    </a:lnTo>
                    <a:lnTo>
                      <a:pt x="0" y="23"/>
                    </a:lnTo>
                    <a:lnTo>
                      <a:pt x="218" y="3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F229E256-9095-DB4B-8077-52206ACF3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2440"/>
                <a:ext cx="6" cy="4"/>
              </a:xfrm>
              <a:custGeom>
                <a:avLst/>
                <a:gdLst>
                  <a:gd name="T0" fmla="*/ 0 w 34"/>
                  <a:gd name="T1" fmla="*/ 0 h 23"/>
                  <a:gd name="T2" fmla="*/ 0 w 34"/>
                  <a:gd name="T3" fmla="*/ 0 h 23"/>
                  <a:gd name="T4" fmla="*/ 0 w 34"/>
                  <a:gd name="T5" fmla="*/ 0 h 23"/>
                  <a:gd name="T6" fmla="*/ 0 w 34"/>
                  <a:gd name="T7" fmla="*/ 0 h 23"/>
                  <a:gd name="T8" fmla="*/ 0 w 3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0" y="12"/>
                    </a:moveTo>
                    <a:lnTo>
                      <a:pt x="30" y="0"/>
                    </a:lnTo>
                    <a:lnTo>
                      <a:pt x="34" y="12"/>
                    </a:lnTo>
                    <a:lnTo>
                      <a:pt x="4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17D9671B-E78E-B846-BC29-55FAEB2B1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2442"/>
                <a:ext cx="3" cy="2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w 17"/>
                  <a:gd name="T7" fmla="*/ 0 h 11"/>
                  <a:gd name="T8" fmla="*/ 0 w 17"/>
                  <a:gd name="T9" fmla="*/ 0 h 11"/>
                  <a:gd name="T10" fmla="*/ 0 w 17"/>
                  <a:gd name="T11" fmla="*/ 0 h 11"/>
                  <a:gd name="T12" fmla="*/ 0 w 17"/>
                  <a:gd name="T13" fmla="*/ 0 h 11"/>
                  <a:gd name="T14" fmla="*/ 0 w 17"/>
                  <a:gd name="T15" fmla="*/ 0 h 11"/>
                  <a:gd name="T16" fmla="*/ 0 w 17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1">
                    <a:moveTo>
                      <a:pt x="4" y="11"/>
                    </a:moveTo>
                    <a:lnTo>
                      <a:pt x="3" y="10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2" descr="Zig zag">
                <a:extLst>
                  <a:ext uri="{FF2B5EF4-FFF2-40B4-BE49-F238E27FC236}">
                    <a16:creationId xmlns:a16="http://schemas.microsoft.com/office/drawing/2014/main" id="{7CE0D488-B5B5-FC41-9AE2-E904D0E56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2526"/>
                <a:ext cx="222" cy="178"/>
              </a:xfrm>
              <a:custGeom>
                <a:avLst/>
                <a:gdLst>
                  <a:gd name="T0" fmla="*/ 0 w 1417"/>
                  <a:gd name="T1" fmla="*/ 0 h 1006"/>
                  <a:gd name="T2" fmla="*/ 5 w 1417"/>
                  <a:gd name="T3" fmla="*/ 0 h 1006"/>
                  <a:gd name="T4" fmla="*/ 5 w 1417"/>
                  <a:gd name="T5" fmla="*/ 1 h 1006"/>
                  <a:gd name="T6" fmla="*/ 5 w 1417"/>
                  <a:gd name="T7" fmla="*/ 5 h 1006"/>
                  <a:gd name="T8" fmla="*/ 0 w 1417"/>
                  <a:gd name="T9" fmla="*/ 5 h 1006"/>
                  <a:gd name="T10" fmla="*/ 0 w 1417"/>
                  <a:gd name="T11" fmla="*/ 0 h 10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7" h="1006">
                    <a:moveTo>
                      <a:pt x="0" y="0"/>
                    </a:moveTo>
                    <a:lnTo>
                      <a:pt x="1199" y="0"/>
                    </a:lnTo>
                    <a:lnTo>
                      <a:pt x="1417" y="112"/>
                    </a:lnTo>
                    <a:lnTo>
                      <a:pt x="1417" y="1006"/>
                    </a:lnTo>
                    <a:lnTo>
                      <a:pt x="0" y="100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zigZag">
                <a:fgClr>
                  <a:srgbClr val="6600FF"/>
                </a:fgClr>
                <a:bgClr>
                  <a:srgbClr val="FFFFFF"/>
                </a:bgClr>
              </a:pattFill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" name="Group 23">
                <a:extLst>
                  <a:ext uri="{FF2B5EF4-FFF2-40B4-BE49-F238E27FC236}">
                    <a16:creationId xmlns:a16="http://schemas.microsoft.com/office/drawing/2014/main" id="{DA8AA6D9-14AF-574E-8EF3-6264257ED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8" y="2565"/>
                <a:ext cx="375" cy="1559"/>
                <a:chOff x="2115" y="1998"/>
                <a:chExt cx="431" cy="1571"/>
              </a:xfrm>
            </p:grpSpPr>
            <p:sp>
              <p:nvSpPr>
                <p:cNvPr id="285" name="Rectangle 24">
                  <a:extLst>
                    <a:ext uri="{FF2B5EF4-FFF2-40B4-BE49-F238E27FC236}">
                      <a16:creationId xmlns:a16="http://schemas.microsoft.com/office/drawing/2014/main" id="{BDB3F8FF-8E09-7F4A-B0BB-818C07B72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5" y="2149"/>
                  <a:ext cx="431" cy="142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6" name="Freeform 25">
                  <a:extLst>
                    <a:ext uri="{FF2B5EF4-FFF2-40B4-BE49-F238E27FC236}">
                      <a16:creationId xmlns:a16="http://schemas.microsoft.com/office/drawing/2014/main" id="{1B92BDE5-E686-BE41-91E3-A8D0A9AEE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5" y="1998"/>
                  <a:ext cx="431" cy="161"/>
                </a:xfrm>
                <a:custGeom>
                  <a:avLst/>
                  <a:gdLst>
                    <a:gd name="T0" fmla="*/ 0 w 2394"/>
                    <a:gd name="T1" fmla="*/ 5 h 894"/>
                    <a:gd name="T2" fmla="*/ 0 w 2394"/>
                    <a:gd name="T3" fmla="*/ 0 h 894"/>
                    <a:gd name="T4" fmla="*/ 2 w 2394"/>
                    <a:gd name="T5" fmla="*/ 2 h 894"/>
                    <a:gd name="T6" fmla="*/ 5 w 2394"/>
                    <a:gd name="T7" fmla="*/ 3 h 894"/>
                    <a:gd name="T8" fmla="*/ 9 w 2394"/>
                    <a:gd name="T9" fmla="*/ 3 h 894"/>
                    <a:gd name="T10" fmla="*/ 12 w 2394"/>
                    <a:gd name="T11" fmla="*/ 2 h 894"/>
                    <a:gd name="T12" fmla="*/ 14 w 2394"/>
                    <a:gd name="T13" fmla="*/ 0 h 894"/>
                    <a:gd name="T14" fmla="*/ 14 w 2394"/>
                    <a:gd name="T15" fmla="*/ 5 h 894"/>
                    <a:gd name="T16" fmla="*/ 0 w 2394"/>
                    <a:gd name="T17" fmla="*/ 5 h 8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94" h="894">
                      <a:moveTo>
                        <a:pt x="0" y="894"/>
                      </a:moveTo>
                      <a:lnTo>
                        <a:pt x="0" y="0"/>
                      </a:lnTo>
                      <a:lnTo>
                        <a:pt x="326" y="336"/>
                      </a:lnTo>
                      <a:lnTo>
                        <a:pt x="762" y="560"/>
                      </a:lnTo>
                      <a:lnTo>
                        <a:pt x="1522" y="560"/>
                      </a:lnTo>
                      <a:lnTo>
                        <a:pt x="2067" y="336"/>
                      </a:lnTo>
                      <a:lnTo>
                        <a:pt x="2394" y="0"/>
                      </a:lnTo>
                      <a:lnTo>
                        <a:pt x="2394" y="894"/>
                      </a:lnTo>
                      <a:lnTo>
                        <a:pt x="0" y="89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Freeform 26" descr="10%">
                <a:extLst>
                  <a:ext uri="{FF2B5EF4-FFF2-40B4-BE49-F238E27FC236}">
                    <a16:creationId xmlns:a16="http://schemas.microsoft.com/office/drawing/2014/main" id="{21EB2B3F-5D3B-5943-A013-45CB0356D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1926"/>
                <a:ext cx="189" cy="244"/>
              </a:xfrm>
              <a:custGeom>
                <a:avLst/>
                <a:gdLst>
                  <a:gd name="T0" fmla="*/ 5 w 1207"/>
                  <a:gd name="T1" fmla="*/ 0 h 1367"/>
                  <a:gd name="T2" fmla="*/ 5 w 1207"/>
                  <a:gd name="T3" fmla="*/ 8 h 1367"/>
                  <a:gd name="T4" fmla="*/ 0 w 1207"/>
                  <a:gd name="T5" fmla="*/ 8 h 1367"/>
                  <a:gd name="T6" fmla="*/ 0 w 1207"/>
                  <a:gd name="T7" fmla="*/ 0 h 1367"/>
                  <a:gd name="T8" fmla="*/ 5 w 1207"/>
                  <a:gd name="T9" fmla="*/ 0 h 1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7" h="1367">
                    <a:moveTo>
                      <a:pt x="1205" y="0"/>
                    </a:moveTo>
                    <a:lnTo>
                      <a:pt x="1207" y="1367"/>
                    </a:lnTo>
                    <a:lnTo>
                      <a:pt x="0" y="1367"/>
                    </a:lnTo>
                    <a:lnTo>
                      <a:pt x="0" y="0"/>
                    </a:lnTo>
                    <a:lnTo>
                      <a:pt x="1205" y="0"/>
                    </a:lnTo>
                    <a:close/>
                  </a:path>
                </a:pathLst>
              </a:custGeom>
              <a:pattFill prst="pct10">
                <a:fgClr>
                  <a:srgbClr val="FF66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7">
                <a:extLst>
                  <a:ext uri="{FF2B5EF4-FFF2-40B4-BE49-F238E27FC236}">
                    <a16:creationId xmlns:a16="http://schemas.microsoft.com/office/drawing/2014/main" id="{65BC6568-4E1C-0543-BA66-D1D5835EB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9" y="1966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8">
                <a:extLst>
                  <a:ext uri="{FF2B5EF4-FFF2-40B4-BE49-F238E27FC236}">
                    <a16:creationId xmlns:a16="http://schemas.microsoft.com/office/drawing/2014/main" id="{7C1822B7-F9C0-3A42-9263-0B00B88B7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9" y="2008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9">
                <a:extLst>
                  <a:ext uri="{FF2B5EF4-FFF2-40B4-BE49-F238E27FC236}">
                    <a16:creationId xmlns:a16="http://schemas.microsoft.com/office/drawing/2014/main" id="{8FB1E711-CA24-8F4B-A9E9-9216BD01D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1987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0">
                <a:extLst>
                  <a:ext uri="{FF2B5EF4-FFF2-40B4-BE49-F238E27FC236}">
                    <a16:creationId xmlns:a16="http://schemas.microsoft.com/office/drawing/2014/main" id="{17D81514-CE1F-804A-BCD6-CD9057545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2028"/>
                <a:ext cx="3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1">
                <a:extLst>
                  <a:ext uri="{FF2B5EF4-FFF2-40B4-BE49-F238E27FC236}">
                    <a16:creationId xmlns:a16="http://schemas.microsoft.com/office/drawing/2014/main" id="{4236D75B-BDCA-3D41-84E9-80C4BE19D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9" y="2047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2">
                <a:extLst>
                  <a:ext uri="{FF2B5EF4-FFF2-40B4-BE49-F238E27FC236}">
                    <a16:creationId xmlns:a16="http://schemas.microsoft.com/office/drawing/2014/main" id="{12E2D6E7-45F3-C54C-9160-FBB419431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9" y="2089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3">
                <a:extLst>
                  <a:ext uri="{FF2B5EF4-FFF2-40B4-BE49-F238E27FC236}">
                    <a16:creationId xmlns:a16="http://schemas.microsoft.com/office/drawing/2014/main" id="{068F9765-A671-BA4F-B16A-8F66135A1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2068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4">
                <a:extLst>
                  <a:ext uri="{FF2B5EF4-FFF2-40B4-BE49-F238E27FC236}">
                    <a16:creationId xmlns:a16="http://schemas.microsoft.com/office/drawing/2014/main" id="{8B8569DB-C1A7-A84A-9F7C-C617CE4FF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2109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5">
                <a:extLst>
                  <a:ext uri="{FF2B5EF4-FFF2-40B4-BE49-F238E27FC236}">
                    <a16:creationId xmlns:a16="http://schemas.microsoft.com/office/drawing/2014/main" id="{58041610-A74E-C942-AAAC-B6D477495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8" y="1971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36">
                <a:extLst>
                  <a:ext uri="{FF2B5EF4-FFF2-40B4-BE49-F238E27FC236}">
                    <a16:creationId xmlns:a16="http://schemas.microsoft.com/office/drawing/2014/main" id="{6D06C7F6-1594-1A4B-9124-1E6562BD7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8" y="2012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7">
                <a:extLst>
                  <a:ext uri="{FF2B5EF4-FFF2-40B4-BE49-F238E27FC236}">
                    <a16:creationId xmlns:a16="http://schemas.microsoft.com/office/drawing/2014/main" id="{57D0AA3D-155D-D748-8103-2B11DB017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8" y="1992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8">
                <a:extLst>
                  <a:ext uri="{FF2B5EF4-FFF2-40B4-BE49-F238E27FC236}">
                    <a16:creationId xmlns:a16="http://schemas.microsoft.com/office/drawing/2014/main" id="{0BE46C92-5184-CC4D-9891-89E5D42EC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8" y="2032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9">
                <a:extLst>
                  <a:ext uri="{FF2B5EF4-FFF2-40B4-BE49-F238E27FC236}">
                    <a16:creationId xmlns:a16="http://schemas.microsoft.com/office/drawing/2014/main" id="{11E64BE1-27F1-A54A-80C7-A876DDCB1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8" y="2053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0">
                <a:extLst>
                  <a:ext uri="{FF2B5EF4-FFF2-40B4-BE49-F238E27FC236}">
                    <a16:creationId xmlns:a16="http://schemas.microsoft.com/office/drawing/2014/main" id="{2602D4B0-7ECC-AA49-9EB3-B1686ED40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8" y="2093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1">
                <a:extLst>
                  <a:ext uri="{FF2B5EF4-FFF2-40B4-BE49-F238E27FC236}">
                    <a16:creationId xmlns:a16="http://schemas.microsoft.com/office/drawing/2014/main" id="{DF4D4EF2-4492-F945-B0B8-F18A7E254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8" y="2073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42">
                <a:extLst>
                  <a:ext uri="{FF2B5EF4-FFF2-40B4-BE49-F238E27FC236}">
                    <a16:creationId xmlns:a16="http://schemas.microsoft.com/office/drawing/2014/main" id="{57D7A04C-42D2-7F49-AD83-245777C7C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8" y="2114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3" descr="Zig zag">
                <a:extLst>
                  <a:ext uri="{FF2B5EF4-FFF2-40B4-BE49-F238E27FC236}">
                    <a16:creationId xmlns:a16="http://schemas.microsoft.com/office/drawing/2014/main" id="{888B6092-0086-7342-BCFE-B0A2ED82F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1285"/>
                <a:ext cx="244" cy="279"/>
              </a:xfrm>
              <a:prstGeom prst="rect">
                <a:avLst/>
              </a:prstGeom>
              <a:pattFill prst="zigZag">
                <a:fgClr>
                  <a:srgbClr val="FF6600"/>
                </a:fgClr>
                <a:bgClr>
                  <a:srgbClr val="FFFFFF"/>
                </a:bgClr>
              </a:patt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A98B13A-2F1F-A545-B084-A073F7DA3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568"/>
                <a:ext cx="15" cy="486"/>
              </a:xfrm>
              <a:prstGeom prst="rect">
                <a:avLst/>
              </a:prstGeom>
              <a:noFill/>
              <a:ln w="25400">
                <a:pattFill prst="pct50">
                  <a:fgClr>
                    <a:srgbClr val="FF0000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BE8BF30E-3685-8E41-990F-5510F5119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2047"/>
                <a:ext cx="471" cy="561"/>
              </a:xfrm>
              <a:custGeom>
                <a:avLst/>
                <a:gdLst>
                  <a:gd name="T0" fmla="*/ 0 w 3024"/>
                  <a:gd name="T1" fmla="*/ 0 h 3143"/>
                  <a:gd name="T2" fmla="*/ 11 w 3024"/>
                  <a:gd name="T3" fmla="*/ 18 h 3143"/>
                  <a:gd name="T4" fmla="*/ 11 w 3024"/>
                  <a:gd name="T5" fmla="*/ 18 h 3143"/>
                  <a:gd name="T6" fmla="*/ 0 w 3024"/>
                  <a:gd name="T7" fmla="*/ 1 h 3143"/>
                  <a:gd name="T8" fmla="*/ 0 w 3024"/>
                  <a:gd name="T9" fmla="*/ 0 h 3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24" h="3143">
                    <a:moveTo>
                      <a:pt x="0" y="0"/>
                    </a:moveTo>
                    <a:lnTo>
                      <a:pt x="3024" y="3143"/>
                    </a:lnTo>
                    <a:lnTo>
                      <a:pt x="2846" y="3143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pattFill prst="pct50">
                  <a:fgClr>
                    <a:srgbClr val="FF0000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46" descr="10%">
                <a:extLst>
                  <a:ext uri="{FF2B5EF4-FFF2-40B4-BE49-F238E27FC236}">
                    <a16:creationId xmlns:a16="http://schemas.microsoft.com/office/drawing/2014/main" id="{641181A0-2BB2-3542-B65C-F606DE122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1929"/>
                <a:ext cx="188" cy="240"/>
              </a:xfrm>
              <a:prstGeom prst="rect">
                <a:avLst/>
              </a:prstGeom>
              <a:pattFill prst="pct10">
                <a:fgClr>
                  <a:srgbClr val="FF66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BB18CB0-E6AD-8444-AAA1-E6884F5BD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928"/>
                <a:ext cx="3" cy="3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7" y="8"/>
                    </a:moveTo>
                    <a:lnTo>
                      <a:pt x="9" y="17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6E244E40-295A-AD43-893A-F3CF9F3D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1928"/>
                <a:ext cx="2" cy="1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59B164D-7FC5-D543-A547-D646DA1CA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1956"/>
                <a:ext cx="3" cy="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C33E252-11D0-0C43-BC0D-7FFF6510A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1990"/>
                <a:ext cx="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5C5A844-9A09-C946-BEF7-D18FD2605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006"/>
                <a:ext cx="3" cy="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EFA6E46-A58D-404E-915D-C31C42793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056"/>
                <a:ext cx="3" cy="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371BEC5-A0E6-E243-B011-3C3FC9DE5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090"/>
                <a:ext cx="3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D58156C-2D9F-9944-B0F7-9142CCDE2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106"/>
                <a:ext cx="3" cy="2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6DD2F75-C98B-D446-9327-F34BC044E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2155"/>
                <a:ext cx="3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E48121D-DFE0-9843-AF50-A7C6A1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167"/>
                <a:ext cx="3" cy="3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0 h 18"/>
                  <a:gd name="T4" fmla="*/ 0 w 17"/>
                  <a:gd name="T5" fmla="*/ 0 h 18"/>
                  <a:gd name="T6" fmla="*/ 0 w 17"/>
                  <a:gd name="T7" fmla="*/ 0 h 18"/>
                  <a:gd name="T8" fmla="*/ 0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9" y="18"/>
                    </a:moveTo>
                    <a:lnTo>
                      <a:pt x="0" y="9"/>
                    </a:lnTo>
                    <a:lnTo>
                      <a:pt x="9" y="0"/>
                    </a:lnTo>
                    <a:lnTo>
                      <a:pt x="17" y="9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44F7D71-6AA9-2D40-85FB-F12A7B086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2169"/>
                <a:ext cx="2" cy="1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0 w 8"/>
                  <a:gd name="T5" fmla="*/ 0 h 9"/>
                  <a:gd name="T6" fmla="*/ 0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  <a:gd name="T14" fmla="*/ 0 w 8"/>
                  <a:gd name="T15" fmla="*/ 0 h 9"/>
                  <a:gd name="T16" fmla="*/ 0 w 8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0"/>
                    </a:moveTo>
                    <a:lnTo>
                      <a:pt x="8" y="2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F6E56415-ED0C-C44D-A868-87CD3C2E4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2167"/>
                <a:ext cx="3" cy="3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0 h 18"/>
                  <a:gd name="T4" fmla="*/ 0 w 17"/>
                  <a:gd name="T5" fmla="*/ 0 h 18"/>
                  <a:gd name="T6" fmla="*/ 0 w 17"/>
                  <a:gd name="T7" fmla="*/ 0 h 18"/>
                  <a:gd name="T8" fmla="*/ 0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9"/>
                    </a:moveTo>
                    <a:lnTo>
                      <a:pt x="8" y="0"/>
                    </a:lnTo>
                    <a:lnTo>
                      <a:pt x="17" y="9"/>
                    </a:lnTo>
                    <a:lnTo>
                      <a:pt x="8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D199FD86-06EA-4C49-9A56-DBD4CD27C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2169"/>
                <a:ext cx="2" cy="1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0 w 8"/>
                  <a:gd name="T5" fmla="*/ 0 h 9"/>
                  <a:gd name="T6" fmla="*/ 0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  <a:gd name="T14" fmla="*/ 0 w 8"/>
                  <a:gd name="T15" fmla="*/ 0 h 9"/>
                  <a:gd name="T16" fmla="*/ 0 w 8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lnTo>
                      <a:pt x="6" y="9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60">
                <a:extLst>
                  <a:ext uri="{FF2B5EF4-FFF2-40B4-BE49-F238E27FC236}">
                    <a16:creationId xmlns:a16="http://schemas.microsoft.com/office/drawing/2014/main" id="{A2FC1316-983C-9441-88D7-0769CA5E1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8" y="1969"/>
                <a:ext cx="32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61">
                <a:extLst>
                  <a:ext uri="{FF2B5EF4-FFF2-40B4-BE49-F238E27FC236}">
                    <a16:creationId xmlns:a16="http://schemas.microsoft.com/office/drawing/2014/main" id="{1AA8A9F5-8E71-234F-AA80-256859BA0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8" y="2008"/>
                <a:ext cx="32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2">
                <a:extLst>
                  <a:ext uri="{FF2B5EF4-FFF2-40B4-BE49-F238E27FC236}">
                    <a16:creationId xmlns:a16="http://schemas.microsoft.com/office/drawing/2014/main" id="{451A0F80-5A8F-1A44-932D-7D295DE86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8" y="1989"/>
                <a:ext cx="32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63">
                <a:extLst>
                  <a:ext uri="{FF2B5EF4-FFF2-40B4-BE49-F238E27FC236}">
                    <a16:creationId xmlns:a16="http://schemas.microsoft.com/office/drawing/2014/main" id="{2A5FD0C8-AE93-0F41-937F-9D721654A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8" y="2029"/>
                <a:ext cx="32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4">
                <a:extLst>
                  <a:ext uri="{FF2B5EF4-FFF2-40B4-BE49-F238E27FC236}">
                    <a16:creationId xmlns:a16="http://schemas.microsoft.com/office/drawing/2014/main" id="{94E9D813-2825-204A-A34F-F19928812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8" y="2048"/>
                <a:ext cx="32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5">
                <a:extLst>
                  <a:ext uri="{FF2B5EF4-FFF2-40B4-BE49-F238E27FC236}">
                    <a16:creationId xmlns:a16="http://schemas.microsoft.com/office/drawing/2014/main" id="{8F62115D-B588-8049-9C34-1701644ED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8" y="2089"/>
                <a:ext cx="32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6">
                <a:extLst>
                  <a:ext uri="{FF2B5EF4-FFF2-40B4-BE49-F238E27FC236}">
                    <a16:creationId xmlns:a16="http://schemas.microsoft.com/office/drawing/2014/main" id="{803E4E7F-F224-CE42-809F-17575BCC0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8" y="2069"/>
                <a:ext cx="32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67">
                <a:extLst>
                  <a:ext uri="{FF2B5EF4-FFF2-40B4-BE49-F238E27FC236}">
                    <a16:creationId xmlns:a16="http://schemas.microsoft.com/office/drawing/2014/main" id="{8E2056EF-655E-8D47-A15A-81E178F4C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8" y="2108"/>
                <a:ext cx="32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8">
                <a:extLst>
                  <a:ext uri="{FF2B5EF4-FFF2-40B4-BE49-F238E27FC236}">
                    <a16:creationId xmlns:a16="http://schemas.microsoft.com/office/drawing/2014/main" id="{E5DB82F0-66EB-2B4C-9574-73E0446F5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1973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9">
                <a:extLst>
                  <a:ext uri="{FF2B5EF4-FFF2-40B4-BE49-F238E27FC236}">
                    <a16:creationId xmlns:a16="http://schemas.microsoft.com/office/drawing/2014/main" id="{53ADE64C-EB9B-AF4D-8079-F9ADC9DD1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2014"/>
                <a:ext cx="3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70">
                <a:extLst>
                  <a:ext uri="{FF2B5EF4-FFF2-40B4-BE49-F238E27FC236}">
                    <a16:creationId xmlns:a16="http://schemas.microsoft.com/office/drawing/2014/main" id="{F2692105-25B6-3548-B3B0-789AF4C36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1994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71">
                <a:extLst>
                  <a:ext uri="{FF2B5EF4-FFF2-40B4-BE49-F238E27FC236}">
                    <a16:creationId xmlns:a16="http://schemas.microsoft.com/office/drawing/2014/main" id="{9C2BFBD8-35FA-A94A-9354-51A4E2A95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2033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2">
                <a:extLst>
                  <a:ext uri="{FF2B5EF4-FFF2-40B4-BE49-F238E27FC236}">
                    <a16:creationId xmlns:a16="http://schemas.microsoft.com/office/drawing/2014/main" id="{A4BF6EA7-6ABE-F14A-BBB8-F813AE563E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2054"/>
                <a:ext cx="3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73">
                <a:extLst>
                  <a:ext uri="{FF2B5EF4-FFF2-40B4-BE49-F238E27FC236}">
                    <a16:creationId xmlns:a16="http://schemas.microsoft.com/office/drawing/2014/main" id="{F556F8A3-8AA8-BA4A-89B8-117C999DD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2093"/>
                <a:ext cx="31" cy="2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4">
                <a:extLst>
                  <a:ext uri="{FF2B5EF4-FFF2-40B4-BE49-F238E27FC236}">
                    <a16:creationId xmlns:a16="http://schemas.microsoft.com/office/drawing/2014/main" id="{00E5CC44-E8E3-C343-9642-00918E3EC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2073"/>
                <a:ext cx="3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75">
                <a:extLst>
                  <a:ext uri="{FF2B5EF4-FFF2-40B4-BE49-F238E27FC236}">
                    <a16:creationId xmlns:a16="http://schemas.microsoft.com/office/drawing/2014/main" id="{C79EFD04-96F7-7349-B8A7-B41FA1353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2114"/>
                <a:ext cx="3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41766EB-43F5-A24E-B154-654CDBE98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2" y="1572"/>
                <a:ext cx="16" cy="486"/>
              </a:xfrm>
              <a:prstGeom prst="rect">
                <a:avLst/>
              </a:prstGeom>
              <a:noFill/>
              <a:ln w="25400">
                <a:pattFill prst="pct50">
                  <a:fgClr>
                    <a:srgbClr val="FF0000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A55EA91-8A08-F048-ABFF-E659ED1C7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050"/>
                <a:ext cx="458" cy="529"/>
              </a:xfrm>
              <a:custGeom>
                <a:avLst/>
                <a:gdLst>
                  <a:gd name="T0" fmla="*/ 11 w 2926"/>
                  <a:gd name="T1" fmla="*/ 0 h 2961"/>
                  <a:gd name="T2" fmla="*/ 0 w 2926"/>
                  <a:gd name="T3" fmla="*/ 17 h 2961"/>
                  <a:gd name="T4" fmla="*/ 1 w 2926"/>
                  <a:gd name="T5" fmla="*/ 17 h 2961"/>
                  <a:gd name="T6" fmla="*/ 11 w 2926"/>
                  <a:gd name="T7" fmla="*/ 1 h 2961"/>
                  <a:gd name="T8" fmla="*/ 11 w 2926"/>
                  <a:gd name="T9" fmla="*/ 0 h 29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6" h="2961">
                    <a:moveTo>
                      <a:pt x="2926" y="0"/>
                    </a:moveTo>
                    <a:lnTo>
                      <a:pt x="0" y="2961"/>
                    </a:lnTo>
                    <a:lnTo>
                      <a:pt x="173" y="2961"/>
                    </a:lnTo>
                    <a:lnTo>
                      <a:pt x="2926" y="148"/>
                    </a:lnTo>
                    <a:lnTo>
                      <a:pt x="2926" y="0"/>
                    </a:lnTo>
                    <a:close/>
                  </a:path>
                </a:pathLst>
              </a:custGeom>
              <a:noFill/>
              <a:ln w="25400">
                <a:pattFill prst="pct50">
                  <a:fgClr>
                    <a:srgbClr val="FF0000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78" descr="Zig zag">
                <a:extLst>
                  <a:ext uri="{FF2B5EF4-FFF2-40B4-BE49-F238E27FC236}">
                    <a16:creationId xmlns:a16="http://schemas.microsoft.com/office/drawing/2014/main" id="{F758A56A-6CBE-F749-A71C-C22E3986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2521"/>
                <a:ext cx="222" cy="181"/>
              </a:xfrm>
              <a:custGeom>
                <a:avLst/>
                <a:gdLst>
                  <a:gd name="T0" fmla="*/ 5 w 1416"/>
                  <a:gd name="T1" fmla="*/ 0 h 1008"/>
                  <a:gd name="T2" fmla="*/ 1 w 1416"/>
                  <a:gd name="T3" fmla="*/ 0 h 1008"/>
                  <a:gd name="T4" fmla="*/ 0 w 1416"/>
                  <a:gd name="T5" fmla="*/ 1 h 1008"/>
                  <a:gd name="T6" fmla="*/ 0 w 1416"/>
                  <a:gd name="T7" fmla="*/ 6 h 1008"/>
                  <a:gd name="T8" fmla="*/ 5 w 1416"/>
                  <a:gd name="T9" fmla="*/ 6 h 1008"/>
                  <a:gd name="T10" fmla="*/ 5 w 1416"/>
                  <a:gd name="T11" fmla="*/ 0 h 10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008">
                    <a:moveTo>
                      <a:pt x="1416" y="0"/>
                    </a:moveTo>
                    <a:lnTo>
                      <a:pt x="217" y="0"/>
                    </a:lnTo>
                    <a:lnTo>
                      <a:pt x="0" y="112"/>
                    </a:lnTo>
                    <a:lnTo>
                      <a:pt x="0" y="1008"/>
                    </a:lnTo>
                    <a:lnTo>
                      <a:pt x="1416" y="1008"/>
                    </a:lnTo>
                    <a:lnTo>
                      <a:pt x="1416" y="0"/>
                    </a:lnTo>
                    <a:close/>
                  </a:path>
                </a:pathLst>
              </a:custGeom>
              <a:pattFill prst="zigZag">
                <a:fgClr>
                  <a:srgbClr val="6600FF"/>
                </a:fgClr>
                <a:bgClr>
                  <a:srgbClr val="FFFFFF"/>
                </a:bgClr>
              </a:pattFill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42CF18-A71E-C144-ACD4-A91888E62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4125"/>
                <a:ext cx="85" cy="1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F0FD831-622D-6649-814F-F8CD3B9CD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8" y="2378"/>
                <a:ext cx="55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Vacuum</a:t>
                </a:r>
                <a:endParaRPr lang="en-US" sz="3200" u="sng" dirty="0">
                  <a:latin typeface="Arial Narrow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F357258-FFE9-A444-B741-AE0F23F7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7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Electrode (Rotating)</a:t>
                </a:r>
                <a:endParaRPr lang="en-US" sz="3200" u="sng">
                  <a:latin typeface="Arial Narrow" pitchFamily="34" charset="0"/>
                </a:endParaRPr>
              </a:p>
            </p:txBody>
          </p:sp>
          <p:sp>
            <p:nvSpPr>
              <p:cNvPr id="83" name="Line 82">
                <a:extLst>
                  <a:ext uri="{FF2B5EF4-FFF2-40B4-BE49-F238E27FC236}">
                    <a16:creationId xmlns:a16="http://schemas.microsoft.com/office/drawing/2014/main" id="{DF2CD310-87A5-7D40-92D8-D82A7B382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5" y="1533"/>
                <a:ext cx="352" cy="397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83">
                <a:extLst>
                  <a:ext uri="{FF2B5EF4-FFF2-40B4-BE49-F238E27FC236}">
                    <a16:creationId xmlns:a16="http://schemas.microsoft.com/office/drawing/2014/main" id="{728396EC-4E32-EF41-9FAE-835920E14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10" y="1413"/>
                <a:ext cx="226" cy="3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BF5055F-7DDB-4744-A76D-D67C3EDA3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" y="1200"/>
                <a:ext cx="800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Electron Beam Gun</a:t>
                </a:r>
                <a:r>
                  <a:rPr lang="en-US" sz="900">
                    <a:solidFill>
                      <a:srgbClr val="000000"/>
                    </a:solidFill>
                  </a:rPr>
                  <a:t> </a:t>
                </a:r>
                <a:endParaRPr lang="en-US" sz="3200" u="sng">
                  <a:latin typeface="Arial Narrow" pitchFamily="34" charset="0"/>
                </a:endParaRPr>
              </a:p>
            </p:txBody>
          </p:sp>
          <p:sp>
            <p:nvSpPr>
              <p:cNvPr id="86" name="Line 85">
                <a:extLst>
                  <a:ext uri="{FF2B5EF4-FFF2-40B4-BE49-F238E27FC236}">
                    <a16:creationId xmlns:a16="http://schemas.microsoft.com/office/drawing/2014/main" id="{E8287E1D-F7BA-C244-B905-9A6A57C47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1" y="2439"/>
                <a:ext cx="387" cy="29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" name="Line 86">
                <a:extLst>
                  <a:ext uri="{FF2B5EF4-FFF2-40B4-BE49-F238E27FC236}">
                    <a16:creationId xmlns:a16="http://schemas.microsoft.com/office/drawing/2014/main" id="{6F81E03A-36CF-0744-A2F6-1E62E7504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2" y="2439"/>
                <a:ext cx="368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Line 87">
                <a:extLst>
                  <a:ext uri="{FF2B5EF4-FFF2-40B4-BE49-F238E27FC236}">
                    <a16:creationId xmlns:a16="http://schemas.microsoft.com/office/drawing/2014/main" id="{2EAA0ACE-F227-D340-96EB-CFDD54459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46" y="2438"/>
                <a:ext cx="97" cy="119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3A590A5-BA44-C448-8416-BF57F2778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490"/>
                <a:ext cx="0" cy="144"/>
              </a:xfrm>
              <a:custGeom>
                <a:avLst/>
                <a:gdLst>
                  <a:gd name="T0" fmla="*/ 0 w 98"/>
                  <a:gd name="T1" fmla="*/ 0 h 251"/>
                  <a:gd name="T2" fmla="*/ 0 w 98"/>
                  <a:gd name="T3" fmla="*/ 1 h 251"/>
                  <a:gd name="T4" fmla="*/ 0 w 98"/>
                  <a:gd name="T5" fmla="*/ 1 h 251"/>
                  <a:gd name="T6" fmla="*/ 0 w 98"/>
                  <a:gd name="T7" fmla="*/ 1 h 251"/>
                  <a:gd name="T8" fmla="*/ 0 w 98"/>
                  <a:gd name="T9" fmla="*/ 1 h 251"/>
                  <a:gd name="T10" fmla="*/ 0 w 98"/>
                  <a:gd name="T11" fmla="*/ 1 h 251"/>
                  <a:gd name="T12" fmla="*/ 0 w 98"/>
                  <a:gd name="T13" fmla="*/ 1 h 251"/>
                  <a:gd name="T14" fmla="*/ 0 w 98"/>
                  <a:gd name="T15" fmla="*/ 1 h 251"/>
                  <a:gd name="T16" fmla="*/ 0 w 98"/>
                  <a:gd name="T17" fmla="*/ 1 h 251"/>
                  <a:gd name="T18" fmla="*/ 0 w 98"/>
                  <a:gd name="T19" fmla="*/ 1 h 251"/>
                  <a:gd name="T20" fmla="*/ 0 w 98"/>
                  <a:gd name="T21" fmla="*/ 1 h 251"/>
                  <a:gd name="T22" fmla="*/ 0 w 98"/>
                  <a:gd name="T23" fmla="*/ 1 h 251"/>
                  <a:gd name="T24" fmla="*/ 0 w 98"/>
                  <a:gd name="T25" fmla="*/ 1 h 251"/>
                  <a:gd name="T26" fmla="*/ 0 w 98"/>
                  <a:gd name="T27" fmla="*/ 1 h 251"/>
                  <a:gd name="T28" fmla="*/ 0 w 98"/>
                  <a:gd name="T29" fmla="*/ 1 h 251"/>
                  <a:gd name="T30" fmla="*/ 0 w 98"/>
                  <a:gd name="T31" fmla="*/ 1 h 251"/>
                  <a:gd name="T32" fmla="*/ 0 w 98"/>
                  <a:gd name="T33" fmla="*/ 1 h 251"/>
                  <a:gd name="T34" fmla="*/ 0 w 98"/>
                  <a:gd name="T35" fmla="*/ 0 h 251"/>
                  <a:gd name="T36" fmla="*/ 0 w 98"/>
                  <a:gd name="T37" fmla="*/ 0 h 251"/>
                  <a:gd name="T38" fmla="*/ 0 w 98"/>
                  <a:gd name="T39" fmla="*/ 0 h 251"/>
                  <a:gd name="T40" fmla="*/ 0 w 98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8" h="251">
                    <a:moveTo>
                      <a:pt x="26" y="33"/>
                    </a:moveTo>
                    <a:lnTo>
                      <a:pt x="3" y="108"/>
                    </a:lnTo>
                    <a:lnTo>
                      <a:pt x="0" y="135"/>
                    </a:lnTo>
                    <a:lnTo>
                      <a:pt x="0" y="163"/>
                    </a:lnTo>
                    <a:lnTo>
                      <a:pt x="8" y="211"/>
                    </a:lnTo>
                    <a:lnTo>
                      <a:pt x="18" y="224"/>
                    </a:lnTo>
                    <a:lnTo>
                      <a:pt x="26" y="231"/>
                    </a:lnTo>
                    <a:lnTo>
                      <a:pt x="36" y="244"/>
                    </a:lnTo>
                    <a:lnTo>
                      <a:pt x="46" y="244"/>
                    </a:lnTo>
                    <a:lnTo>
                      <a:pt x="55" y="251"/>
                    </a:lnTo>
                    <a:lnTo>
                      <a:pt x="65" y="251"/>
                    </a:lnTo>
                    <a:lnTo>
                      <a:pt x="74" y="237"/>
                    </a:lnTo>
                    <a:lnTo>
                      <a:pt x="83" y="216"/>
                    </a:lnTo>
                    <a:lnTo>
                      <a:pt x="92" y="163"/>
                    </a:lnTo>
                    <a:lnTo>
                      <a:pt x="98" y="128"/>
                    </a:lnTo>
                    <a:lnTo>
                      <a:pt x="83" y="108"/>
                    </a:lnTo>
                    <a:lnTo>
                      <a:pt x="69" y="81"/>
                    </a:lnTo>
                    <a:lnTo>
                      <a:pt x="41" y="33"/>
                    </a:lnTo>
                    <a:lnTo>
                      <a:pt x="36" y="0"/>
                    </a:lnTo>
                    <a:lnTo>
                      <a:pt x="26" y="27"/>
                    </a:lnTo>
                    <a:lnTo>
                      <a:pt x="26" y="33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05C22988-D2C7-6547-839A-B9B419E2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495"/>
                <a:ext cx="0" cy="144"/>
              </a:xfrm>
              <a:custGeom>
                <a:avLst/>
                <a:gdLst>
                  <a:gd name="T0" fmla="*/ 0 w 54"/>
                  <a:gd name="T1" fmla="*/ 0 h 85"/>
                  <a:gd name="T2" fmla="*/ 0 w 54"/>
                  <a:gd name="T3" fmla="*/ 0 h 85"/>
                  <a:gd name="T4" fmla="*/ 0 w 54"/>
                  <a:gd name="T5" fmla="*/ 1 h 85"/>
                  <a:gd name="T6" fmla="*/ 0 w 54"/>
                  <a:gd name="T7" fmla="*/ 1 h 85"/>
                  <a:gd name="T8" fmla="*/ 0 w 54"/>
                  <a:gd name="T9" fmla="*/ 0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85">
                    <a:moveTo>
                      <a:pt x="54" y="10"/>
                    </a:moveTo>
                    <a:lnTo>
                      <a:pt x="23" y="0"/>
                    </a:lnTo>
                    <a:lnTo>
                      <a:pt x="0" y="75"/>
                    </a:lnTo>
                    <a:lnTo>
                      <a:pt x="31" y="85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91E90A44-469E-3346-9DE1-B04D0277B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509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0" y="2"/>
                    </a:moveTo>
                    <a:lnTo>
                      <a:pt x="33" y="10"/>
                    </a:lnTo>
                    <a:lnTo>
                      <a:pt x="34" y="7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D42443F-5573-2B4C-B7BF-ACEF5FB8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2509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F59159A2-7F55-6A45-9623-DACC918FB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09"/>
                <a:ext cx="0" cy="144"/>
              </a:xfrm>
              <a:custGeom>
                <a:avLst/>
                <a:gdLst>
                  <a:gd name="T0" fmla="*/ 0 w 37"/>
                  <a:gd name="T1" fmla="*/ 0 h 33"/>
                  <a:gd name="T2" fmla="*/ 0 w 37"/>
                  <a:gd name="T3" fmla="*/ 0 h 33"/>
                  <a:gd name="T4" fmla="*/ 0 w 37"/>
                  <a:gd name="T5" fmla="*/ 0 h 33"/>
                  <a:gd name="T6" fmla="*/ 0 w 37"/>
                  <a:gd name="T7" fmla="*/ 0 h 33"/>
                  <a:gd name="T8" fmla="*/ 0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37" y="5"/>
                    </a:moveTo>
                    <a:lnTo>
                      <a:pt x="3" y="0"/>
                    </a:lnTo>
                    <a:lnTo>
                      <a:pt x="0" y="28"/>
                    </a:lnTo>
                    <a:lnTo>
                      <a:pt x="34" y="33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C23FB89A-7D4E-D14D-8733-55C174A81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13"/>
                <a:ext cx="0" cy="144"/>
              </a:xfrm>
              <a:custGeom>
                <a:avLst/>
                <a:gdLst>
                  <a:gd name="T0" fmla="*/ 0 w 34"/>
                  <a:gd name="T1" fmla="*/ 0 h 5"/>
                  <a:gd name="T2" fmla="*/ 0 w 34"/>
                  <a:gd name="T3" fmla="*/ 0 h 5"/>
                  <a:gd name="T4" fmla="*/ 0 w 34"/>
                  <a:gd name="T5" fmla="*/ 0 h 5"/>
                  <a:gd name="T6" fmla="*/ 0 w 34"/>
                  <a:gd name="T7" fmla="*/ 0 h 5"/>
                  <a:gd name="T8" fmla="*/ 0 w 3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5">
                    <a:moveTo>
                      <a:pt x="0" y="2"/>
                    </a:moveTo>
                    <a:lnTo>
                      <a:pt x="34" y="5"/>
                    </a:lnTo>
                    <a:lnTo>
                      <a:pt x="34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4D804D72-1729-4A4D-9848-5362D2AF2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13"/>
                <a:ext cx="0" cy="144"/>
              </a:xfrm>
              <a:custGeom>
                <a:avLst/>
                <a:gdLst>
                  <a:gd name="T0" fmla="*/ 0 w 17"/>
                  <a:gd name="T1" fmla="*/ 1 h 2"/>
                  <a:gd name="T2" fmla="*/ 0 w 17"/>
                  <a:gd name="T3" fmla="*/ 1 h 2"/>
                  <a:gd name="T4" fmla="*/ 0 w 17"/>
                  <a:gd name="T5" fmla="*/ 1 h 2"/>
                  <a:gd name="T6" fmla="*/ 0 w 17"/>
                  <a:gd name="T7" fmla="*/ 1 h 2"/>
                  <a:gd name="T8" fmla="*/ 0 w 17"/>
                  <a:gd name="T9" fmla="*/ 1 h 2"/>
                  <a:gd name="T10" fmla="*/ 0 w 17"/>
                  <a:gd name="T11" fmla="*/ 0 h 2"/>
                  <a:gd name="T12" fmla="*/ 0 w 17"/>
                  <a:gd name="T13" fmla="*/ 0 h 2"/>
                  <a:gd name="T14" fmla="*/ 0 w 17"/>
                  <a:gd name="T15" fmla="*/ 1 h 2"/>
                  <a:gd name="T16" fmla="*/ 0 w 17"/>
                  <a:gd name="T17" fmla="*/ 1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CA85EC1E-447A-D940-A9BC-E1CB2F0FE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19"/>
                <a:ext cx="0" cy="144"/>
              </a:xfrm>
              <a:custGeom>
                <a:avLst/>
                <a:gdLst>
                  <a:gd name="T0" fmla="*/ 0 w 34"/>
                  <a:gd name="T1" fmla="*/ 0 h 5"/>
                  <a:gd name="T2" fmla="*/ 0 w 34"/>
                  <a:gd name="T3" fmla="*/ 0 h 5"/>
                  <a:gd name="T4" fmla="*/ 0 w 34"/>
                  <a:gd name="T5" fmla="*/ 0 h 5"/>
                  <a:gd name="T6" fmla="*/ 0 w 34"/>
                  <a:gd name="T7" fmla="*/ 0 h 5"/>
                  <a:gd name="T8" fmla="*/ 0 w 3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5">
                    <a:moveTo>
                      <a:pt x="0" y="5"/>
                    </a:moveTo>
                    <a:lnTo>
                      <a:pt x="34" y="3"/>
                    </a:lnTo>
                    <a:lnTo>
                      <a:pt x="34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2F2C7AE4-3B45-134F-A3F3-8EC08F144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20"/>
                <a:ext cx="0" cy="144"/>
              </a:xfrm>
              <a:custGeom>
                <a:avLst/>
                <a:gdLst>
                  <a:gd name="T0" fmla="*/ 0 w 17"/>
                  <a:gd name="T1" fmla="*/ 1 h 2"/>
                  <a:gd name="T2" fmla="*/ 0 w 17"/>
                  <a:gd name="T3" fmla="*/ 1 h 2"/>
                  <a:gd name="T4" fmla="*/ 0 w 17"/>
                  <a:gd name="T5" fmla="*/ 1 h 2"/>
                  <a:gd name="T6" fmla="*/ 0 w 17"/>
                  <a:gd name="T7" fmla="*/ 1 h 2"/>
                  <a:gd name="T8" fmla="*/ 0 w 17"/>
                  <a:gd name="T9" fmla="*/ 1 h 2"/>
                  <a:gd name="T10" fmla="*/ 0 w 17"/>
                  <a:gd name="T11" fmla="*/ 0 h 2"/>
                  <a:gd name="T12" fmla="*/ 0 w 17"/>
                  <a:gd name="T13" fmla="*/ 0 h 2"/>
                  <a:gd name="T14" fmla="*/ 0 w 17"/>
                  <a:gd name="T15" fmla="*/ 0 h 2"/>
                  <a:gd name="T16" fmla="*/ 0 w 17"/>
                  <a:gd name="T17" fmla="*/ 1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ECE37AD5-0BFA-984A-8466-2EC56C7D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519"/>
                <a:ext cx="0" cy="144"/>
              </a:xfrm>
              <a:custGeom>
                <a:avLst/>
                <a:gdLst>
                  <a:gd name="T0" fmla="*/ 0 w 42"/>
                  <a:gd name="T1" fmla="*/ 0 h 54"/>
                  <a:gd name="T2" fmla="*/ 0 w 42"/>
                  <a:gd name="T3" fmla="*/ 0 h 54"/>
                  <a:gd name="T4" fmla="*/ 0 w 42"/>
                  <a:gd name="T5" fmla="*/ 0 h 54"/>
                  <a:gd name="T6" fmla="*/ 0 w 42"/>
                  <a:gd name="T7" fmla="*/ 0 h 54"/>
                  <a:gd name="T8" fmla="*/ 0 w 42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4" y="0"/>
                    </a:moveTo>
                    <a:lnTo>
                      <a:pt x="0" y="5"/>
                    </a:lnTo>
                    <a:lnTo>
                      <a:pt x="8" y="54"/>
                    </a:lnTo>
                    <a:lnTo>
                      <a:pt x="42" y="49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F72645CE-2A00-AE43-974A-74E061557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2526"/>
                <a:ext cx="0" cy="144"/>
              </a:xfrm>
              <a:custGeom>
                <a:avLst/>
                <a:gdLst>
                  <a:gd name="T0" fmla="*/ 0 w 34"/>
                  <a:gd name="T1" fmla="*/ 0 h 22"/>
                  <a:gd name="T2" fmla="*/ 0 w 34"/>
                  <a:gd name="T3" fmla="*/ 0 h 22"/>
                  <a:gd name="T4" fmla="*/ 0 w 34"/>
                  <a:gd name="T5" fmla="*/ 0 h 22"/>
                  <a:gd name="T6" fmla="*/ 0 w 34"/>
                  <a:gd name="T7" fmla="*/ 0 h 22"/>
                  <a:gd name="T8" fmla="*/ 0 w 34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2">
                    <a:moveTo>
                      <a:pt x="4" y="22"/>
                    </a:moveTo>
                    <a:lnTo>
                      <a:pt x="34" y="9"/>
                    </a:lnTo>
                    <a:lnTo>
                      <a:pt x="30" y="0"/>
                    </a:lnTo>
                    <a:lnTo>
                      <a:pt x="0" y="14"/>
                    </a:lnTo>
                    <a:lnTo>
                      <a:pt x="4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6CA2960-73FE-3B48-ADFC-84779A0F9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2528"/>
                <a:ext cx="0" cy="144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w 17"/>
                  <a:gd name="T7" fmla="*/ 0 h 11"/>
                  <a:gd name="T8" fmla="*/ 0 w 17"/>
                  <a:gd name="T9" fmla="*/ 0 h 11"/>
                  <a:gd name="T10" fmla="*/ 0 w 17"/>
                  <a:gd name="T11" fmla="*/ 0 h 11"/>
                  <a:gd name="T12" fmla="*/ 0 w 17"/>
                  <a:gd name="T13" fmla="*/ 0 h 11"/>
                  <a:gd name="T14" fmla="*/ 0 w 17"/>
                  <a:gd name="T15" fmla="*/ 0 h 11"/>
                  <a:gd name="T16" fmla="*/ 0 w 17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1">
                    <a:moveTo>
                      <a:pt x="4" y="11"/>
                    </a:moveTo>
                    <a:lnTo>
                      <a:pt x="3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7" y="0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62403500-E9AD-C84E-AE29-9F58BF5B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2526"/>
                <a:ext cx="0" cy="144"/>
              </a:xfrm>
              <a:custGeom>
                <a:avLst/>
                <a:gdLst>
                  <a:gd name="T0" fmla="*/ 0 w 36"/>
                  <a:gd name="T1" fmla="*/ 0 h 35"/>
                  <a:gd name="T2" fmla="*/ 0 w 36"/>
                  <a:gd name="T3" fmla="*/ 0 h 35"/>
                  <a:gd name="T4" fmla="*/ 0 w 36"/>
                  <a:gd name="T5" fmla="*/ 0 h 35"/>
                  <a:gd name="T6" fmla="*/ 0 w 36"/>
                  <a:gd name="T7" fmla="*/ 0 h 35"/>
                  <a:gd name="T8" fmla="*/ 0 w 3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26" y="0"/>
                    </a:moveTo>
                    <a:lnTo>
                      <a:pt x="0" y="22"/>
                    </a:lnTo>
                    <a:lnTo>
                      <a:pt x="10" y="35"/>
                    </a:lnTo>
                    <a:lnTo>
                      <a:pt x="36" y="1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4014356F-0849-2C48-AF17-00B0CF2F5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528"/>
                <a:ext cx="0" cy="144"/>
              </a:xfrm>
              <a:custGeom>
                <a:avLst/>
                <a:gdLst>
                  <a:gd name="T0" fmla="*/ 0 w 26"/>
                  <a:gd name="T1" fmla="*/ 0 h 27"/>
                  <a:gd name="T2" fmla="*/ 0 w 26"/>
                  <a:gd name="T3" fmla="*/ 0 h 27"/>
                  <a:gd name="T4" fmla="*/ 0 w 26"/>
                  <a:gd name="T5" fmla="*/ 0 h 27"/>
                  <a:gd name="T6" fmla="*/ 0 w 26"/>
                  <a:gd name="T7" fmla="*/ 0 h 27"/>
                  <a:gd name="T8" fmla="*/ 0 w 26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2" y="27"/>
                    </a:moveTo>
                    <a:lnTo>
                      <a:pt x="26" y="2"/>
                    </a:lnTo>
                    <a:lnTo>
                      <a:pt x="24" y="0"/>
                    </a:lnTo>
                    <a:lnTo>
                      <a:pt x="0" y="25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74A3DBB2-9FCA-1046-8AD1-782D9C12F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529"/>
                <a:ext cx="0" cy="144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0 h 13"/>
                  <a:gd name="T4" fmla="*/ 0 w 13"/>
                  <a:gd name="T5" fmla="*/ 0 h 13"/>
                  <a:gd name="T6" fmla="*/ 0 w 13"/>
                  <a:gd name="T7" fmla="*/ 0 h 13"/>
                  <a:gd name="T8" fmla="*/ 0 w 13"/>
                  <a:gd name="T9" fmla="*/ 0 h 13"/>
                  <a:gd name="T10" fmla="*/ 0 w 13"/>
                  <a:gd name="T11" fmla="*/ 0 h 13"/>
                  <a:gd name="T12" fmla="*/ 0 w 13"/>
                  <a:gd name="T13" fmla="*/ 0 h 13"/>
                  <a:gd name="T14" fmla="*/ 0 w 13"/>
                  <a:gd name="T15" fmla="*/ 0 h 13"/>
                  <a:gd name="T16" fmla="*/ 0 w 13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2" y="13"/>
                    </a:moveTo>
                    <a:lnTo>
                      <a:pt x="2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13" y="0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D52DF346-7045-CB44-8D50-1D664D995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528"/>
                <a:ext cx="0" cy="144"/>
              </a:xfrm>
              <a:custGeom>
                <a:avLst/>
                <a:gdLst>
                  <a:gd name="T0" fmla="*/ 0 w 30"/>
                  <a:gd name="T1" fmla="*/ 0 h 35"/>
                  <a:gd name="T2" fmla="*/ 0 w 30"/>
                  <a:gd name="T3" fmla="*/ 0 h 35"/>
                  <a:gd name="T4" fmla="*/ 0 w 30"/>
                  <a:gd name="T5" fmla="*/ 0 h 35"/>
                  <a:gd name="T6" fmla="*/ 0 w 30"/>
                  <a:gd name="T7" fmla="*/ 0 h 35"/>
                  <a:gd name="T8" fmla="*/ 0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5">
                    <a:moveTo>
                      <a:pt x="22" y="0"/>
                    </a:moveTo>
                    <a:lnTo>
                      <a:pt x="0" y="27"/>
                    </a:lnTo>
                    <a:lnTo>
                      <a:pt x="8" y="35"/>
                    </a:lnTo>
                    <a:lnTo>
                      <a:pt x="30" y="7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9C4E43A-A540-224D-B9F3-D430F29C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529"/>
                <a:ext cx="0" cy="144"/>
              </a:xfrm>
              <a:custGeom>
                <a:avLst/>
                <a:gdLst>
                  <a:gd name="T0" fmla="*/ 0 w 27"/>
                  <a:gd name="T1" fmla="*/ 0 h 28"/>
                  <a:gd name="T2" fmla="*/ 0 w 27"/>
                  <a:gd name="T3" fmla="*/ 0 h 28"/>
                  <a:gd name="T4" fmla="*/ 0 w 27"/>
                  <a:gd name="T5" fmla="*/ 0 h 28"/>
                  <a:gd name="T6" fmla="*/ 0 w 27"/>
                  <a:gd name="T7" fmla="*/ 0 h 28"/>
                  <a:gd name="T8" fmla="*/ 0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27" y="3"/>
                    </a:moveTo>
                    <a:lnTo>
                      <a:pt x="2" y="28"/>
                    </a:lnTo>
                    <a:lnTo>
                      <a:pt x="0" y="25"/>
                    </a:lnTo>
                    <a:lnTo>
                      <a:pt x="24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CE555BC0-BF4A-4C49-84CB-0C74F558E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" y="2529"/>
                <a:ext cx="0" cy="14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0 h 14"/>
                  <a:gd name="T12" fmla="*/ 0 w 14"/>
                  <a:gd name="T13" fmla="*/ 0 h 14"/>
                  <a:gd name="T14" fmla="*/ 0 w 14"/>
                  <a:gd name="T15" fmla="*/ 0 h 14"/>
                  <a:gd name="T16" fmla="*/ 0 w 1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1" y="0"/>
                    </a:moveTo>
                    <a:lnTo>
                      <a:pt x="11" y="0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0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CAE84F30-5A02-6147-8A7F-B270B6F43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529"/>
                <a:ext cx="0" cy="144"/>
              </a:xfrm>
              <a:custGeom>
                <a:avLst/>
                <a:gdLst>
                  <a:gd name="T0" fmla="*/ 0 w 36"/>
                  <a:gd name="T1" fmla="*/ 0 h 35"/>
                  <a:gd name="T2" fmla="*/ 0 w 36"/>
                  <a:gd name="T3" fmla="*/ 0 h 35"/>
                  <a:gd name="T4" fmla="*/ 0 w 36"/>
                  <a:gd name="T5" fmla="*/ 0 h 35"/>
                  <a:gd name="T6" fmla="*/ 0 w 36"/>
                  <a:gd name="T7" fmla="*/ 0 h 35"/>
                  <a:gd name="T8" fmla="*/ 0 w 3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27" y="0"/>
                    </a:moveTo>
                    <a:lnTo>
                      <a:pt x="0" y="22"/>
                    </a:lnTo>
                    <a:lnTo>
                      <a:pt x="10" y="35"/>
                    </a:lnTo>
                    <a:lnTo>
                      <a:pt x="36" y="1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1C7FCAE0-5CEA-914D-AED3-684DBEC90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529"/>
                <a:ext cx="0" cy="144"/>
              </a:xfrm>
              <a:custGeom>
                <a:avLst/>
                <a:gdLst>
                  <a:gd name="T0" fmla="*/ 0 w 26"/>
                  <a:gd name="T1" fmla="*/ 0 h 35"/>
                  <a:gd name="T2" fmla="*/ 0 w 26"/>
                  <a:gd name="T3" fmla="*/ 0 h 35"/>
                  <a:gd name="T4" fmla="*/ 0 w 26"/>
                  <a:gd name="T5" fmla="*/ 0 h 35"/>
                  <a:gd name="T6" fmla="*/ 0 w 26"/>
                  <a:gd name="T7" fmla="*/ 0 h 35"/>
                  <a:gd name="T8" fmla="*/ 0 w 2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13" y="35"/>
                    </a:moveTo>
                    <a:lnTo>
                      <a:pt x="26" y="6"/>
                    </a:lnTo>
                    <a:lnTo>
                      <a:pt x="13" y="0"/>
                    </a:lnTo>
                    <a:lnTo>
                      <a:pt x="0" y="29"/>
                    </a:ln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7B6EB2C0-BE72-9947-9B3E-A120B9FC6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533"/>
                <a:ext cx="0" cy="144"/>
              </a:xfrm>
              <a:custGeom>
                <a:avLst/>
                <a:gdLst>
                  <a:gd name="T0" fmla="*/ 0 w 13"/>
                  <a:gd name="T1" fmla="*/ 0 h 17"/>
                  <a:gd name="T2" fmla="*/ 0 w 13"/>
                  <a:gd name="T3" fmla="*/ 0 h 17"/>
                  <a:gd name="T4" fmla="*/ 0 w 13"/>
                  <a:gd name="T5" fmla="*/ 0 h 17"/>
                  <a:gd name="T6" fmla="*/ 0 w 13"/>
                  <a:gd name="T7" fmla="*/ 0 h 17"/>
                  <a:gd name="T8" fmla="*/ 0 w 13"/>
                  <a:gd name="T9" fmla="*/ 0 h 17"/>
                  <a:gd name="T10" fmla="*/ 0 w 13"/>
                  <a:gd name="T11" fmla="*/ 0 h 17"/>
                  <a:gd name="T12" fmla="*/ 0 w 13"/>
                  <a:gd name="T13" fmla="*/ 0 h 17"/>
                  <a:gd name="T14" fmla="*/ 0 w 13"/>
                  <a:gd name="T15" fmla="*/ 0 h 17"/>
                  <a:gd name="T16" fmla="*/ 0 w 13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7">
                    <a:moveTo>
                      <a:pt x="13" y="17"/>
                    </a:moveTo>
                    <a:lnTo>
                      <a:pt x="11" y="17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3" y="14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13" y="0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0A2236DC-D102-D84E-8F45-010B4E088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529"/>
                <a:ext cx="0" cy="144"/>
              </a:xfrm>
              <a:custGeom>
                <a:avLst/>
                <a:gdLst>
                  <a:gd name="T0" fmla="*/ 0 w 19"/>
                  <a:gd name="T1" fmla="*/ 0 h 35"/>
                  <a:gd name="T2" fmla="*/ 0 w 19"/>
                  <a:gd name="T3" fmla="*/ 0 h 35"/>
                  <a:gd name="T4" fmla="*/ 0 w 19"/>
                  <a:gd name="T5" fmla="*/ 0 h 35"/>
                  <a:gd name="T6" fmla="*/ 0 w 19"/>
                  <a:gd name="T7" fmla="*/ 0 h 35"/>
                  <a:gd name="T8" fmla="*/ 0 w 1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35">
                    <a:moveTo>
                      <a:pt x="19" y="4"/>
                    </a:moveTo>
                    <a:lnTo>
                      <a:pt x="10" y="35"/>
                    </a:lnTo>
                    <a:lnTo>
                      <a:pt x="0" y="31"/>
                    </a:lnTo>
                    <a:lnTo>
                      <a:pt x="10" y="0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16383F0A-FF68-514D-B09E-53539D8A2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29"/>
                <a:ext cx="0" cy="144"/>
              </a:xfrm>
              <a:custGeom>
                <a:avLst/>
                <a:gdLst>
                  <a:gd name="T0" fmla="*/ 0 w 9"/>
                  <a:gd name="T1" fmla="*/ 0 h 18"/>
                  <a:gd name="T2" fmla="*/ 0 w 9"/>
                  <a:gd name="T3" fmla="*/ 0 h 18"/>
                  <a:gd name="T4" fmla="*/ 0 w 9"/>
                  <a:gd name="T5" fmla="*/ 0 h 18"/>
                  <a:gd name="T6" fmla="*/ 0 w 9"/>
                  <a:gd name="T7" fmla="*/ 0 h 18"/>
                  <a:gd name="T8" fmla="*/ 0 w 9"/>
                  <a:gd name="T9" fmla="*/ 0 h 18"/>
                  <a:gd name="T10" fmla="*/ 0 w 9"/>
                  <a:gd name="T11" fmla="*/ 0 h 18"/>
                  <a:gd name="T12" fmla="*/ 0 w 9"/>
                  <a:gd name="T13" fmla="*/ 0 h 18"/>
                  <a:gd name="T14" fmla="*/ 0 w 9"/>
                  <a:gd name="T15" fmla="*/ 0 h 18"/>
                  <a:gd name="T16" fmla="*/ 0 w 9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92BDB2AA-2B62-7545-A8AA-6B91AFE31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530"/>
                <a:ext cx="0" cy="144"/>
              </a:xfrm>
              <a:custGeom>
                <a:avLst/>
                <a:gdLst>
                  <a:gd name="T0" fmla="*/ 0 w 29"/>
                  <a:gd name="T1" fmla="*/ 0 h 35"/>
                  <a:gd name="T2" fmla="*/ 0 w 29"/>
                  <a:gd name="T3" fmla="*/ 0 h 35"/>
                  <a:gd name="T4" fmla="*/ 0 w 29"/>
                  <a:gd name="T5" fmla="*/ 0 h 35"/>
                  <a:gd name="T6" fmla="*/ 0 w 29"/>
                  <a:gd name="T7" fmla="*/ 0 h 35"/>
                  <a:gd name="T8" fmla="*/ 0 w 2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5">
                    <a:moveTo>
                      <a:pt x="19" y="0"/>
                    </a:moveTo>
                    <a:lnTo>
                      <a:pt x="0" y="27"/>
                    </a:lnTo>
                    <a:lnTo>
                      <a:pt x="10" y="35"/>
                    </a:lnTo>
                    <a:lnTo>
                      <a:pt x="29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BB054B5A-2C9D-524E-83C3-699469385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1"/>
                <a:ext cx="0" cy="144"/>
              </a:xfrm>
              <a:custGeom>
                <a:avLst/>
                <a:gdLst>
                  <a:gd name="T0" fmla="*/ 0 w 19"/>
                  <a:gd name="T1" fmla="*/ 0 h 34"/>
                  <a:gd name="T2" fmla="*/ 0 w 19"/>
                  <a:gd name="T3" fmla="*/ 0 h 34"/>
                  <a:gd name="T4" fmla="*/ 0 w 19"/>
                  <a:gd name="T5" fmla="*/ 0 h 34"/>
                  <a:gd name="T6" fmla="*/ 0 w 19"/>
                  <a:gd name="T7" fmla="*/ 0 h 34"/>
                  <a:gd name="T8" fmla="*/ 0 w 19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34">
                    <a:moveTo>
                      <a:pt x="9" y="34"/>
                    </a:moveTo>
                    <a:lnTo>
                      <a:pt x="19" y="3"/>
                    </a:lnTo>
                    <a:lnTo>
                      <a:pt x="9" y="0"/>
                    </a:lnTo>
                    <a:lnTo>
                      <a:pt x="0" y="31"/>
                    </a:lnTo>
                    <a:lnTo>
                      <a:pt x="9" y="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1701B035-B99C-3A4F-8BB1-5B4B8998E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5"/>
                <a:ext cx="0" cy="144"/>
              </a:xfrm>
              <a:custGeom>
                <a:avLst/>
                <a:gdLst>
                  <a:gd name="T0" fmla="*/ 0 w 9"/>
                  <a:gd name="T1" fmla="*/ 0 h 17"/>
                  <a:gd name="T2" fmla="*/ 0 w 9"/>
                  <a:gd name="T3" fmla="*/ 0 h 17"/>
                  <a:gd name="T4" fmla="*/ 0 w 9"/>
                  <a:gd name="T5" fmla="*/ 0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0 w 9"/>
                  <a:gd name="T15" fmla="*/ 0 h 17"/>
                  <a:gd name="T16" fmla="*/ 0 w 9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7">
                    <a:moveTo>
                      <a:pt x="9" y="17"/>
                    </a:moveTo>
                    <a:lnTo>
                      <a:pt x="8" y="17"/>
                    </a:lnTo>
                    <a:lnTo>
                      <a:pt x="6" y="17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DC2893B2-3879-9E4F-B373-AA1489ED6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1"/>
                <a:ext cx="0" cy="144"/>
              </a:xfrm>
              <a:custGeom>
                <a:avLst/>
                <a:gdLst>
                  <a:gd name="T0" fmla="*/ 0 w 29"/>
                  <a:gd name="T1" fmla="*/ 0 h 34"/>
                  <a:gd name="T2" fmla="*/ 0 w 29"/>
                  <a:gd name="T3" fmla="*/ 0 h 34"/>
                  <a:gd name="T4" fmla="*/ 0 w 29"/>
                  <a:gd name="T5" fmla="*/ 0 h 34"/>
                  <a:gd name="T6" fmla="*/ 0 w 29"/>
                  <a:gd name="T7" fmla="*/ 0 h 34"/>
                  <a:gd name="T8" fmla="*/ 0 w 29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4">
                    <a:moveTo>
                      <a:pt x="29" y="27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14" y="34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E1B58CA4-3350-4049-A97B-E50A7A662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2535"/>
                <a:ext cx="0" cy="144"/>
              </a:xfrm>
              <a:custGeom>
                <a:avLst/>
                <a:gdLst>
                  <a:gd name="T0" fmla="*/ 0 w 15"/>
                  <a:gd name="T1" fmla="*/ 0 h 17"/>
                  <a:gd name="T2" fmla="*/ 0 w 15"/>
                  <a:gd name="T3" fmla="*/ 0 h 17"/>
                  <a:gd name="T4" fmla="*/ 0 w 15"/>
                  <a:gd name="T5" fmla="*/ 0 h 17"/>
                  <a:gd name="T6" fmla="*/ 0 w 15"/>
                  <a:gd name="T7" fmla="*/ 0 h 17"/>
                  <a:gd name="T8" fmla="*/ 0 w 15"/>
                  <a:gd name="T9" fmla="*/ 0 h 17"/>
                  <a:gd name="T10" fmla="*/ 0 w 15"/>
                  <a:gd name="T11" fmla="*/ 0 h 17"/>
                  <a:gd name="T12" fmla="*/ 0 w 15"/>
                  <a:gd name="T13" fmla="*/ 0 h 17"/>
                  <a:gd name="T14" fmla="*/ 0 w 15"/>
                  <a:gd name="T15" fmla="*/ 0 h 17"/>
                  <a:gd name="T16" fmla="*/ 0 w 15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5" y="10"/>
                    </a:moveTo>
                    <a:lnTo>
                      <a:pt x="12" y="12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658DA425-AC2F-414D-81EF-2B1CE8CD4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0"/>
                <a:ext cx="0" cy="144"/>
              </a:xfrm>
              <a:custGeom>
                <a:avLst/>
                <a:gdLst>
                  <a:gd name="T0" fmla="*/ 0 w 37"/>
                  <a:gd name="T1" fmla="*/ 0 h 34"/>
                  <a:gd name="T2" fmla="*/ 0 w 37"/>
                  <a:gd name="T3" fmla="*/ 0 h 34"/>
                  <a:gd name="T4" fmla="*/ 0 w 37"/>
                  <a:gd name="T5" fmla="*/ 0 h 34"/>
                  <a:gd name="T6" fmla="*/ 0 w 37"/>
                  <a:gd name="T7" fmla="*/ 0 h 34"/>
                  <a:gd name="T8" fmla="*/ 0 w 37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34">
                    <a:moveTo>
                      <a:pt x="0" y="14"/>
                    </a:moveTo>
                    <a:lnTo>
                      <a:pt x="29" y="34"/>
                    </a:lnTo>
                    <a:lnTo>
                      <a:pt x="37" y="20"/>
                    </a:lnTo>
                    <a:lnTo>
                      <a:pt x="8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C311EB34-8FD7-EB42-999B-C441871B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0"/>
                <a:ext cx="0" cy="144"/>
              </a:xfrm>
              <a:custGeom>
                <a:avLst/>
                <a:gdLst>
                  <a:gd name="T0" fmla="*/ 0 w 31"/>
                  <a:gd name="T1" fmla="*/ 0 h 20"/>
                  <a:gd name="T2" fmla="*/ 0 w 31"/>
                  <a:gd name="T3" fmla="*/ 0 h 20"/>
                  <a:gd name="T4" fmla="*/ 0 w 31"/>
                  <a:gd name="T5" fmla="*/ 0 h 20"/>
                  <a:gd name="T6" fmla="*/ 0 w 31"/>
                  <a:gd name="T7" fmla="*/ 0 h 20"/>
                  <a:gd name="T8" fmla="*/ 0 w 31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20">
                    <a:moveTo>
                      <a:pt x="31" y="18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30" y="20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8A07D98A-D88F-AB4E-8405-35FCDAD60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2532"/>
                <a:ext cx="0" cy="144"/>
              </a:xfrm>
              <a:custGeom>
                <a:avLst/>
                <a:gdLst>
                  <a:gd name="T0" fmla="*/ 0 w 15"/>
                  <a:gd name="T1" fmla="*/ 0 h 10"/>
                  <a:gd name="T2" fmla="*/ 0 w 15"/>
                  <a:gd name="T3" fmla="*/ 0 h 10"/>
                  <a:gd name="T4" fmla="*/ 0 w 15"/>
                  <a:gd name="T5" fmla="*/ 0 h 10"/>
                  <a:gd name="T6" fmla="*/ 0 w 15"/>
                  <a:gd name="T7" fmla="*/ 0 h 10"/>
                  <a:gd name="T8" fmla="*/ 0 w 15"/>
                  <a:gd name="T9" fmla="*/ 0 h 10"/>
                  <a:gd name="T10" fmla="*/ 0 w 15"/>
                  <a:gd name="T11" fmla="*/ 0 h 10"/>
                  <a:gd name="T12" fmla="*/ 0 w 15"/>
                  <a:gd name="T13" fmla="*/ 0 h 10"/>
                  <a:gd name="T14" fmla="*/ 0 w 15"/>
                  <a:gd name="T15" fmla="*/ 0 h 10"/>
                  <a:gd name="T16" fmla="*/ 0 w 15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0">
                    <a:moveTo>
                      <a:pt x="15" y="8"/>
                    </a:move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0" y="0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E137D98B-821A-FB45-9217-C08AA0733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28"/>
                <a:ext cx="0" cy="144"/>
              </a:xfrm>
              <a:custGeom>
                <a:avLst/>
                <a:gdLst>
                  <a:gd name="T0" fmla="*/ 0 w 41"/>
                  <a:gd name="T1" fmla="*/ 0 h 36"/>
                  <a:gd name="T2" fmla="*/ 0 w 41"/>
                  <a:gd name="T3" fmla="*/ 0 h 36"/>
                  <a:gd name="T4" fmla="*/ 0 w 41"/>
                  <a:gd name="T5" fmla="*/ 0 h 36"/>
                  <a:gd name="T6" fmla="*/ 0 w 41"/>
                  <a:gd name="T7" fmla="*/ 0 h 36"/>
                  <a:gd name="T8" fmla="*/ 0 w 4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0" y="21"/>
                    </a:moveTo>
                    <a:lnTo>
                      <a:pt x="31" y="36"/>
                    </a:lnTo>
                    <a:lnTo>
                      <a:pt x="41" y="15"/>
                    </a:lnTo>
                    <a:lnTo>
                      <a:pt x="9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FE32FF85-4E58-E44E-A2B1-E6CC9F4B0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528"/>
                <a:ext cx="0" cy="144"/>
              </a:xfrm>
              <a:custGeom>
                <a:avLst/>
                <a:gdLst>
                  <a:gd name="T0" fmla="*/ 0 w 34"/>
                  <a:gd name="T1" fmla="*/ 0 h 15"/>
                  <a:gd name="T2" fmla="*/ 0 w 34"/>
                  <a:gd name="T3" fmla="*/ 0 h 15"/>
                  <a:gd name="T4" fmla="*/ 0 w 34"/>
                  <a:gd name="T5" fmla="*/ 0 h 15"/>
                  <a:gd name="T6" fmla="*/ 0 w 34"/>
                  <a:gd name="T7" fmla="*/ 0 h 15"/>
                  <a:gd name="T8" fmla="*/ 0 w 3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5">
                    <a:moveTo>
                      <a:pt x="34" y="10"/>
                    </a:moveTo>
                    <a:lnTo>
                      <a:pt x="1" y="0"/>
                    </a:lnTo>
                    <a:lnTo>
                      <a:pt x="0" y="5"/>
                    </a:lnTo>
                    <a:lnTo>
                      <a:pt x="33" y="15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B5906C88-8148-B44D-8FDE-65157BA4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2529"/>
                <a:ext cx="0" cy="144"/>
              </a:xfrm>
              <a:custGeom>
                <a:avLst/>
                <a:gdLst>
                  <a:gd name="T0" fmla="*/ 0 w 17"/>
                  <a:gd name="T1" fmla="*/ 0 h 8"/>
                  <a:gd name="T2" fmla="*/ 0 w 17"/>
                  <a:gd name="T3" fmla="*/ 0 h 8"/>
                  <a:gd name="T4" fmla="*/ 0 w 17"/>
                  <a:gd name="T5" fmla="*/ 0 h 8"/>
                  <a:gd name="T6" fmla="*/ 0 w 17"/>
                  <a:gd name="T7" fmla="*/ 0 h 8"/>
                  <a:gd name="T8" fmla="*/ 0 w 17"/>
                  <a:gd name="T9" fmla="*/ 0 h 8"/>
                  <a:gd name="T10" fmla="*/ 0 w 17"/>
                  <a:gd name="T11" fmla="*/ 0 h 8"/>
                  <a:gd name="T12" fmla="*/ 0 w 17"/>
                  <a:gd name="T13" fmla="*/ 0 h 8"/>
                  <a:gd name="T14" fmla="*/ 0 w 17"/>
                  <a:gd name="T15" fmla="*/ 0 h 8"/>
                  <a:gd name="T16" fmla="*/ 0 w 17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8">
                    <a:moveTo>
                      <a:pt x="17" y="3"/>
                    </a:moveTo>
                    <a:lnTo>
                      <a:pt x="17" y="4"/>
                    </a:lnTo>
                    <a:lnTo>
                      <a:pt x="17" y="5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6438242-E040-EE40-A089-81AEBBD9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519"/>
                <a:ext cx="0" cy="144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59">
                    <a:moveTo>
                      <a:pt x="0" y="54"/>
                    </a:moveTo>
                    <a:lnTo>
                      <a:pt x="34" y="59"/>
                    </a:lnTo>
                    <a:lnTo>
                      <a:pt x="43" y="5"/>
                    </a:lnTo>
                    <a:lnTo>
                      <a:pt x="9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868F3DE-F6F2-E14E-8BA9-FEA0B1134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2512"/>
                <a:ext cx="0" cy="144"/>
              </a:xfrm>
              <a:custGeom>
                <a:avLst/>
                <a:gdLst>
                  <a:gd name="T0" fmla="*/ 0 w 40"/>
                  <a:gd name="T1" fmla="*/ 0 h 40"/>
                  <a:gd name="T2" fmla="*/ 0 w 40"/>
                  <a:gd name="T3" fmla="*/ 0 h 40"/>
                  <a:gd name="T4" fmla="*/ 0 w 40"/>
                  <a:gd name="T5" fmla="*/ 0 h 40"/>
                  <a:gd name="T6" fmla="*/ 0 w 40"/>
                  <a:gd name="T7" fmla="*/ 0 h 40"/>
                  <a:gd name="T8" fmla="*/ 0 w 4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0" y="35"/>
                    </a:moveTo>
                    <a:lnTo>
                      <a:pt x="34" y="40"/>
                    </a:lnTo>
                    <a:lnTo>
                      <a:pt x="40" y="5"/>
                    </a:lnTo>
                    <a:lnTo>
                      <a:pt x="6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C2E2EBB1-58FA-444F-BF5B-6154ECF6C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2511"/>
                <a:ext cx="0" cy="144"/>
              </a:xfrm>
              <a:custGeom>
                <a:avLst/>
                <a:gdLst>
                  <a:gd name="T0" fmla="*/ 0 w 34"/>
                  <a:gd name="T1" fmla="*/ 0 h 20"/>
                  <a:gd name="T2" fmla="*/ 0 w 34"/>
                  <a:gd name="T3" fmla="*/ 0 h 20"/>
                  <a:gd name="T4" fmla="*/ 0 w 34"/>
                  <a:gd name="T5" fmla="*/ 0 h 20"/>
                  <a:gd name="T6" fmla="*/ 0 w 34"/>
                  <a:gd name="T7" fmla="*/ 0 h 20"/>
                  <a:gd name="T8" fmla="*/ 0 w 34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30" y="0"/>
                    </a:moveTo>
                    <a:lnTo>
                      <a:pt x="0" y="7"/>
                    </a:lnTo>
                    <a:lnTo>
                      <a:pt x="3" y="20"/>
                    </a:lnTo>
                    <a:lnTo>
                      <a:pt x="34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93973442-A01A-6541-B9F2-D83AA3BC7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3" y="2511"/>
                <a:ext cx="0" cy="144"/>
              </a:xfrm>
              <a:custGeom>
                <a:avLst/>
                <a:gdLst>
                  <a:gd name="T0" fmla="*/ 0 w 17"/>
                  <a:gd name="T1" fmla="*/ 0 h 12"/>
                  <a:gd name="T2" fmla="*/ 0 w 17"/>
                  <a:gd name="T3" fmla="*/ 0 h 12"/>
                  <a:gd name="T4" fmla="*/ 0 w 17"/>
                  <a:gd name="T5" fmla="*/ 0 h 12"/>
                  <a:gd name="T6" fmla="*/ 0 w 17"/>
                  <a:gd name="T7" fmla="*/ 0 h 12"/>
                  <a:gd name="T8" fmla="*/ 0 w 17"/>
                  <a:gd name="T9" fmla="*/ 0 h 12"/>
                  <a:gd name="T10" fmla="*/ 0 w 17"/>
                  <a:gd name="T11" fmla="*/ 0 h 12"/>
                  <a:gd name="T12" fmla="*/ 0 w 17"/>
                  <a:gd name="T13" fmla="*/ 0 h 12"/>
                  <a:gd name="T14" fmla="*/ 0 w 17"/>
                  <a:gd name="T15" fmla="*/ 0 h 12"/>
                  <a:gd name="T16" fmla="*/ 0 w 17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2">
                    <a:moveTo>
                      <a:pt x="13" y="0"/>
                    </a:moveTo>
                    <a:lnTo>
                      <a:pt x="14" y="2"/>
                    </a:lnTo>
                    <a:lnTo>
                      <a:pt x="15" y="4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0" y="1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58D70EB2-7834-5B4E-A11D-4676C38A2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508"/>
                <a:ext cx="0" cy="144"/>
              </a:xfrm>
              <a:custGeom>
                <a:avLst/>
                <a:gdLst>
                  <a:gd name="T0" fmla="*/ 0 w 41"/>
                  <a:gd name="T1" fmla="*/ 0 h 40"/>
                  <a:gd name="T2" fmla="*/ 0 w 41"/>
                  <a:gd name="T3" fmla="*/ 0 h 40"/>
                  <a:gd name="T4" fmla="*/ 0 w 41"/>
                  <a:gd name="T5" fmla="*/ 0 h 40"/>
                  <a:gd name="T6" fmla="*/ 0 w 41"/>
                  <a:gd name="T7" fmla="*/ 0 h 40"/>
                  <a:gd name="T8" fmla="*/ 0 w 41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14" y="40"/>
                    </a:moveTo>
                    <a:lnTo>
                      <a:pt x="41" y="20"/>
                    </a:lnTo>
                    <a:lnTo>
                      <a:pt x="27" y="0"/>
                    </a:lnTo>
                    <a:lnTo>
                      <a:pt x="0" y="20"/>
                    </a:lnTo>
                    <a:lnTo>
                      <a:pt x="14" y="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220EAF09-E977-B646-AB7C-9A0172802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508"/>
                <a:ext cx="0" cy="144"/>
              </a:xfrm>
              <a:custGeom>
                <a:avLst/>
                <a:gdLst>
                  <a:gd name="T0" fmla="*/ 0 w 29"/>
                  <a:gd name="T1" fmla="*/ 0 h 20"/>
                  <a:gd name="T2" fmla="*/ 0 w 29"/>
                  <a:gd name="T3" fmla="*/ 0 h 20"/>
                  <a:gd name="T4" fmla="*/ 0 w 29"/>
                  <a:gd name="T5" fmla="*/ 0 h 20"/>
                  <a:gd name="T6" fmla="*/ 0 w 29"/>
                  <a:gd name="T7" fmla="*/ 0 h 20"/>
                  <a:gd name="T8" fmla="*/ 0 w 29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0">
                    <a:moveTo>
                      <a:pt x="0" y="19"/>
                    </a:moveTo>
                    <a:lnTo>
                      <a:pt x="28" y="0"/>
                    </a:lnTo>
                    <a:lnTo>
                      <a:pt x="29" y="1"/>
                    </a:lnTo>
                    <a:lnTo>
                      <a:pt x="1" y="2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1D1D2440-A745-A247-B45B-B61E8C1B8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510"/>
                <a:ext cx="0" cy="144"/>
              </a:xfrm>
              <a:custGeom>
                <a:avLst/>
                <a:gdLst>
                  <a:gd name="T0" fmla="*/ 0 w 14"/>
                  <a:gd name="T1" fmla="*/ 0 h 10"/>
                  <a:gd name="T2" fmla="*/ 0 w 14"/>
                  <a:gd name="T3" fmla="*/ 0 h 10"/>
                  <a:gd name="T4" fmla="*/ 0 w 14"/>
                  <a:gd name="T5" fmla="*/ 0 h 10"/>
                  <a:gd name="T6" fmla="*/ 0 w 14"/>
                  <a:gd name="T7" fmla="*/ 0 h 10"/>
                  <a:gd name="T8" fmla="*/ 0 w 14"/>
                  <a:gd name="T9" fmla="*/ 0 h 10"/>
                  <a:gd name="T10" fmla="*/ 0 w 14"/>
                  <a:gd name="T11" fmla="*/ 0 h 10"/>
                  <a:gd name="T12" fmla="*/ 0 w 14"/>
                  <a:gd name="T13" fmla="*/ 0 h 10"/>
                  <a:gd name="T14" fmla="*/ 0 w 14"/>
                  <a:gd name="T15" fmla="*/ 0 h 10"/>
                  <a:gd name="T16" fmla="*/ 0 w 14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1" y="10"/>
                    </a:moveTo>
                    <a:lnTo>
                      <a:pt x="1" y="10"/>
                    </a:lnTo>
                    <a:lnTo>
                      <a:pt x="0" y="9"/>
                    </a:lnTo>
                    <a:lnTo>
                      <a:pt x="14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59DB321B-DDA1-944B-BB7B-02D10573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03"/>
                <a:ext cx="0" cy="144"/>
              </a:xfrm>
              <a:custGeom>
                <a:avLst/>
                <a:gdLst>
                  <a:gd name="T0" fmla="*/ 0 w 44"/>
                  <a:gd name="T1" fmla="*/ 0 h 45"/>
                  <a:gd name="T2" fmla="*/ 0 w 44"/>
                  <a:gd name="T3" fmla="*/ 0 h 45"/>
                  <a:gd name="T4" fmla="*/ 0 w 44"/>
                  <a:gd name="T5" fmla="*/ 0 h 45"/>
                  <a:gd name="T6" fmla="*/ 0 w 44"/>
                  <a:gd name="T7" fmla="*/ 0 h 45"/>
                  <a:gd name="T8" fmla="*/ 0 w 44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15" y="45"/>
                    </a:moveTo>
                    <a:lnTo>
                      <a:pt x="44" y="27"/>
                    </a:lnTo>
                    <a:lnTo>
                      <a:pt x="29" y="0"/>
                    </a:lnTo>
                    <a:lnTo>
                      <a:pt x="0" y="17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FD542E01-698E-A044-9191-EDF26B941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" y="2494"/>
                <a:ext cx="0" cy="144"/>
              </a:xfrm>
              <a:custGeom>
                <a:avLst/>
                <a:gdLst>
                  <a:gd name="T0" fmla="*/ 0 w 57"/>
                  <a:gd name="T1" fmla="*/ 0 h 64"/>
                  <a:gd name="T2" fmla="*/ 0 w 57"/>
                  <a:gd name="T3" fmla="*/ 0 h 64"/>
                  <a:gd name="T4" fmla="*/ 0 w 57"/>
                  <a:gd name="T5" fmla="*/ 0 h 64"/>
                  <a:gd name="T6" fmla="*/ 0 w 57"/>
                  <a:gd name="T7" fmla="*/ 0 h 64"/>
                  <a:gd name="T8" fmla="*/ 0 w 57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4">
                    <a:moveTo>
                      <a:pt x="28" y="64"/>
                    </a:moveTo>
                    <a:lnTo>
                      <a:pt x="57" y="47"/>
                    </a:lnTo>
                    <a:lnTo>
                      <a:pt x="29" y="0"/>
                    </a:lnTo>
                    <a:lnTo>
                      <a:pt x="0" y="17"/>
                    </a:lnTo>
                    <a:lnTo>
                      <a:pt x="28" y="6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B56327A3-F103-9041-826B-684CCE224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494"/>
                <a:ext cx="0" cy="144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0 h 17"/>
                  <a:gd name="T4" fmla="*/ 0 w 34"/>
                  <a:gd name="T5" fmla="*/ 0 h 17"/>
                  <a:gd name="T6" fmla="*/ 0 w 34"/>
                  <a:gd name="T7" fmla="*/ 0 h 17"/>
                  <a:gd name="T8" fmla="*/ 0 w 3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7">
                    <a:moveTo>
                      <a:pt x="0" y="11"/>
                    </a:moveTo>
                    <a:lnTo>
                      <a:pt x="31" y="0"/>
                    </a:lnTo>
                    <a:lnTo>
                      <a:pt x="34" y="6"/>
                    </a:lnTo>
                    <a:lnTo>
                      <a:pt x="2" y="1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310F1643-32C7-304F-B66A-3DAF08335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496"/>
                <a:ext cx="0" cy="144"/>
              </a:xfrm>
              <a:custGeom>
                <a:avLst/>
                <a:gdLst>
                  <a:gd name="T0" fmla="*/ 0 w 17"/>
                  <a:gd name="T1" fmla="*/ 0 h 9"/>
                  <a:gd name="T2" fmla="*/ 0 w 17"/>
                  <a:gd name="T3" fmla="*/ 0 h 9"/>
                  <a:gd name="T4" fmla="*/ 0 w 17"/>
                  <a:gd name="T5" fmla="*/ 0 h 9"/>
                  <a:gd name="T6" fmla="*/ 0 w 17"/>
                  <a:gd name="T7" fmla="*/ 0 h 9"/>
                  <a:gd name="T8" fmla="*/ 0 w 17"/>
                  <a:gd name="T9" fmla="*/ 0 h 9"/>
                  <a:gd name="T10" fmla="*/ 0 w 17"/>
                  <a:gd name="T11" fmla="*/ 0 h 9"/>
                  <a:gd name="T12" fmla="*/ 0 w 17"/>
                  <a:gd name="T13" fmla="*/ 0 h 9"/>
                  <a:gd name="T14" fmla="*/ 0 w 17"/>
                  <a:gd name="T15" fmla="*/ 0 h 9"/>
                  <a:gd name="T16" fmla="*/ 0 w 1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9">
                    <a:moveTo>
                      <a:pt x="2" y="9"/>
                    </a:moveTo>
                    <a:lnTo>
                      <a:pt x="2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7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336C651-B922-794E-BEAC-0582169E5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490"/>
                <a:ext cx="0" cy="144"/>
              </a:xfrm>
              <a:custGeom>
                <a:avLst/>
                <a:gdLst>
                  <a:gd name="T0" fmla="*/ 0 w 39"/>
                  <a:gd name="T1" fmla="*/ 0 h 39"/>
                  <a:gd name="T2" fmla="*/ 0 w 39"/>
                  <a:gd name="T3" fmla="*/ 0 h 39"/>
                  <a:gd name="T4" fmla="*/ 0 w 39"/>
                  <a:gd name="T5" fmla="*/ 0 h 39"/>
                  <a:gd name="T6" fmla="*/ 0 w 39"/>
                  <a:gd name="T7" fmla="*/ 0 h 39"/>
                  <a:gd name="T8" fmla="*/ 0 w 39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5" y="39"/>
                    </a:moveTo>
                    <a:lnTo>
                      <a:pt x="39" y="34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D48A1B3B-EBAC-BD4D-B19E-76666845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488"/>
                <a:ext cx="0" cy="144"/>
              </a:xfrm>
              <a:custGeom>
                <a:avLst/>
                <a:gdLst>
                  <a:gd name="T0" fmla="*/ 0 w 34"/>
                  <a:gd name="T1" fmla="*/ 0 h 13"/>
                  <a:gd name="T2" fmla="*/ 0 w 34"/>
                  <a:gd name="T3" fmla="*/ 0 h 13"/>
                  <a:gd name="T4" fmla="*/ 0 w 34"/>
                  <a:gd name="T5" fmla="*/ 0 h 13"/>
                  <a:gd name="T6" fmla="*/ 0 w 34"/>
                  <a:gd name="T7" fmla="*/ 0 h 13"/>
                  <a:gd name="T8" fmla="*/ 0 w 34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3">
                    <a:moveTo>
                      <a:pt x="1" y="0"/>
                    </a:moveTo>
                    <a:lnTo>
                      <a:pt x="0" y="9"/>
                    </a:lnTo>
                    <a:lnTo>
                      <a:pt x="33" y="13"/>
                    </a:lnTo>
                    <a:lnTo>
                      <a:pt x="34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327D3BB4-261C-FD42-83E6-84572EF7C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487"/>
                <a:ext cx="0" cy="144"/>
              </a:xfrm>
              <a:custGeom>
                <a:avLst/>
                <a:gdLst>
                  <a:gd name="T0" fmla="*/ 0 w 33"/>
                  <a:gd name="T1" fmla="*/ 0 h 18"/>
                  <a:gd name="T2" fmla="*/ 0 w 33"/>
                  <a:gd name="T3" fmla="*/ 0 h 18"/>
                  <a:gd name="T4" fmla="*/ 0 w 33"/>
                  <a:gd name="T5" fmla="*/ 0 h 18"/>
                  <a:gd name="T6" fmla="*/ 0 w 33"/>
                  <a:gd name="T7" fmla="*/ 0 h 18"/>
                  <a:gd name="T8" fmla="*/ 0 w 33"/>
                  <a:gd name="T9" fmla="*/ 0 h 18"/>
                  <a:gd name="T10" fmla="*/ 0 w 33"/>
                  <a:gd name="T11" fmla="*/ 0 h 18"/>
                  <a:gd name="T12" fmla="*/ 0 w 33"/>
                  <a:gd name="T13" fmla="*/ 0 h 18"/>
                  <a:gd name="T14" fmla="*/ 0 w 33"/>
                  <a:gd name="T15" fmla="*/ 0 h 18"/>
                  <a:gd name="T16" fmla="*/ 0 w 33"/>
                  <a:gd name="T17" fmla="*/ 0 h 18"/>
                  <a:gd name="T18" fmla="*/ 0 w 33"/>
                  <a:gd name="T19" fmla="*/ 0 h 18"/>
                  <a:gd name="T20" fmla="*/ 0 w 33"/>
                  <a:gd name="T21" fmla="*/ 0 h 18"/>
                  <a:gd name="T22" fmla="*/ 0 w 33"/>
                  <a:gd name="T23" fmla="*/ 0 h 18"/>
                  <a:gd name="T24" fmla="*/ 0 w 33"/>
                  <a:gd name="T25" fmla="*/ 0 h 18"/>
                  <a:gd name="T26" fmla="*/ 0 w 33"/>
                  <a:gd name="T27" fmla="*/ 0 h 18"/>
                  <a:gd name="T28" fmla="*/ 0 w 33"/>
                  <a:gd name="T29" fmla="*/ 0 h 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18">
                    <a:moveTo>
                      <a:pt x="0" y="11"/>
                    </a:moveTo>
                    <a:lnTo>
                      <a:pt x="1" y="8"/>
                    </a:lnTo>
                    <a:lnTo>
                      <a:pt x="4" y="5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3"/>
                    </a:lnTo>
                    <a:lnTo>
                      <a:pt x="28" y="5"/>
                    </a:lnTo>
                    <a:lnTo>
                      <a:pt x="31" y="8"/>
                    </a:lnTo>
                    <a:lnTo>
                      <a:pt x="32" y="11"/>
                    </a:lnTo>
                    <a:lnTo>
                      <a:pt x="33" y="15"/>
                    </a:lnTo>
                    <a:lnTo>
                      <a:pt x="16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55C82E9B-4D9F-2A44-AC87-BC306291E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2488"/>
                <a:ext cx="0" cy="144"/>
              </a:xfrm>
              <a:custGeom>
                <a:avLst/>
                <a:gdLst>
                  <a:gd name="T0" fmla="*/ 0 w 41"/>
                  <a:gd name="T1" fmla="*/ 0 h 40"/>
                  <a:gd name="T2" fmla="*/ 0 w 41"/>
                  <a:gd name="T3" fmla="*/ 0 h 40"/>
                  <a:gd name="T4" fmla="*/ 0 w 41"/>
                  <a:gd name="T5" fmla="*/ 0 h 40"/>
                  <a:gd name="T6" fmla="*/ 0 w 41"/>
                  <a:gd name="T7" fmla="*/ 0 h 40"/>
                  <a:gd name="T8" fmla="*/ 0 w 41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41" y="13"/>
                    </a:moveTo>
                    <a:lnTo>
                      <a:pt x="9" y="0"/>
                    </a:lnTo>
                    <a:lnTo>
                      <a:pt x="0" y="28"/>
                    </a:lnTo>
                    <a:lnTo>
                      <a:pt x="31" y="40"/>
                    </a:lnTo>
                    <a:lnTo>
                      <a:pt x="41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576CE57A-365B-984F-BE49-4E9AB8CFA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493"/>
                <a:ext cx="0" cy="144"/>
              </a:xfrm>
              <a:custGeom>
                <a:avLst/>
                <a:gdLst>
                  <a:gd name="T0" fmla="*/ 0 w 34"/>
                  <a:gd name="T1" fmla="*/ 0 h 12"/>
                  <a:gd name="T2" fmla="*/ 0 w 34"/>
                  <a:gd name="T3" fmla="*/ 0 h 12"/>
                  <a:gd name="T4" fmla="*/ 0 w 34"/>
                  <a:gd name="T5" fmla="*/ 0 h 12"/>
                  <a:gd name="T6" fmla="*/ 0 w 34"/>
                  <a:gd name="T7" fmla="*/ 0 h 12"/>
                  <a:gd name="T8" fmla="*/ 0 w 34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2">
                    <a:moveTo>
                      <a:pt x="0" y="6"/>
                    </a:moveTo>
                    <a:lnTo>
                      <a:pt x="33" y="12"/>
                    </a:lnTo>
                    <a:lnTo>
                      <a:pt x="34" y="6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98C83E0E-1B24-FD4E-B5C4-344E240F9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493"/>
                <a:ext cx="0" cy="144"/>
              </a:xfrm>
              <a:custGeom>
                <a:avLst/>
                <a:gdLst>
                  <a:gd name="T0" fmla="*/ 0 w 17"/>
                  <a:gd name="T1" fmla="*/ 0 h 6"/>
                  <a:gd name="T2" fmla="*/ 0 w 17"/>
                  <a:gd name="T3" fmla="*/ 0 h 6"/>
                  <a:gd name="T4" fmla="*/ 0 w 17"/>
                  <a:gd name="T5" fmla="*/ 0 h 6"/>
                  <a:gd name="T6" fmla="*/ 0 w 17"/>
                  <a:gd name="T7" fmla="*/ 0 h 6"/>
                  <a:gd name="T8" fmla="*/ 0 w 17"/>
                  <a:gd name="T9" fmla="*/ 0 h 6"/>
                  <a:gd name="T10" fmla="*/ 0 w 17"/>
                  <a:gd name="T11" fmla="*/ 0 h 6"/>
                  <a:gd name="T12" fmla="*/ 0 w 17"/>
                  <a:gd name="T13" fmla="*/ 0 h 6"/>
                  <a:gd name="T14" fmla="*/ 0 w 17"/>
                  <a:gd name="T15" fmla="*/ 0 h 6"/>
                  <a:gd name="T16" fmla="*/ 0 w 17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6">
                    <a:moveTo>
                      <a:pt x="0" y="6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E998CF9A-A66E-5D47-B91E-2347B6034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495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3" y="1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34" y="5"/>
                    </a:lnTo>
                    <a:lnTo>
                      <a:pt x="33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A2786E3E-880D-F849-909C-7AB58D4B3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" y="2496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lnTo>
                      <a:pt x="17" y="2"/>
                    </a:lnTo>
                    <a:lnTo>
                      <a:pt x="17" y="3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1806281-D31F-484B-B17F-05265228C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06"/>
                <a:ext cx="371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Ing.</a:t>
                </a:r>
                <a:endParaRPr lang="en-US" sz="1600" u="sng"/>
              </a:p>
            </p:txBody>
          </p:sp>
          <p:sp>
            <p:nvSpPr>
              <p:cNvPr id="143" name="Line 142">
                <a:extLst>
                  <a:ext uri="{FF2B5EF4-FFF2-40B4-BE49-F238E27FC236}">
                    <a16:creationId xmlns:a16="http://schemas.microsoft.com/office/drawing/2014/main" id="{904241C9-2C70-694F-959D-6ED5DC78A1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03" y="3204"/>
                <a:ext cx="380" cy="132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176BFF0-F7F1-8E48-BD12-76AA4F05D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684"/>
                <a:ext cx="0" cy="202"/>
              </a:xfrm>
              <a:prstGeom prst="ellips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45" name="Line 144">
                <a:extLst>
                  <a:ext uri="{FF2B5EF4-FFF2-40B4-BE49-F238E27FC236}">
                    <a16:creationId xmlns:a16="http://schemas.microsoft.com/office/drawing/2014/main" id="{D1A9E09F-8C85-8643-92D8-76D795955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8" y="1673"/>
                <a:ext cx="16" cy="17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3D1DBB88-772E-2140-9FAA-0E80C8B3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1670"/>
                <a:ext cx="0" cy="144"/>
              </a:xfrm>
              <a:custGeom>
                <a:avLst/>
                <a:gdLst>
                  <a:gd name="T0" fmla="*/ 0 w 142"/>
                  <a:gd name="T1" fmla="*/ 0 h 136"/>
                  <a:gd name="T2" fmla="*/ 0 w 142"/>
                  <a:gd name="T3" fmla="*/ 0 h 136"/>
                  <a:gd name="T4" fmla="*/ 0 w 142"/>
                  <a:gd name="T5" fmla="*/ 1 h 136"/>
                  <a:gd name="T6" fmla="*/ 0 w 142"/>
                  <a:gd name="T7" fmla="*/ 1 h 136"/>
                  <a:gd name="T8" fmla="*/ 0 w 142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" h="136">
                    <a:moveTo>
                      <a:pt x="142" y="42"/>
                    </a:moveTo>
                    <a:lnTo>
                      <a:pt x="108" y="0"/>
                    </a:lnTo>
                    <a:lnTo>
                      <a:pt x="0" y="93"/>
                    </a:lnTo>
                    <a:lnTo>
                      <a:pt x="33" y="136"/>
                    </a:lnTo>
                    <a:lnTo>
                      <a:pt x="142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7" name="Line 146">
                <a:extLst>
                  <a:ext uri="{FF2B5EF4-FFF2-40B4-BE49-F238E27FC236}">
                    <a16:creationId xmlns:a16="http://schemas.microsoft.com/office/drawing/2014/main" id="{0B9A79B8-C724-5245-A0ED-E104F7758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7" y="1690"/>
                <a:ext cx="21" cy="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9707BCDF-13F4-864B-83D5-5E0FC937C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1687"/>
                <a:ext cx="0" cy="144"/>
              </a:xfrm>
              <a:custGeom>
                <a:avLst/>
                <a:gdLst>
                  <a:gd name="T0" fmla="*/ 0 w 155"/>
                  <a:gd name="T1" fmla="*/ 0 h 95"/>
                  <a:gd name="T2" fmla="*/ 0 w 155"/>
                  <a:gd name="T3" fmla="*/ 0 h 95"/>
                  <a:gd name="T4" fmla="*/ 1 w 155"/>
                  <a:gd name="T5" fmla="*/ 1 h 95"/>
                  <a:gd name="T6" fmla="*/ 1 w 155"/>
                  <a:gd name="T7" fmla="*/ 0 h 95"/>
                  <a:gd name="T8" fmla="*/ 0 w 155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5" h="95">
                    <a:moveTo>
                      <a:pt x="15" y="0"/>
                    </a:moveTo>
                    <a:lnTo>
                      <a:pt x="0" y="52"/>
                    </a:lnTo>
                    <a:lnTo>
                      <a:pt x="141" y="95"/>
                    </a:lnTo>
                    <a:lnTo>
                      <a:pt x="155" y="4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46A6AE39-8683-D941-9DFE-6D4E401DE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754"/>
                <a:ext cx="0" cy="144"/>
              </a:xfrm>
              <a:custGeom>
                <a:avLst/>
                <a:gdLst>
                  <a:gd name="T0" fmla="*/ 1 w 152"/>
                  <a:gd name="T1" fmla="*/ 0 h 72"/>
                  <a:gd name="T2" fmla="*/ 1 w 152"/>
                  <a:gd name="T3" fmla="*/ 0 h 72"/>
                  <a:gd name="T4" fmla="*/ 0 w 152"/>
                  <a:gd name="T5" fmla="*/ 0 h 72"/>
                  <a:gd name="T6" fmla="*/ 0 w 152"/>
                  <a:gd name="T7" fmla="*/ 0 h 72"/>
                  <a:gd name="T8" fmla="*/ 1 w 15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72">
                    <a:moveTo>
                      <a:pt x="145" y="72"/>
                    </a:moveTo>
                    <a:lnTo>
                      <a:pt x="152" y="18"/>
                    </a:lnTo>
                    <a:lnTo>
                      <a:pt x="7" y="0"/>
                    </a:lnTo>
                    <a:lnTo>
                      <a:pt x="0" y="55"/>
                    </a:lnTo>
                    <a:lnTo>
                      <a:pt x="145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0" name="Line 149">
                <a:extLst>
                  <a:ext uri="{FF2B5EF4-FFF2-40B4-BE49-F238E27FC236}">
                    <a16:creationId xmlns:a16="http://schemas.microsoft.com/office/drawing/2014/main" id="{6EFC56D2-65D9-9345-AD3D-81340A644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65" y="1765"/>
                <a:ext cx="20" cy="1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0D5D6C95-E94F-AA44-A4BD-CF7CCA39D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1761"/>
                <a:ext cx="0" cy="144"/>
              </a:xfrm>
              <a:custGeom>
                <a:avLst/>
                <a:gdLst>
                  <a:gd name="T0" fmla="*/ 1 w 155"/>
                  <a:gd name="T1" fmla="*/ 0 h 128"/>
                  <a:gd name="T2" fmla="*/ 0 w 155"/>
                  <a:gd name="T3" fmla="*/ 0 h 128"/>
                  <a:gd name="T4" fmla="*/ 0 w 155"/>
                  <a:gd name="T5" fmla="*/ 1 h 128"/>
                  <a:gd name="T6" fmla="*/ 0 w 155"/>
                  <a:gd name="T7" fmla="*/ 1 h 128"/>
                  <a:gd name="T8" fmla="*/ 1 w 155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5" h="128">
                    <a:moveTo>
                      <a:pt x="155" y="47"/>
                    </a:moveTo>
                    <a:lnTo>
                      <a:pt x="126" y="0"/>
                    </a:lnTo>
                    <a:lnTo>
                      <a:pt x="0" y="81"/>
                    </a:lnTo>
                    <a:lnTo>
                      <a:pt x="29" y="128"/>
                    </a:lnTo>
                    <a:lnTo>
                      <a:pt x="155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791D0ED9-BAB0-304F-8C8B-DFB4A2DCF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2569"/>
                <a:ext cx="0" cy="144"/>
              </a:xfrm>
              <a:custGeom>
                <a:avLst/>
                <a:gdLst>
                  <a:gd name="T0" fmla="*/ 0 w 2394"/>
                  <a:gd name="T1" fmla="*/ 0 h 560"/>
                  <a:gd name="T2" fmla="*/ 1 w 2394"/>
                  <a:gd name="T3" fmla="*/ 2 h 560"/>
                  <a:gd name="T4" fmla="*/ 3 w 2394"/>
                  <a:gd name="T5" fmla="*/ 3 h 560"/>
                  <a:gd name="T6" fmla="*/ 6 w 2394"/>
                  <a:gd name="T7" fmla="*/ 3 h 560"/>
                  <a:gd name="T8" fmla="*/ 8 w 2394"/>
                  <a:gd name="T9" fmla="*/ 2 h 560"/>
                  <a:gd name="T10" fmla="*/ 9 w 2394"/>
                  <a:gd name="T11" fmla="*/ 0 h 560"/>
                  <a:gd name="T12" fmla="*/ 0 w 2394"/>
                  <a:gd name="T13" fmla="*/ 0 h 5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4" h="560">
                    <a:moveTo>
                      <a:pt x="0" y="0"/>
                    </a:moveTo>
                    <a:lnTo>
                      <a:pt x="326" y="336"/>
                    </a:lnTo>
                    <a:lnTo>
                      <a:pt x="762" y="560"/>
                    </a:lnTo>
                    <a:lnTo>
                      <a:pt x="1522" y="560"/>
                    </a:lnTo>
                    <a:lnTo>
                      <a:pt x="2067" y="336"/>
                    </a:lnTo>
                    <a:lnTo>
                      <a:pt x="2394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EC08F452-096D-3749-BC61-3691BDC21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622"/>
                <a:ext cx="0" cy="144"/>
              </a:xfrm>
              <a:custGeom>
                <a:avLst/>
                <a:gdLst>
                  <a:gd name="T0" fmla="*/ 0 w 24"/>
                  <a:gd name="T1" fmla="*/ 0 h 33"/>
                  <a:gd name="T2" fmla="*/ 0 w 24"/>
                  <a:gd name="T3" fmla="*/ 0 h 33"/>
                  <a:gd name="T4" fmla="*/ 0 w 24"/>
                  <a:gd name="T5" fmla="*/ 0 h 33"/>
                  <a:gd name="T6" fmla="*/ 0 w 24"/>
                  <a:gd name="T7" fmla="*/ 0 h 33"/>
                  <a:gd name="T8" fmla="*/ 0 w 24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3">
                    <a:moveTo>
                      <a:pt x="5" y="33"/>
                    </a:moveTo>
                    <a:lnTo>
                      <a:pt x="24" y="4"/>
                    </a:lnTo>
                    <a:lnTo>
                      <a:pt x="20" y="0"/>
                    </a:lnTo>
                    <a:lnTo>
                      <a:pt x="0" y="29"/>
                    </a:ln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C5D61E0-DD70-4D49-8342-CBDEE693E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626"/>
                <a:ext cx="0" cy="144"/>
              </a:xfrm>
              <a:custGeom>
                <a:avLst/>
                <a:gdLst>
                  <a:gd name="T0" fmla="*/ 0 w 12"/>
                  <a:gd name="T1" fmla="*/ 0 h 16"/>
                  <a:gd name="T2" fmla="*/ 0 w 12"/>
                  <a:gd name="T3" fmla="*/ 0 h 16"/>
                  <a:gd name="T4" fmla="*/ 0 w 12"/>
                  <a:gd name="T5" fmla="*/ 0 h 16"/>
                  <a:gd name="T6" fmla="*/ 0 w 12"/>
                  <a:gd name="T7" fmla="*/ 0 h 16"/>
                  <a:gd name="T8" fmla="*/ 0 w 12"/>
                  <a:gd name="T9" fmla="*/ 0 h 16"/>
                  <a:gd name="T10" fmla="*/ 0 w 12"/>
                  <a:gd name="T11" fmla="*/ 0 h 16"/>
                  <a:gd name="T12" fmla="*/ 0 w 12"/>
                  <a:gd name="T13" fmla="*/ 0 h 16"/>
                  <a:gd name="T14" fmla="*/ 0 w 12"/>
                  <a:gd name="T15" fmla="*/ 0 h 16"/>
                  <a:gd name="T16" fmla="*/ 0 w 1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5" y="16"/>
                    </a:moveTo>
                    <a:lnTo>
                      <a:pt x="4" y="16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BDB580CB-B9A2-744E-992A-537DC1741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662"/>
                <a:ext cx="0" cy="144"/>
              </a:xfrm>
              <a:custGeom>
                <a:avLst/>
                <a:gdLst>
                  <a:gd name="T0" fmla="*/ 0 w 14"/>
                  <a:gd name="T1" fmla="*/ 0 h 35"/>
                  <a:gd name="T2" fmla="*/ 0 w 14"/>
                  <a:gd name="T3" fmla="*/ 0 h 35"/>
                  <a:gd name="T4" fmla="*/ 0 w 14"/>
                  <a:gd name="T5" fmla="*/ 0 h 35"/>
                  <a:gd name="T6" fmla="*/ 0 w 14"/>
                  <a:gd name="T7" fmla="*/ 0 h 35"/>
                  <a:gd name="T8" fmla="*/ 0 w 1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35">
                    <a:moveTo>
                      <a:pt x="7" y="35"/>
                    </a:moveTo>
                    <a:lnTo>
                      <a:pt x="14" y="1"/>
                    </a:lnTo>
                    <a:lnTo>
                      <a:pt x="7" y="0"/>
                    </a:lnTo>
                    <a:lnTo>
                      <a:pt x="0" y="34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95DD99ED-E3F6-724B-8384-86C87C48B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665"/>
                <a:ext cx="0" cy="144"/>
              </a:xfrm>
              <a:custGeom>
                <a:avLst/>
                <a:gdLst>
                  <a:gd name="T0" fmla="*/ 0 w 7"/>
                  <a:gd name="T1" fmla="*/ 0 h 17"/>
                  <a:gd name="T2" fmla="*/ 0 w 7"/>
                  <a:gd name="T3" fmla="*/ 0 h 17"/>
                  <a:gd name="T4" fmla="*/ 0 w 7"/>
                  <a:gd name="T5" fmla="*/ 0 h 17"/>
                  <a:gd name="T6" fmla="*/ 0 w 7"/>
                  <a:gd name="T7" fmla="*/ 0 h 17"/>
                  <a:gd name="T8" fmla="*/ 0 w 7"/>
                  <a:gd name="T9" fmla="*/ 0 h 17"/>
                  <a:gd name="T10" fmla="*/ 0 w 7"/>
                  <a:gd name="T11" fmla="*/ 0 h 17"/>
                  <a:gd name="T12" fmla="*/ 0 w 7"/>
                  <a:gd name="T13" fmla="*/ 0 h 17"/>
                  <a:gd name="T14" fmla="*/ 0 w 7"/>
                  <a:gd name="T15" fmla="*/ 0 h 17"/>
                  <a:gd name="T16" fmla="*/ 0 w 7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17">
                    <a:moveTo>
                      <a:pt x="7" y="17"/>
                    </a:moveTo>
                    <a:lnTo>
                      <a:pt x="6" y="17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7" y="0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B7EAF8FC-0CA2-6042-A992-3B359D95E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662"/>
                <a:ext cx="0" cy="144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0 h 35"/>
                  <a:gd name="T4" fmla="*/ 0 w 12"/>
                  <a:gd name="T5" fmla="*/ 0 h 35"/>
                  <a:gd name="T6" fmla="*/ 0 w 12"/>
                  <a:gd name="T7" fmla="*/ 0 h 35"/>
                  <a:gd name="T8" fmla="*/ 0 w 1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35">
                    <a:moveTo>
                      <a:pt x="12" y="34"/>
                    </a:moveTo>
                    <a:lnTo>
                      <a:pt x="6" y="0"/>
                    </a:lnTo>
                    <a:lnTo>
                      <a:pt x="0" y="1"/>
                    </a:lnTo>
                    <a:lnTo>
                      <a:pt x="6" y="35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C43284D8-6198-6B41-8767-B2663833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" y="2665"/>
                <a:ext cx="0" cy="144"/>
              </a:xfrm>
              <a:custGeom>
                <a:avLst/>
                <a:gdLst>
                  <a:gd name="T0" fmla="*/ 0 w 6"/>
                  <a:gd name="T1" fmla="*/ 0 h 17"/>
                  <a:gd name="T2" fmla="*/ 0 w 6"/>
                  <a:gd name="T3" fmla="*/ 0 h 17"/>
                  <a:gd name="T4" fmla="*/ 0 w 6"/>
                  <a:gd name="T5" fmla="*/ 0 h 17"/>
                  <a:gd name="T6" fmla="*/ 0 w 6"/>
                  <a:gd name="T7" fmla="*/ 0 h 17"/>
                  <a:gd name="T8" fmla="*/ 0 w 6"/>
                  <a:gd name="T9" fmla="*/ 0 h 17"/>
                  <a:gd name="T10" fmla="*/ 0 w 6"/>
                  <a:gd name="T11" fmla="*/ 0 h 17"/>
                  <a:gd name="T12" fmla="*/ 0 w 6"/>
                  <a:gd name="T13" fmla="*/ 0 h 17"/>
                  <a:gd name="T14" fmla="*/ 0 w 6"/>
                  <a:gd name="T15" fmla="*/ 0 h 17"/>
                  <a:gd name="T16" fmla="*/ 0 w 6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7">
                    <a:moveTo>
                      <a:pt x="6" y="16"/>
                    </a:moveTo>
                    <a:lnTo>
                      <a:pt x="5" y="16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CAE13E13-5EE2-A248-BB09-9486BC19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622"/>
                <a:ext cx="0" cy="144"/>
              </a:xfrm>
              <a:custGeom>
                <a:avLst/>
                <a:gdLst>
                  <a:gd name="T0" fmla="*/ 0 w 24"/>
                  <a:gd name="T1" fmla="*/ 0 h 33"/>
                  <a:gd name="T2" fmla="*/ 0 w 24"/>
                  <a:gd name="T3" fmla="*/ 0 h 33"/>
                  <a:gd name="T4" fmla="*/ 0 w 24"/>
                  <a:gd name="T5" fmla="*/ 0 h 33"/>
                  <a:gd name="T6" fmla="*/ 0 w 24"/>
                  <a:gd name="T7" fmla="*/ 0 h 33"/>
                  <a:gd name="T8" fmla="*/ 0 w 24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3">
                    <a:moveTo>
                      <a:pt x="24" y="29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18" y="33"/>
                    </a:lnTo>
                    <a:lnTo>
                      <a:pt x="24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4E7C4B4C-E1F5-8344-9C7A-B32929CCF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2626"/>
                <a:ext cx="0" cy="144"/>
              </a:xfrm>
              <a:custGeom>
                <a:avLst/>
                <a:gdLst>
                  <a:gd name="T0" fmla="*/ 0 w 12"/>
                  <a:gd name="T1" fmla="*/ 0 h 16"/>
                  <a:gd name="T2" fmla="*/ 0 w 12"/>
                  <a:gd name="T3" fmla="*/ 0 h 16"/>
                  <a:gd name="T4" fmla="*/ 0 w 12"/>
                  <a:gd name="T5" fmla="*/ 0 h 16"/>
                  <a:gd name="T6" fmla="*/ 0 w 12"/>
                  <a:gd name="T7" fmla="*/ 0 h 16"/>
                  <a:gd name="T8" fmla="*/ 0 w 12"/>
                  <a:gd name="T9" fmla="*/ 0 h 16"/>
                  <a:gd name="T10" fmla="*/ 0 w 12"/>
                  <a:gd name="T11" fmla="*/ 0 h 16"/>
                  <a:gd name="T12" fmla="*/ 0 w 12"/>
                  <a:gd name="T13" fmla="*/ 0 h 16"/>
                  <a:gd name="T14" fmla="*/ 0 w 12"/>
                  <a:gd name="T15" fmla="*/ 0 h 16"/>
                  <a:gd name="T16" fmla="*/ 0 w 1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12" y="12"/>
                    </a:moveTo>
                    <a:lnTo>
                      <a:pt x="11" y="13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4F0B7C16-9717-4B4A-AD20-00FF208F7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" y="2563"/>
                <a:ext cx="0" cy="144"/>
              </a:xfrm>
              <a:custGeom>
                <a:avLst/>
                <a:gdLst>
                  <a:gd name="T0" fmla="*/ 0 w 24"/>
                  <a:gd name="T1" fmla="*/ 0 h 35"/>
                  <a:gd name="T2" fmla="*/ 0 w 24"/>
                  <a:gd name="T3" fmla="*/ 0 h 35"/>
                  <a:gd name="T4" fmla="*/ 0 w 24"/>
                  <a:gd name="T5" fmla="*/ 0 h 35"/>
                  <a:gd name="T6" fmla="*/ 0 w 24"/>
                  <a:gd name="T7" fmla="*/ 0 h 35"/>
                  <a:gd name="T8" fmla="*/ 0 w 2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5">
                    <a:moveTo>
                      <a:pt x="12" y="0"/>
                    </a:moveTo>
                    <a:lnTo>
                      <a:pt x="0" y="5"/>
                    </a:lnTo>
                    <a:lnTo>
                      <a:pt x="12" y="35"/>
                    </a:lnTo>
                    <a:lnTo>
                      <a:pt x="24" y="3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DD10DB3-4C1C-E24B-9B7E-821D31333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2563"/>
                <a:ext cx="0" cy="144"/>
              </a:xfrm>
              <a:custGeom>
                <a:avLst/>
                <a:gdLst>
                  <a:gd name="T0" fmla="*/ 0 w 17"/>
                  <a:gd name="T1" fmla="*/ 0 h 30"/>
                  <a:gd name="T2" fmla="*/ 0 w 17"/>
                  <a:gd name="T3" fmla="*/ 0 h 30"/>
                  <a:gd name="T4" fmla="*/ 0 w 17"/>
                  <a:gd name="T5" fmla="*/ 0 h 30"/>
                  <a:gd name="T6" fmla="*/ 0 w 17"/>
                  <a:gd name="T7" fmla="*/ 0 h 30"/>
                  <a:gd name="T8" fmla="*/ 0 w 17"/>
                  <a:gd name="T9" fmla="*/ 0 h 30"/>
                  <a:gd name="T10" fmla="*/ 0 w 17"/>
                  <a:gd name="T11" fmla="*/ 0 h 30"/>
                  <a:gd name="T12" fmla="*/ 0 w 17"/>
                  <a:gd name="T13" fmla="*/ 0 h 30"/>
                  <a:gd name="T14" fmla="*/ 0 w 17"/>
                  <a:gd name="T15" fmla="*/ 0 h 30"/>
                  <a:gd name="T16" fmla="*/ 0 w 17"/>
                  <a:gd name="T17" fmla="*/ 0 h 30"/>
                  <a:gd name="T18" fmla="*/ 0 w 17"/>
                  <a:gd name="T19" fmla="*/ 0 h 30"/>
                  <a:gd name="T20" fmla="*/ 0 w 17"/>
                  <a:gd name="T21" fmla="*/ 0 h 30"/>
                  <a:gd name="T22" fmla="*/ 0 w 17"/>
                  <a:gd name="T23" fmla="*/ 0 h 30"/>
                  <a:gd name="T24" fmla="*/ 0 w 17"/>
                  <a:gd name="T25" fmla="*/ 0 h 30"/>
                  <a:gd name="T26" fmla="*/ 0 w 17"/>
                  <a:gd name="T27" fmla="*/ 0 h 30"/>
                  <a:gd name="T28" fmla="*/ 0 w 17"/>
                  <a:gd name="T29" fmla="*/ 0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30">
                    <a:moveTo>
                      <a:pt x="0" y="0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4" y="8"/>
                    </a:lnTo>
                    <a:lnTo>
                      <a:pt x="16" y="11"/>
                    </a:lnTo>
                    <a:lnTo>
                      <a:pt x="17" y="15"/>
                    </a:lnTo>
                    <a:lnTo>
                      <a:pt x="17" y="19"/>
                    </a:lnTo>
                    <a:lnTo>
                      <a:pt x="17" y="21"/>
                    </a:lnTo>
                    <a:lnTo>
                      <a:pt x="16" y="25"/>
                    </a:lnTo>
                    <a:lnTo>
                      <a:pt x="14" y="28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0A4B8B90-72C6-2D48-AD83-0285A392D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563"/>
                <a:ext cx="0" cy="144"/>
              </a:xfrm>
              <a:custGeom>
                <a:avLst/>
                <a:gdLst>
                  <a:gd name="T0" fmla="*/ 0 w 25"/>
                  <a:gd name="T1" fmla="*/ 0 h 35"/>
                  <a:gd name="T2" fmla="*/ 0 w 25"/>
                  <a:gd name="T3" fmla="*/ 0 h 35"/>
                  <a:gd name="T4" fmla="*/ 0 w 25"/>
                  <a:gd name="T5" fmla="*/ 0 h 35"/>
                  <a:gd name="T6" fmla="*/ 0 w 25"/>
                  <a:gd name="T7" fmla="*/ 0 h 35"/>
                  <a:gd name="T8" fmla="*/ 0 w 2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0" y="30"/>
                    </a:moveTo>
                    <a:lnTo>
                      <a:pt x="13" y="35"/>
                    </a:lnTo>
                    <a:lnTo>
                      <a:pt x="25" y="5"/>
                    </a:lnTo>
                    <a:lnTo>
                      <a:pt x="13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DAFFDA3E-2CD5-C043-96A2-6D67E3E94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563"/>
                <a:ext cx="0" cy="144"/>
              </a:xfrm>
              <a:custGeom>
                <a:avLst/>
                <a:gdLst>
                  <a:gd name="T0" fmla="*/ 0 w 17"/>
                  <a:gd name="T1" fmla="*/ 0 h 30"/>
                  <a:gd name="T2" fmla="*/ 0 w 17"/>
                  <a:gd name="T3" fmla="*/ 0 h 30"/>
                  <a:gd name="T4" fmla="*/ 0 w 17"/>
                  <a:gd name="T5" fmla="*/ 0 h 30"/>
                  <a:gd name="T6" fmla="*/ 0 w 17"/>
                  <a:gd name="T7" fmla="*/ 0 h 30"/>
                  <a:gd name="T8" fmla="*/ 0 w 17"/>
                  <a:gd name="T9" fmla="*/ 0 h 30"/>
                  <a:gd name="T10" fmla="*/ 0 w 17"/>
                  <a:gd name="T11" fmla="*/ 0 h 30"/>
                  <a:gd name="T12" fmla="*/ 0 w 17"/>
                  <a:gd name="T13" fmla="*/ 0 h 30"/>
                  <a:gd name="T14" fmla="*/ 0 w 17"/>
                  <a:gd name="T15" fmla="*/ 0 h 30"/>
                  <a:gd name="T16" fmla="*/ 0 w 17"/>
                  <a:gd name="T17" fmla="*/ 0 h 30"/>
                  <a:gd name="T18" fmla="*/ 0 w 17"/>
                  <a:gd name="T19" fmla="*/ 0 h 30"/>
                  <a:gd name="T20" fmla="*/ 0 w 17"/>
                  <a:gd name="T21" fmla="*/ 0 h 30"/>
                  <a:gd name="T22" fmla="*/ 0 w 17"/>
                  <a:gd name="T23" fmla="*/ 0 h 30"/>
                  <a:gd name="T24" fmla="*/ 0 w 17"/>
                  <a:gd name="T25" fmla="*/ 0 h 30"/>
                  <a:gd name="T26" fmla="*/ 0 w 17"/>
                  <a:gd name="T27" fmla="*/ 0 h 30"/>
                  <a:gd name="T28" fmla="*/ 0 w 17"/>
                  <a:gd name="T29" fmla="*/ 0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30">
                    <a:moveTo>
                      <a:pt x="4" y="30"/>
                    </a:moveTo>
                    <a:lnTo>
                      <a:pt x="2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292146E2-D6E2-9B45-AC93-B6504994C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515"/>
                <a:ext cx="0" cy="144"/>
              </a:xfrm>
              <a:custGeom>
                <a:avLst/>
                <a:gdLst>
                  <a:gd name="T0" fmla="*/ 0 w 75"/>
                  <a:gd name="T1" fmla="*/ 0 h 197"/>
                  <a:gd name="T2" fmla="*/ 0 w 75"/>
                  <a:gd name="T3" fmla="*/ 1 h 197"/>
                  <a:gd name="T4" fmla="*/ 0 w 75"/>
                  <a:gd name="T5" fmla="*/ 1 h 197"/>
                  <a:gd name="T6" fmla="*/ 0 w 75"/>
                  <a:gd name="T7" fmla="*/ 1 h 197"/>
                  <a:gd name="T8" fmla="*/ 0 w 75"/>
                  <a:gd name="T9" fmla="*/ 1 h 197"/>
                  <a:gd name="T10" fmla="*/ 0 w 75"/>
                  <a:gd name="T11" fmla="*/ 1 h 197"/>
                  <a:gd name="T12" fmla="*/ 0 w 75"/>
                  <a:gd name="T13" fmla="*/ 1 h 197"/>
                  <a:gd name="T14" fmla="*/ 0 w 75"/>
                  <a:gd name="T15" fmla="*/ 1 h 197"/>
                  <a:gd name="T16" fmla="*/ 0 w 75"/>
                  <a:gd name="T17" fmla="*/ 1 h 197"/>
                  <a:gd name="T18" fmla="*/ 0 w 75"/>
                  <a:gd name="T19" fmla="*/ 1 h 197"/>
                  <a:gd name="T20" fmla="*/ 0 w 75"/>
                  <a:gd name="T21" fmla="*/ 1 h 197"/>
                  <a:gd name="T22" fmla="*/ 0 w 75"/>
                  <a:gd name="T23" fmla="*/ 1 h 197"/>
                  <a:gd name="T24" fmla="*/ 0 w 75"/>
                  <a:gd name="T25" fmla="*/ 1 h 197"/>
                  <a:gd name="T26" fmla="*/ 0 w 75"/>
                  <a:gd name="T27" fmla="*/ 1 h 197"/>
                  <a:gd name="T28" fmla="*/ 0 w 75"/>
                  <a:gd name="T29" fmla="*/ 1 h 197"/>
                  <a:gd name="T30" fmla="*/ 0 w 75"/>
                  <a:gd name="T31" fmla="*/ 1 h 197"/>
                  <a:gd name="T32" fmla="*/ 0 w 75"/>
                  <a:gd name="T33" fmla="*/ 0 h 197"/>
                  <a:gd name="T34" fmla="*/ 0 w 75"/>
                  <a:gd name="T35" fmla="*/ 0 h 197"/>
                  <a:gd name="T36" fmla="*/ 0 w 75"/>
                  <a:gd name="T37" fmla="*/ 0 h 197"/>
                  <a:gd name="T38" fmla="*/ 0 w 75"/>
                  <a:gd name="T39" fmla="*/ 0 h 197"/>
                  <a:gd name="T40" fmla="*/ 0 w 75"/>
                  <a:gd name="T41" fmla="*/ 0 h 1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5" h="197">
                    <a:moveTo>
                      <a:pt x="53" y="27"/>
                    </a:moveTo>
                    <a:lnTo>
                      <a:pt x="71" y="85"/>
                    </a:lnTo>
                    <a:lnTo>
                      <a:pt x="75" y="107"/>
                    </a:lnTo>
                    <a:lnTo>
                      <a:pt x="75" y="128"/>
                    </a:lnTo>
                    <a:lnTo>
                      <a:pt x="68" y="165"/>
                    </a:lnTo>
                    <a:lnTo>
                      <a:pt x="60" y="175"/>
                    </a:lnTo>
                    <a:lnTo>
                      <a:pt x="53" y="182"/>
                    </a:lnTo>
                    <a:lnTo>
                      <a:pt x="47" y="192"/>
                    </a:lnTo>
                    <a:lnTo>
                      <a:pt x="39" y="192"/>
                    </a:lnTo>
                    <a:lnTo>
                      <a:pt x="31" y="197"/>
                    </a:lnTo>
                    <a:lnTo>
                      <a:pt x="25" y="197"/>
                    </a:lnTo>
                    <a:lnTo>
                      <a:pt x="17" y="187"/>
                    </a:lnTo>
                    <a:lnTo>
                      <a:pt x="11" y="170"/>
                    </a:lnTo>
                    <a:lnTo>
                      <a:pt x="4" y="128"/>
                    </a:lnTo>
                    <a:lnTo>
                      <a:pt x="0" y="101"/>
                    </a:lnTo>
                    <a:lnTo>
                      <a:pt x="11" y="85"/>
                    </a:lnTo>
                    <a:lnTo>
                      <a:pt x="22" y="63"/>
                    </a:lnTo>
                    <a:lnTo>
                      <a:pt x="42" y="27"/>
                    </a:lnTo>
                    <a:lnTo>
                      <a:pt x="47" y="0"/>
                    </a:lnTo>
                    <a:lnTo>
                      <a:pt x="53" y="21"/>
                    </a:lnTo>
                    <a:lnTo>
                      <a:pt x="53" y="27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F98E0594-2FB0-874B-A607-F3E387C8C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20"/>
                <a:ext cx="0" cy="144"/>
              </a:xfrm>
              <a:custGeom>
                <a:avLst/>
                <a:gdLst>
                  <a:gd name="T0" fmla="*/ 0 w 50"/>
                  <a:gd name="T1" fmla="*/ 0 h 68"/>
                  <a:gd name="T2" fmla="*/ 0 w 50"/>
                  <a:gd name="T3" fmla="*/ 0 h 68"/>
                  <a:gd name="T4" fmla="*/ 0 w 50"/>
                  <a:gd name="T5" fmla="*/ 0 h 68"/>
                  <a:gd name="T6" fmla="*/ 0 w 50"/>
                  <a:gd name="T7" fmla="*/ 0 h 68"/>
                  <a:gd name="T8" fmla="*/ 0 w 50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68">
                    <a:moveTo>
                      <a:pt x="32" y="0"/>
                    </a:moveTo>
                    <a:lnTo>
                      <a:pt x="0" y="10"/>
                    </a:lnTo>
                    <a:lnTo>
                      <a:pt x="19" y="68"/>
                    </a:lnTo>
                    <a:lnTo>
                      <a:pt x="50" y="5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58DAB6BC-1C16-4D4E-897C-4A52F810A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529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4" y="2"/>
                    </a:moveTo>
                    <a:lnTo>
                      <a:pt x="2" y="10"/>
                    </a:lnTo>
                    <a:lnTo>
                      <a:pt x="0" y="7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604D7F70-E320-CF46-BD07-B87CD7499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529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6" y="0"/>
                    </a:moveTo>
                    <a:lnTo>
                      <a:pt x="16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0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5CA56642-47DB-5749-8A41-4A3B5B5D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529"/>
                <a:ext cx="0" cy="144"/>
              </a:xfrm>
              <a:custGeom>
                <a:avLst/>
                <a:gdLst>
                  <a:gd name="T0" fmla="*/ 0 w 38"/>
                  <a:gd name="T1" fmla="*/ 0 h 27"/>
                  <a:gd name="T2" fmla="*/ 0 w 38"/>
                  <a:gd name="T3" fmla="*/ 0 h 27"/>
                  <a:gd name="T4" fmla="*/ 0 w 38"/>
                  <a:gd name="T5" fmla="*/ 1 h 27"/>
                  <a:gd name="T6" fmla="*/ 0 w 38"/>
                  <a:gd name="T7" fmla="*/ 1 h 27"/>
                  <a:gd name="T8" fmla="*/ 0 w 38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4" y="0"/>
                    </a:moveTo>
                    <a:lnTo>
                      <a:pt x="0" y="5"/>
                    </a:lnTo>
                    <a:lnTo>
                      <a:pt x="4" y="27"/>
                    </a:lnTo>
                    <a:lnTo>
                      <a:pt x="38" y="2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E2C186CE-CDF6-754F-8374-CFFCE706D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535"/>
                <a:ext cx="0" cy="144"/>
              </a:xfrm>
              <a:custGeom>
                <a:avLst/>
                <a:gdLst>
                  <a:gd name="T0" fmla="*/ 0 w 34"/>
                  <a:gd name="T1" fmla="*/ 0 h 4"/>
                  <a:gd name="T2" fmla="*/ 0 w 34"/>
                  <a:gd name="T3" fmla="*/ 0 h 4"/>
                  <a:gd name="T4" fmla="*/ 0 w 34"/>
                  <a:gd name="T5" fmla="*/ 0 h 4"/>
                  <a:gd name="T6" fmla="*/ 0 w 34"/>
                  <a:gd name="T7" fmla="*/ 0 h 4"/>
                  <a:gd name="T8" fmla="*/ 0 w 3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">
                    <a:moveTo>
                      <a:pt x="34" y="2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34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B16DAC29-7972-6947-82CD-5E52313A1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535"/>
                <a:ext cx="0" cy="144"/>
              </a:xfrm>
              <a:custGeom>
                <a:avLst/>
                <a:gdLst>
                  <a:gd name="T0" fmla="*/ 0 w 17"/>
                  <a:gd name="T1" fmla="*/ 0 h 2"/>
                  <a:gd name="T2" fmla="*/ 0 w 17"/>
                  <a:gd name="T3" fmla="*/ 0 h 2"/>
                  <a:gd name="T4" fmla="*/ 0 w 17"/>
                  <a:gd name="T5" fmla="*/ 1 h 2"/>
                  <a:gd name="T6" fmla="*/ 0 w 17"/>
                  <a:gd name="T7" fmla="*/ 1 h 2"/>
                  <a:gd name="T8" fmla="*/ 0 w 17"/>
                  <a:gd name="T9" fmla="*/ 1 h 2"/>
                  <a:gd name="T10" fmla="*/ 0 w 17"/>
                  <a:gd name="T11" fmla="*/ 1 h 2"/>
                  <a:gd name="T12" fmla="*/ 0 w 17"/>
                  <a:gd name="T13" fmla="*/ 1 h 2"/>
                  <a:gd name="T14" fmla="*/ 0 w 17"/>
                  <a:gd name="T15" fmla="*/ 1 h 2"/>
                  <a:gd name="T16" fmla="*/ 0 w 17"/>
                  <a:gd name="T17" fmla="*/ 0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lnTo>
                      <a:pt x="17" y="0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C5CC86D0-4EF6-B24B-9E4E-22EEAA633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538"/>
                <a:ext cx="0" cy="144"/>
              </a:xfrm>
              <a:custGeom>
                <a:avLst/>
                <a:gdLst>
                  <a:gd name="T0" fmla="*/ 0 w 34"/>
                  <a:gd name="T1" fmla="*/ 0 h 8"/>
                  <a:gd name="T2" fmla="*/ 0 w 34"/>
                  <a:gd name="T3" fmla="*/ 0 h 8"/>
                  <a:gd name="T4" fmla="*/ 0 w 34"/>
                  <a:gd name="T5" fmla="*/ 0 h 8"/>
                  <a:gd name="T6" fmla="*/ 0 w 34"/>
                  <a:gd name="T7" fmla="*/ 0 h 8"/>
                  <a:gd name="T8" fmla="*/ 0 w 3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8">
                    <a:moveTo>
                      <a:pt x="34" y="8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4" y="4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A8B5D466-4540-2344-A58A-1FBC06908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2538"/>
                <a:ext cx="0" cy="144"/>
              </a:xfrm>
              <a:custGeom>
                <a:avLst/>
                <a:gdLst>
                  <a:gd name="T0" fmla="*/ 0 w 17"/>
                  <a:gd name="T1" fmla="*/ 0 h 4"/>
                  <a:gd name="T2" fmla="*/ 0 w 17"/>
                  <a:gd name="T3" fmla="*/ 0 h 4"/>
                  <a:gd name="T4" fmla="*/ 0 w 17"/>
                  <a:gd name="T5" fmla="*/ 0 h 4"/>
                  <a:gd name="T6" fmla="*/ 0 w 17"/>
                  <a:gd name="T7" fmla="*/ 0 h 4"/>
                  <a:gd name="T8" fmla="*/ 0 w 17"/>
                  <a:gd name="T9" fmla="*/ 0 h 4"/>
                  <a:gd name="T10" fmla="*/ 0 w 17"/>
                  <a:gd name="T11" fmla="*/ 0 h 4"/>
                  <a:gd name="T12" fmla="*/ 0 w 17"/>
                  <a:gd name="T13" fmla="*/ 0 h 4"/>
                  <a:gd name="T14" fmla="*/ 0 w 17"/>
                  <a:gd name="T15" fmla="*/ 0 h 4"/>
                  <a:gd name="T16" fmla="*/ 0 w 17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4">
                    <a:moveTo>
                      <a:pt x="17" y="0"/>
                    </a:moveTo>
                    <a:lnTo>
                      <a:pt x="17" y="1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97157F59-27A5-EA4E-9DD4-385EA427A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538"/>
                <a:ext cx="0" cy="144"/>
              </a:xfrm>
              <a:custGeom>
                <a:avLst/>
                <a:gdLst>
                  <a:gd name="T0" fmla="*/ 0 w 41"/>
                  <a:gd name="T1" fmla="*/ 0 h 45"/>
                  <a:gd name="T2" fmla="*/ 0 w 41"/>
                  <a:gd name="T3" fmla="*/ 0 h 45"/>
                  <a:gd name="T4" fmla="*/ 0 w 41"/>
                  <a:gd name="T5" fmla="*/ 0 h 45"/>
                  <a:gd name="T6" fmla="*/ 0 w 41"/>
                  <a:gd name="T7" fmla="*/ 0 h 45"/>
                  <a:gd name="T8" fmla="*/ 0 w 4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41" y="8"/>
                    </a:moveTo>
                    <a:lnTo>
                      <a:pt x="7" y="0"/>
                    </a:lnTo>
                    <a:lnTo>
                      <a:pt x="0" y="38"/>
                    </a:lnTo>
                    <a:lnTo>
                      <a:pt x="34" y="45"/>
                    </a:lnTo>
                    <a:lnTo>
                      <a:pt x="41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BEE1A0DE-B3D6-694A-83B5-5F1405158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544"/>
                <a:ext cx="0" cy="144"/>
              </a:xfrm>
              <a:custGeom>
                <a:avLst/>
                <a:gdLst>
                  <a:gd name="T0" fmla="*/ 0 w 34"/>
                  <a:gd name="T1" fmla="*/ 0 h 19"/>
                  <a:gd name="T2" fmla="*/ 0 w 34"/>
                  <a:gd name="T3" fmla="*/ 0 h 19"/>
                  <a:gd name="T4" fmla="*/ 0 w 34"/>
                  <a:gd name="T5" fmla="*/ 0 h 19"/>
                  <a:gd name="T6" fmla="*/ 0 w 34"/>
                  <a:gd name="T7" fmla="*/ 0 h 19"/>
                  <a:gd name="T8" fmla="*/ 0 w 34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9">
                    <a:moveTo>
                      <a:pt x="30" y="19"/>
                    </a:moveTo>
                    <a:lnTo>
                      <a:pt x="0" y="6"/>
                    </a:lnTo>
                    <a:lnTo>
                      <a:pt x="3" y="0"/>
                    </a:lnTo>
                    <a:lnTo>
                      <a:pt x="34" y="13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DEFFC00-6ABF-5446-B58D-5D90F7B77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" y="2546"/>
                <a:ext cx="0" cy="144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w 17"/>
                  <a:gd name="T7" fmla="*/ 0 h 10"/>
                  <a:gd name="T8" fmla="*/ 0 w 17"/>
                  <a:gd name="T9" fmla="*/ 0 h 10"/>
                  <a:gd name="T10" fmla="*/ 0 w 17"/>
                  <a:gd name="T11" fmla="*/ 0 h 10"/>
                  <a:gd name="T12" fmla="*/ 0 w 17"/>
                  <a:gd name="T13" fmla="*/ 0 h 10"/>
                  <a:gd name="T14" fmla="*/ 0 w 17"/>
                  <a:gd name="T15" fmla="*/ 0 h 10"/>
                  <a:gd name="T16" fmla="*/ 0 w 17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17" y="4"/>
                    </a:moveTo>
                    <a:lnTo>
                      <a:pt x="17" y="5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036AFB7A-DF92-6047-8E52-30B3708E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544"/>
                <a:ext cx="0" cy="144"/>
              </a:xfrm>
              <a:custGeom>
                <a:avLst/>
                <a:gdLst>
                  <a:gd name="T0" fmla="*/ 0 w 34"/>
                  <a:gd name="T1" fmla="*/ 0 h 29"/>
                  <a:gd name="T2" fmla="*/ 0 w 34"/>
                  <a:gd name="T3" fmla="*/ 0 h 29"/>
                  <a:gd name="T4" fmla="*/ 0 w 34"/>
                  <a:gd name="T5" fmla="*/ 0 h 29"/>
                  <a:gd name="T6" fmla="*/ 0 w 34"/>
                  <a:gd name="T7" fmla="*/ 0 h 29"/>
                  <a:gd name="T8" fmla="*/ 0 w 34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9">
                    <a:moveTo>
                      <a:pt x="34" y="19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27" y="29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8FAF48F3-ABA8-BC41-AAAD-C08B2685B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545"/>
                <a:ext cx="0" cy="144"/>
              </a:xfrm>
              <a:custGeom>
                <a:avLst/>
                <a:gdLst>
                  <a:gd name="T0" fmla="*/ 0 w 27"/>
                  <a:gd name="T1" fmla="*/ 0 h 27"/>
                  <a:gd name="T2" fmla="*/ 0 w 27"/>
                  <a:gd name="T3" fmla="*/ 0 h 27"/>
                  <a:gd name="T4" fmla="*/ 0 w 27"/>
                  <a:gd name="T5" fmla="*/ 0 h 27"/>
                  <a:gd name="T6" fmla="*/ 0 w 27"/>
                  <a:gd name="T7" fmla="*/ 0 h 27"/>
                  <a:gd name="T8" fmla="*/ 0 w 27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4" y="27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7" y="23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662E7B86-020D-744E-A56C-1CEED1811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" y="2546"/>
                <a:ext cx="0" cy="14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0 h 14"/>
                  <a:gd name="T12" fmla="*/ 0 w 14"/>
                  <a:gd name="T13" fmla="*/ 0 h 14"/>
                  <a:gd name="T14" fmla="*/ 0 w 14"/>
                  <a:gd name="T15" fmla="*/ 0 h 14"/>
                  <a:gd name="T16" fmla="*/ 0 w 1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10"/>
                    </a:moveTo>
                    <a:lnTo>
                      <a:pt x="14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0" y="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FCA6CDAC-E2A5-CE4F-8E8C-047DB54B5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545"/>
                <a:ext cx="0" cy="144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w 29"/>
                  <a:gd name="T7" fmla="*/ 0 h 33"/>
                  <a:gd name="T8" fmla="*/ 0 w 29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3">
                    <a:moveTo>
                      <a:pt x="29" y="27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22" y="33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CDB8CFB8-F580-DB4A-9C3D-E93182B46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46"/>
                <a:ext cx="0" cy="144"/>
              </a:xfrm>
              <a:custGeom>
                <a:avLst/>
                <a:gdLst>
                  <a:gd name="T0" fmla="*/ 0 w 29"/>
                  <a:gd name="T1" fmla="*/ 0 h 27"/>
                  <a:gd name="T2" fmla="*/ 0 w 29"/>
                  <a:gd name="T3" fmla="*/ 0 h 27"/>
                  <a:gd name="T4" fmla="*/ 0 w 29"/>
                  <a:gd name="T5" fmla="*/ 0 h 27"/>
                  <a:gd name="T6" fmla="*/ 0 w 29"/>
                  <a:gd name="T7" fmla="*/ 0 h 27"/>
                  <a:gd name="T8" fmla="*/ 0 w 29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0" y="5"/>
                    </a:moveTo>
                    <a:lnTo>
                      <a:pt x="25" y="27"/>
                    </a:lnTo>
                    <a:lnTo>
                      <a:pt x="29" y="22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029A90F0-11B1-024F-8F29-8E8C3F539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46"/>
                <a:ext cx="0" cy="14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0 h 14"/>
                  <a:gd name="T12" fmla="*/ 0 w 14"/>
                  <a:gd name="T13" fmla="*/ 0 h 14"/>
                  <a:gd name="T14" fmla="*/ 0 w 14"/>
                  <a:gd name="T15" fmla="*/ 0 h 14"/>
                  <a:gd name="T16" fmla="*/ 0 w 1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4" y="1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E65F2B74-F1E1-9245-8812-FFB286AF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46"/>
                <a:ext cx="0" cy="144"/>
              </a:xfrm>
              <a:custGeom>
                <a:avLst/>
                <a:gdLst>
                  <a:gd name="T0" fmla="*/ 0 w 35"/>
                  <a:gd name="T1" fmla="*/ 0 h 27"/>
                  <a:gd name="T2" fmla="*/ 0 w 35"/>
                  <a:gd name="T3" fmla="*/ 0 h 27"/>
                  <a:gd name="T4" fmla="*/ 0 w 35"/>
                  <a:gd name="T5" fmla="*/ 0 h 27"/>
                  <a:gd name="T6" fmla="*/ 0 w 35"/>
                  <a:gd name="T7" fmla="*/ 0 h 27"/>
                  <a:gd name="T8" fmla="*/ 0 w 35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27">
                    <a:moveTo>
                      <a:pt x="35" y="17"/>
                    </a:moveTo>
                    <a:lnTo>
                      <a:pt x="6" y="0"/>
                    </a:lnTo>
                    <a:lnTo>
                      <a:pt x="0" y="10"/>
                    </a:lnTo>
                    <a:lnTo>
                      <a:pt x="29" y="27"/>
                    </a:lnTo>
                    <a:lnTo>
                      <a:pt x="35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E598C0E7-DC26-464C-AE66-78D5FAE2F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46"/>
                <a:ext cx="0" cy="144"/>
              </a:xfrm>
              <a:custGeom>
                <a:avLst/>
                <a:gdLst>
                  <a:gd name="T0" fmla="*/ 0 w 29"/>
                  <a:gd name="T1" fmla="*/ 0 h 35"/>
                  <a:gd name="T2" fmla="*/ 0 w 29"/>
                  <a:gd name="T3" fmla="*/ 0 h 35"/>
                  <a:gd name="T4" fmla="*/ 0 w 29"/>
                  <a:gd name="T5" fmla="*/ 0 h 35"/>
                  <a:gd name="T6" fmla="*/ 0 w 29"/>
                  <a:gd name="T7" fmla="*/ 0 h 35"/>
                  <a:gd name="T8" fmla="*/ 0 w 2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5">
                    <a:moveTo>
                      <a:pt x="14" y="35"/>
                    </a:moveTo>
                    <a:lnTo>
                      <a:pt x="0" y="9"/>
                    </a:lnTo>
                    <a:lnTo>
                      <a:pt x="14" y="0"/>
                    </a:lnTo>
                    <a:lnTo>
                      <a:pt x="29" y="26"/>
                    </a:ln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A5D13E08-DDE2-A146-BF81-3ECA566C5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549"/>
                <a:ext cx="0" cy="144"/>
              </a:xfrm>
              <a:custGeom>
                <a:avLst/>
                <a:gdLst>
                  <a:gd name="T0" fmla="*/ 0 w 15"/>
                  <a:gd name="T1" fmla="*/ 0 h 17"/>
                  <a:gd name="T2" fmla="*/ 0 w 15"/>
                  <a:gd name="T3" fmla="*/ 0 h 17"/>
                  <a:gd name="T4" fmla="*/ 0 w 15"/>
                  <a:gd name="T5" fmla="*/ 0 h 17"/>
                  <a:gd name="T6" fmla="*/ 0 w 15"/>
                  <a:gd name="T7" fmla="*/ 0 h 17"/>
                  <a:gd name="T8" fmla="*/ 0 w 15"/>
                  <a:gd name="T9" fmla="*/ 0 h 17"/>
                  <a:gd name="T10" fmla="*/ 0 w 15"/>
                  <a:gd name="T11" fmla="*/ 0 h 17"/>
                  <a:gd name="T12" fmla="*/ 0 w 15"/>
                  <a:gd name="T13" fmla="*/ 0 h 17"/>
                  <a:gd name="T14" fmla="*/ 0 w 15"/>
                  <a:gd name="T15" fmla="*/ 0 h 17"/>
                  <a:gd name="T16" fmla="*/ 0 w 15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5" y="8"/>
                    </a:moveTo>
                    <a:lnTo>
                      <a:pt x="12" y="11"/>
                    </a:lnTo>
                    <a:lnTo>
                      <a:pt x="11" y="13"/>
                    </a:lnTo>
                    <a:lnTo>
                      <a:pt x="9" y="15"/>
                    </a:lnTo>
                    <a:lnTo>
                      <a:pt x="6" y="16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514F5380-1101-A54C-86F6-FC84BE0DE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46"/>
                <a:ext cx="0" cy="144"/>
              </a:xfrm>
              <a:custGeom>
                <a:avLst/>
                <a:gdLst>
                  <a:gd name="T0" fmla="*/ 0 w 19"/>
                  <a:gd name="T1" fmla="*/ 0 h 35"/>
                  <a:gd name="T2" fmla="*/ 0 w 19"/>
                  <a:gd name="T3" fmla="*/ 0 h 35"/>
                  <a:gd name="T4" fmla="*/ 0 w 19"/>
                  <a:gd name="T5" fmla="*/ 0 h 35"/>
                  <a:gd name="T6" fmla="*/ 0 w 19"/>
                  <a:gd name="T7" fmla="*/ 0 h 35"/>
                  <a:gd name="T8" fmla="*/ 0 w 1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35">
                    <a:moveTo>
                      <a:pt x="0" y="3"/>
                    </a:moveTo>
                    <a:lnTo>
                      <a:pt x="10" y="35"/>
                    </a:lnTo>
                    <a:lnTo>
                      <a:pt x="19" y="33"/>
                    </a:lnTo>
                    <a:lnTo>
                      <a:pt x="1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88D19A05-DF95-D445-920D-E54D8D39F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46"/>
                <a:ext cx="0" cy="144"/>
              </a:xfrm>
              <a:custGeom>
                <a:avLst/>
                <a:gdLst>
                  <a:gd name="T0" fmla="*/ 0 w 10"/>
                  <a:gd name="T1" fmla="*/ 0 h 18"/>
                  <a:gd name="T2" fmla="*/ 0 w 10"/>
                  <a:gd name="T3" fmla="*/ 0 h 18"/>
                  <a:gd name="T4" fmla="*/ 0 w 10"/>
                  <a:gd name="T5" fmla="*/ 0 h 18"/>
                  <a:gd name="T6" fmla="*/ 0 w 10"/>
                  <a:gd name="T7" fmla="*/ 0 h 18"/>
                  <a:gd name="T8" fmla="*/ 0 w 10"/>
                  <a:gd name="T9" fmla="*/ 0 h 18"/>
                  <a:gd name="T10" fmla="*/ 0 w 10"/>
                  <a:gd name="T11" fmla="*/ 0 h 18"/>
                  <a:gd name="T12" fmla="*/ 0 w 10"/>
                  <a:gd name="T13" fmla="*/ 0 h 18"/>
                  <a:gd name="T14" fmla="*/ 0 w 10"/>
                  <a:gd name="T15" fmla="*/ 0 h 18"/>
                  <a:gd name="T16" fmla="*/ 0 w 10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0" y="3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859595AC-8F63-F24F-92EC-1C87D8A7D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2546"/>
                <a:ext cx="0" cy="144"/>
              </a:xfrm>
              <a:custGeom>
                <a:avLst/>
                <a:gdLst>
                  <a:gd name="T0" fmla="*/ 0 w 26"/>
                  <a:gd name="T1" fmla="*/ 0 h 35"/>
                  <a:gd name="T2" fmla="*/ 0 w 26"/>
                  <a:gd name="T3" fmla="*/ 0 h 35"/>
                  <a:gd name="T4" fmla="*/ 0 w 26"/>
                  <a:gd name="T5" fmla="*/ 0 h 35"/>
                  <a:gd name="T6" fmla="*/ 0 w 26"/>
                  <a:gd name="T7" fmla="*/ 0 h 35"/>
                  <a:gd name="T8" fmla="*/ 0 w 26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5">
                    <a:moveTo>
                      <a:pt x="26" y="30"/>
                    </a:moveTo>
                    <a:lnTo>
                      <a:pt x="7" y="0"/>
                    </a:lnTo>
                    <a:lnTo>
                      <a:pt x="0" y="5"/>
                    </a:lnTo>
                    <a:lnTo>
                      <a:pt x="19" y="35"/>
                    </a:lnTo>
                    <a:lnTo>
                      <a:pt x="26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64CBBC33-D5C8-704C-AA8B-E6506B662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2547"/>
                <a:ext cx="0" cy="144"/>
              </a:xfrm>
              <a:custGeom>
                <a:avLst/>
                <a:gdLst>
                  <a:gd name="T0" fmla="*/ 0 w 19"/>
                  <a:gd name="T1" fmla="*/ 0 h 35"/>
                  <a:gd name="T2" fmla="*/ 0 w 19"/>
                  <a:gd name="T3" fmla="*/ 0 h 35"/>
                  <a:gd name="T4" fmla="*/ 0 w 19"/>
                  <a:gd name="T5" fmla="*/ 0 h 35"/>
                  <a:gd name="T6" fmla="*/ 0 w 19"/>
                  <a:gd name="T7" fmla="*/ 0 h 35"/>
                  <a:gd name="T8" fmla="*/ 0 w 1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35">
                    <a:moveTo>
                      <a:pt x="9" y="35"/>
                    </a:moveTo>
                    <a:lnTo>
                      <a:pt x="0" y="3"/>
                    </a:lnTo>
                    <a:lnTo>
                      <a:pt x="9" y="0"/>
                    </a:lnTo>
                    <a:lnTo>
                      <a:pt x="19" y="33"/>
                    </a:lnTo>
                    <a:lnTo>
                      <a:pt x="9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709B46E7-ADE8-014C-81C2-06F63F788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50"/>
                <a:ext cx="0" cy="144"/>
              </a:xfrm>
              <a:custGeom>
                <a:avLst/>
                <a:gdLst>
                  <a:gd name="T0" fmla="*/ 0 w 10"/>
                  <a:gd name="T1" fmla="*/ 0 h 17"/>
                  <a:gd name="T2" fmla="*/ 0 w 10"/>
                  <a:gd name="T3" fmla="*/ 0 h 17"/>
                  <a:gd name="T4" fmla="*/ 0 w 10"/>
                  <a:gd name="T5" fmla="*/ 0 h 17"/>
                  <a:gd name="T6" fmla="*/ 0 w 10"/>
                  <a:gd name="T7" fmla="*/ 0 h 17"/>
                  <a:gd name="T8" fmla="*/ 0 w 10"/>
                  <a:gd name="T9" fmla="*/ 0 h 17"/>
                  <a:gd name="T10" fmla="*/ 0 w 10"/>
                  <a:gd name="T11" fmla="*/ 0 h 17"/>
                  <a:gd name="T12" fmla="*/ 0 w 10"/>
                  <a:gd name="T13" fmla="*/ 0 h 17"/>
                  <a:gd name="T14" fmla="*/ 0 w 10"/>
                  <a:gd name="T15" fmla="*/ 0 h 17"/>
                  <a:gd name="T16" fmla="*/ 0 w 10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10" y="15"/>
                    </a:moveTo>
                    <a:lnTo>
                      <a:pt x="9" y="16"/>
                    </a:lnTo>
                    <a:lnTo>
                      <a:pt x="8" y="16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3AB9C306-6D25-904F-B707-AD3AEDB4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547"/>
                <a:ext cx="0" cy="144"/>
              </a:xfrm>
              <a:custGeom>
                <a:avLst/>
                <a:gdLst>
                  <a:gd name="T0" fmla="*/ 0 w 27"/>
                  <a:gd name="T1" fmla="*/ 0 h 35"/>
                  <a:gd name="T2" fmla="*/ 0 w 27"/>
                  <a:gd name="T3" fmla="*/ 0 h 35"/>
                  <a:gd name="T4" fmla="*/ 0 w 27"/>
                  <a:gd name="T5" fmla="*/ 0 h 35"/>
                  <a:gd name="T6" fmla="*/ 0 w 27"/>
                  <a:gd name="T7" fmla="*/ 0 h 35"/>
                  <a:gd name="T8" fmla="*/ 0 w 27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35">
                    <a:moveTo>
                      <a:pt x="0" y="29"/>
                    </a:moveTo>
                    <a:lnTo>
                      <a:pt x="13" y="0"/>
                    </a:lnTo>
                    <a:lnTo>
                      <a:pt x="27" y="6"/>
                    </a:lnTo>
                    <a:lnTo>
                      <a:pt x="13" y="3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C98489A-EBA2-6445-875D-947A16F4E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550"/>
                <a:ext cx="0" cy="144"/>
              </a:xfrm>
              <a:custGeom>
                <a:avLst/>
                <a:gdLst>
                  <a:gd name="T0" fmla="*/ 0 w 13"/>
                  <a:gd name="T1" fmla="*/ 0 h 17"/>
                  <a:gd name="T2" fmla="*/ 0 w 13"/>
                  <a:gd name="T3" fmla="*/ 0 h 17"/>
                  <a:gd name="T4" fmla="*/ 0 w 13"/>
                  <a:gd name="T5" fmla="*/ 0 h 17"/>
                  <a:gd name="T6" fmla="*/ 0 w 13"/>
                  <a:gd name="T7" fmla="*/ 0 h 17"/>
                  <a:gd name="T8" fmla="*/ 0 w 13"/>
                  <a:gd name="T9" fmla="*/ 0 h 17"/>
                  <a:gd name="T10" fmla="*/ 0 w 13"/>
                  <a:gd name="T11" fmla="*/ 0 h 17"/>
                  <a:gd name="T12" fmla="*/ 0 w 13"/>
                  <a:gd name="T13" fmla="*/ 0 h 17"/>
                  <a:gd name="T14" fmla="*/ 0 w 13"/>
                  <a:gd name="T15" fmla="*/ 0 h 17"/>
                  <a:gd name="T16" fmla="*/ 0 w 13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7">
                    <a:moveTo>
                      <a:pt x="13" y="17"/>
                    </a:moveTo>
                    <a:lnTo>
                      <a:pt x="11" y="17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4" y="15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13" y="0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1A9912CA-C98A-4942-A060-072329E59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546"/>
                <a:ext cx="0" cy="144"/>
              </a:xfrm>
              <a:custGeom>
                <a:avLst/>
                <a:gdLst>
                  <a:gd name="T0" fmla="*/ 0 w 35"/>
                  <a:gd name="T1" fmla="*/ 0 h 33"/>
                  <a:gd name="T2" fmla="*/ 0 w 35"/>
                  <a:gd name="T3" fmla="*/ 0 h 33"/>
                  <a:gd name="T4" fmla="*/ 0 w 35"/>
                  <a:gd name="T5" fmla="*/ 0 h 33"/>
                  <a:gd name="T6" fmla="*/ 0 w 35"/>
                  <a:gd name="T7" fmla="*/ 0 h 33"/>
                  <a:gd name="T8" fmla="*/ 0 w 35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8" y="33"/>
                    </a:moveTo>
                    <a:lnTo>
                      <a:pt x="35" y="10"/>
                    </a:lnTo>
                    <a:lnTo>
                      <a:pt x="26" y="0"/>
                    </a:lnTo>
                    <a:lnTo>
                      <a:pt x="0" y="23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AF66A06D-A5A6-3140-AD57-AE36AE55F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546"/>
                <a:ext cx="0" cy="144"/>
              </a:xfrm>
              <a:custGeom>
                <a:avLst/>
                <a:gdLst>
                  <a:gd name="T0" fmla="*/ 0 w 32"/>
                  <a:gd name="T1" fmla="*/ 0 h 23"/>
                  <a:gd name="T2" fmla="*/ 0 w 32"/>
                  <a:gd name="T3" fmla="*/ 0 h 23"/>
                  <a:gd name="T4" fmla="*/ 0 w 32"/>
                  <a:gd name="T5" fmla="*/ 0 h 23"/>
                  <a:gd name="T6" fmla="*/ 0 w 32"/>
                  <a:gd name="T7" fmla="*/ 0 h 23"/>
                  <a:gd name="T8" fmla="*/ 0 w 32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23">
                    <a:moveTo>
                      <a:pt x="0" y="18"/>
                    </a:moveTo>
                    <a:lnTo>
                      <a:pt x="29" y="0"/>
                    </a:lnTo>
                    <a:lnTo>
                      <a:pt x="32" y="5"/>
                    </a:lnTo>
                    <a:lnTo>
                      <a:pt x="3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A3E28D8D-8046-E145-8024-CE52EB611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548"/>
                <a:ext cx="0" cy="144"/>
              </a:xfrm>
              <a:custGeom>
                <a:avLst/>
                <a:gdLst>
                  <a:gd name="T0" fmla="*/ 0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w 16"/>
                  <a:gd name="T7" fmla="*/ 0 h 11"/>
                  <a:gd name="T8" fmla="*/ 0 w 16"/>
                  <a:gd name="T9" fmla="*/ 0 h 11"/>
                  <a:gd name="T10" fmla="*/ 0 w 16"/>
                  <a:gd name="T11" fmla="*/ 0 h 11"/>
                  <a:gd name="T12" fmla="*/ 0 w 16"/>
                  <a:gd name="T13" fmla="*/ 0 h 11"/>
                  <a:gd name="T14" fmla="*/ 0 w 16"/>
                  <a:gd name="T15" fmla="*/ 0 h 11"/>
                  <a:gd name="T16" fmla="*/ 0 w 16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3" y="11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6" y="0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B6B799A5-3A83-0D4E-8E48-E5E98C160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546"/>
                <a:ext cx="0" cy="144"/>
              </a:xfrm>
              <a:custGeom>
                <a:avLst/>
                <a:gdLst>
                  <a:gd name="T0" fmla="*/ 0 w 38"/>
                  <a:gd name="T1" fmla="*/ 0 h 29"/>
                  <a:gd name="T2" fmla="*/ 0 w 38"/>
                  <a:gd name="T3" fmla="*/ 0 h 29"/>
                  <a:gd name="T4" fmla="*/ 0 w 38"/>
                  <a:gd name="T5" fmla="*/ 0 h 29"/>
                  <a:gd name="T6" fmla="*/ 0 w 38"/>
                  <a:gd name="T7" fmla="*/ 0 h 29"/>
                  <a:gd name="T8" fmla="*/ 0 w 38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9">
                    <a:moveTo>
                      <a:pt x="6" y="29"/>
                    </a:moveTo>
                    <a:lnTo>
                      <a:pt x="38" y="16"/>
                    </a:lnTo>
                    <a:lnTo>
                      <a:pt x="32" y="0"/>
                    </a:lnTo>
                    <a:lnTo>
                      <a:pt x="0" y="13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CE9EB53A-002B-D140-829D-EA7C2CA9D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546"/>
                <a:ext cx="0" cy="144"/>
              </a:xfrm>
              <a:custGeom>
                <a:avLst/>
                <a:gdLst>
                  <a:gd name="T0" fmla="*/ 0 w 34"/>
                  <a:gd name="T1" fmla="*/ 0 h 13"/>
                  <a:gd name="T2" fmla="*/ 0 w 34"/>
                  <a:gd name="T3" fmla="*/ 0 h 13"/>
                  <a:gd name="T4" fmla="*/ 0 w 34"/>
                  <a:gd name="T5" fmla="*/ 0 h 13"/>
                  <a:gd name="T6" fmla="*/ 0 w 34"/>
                  <a:gd name="T7" fmla="*/ 0 h 13"/>
                  <a:gd name="T8" fmla="*/ 0 w 34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3">
                    <a:moveTo>
                      <a:pt x="0" y="9"/>
                    </a:moveTo>
                    <a:lnTo>
                      <a:pt x="33" y="0"/>
                    </a:lnTo>
                    <a:lnTo>
                      <a:pt x="34" y="4"/>
                    </a:lnTo>
                    <a:lnTo>
                      <a:pt x="1" y="13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4C1511F3-20CF-BE44-97BD-368159C9B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546"/>
                <a:ext cx="0" cy="144"/>
              </a:xfrm>
              <a:custGeom>
                <a:avLst/>
                <a:gdLst>
                  <a:gd name="T0" fmla="*/ 0 w 17"/>
                  <a:gd name="T1" fmla="*/ 0 h 7"/>
                  <a:gd name="T2" fmla="*/ 0 w 17"/>
                  <a:gd name="T3" fmla="*/ 0 h 7"/>
                  <a:gd name="T4" fmla="*/ 0 w 17"/>
                  <a:gd name="T5" fmla="*/ 0 h 7"/>
                  <a:gd name="T6" fmla="*/ 0 w 17"/>
                  <a:gd name="T7" fmla="*/ 0 h 7"/>
                  <a:gd name="T8" fmla="*/ 0 w 17"/>
                  <a:gd name="T9" fmla="*/ 0 h 7"/>
                  <a:gd name="T10" fmla="*/ 0 w 17"/>
                  <a:gd name="T11" fmla="*/ 0 h 7"/>
                  <a:gd name="T12" fmla="*/ 0 w 17"/>
                  <a:gd name="T13" fmla="*/ 0 h 7"/>
                  <a:gd name="T14" fmla="*/ 0 w 17"/>
                  <a:gd name="T15" fmla="*/ 0 h 7"/>
                  <a:gd name="T16" fmla="*/ 0 w 1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7">
                    <a:moveTo>
                      <a:pt x="1" y="7"/>
                    </a:moveTo>
                    <a:lnTo>
                      <a:pt x="1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7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396215ED-9BDB-394C-AA06-4A7719FFD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538"/>
                <a:ext cx="0" cy="144"/>
              </a:xfrm>
              <a:custGeom>
                <a:avLst/>
                <a:gdLst>
                  <a:gd name="T0" fmla="*/ 0 w 41"/>
                  <a:gd name="T1" fmla="*/ 0 h 47"/>
                  <a:gd name="T2" fmla="*/ 0 w 41"/>
                  <a:gd name="T3" fmla="*/ 0 h 47"/>
                  <a:gd name="T4" fmla="*/ 0 w 41"/>
                  <a:gd name="T5" fmla="*/ 0 h 47"/>
                  <a:gd name="T6" fmla="*/ 0 w 41"/>
                  <a:gd name="T7" fmla="*/ 0 h 47"/>
                  <a:gd name="T8" fmla="*/ 0 w 4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47">
                    <a:moveTo>
                      <a:pt x="7" y="47"/>
                    </a:moveTo>
                    <a:lnTo>
                      <a:pt x="41" y="42"/>
                    </a:lnTo>
                    <a:lnTo>
                      <a:pt x="33" y="0"/>
                    </a:lnTo>
                    <a:lnTo>
                      <a:pt x="0" y="5"/>
                    </a:lnTo>
                    <a:lnTo>
                      <a:pt x="7" y="4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0D815B18-D621-0448-AA97-E0B844BF4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533"/>
                <a:ext cx="0" cy="144"/>
              </a:xfrm>
              <a:custGeom>
                <a:avLst/>
                <a:gdLst>
                  <a:gd name="T0" fmla="*/ 0 w 37"/>
                  <a:gd name="T1" fmla="*/ 0 h 33"/>
                  <a:gd name="T2" fmla="*/ 0 w 37"/>
                  <a:gd name="T3" fmla="*/ 0 h 33"/>
                  <a:gd name="T4" fmla="*/ 0 w 37"/>
                  <a:gd name="T5" fmla="*/ 0 h 33"/>
                  <a:gd name="T6" fmla="*/ 0 w 37"/>
                  <a:gd name="T7" fmla="*/ 0 h 33"/>
                  <a:gd name="T8" fmla="*/ 0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4" y="33"/>
                    </a:moveTo>
                    <a:lnTo>
                      <a:pt x="37" y="28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048CD3DB-F12F-E141-AC18-A0C88FF55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531"/>
                <a:ext cx="0" cy="144"/>
              </a:xfrm>
              <a:custGeom>
                <a:avLst/>
                <a:gdLst>
                  <a:gd name="T0" fmla="*/ 0 w 34"/>
                  <a:gd name="T1" fmla="*/ 0 h 20"/>
                  <a:gd name="T2" fmla="*/ 0 w 34"/>
                  <a:gd name="T3" fmla="*/ 0 h 20"/>
                  <a:gd name="T4" fmla="*/ 0 w 34"/>
                  <a:gd name="T5" fmla="*/ 0 h 20"/>
                  <a:gd name="T6" fmla="*/ 0 w 34"/>
                  <a:gd name="T7" fmla="*/ 0 h 20"/>
                  <a:gd name="T8" fmla="*/ 0 w 34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2" y="0"/>
                    </a:moveTo>
                    <a:lnTo>
                      <a:pt x="34" y="7"/>
                    </a:lnTo>
                    <a:lnTo>
                      <a:pt x="31" y="20"/>
                    </a:lnTo>
                    <a:lnTo>
                      <a:pt x="0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3984CDD0-27F8-E242-BF88-9CCA79D81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531"/>
                <a:ext cx="0" cy="144"/>
              </a:xfrm>
              <a:custGeom>
                <a:avLst/>
                <a:gdLst>
                  <a:gd name="T0" fmla="*/ 0 w 17"/>
                  <a:gd name="T1" fmla="*/ 0 h 12"/>
                  <a:gd name="T2" fmla="*/ 0 w 17"/>
                  <a:gd name="T3" fmla="*/ 0 h 12"/>
                  <a:gd name="T4" fmla="*/ 0 w 17"/>
                  <a:gd name="T5" fmla="*/ 0 h 12"/>
                  <a:gd name="T6" fmla="*/ 0 w 17"/>
                  <a:gd name="T7" fmla="*/ 0 h 12"/>
                  <a:gd name="T8" fmla="*/ 0 w 17"/>
                  <a:gd name="T9" fmla="*/ 0 h 12"/>
                  <a:gd name="T10" fmla="*/ 0 w 17"/>
                  <a:gd name="T11" fmla="*/ 0 h 12"/>
                  <a:gd name="T12" fmla="*/ 0 w 17"/>
                  <a:gd name="T13" fmla="*/ 0 h 12"/>
                  <a:gd name="T14" fmla="*/ 0 w 17"/>
                  <a:gd name="T15" fmla="*/ 0 h 12"/>
                  <a:gd name="T16" fmla="*/ 0 w 17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7" y="1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49935BE6-8458-AB48-A999-180DE5E12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1" y="2529"/>
                <a:ext cx="0" cy="144"/>
              </a:xfrm>
              <a:custGeom>
                <a:avLst/>
                <a:gdLst>
                  <a:gd name="T0" fmla="*/ 0 w 40"/>
                  <a:gd name="T1" fmla="*/ 0 h 36"/>
                  <a:gd name="T2" fmla="*/ 0 w 40"/>
                  <a:gd name="T3" fmla="*/ 0 h 36"/>
                  <a:gd name="T4" fmla="*/ 0 w 40"/>
                  <a:gd name="T5" fmla="*/ 0 h 36"/>
                  <a:gd name="T6" fmla="*/ 0 w 40"/>
                  <a:gd name="T7" fmla="*/ 0 h 36"/>
                  <a:gd name="T8" fmla="*/ 0 w 4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36">
                    <a:moveTo>
                      <a:pt x="0" y="16"/>
                    </a:moveTo>
                    <a:lnTo>
                      <a:pt x="29" y="36"/>
                    </a:lnTo>
                    <a:lnTo>
                      <a:pt x="40" y="20"/>
                    </a:lnTo>
                    <a:lnTo>
                      <a:pt x="1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09C23CCD-6554-4B46-AC9B-1AE423A54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529"/>
                <a:ext cx="0" cy="144"/>
              </a:xfrm>
              <a:custGeom>
                <a:avLst/>
                <a:gdLst>
                  <a:gd name="T0" fmla="*/ 0 w 29"/>
                  <a:gd name="T1" fmla="*/ 0 h 20"/>
                  <a:gd name="T2" fmla="*/ 0 w 29"/>
                  <a:gd name="T3" fmla="*/ 0 h 20"/>
                  <a:gd name="T4" fmla="*/ 0 w 29"/>
                  <a:gd name="T5" fmla="*/ 0 h 20"/>
                  <a:gd name="T6" fmla="*/ 0 w 29"/>
                  <a:gd name="T7" fmla="*/ 0 h 20"/>
                  <a:gd name="T8" fmla="*/ 0 w 29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0">
                    <a:moveTo>
                      <a:pt x="29" y="18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9" y="20"/>
                    </a:ln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F1E47F58-B8BE-604E-9390-210FA5EFB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526"/>
                <a:ext cx="0" cy="144"/>
              </a:xfrm>
              <a:custGeom>
                <a:avLst/>
                <a:gdLst>
                  <a:gd name="T0" fmla="*/ 0 w 40"/>
                  <a:gd name="T1" fmla="*/ 0 h 38"/>
                  <a:gd name="T2" fmla="*/ 0 w 40"/>
                  <a:gd name="T3" fmla="*/ 0 h 38"/>
                  <a:gd name="T4" fmla="*/ 0 w 40"/>
                  <a:gd name="T5" fmla="*/ 0 h 38"/>
                  <a:gd name="T6" fmla="*/ 0 w 40"/>
                  <a:gd name="T7" fmla="*/ 0 h 38"/>
                  <a:gd name="T8" fmla="*/ 0 w 40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0" y="21"/>
                    </a:moveTo>
                    <a:lnTo>
                      <a:pt x="29" y="38"/>
                    </a:lnTo>
                    <a:lnTo>
                      <a:pt x="40" y="17"/>
                    </a:lnTo>
                    <a:lnTo>
                      <a:pt x="11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754E21EB-748F-2143-822F-EF8CDF618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2520"/>
                <a:ext cx="0" cy="144"/>
              </a:xfrm>
              <a:custGeom>
                <a:avLst/>
                <a:gdLst>
                  <a:gd name="T0" fmla="*/ 0 w 50"/>
                  <a:gd name="T1" fmla="*/ 0 h 53"/>
                  <a:gd name="T2" fmla="*/ 0 w 50"/>
                  <a:gd name="T3" fmla="*/ 0 h 53"/>
                  <a:gd name="T4" fmla="*/ 0 w 50"/>
                  <a:gd name="T5" fmla="*/ 0 h 53"/>
                  <a:gd name="T6" fmla="*/ 0 w 50"/>
                  <a:gd name="T7" fmla="*/ 0 h 53"/>
                  <a:gd name="T8" fmla="*/ 0 w 50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53">
                    <a:moveTo>
                      <a:pt x="0" y="36"/>
                    </a:moveTo>
                    <a:lnTo>
                      <a:pt x="29" y="53"/>
                    </a:lnTo>
                    <a:lnTo>
                      <a:pt x="50" y="17"/>
                    </a:lnTo>
                    <a:lnTo>
                      <a:pt x="21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903EBD66-FEEF-E841-A249-2A6DBD72D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20"/>
                <a:ext cx="0" cy="144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0 h 17"/>
                  <a:gd name="T4" fmla="*/ 0 w 34"/>
                  <a:gd name="T5" fmla="*/ 0 h 17"/>
                  <a:gd name="T6" fmla="*/ 0 w 34"/>
                  <a:gd name="T7" fmla="*/ 0 h 17"/>
                  <a:gd name="T8" fmla="*/ 0 w 3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7">
                    <a:moveTo>
                      <a:pt x="34" y="12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32" y="17"/>
                    </a:lnTo>
                    <a:lnTo>
                      <a:pt x="34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AB5E4EE8-7C09-0541-B425-20A8634E4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520"/>
                <a:ext cx="0" cy="144"/>
              </a:xfrm>
              <a:custGeom>
                <a:avLst/>
                <a:gdLst>
                  <a:gd name="T0" fmla="*/ 0 w 17"/>
                  <a:gd name="T1" fmla="*/ 0 h 9"/>
                  <a:gd name="T2" fmla="*/ 0 w 17"/>
                  <a:gd name="T3" fmla="*/ 0 h 9"/>
                  <a:gd name="T4" fmla="*/ 0 w 17"/>
                  <a:gd name="T5" fmla="*/ 0 h 9"/>
                  <a:gd name="T6" fmla="*/ 0 w 17"/>
                  <a:gd name="T7" fmla="*/ 0 h 9"/>
                  <a:gd name="T8" fmla="*/ 0 w 17"/>
                  <a:gd name="T9" fmla="*/ 0 h 9"/>
                  <a:gd name="T10" fmla="*/ 0 w 17"/>
                  <a:gd name="T11" fmla="*/ 0 h 9"/>
                  <a:gd name="T12" fmla="*/ 0 w 17"/>
                  <a:gd name="T13" fmla="*/ 0 h 9"/>
                  <a:gd name="T14" fmla="*/ 0 w 17"/>
                  <a:gd name="T15" fmla="*/ 0 h 9"/>
                  <a:gd name="T16" fmla="*/ 0 w 1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9">
                    <a:moveTo>
                      <a:pt x="17" y="4"/>
                    </a:moveTo>
                    <a:lnTo>
                      <a:pt x="17" y="5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0" y="0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5FC2F15B-E0A9-0E4E-8553-31716B771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14"/>
                <a:ext cx="0" cy="144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5">
                    <a:moveTo>
                      <a:pt x="0" y="28"/>
                    </a:moveTo>
                    <a:lnTo>
                      <a:pt x="34" y="35"/>
                    </a:lnTo>
                    <a:lnTo>
                      <a:pt x="39" y="8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79122C8F-32AD-6545-AA18-71684D24E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14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3" y="0"/>
                    </a:moveTo>
                    <a:lnTo>
                      <a:pt x="34" y="9"/>
                    </a:lnTo>
                    <a:lnTo>
                      <a:pt x="1" y="10"/>
                    </a:lnTo>
                    <a:lnTo>
                      <a:pt x="0" y="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BA9A9C98-6931-C24B-8A11-2BF319AF7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13"/>
                <a:ext cx="0" cy="144"/>
              </a:xfrm>
              <a:custGeom>
                <a:avLst/>
                <a:gdLst>
                  <a:gd name="T0" fmla="*/ 0 w 33"/>
                  <a:gd name="T1" fmla="*/ 0 h 17"/>
                  <a:gd name="T2" fmla="*/ 0 w 33"/>
                  <a:gd name="T3" fmla="*/ 0 h 17"/>
                  <a:gd name="T4" fmla="*/ 0 w 33"/>
                  <a:gd name="T5" fmla="*/ 0 h 17"/>
                  <a:gd name="T6" fmla="*/ 0 w 33"/>
                  <a:gd name="T7" fmla="*/ 0 h 17"/>
                  <a:gd name="T8" fmla="*/ 0 w 33"/>
                  <a:gd name="T9" fmla="*/ 0 h 17"/>
                  <a:gd name="T10" fmla="*/ 0 w 33"/>
                  <a:gd name="T11" fmla="*/ 0 h 17"/>
                  <a:gd name="T12" fmla="*/ 0 w 33"/>
                  <a:gd name="T13" fmla="*/ 0 h 17"/>
                  <a:gd name="T14" fmla="*/ 0 w 33"/>
                  <a:gd name="T15" fmla="*/ 0 h 17"/>
                  <a:gd name="T16" fmla="*/ 0 w 33"/>
                  <a:gd name="T17" fmla="*/ 0 h 17"/>
                  <a:gd name="T18" fmla="*/ 0 w 33"/>
                  <a:gd name="T19" fmla="*/ 0 h 17"/>
                  <a:gd name="T20" fmla="*/ 0 w 33"/>
                  <a:gd name="T21" fmla="*/ 0 h 17"/>
                  <a:gd name="T22" fmla="*/ 0 w 33"/>
                  <a:gd name="T23" fmla="*/ 0 h 17"/>
                  <a:gd name="T24" fmla="*/ 0 w 33"/>
                  <a:gd name="T25" fmla="*/ 0 h 17"/>
                  <a:gd name="T26" fmla="*/ 0 w 33"/>
                  <a:gd name="T27" fmla="*/ 0 h 17"/>
                  <a:gd name="T28" fmla="*/ 0 w 33"/>
                  <a:gd name="T29" fmla="*/ 0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17">
                    <a:moveTo>
                      <a:pt x="0" y="13"/>
                    </a:moveTo>
                    <a:lnTo>
                      <a:pt x="1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29" y="6"/>
                    </a:lnTo>
                    <a:lnTo>
                      <a:pt x="32" y="8"/>
                    </a:lnTo>
                    <a:lnTo>
                      <a:pt x="33" y="12"/>
                    </a:lnTo>
                    <a:lnTo>
                      <a:pt x="17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525EEB70-58B9-214C-A648-A75B9C23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514"/>
                <a:ext cx="0" cy="144"/>
              </a:xfrm>
              <a:custGeom>
                <a:avLst/>
                <a:gdLst>
                  <a:gd name="T0" fmla="*/ 0 w 38"/>
                  <a:gd name="T1" fmla="*/ 0 h 31"/>
                  <a:gd name="T2" fmla="*/ 0 w 38"/>
                  <a:gd name="T3" fmla="*/ 0 h 31"/>
                  <a:gd name="T4" fmla="*/ 0 w 38"/>
                  <a:gd name="T5" fmla="*/ 0 h 31"/>
                  <a:gd name="T6" fmla="*/ 0 w 38"/>
                  <a:gd name="T7" fmla="*/ 0 h 31"/>
                  <a:gd name="T8" fmla="*/ 0 w 38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2" y="0"/>
                    </a:moveTo>
                    <a:lnTo>
                      <a:pt x="0" y="10"/>
                    </a:lnTo>
                    <a:lnTo>
                      <a:pt x="6" y="31"/>
                    </a:lnTo>
                    <a:lnTo>
                      <a:pt x="38" y="2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5590F5AC-6B57-3F44-B605-52060B373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19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4" y="5"/>
                    </a:moveTo>
                    <a:lnTo>
                      <a:pt x="1" y="10"/>
                    </a:lnTo>
                    <a:lnTo>
                      <a:pt x="0" y="5"/>
                    </a:lnTo>
                    <a:lnTo>
                      <a:pt x="33" y="0"/>
                    </a:lnTo>
                    <a:lnTo>
                      <a:pt x="34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F3843AC1-C849-E64B-A6FD-BCBFF4D37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519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6" y="0"/>
                    </a:moveTo>
                    <a:lnTo>
                      <a:pt x="16" y="1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0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1A27F5FB-6581-0347-A322-D7C1A41C8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20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1" y="10"/>
                    </a:moveTo>
                    <a:lnTo>
                      <a:pt x="34" y="5"/>
                    </a:lnTo>
                    <a:lnTo>
                      <a:pt x="33" y="0"/>
                    </a:lnTo>
                    <a:lnTo>
                      <a:pt x="0" y="5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DCFBBD6C-1F86-714B-B57F-8D784F6C4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520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" y="5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9A5F844-4235-454B-8572-5D1BA22FE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488"/>
                <a:ext cx="0" cy="144"/>
              </a:xfrm>
              <a:custGeom>
                <a:avLst/>
                <a:gdLst>
                  <a:gd name="T0" fmla="*/ 0 w 60"/>
                  <a:gd name="T1" fmla="*/ 0 h 192"/>
                  <a:gd name="T2" fmla="*/ 0 w 60"/>
                  <a:gd name="T3" fmla="*/ 1 h 192"/>
                  <a:gd name="T4" fmla="*/ 0 w 60"/>
                  <a:gd name="T5" fmla="*/ 1 h 192"/>
                  <a:gd name="T6" fmla="*/ 0 w 60"/>
                  <a:gd name="T7" fmla="*/ 1 h 192"/>
                  <a:gd name="T8" fmla="*/ 0 w 60"/>
                  <a:gd name="T9" fmla="*/ 1 h 192"/>
                  <a:gd name="T10" fmla="*/ 0 w 60"/>
                  <a:gd name="T11" fmla="*/ 1 h 192"/>
                  <a:gd name="T12" fmla="*/ 0 w 60"/>
                  <a:gd name="T13" fmla="*/ 1 h 192"/>
                  <a:gd name="T14" fmla="*/ 0 w 60"/>
                  <a:gd name="T15" fmla="*/ 1 h 192"/>
                  <a:gd name="T16" fmla="*/ 0 w 60"/>
                  <a:gd name="T17" fmla="*/ 1 h 192"/>
                  <a:gd name="T18" fmla="*/ 0 w 60"/>
                  <a:gd name="T19" fmla="*/ 1 h 192"/>
                  <a:gd name="T20" fmla="*/ 0 w 60"/>
                  <a:gd name="T21" fmla="*/ 1 h 192"/>
                  <a:gd name="T22" fmla="*/ 0 w 60"/>
                  <a:gd name="T23" fmla="*/ 1 h 192"/>
                  <a:gd name="T24" fmla="*/ 0 w 60"/>
                  <a:gd name="T25" fmla="*/ 1 h 192"/>
                  <a:gd name="T26" fmla="*/ 0 w 60"/>
                  <a:gd name="T27" fmla="*/ 1 h 192"/>
                  <a:gd name="T28" fmla="*/ 0 w 60"/>
                  <a:gd name="T29" fmla="*/ 1 h 192"/>
                  <a:gd name="T30" fmla="*/ 0 w 60"/>
                  <a:gd name="T31" fmla="*/ 1 h 192"/>
                  <a:gd name="T32" fmla="*/ 0 w 60"/>
                  <a:gd name="T33" fmla="*/ 0 h 192"/>
                  <a:gd name="T34" fmla="*/ 0 w 60"/>
                  <a:gd name="T35" fmla="*/ 0 h 192"/>
                  <a:gd name="T36" fmla="*/ 0 w 60"/>
                  <a:gd name="T37" fmla="*/ 0 h 192"/>
                  <a:gd name="T38" fmla="*/ 0 w 60"/>
                  <a:gd name="T39" fmla="*/ 0 h 192"/>
                  <a:gd name="T40" fmla="*/ 0 w 60"/>
                  <a:gd name="T41" fmla="*/ 0 h 19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192">
                    <a:moveTo>
                      <a:pt x="39" y="27"/>
                    </a:moveTo>
                    <a:lnTo>
                      <a:pt x="54" y="84"/>
                    </a:lnTo>
                    <a:lnTo>
                      <a:pt x="60" y="104"/>
                    </a:lnTo>
                    <a:lnTo>
                      <a:pt x="60" y="125"/>
                    </a:lnTo>
                    <a:lnTo>
                      <a:pt x="51" y="162"/>
                    </a:lnTo>
                    <a:lnTo>
                      <a:pt x="45" y="171"/>
                    </a:lnTo>
                    <a:lnTo>
                      <a:pt x="39" y="176"/>
                    </a:lnTo>
                    <a:lnTo>
                      <a:pt x="33" y="187"/>
                    </a:lnTo>
                    <a:lnTo>
                      <a:pt x="25" y="187"/>
                    </a:lnTo>
                    <a:lnTo>
                      <a:pt x="20" y="192"/>
                    </a:lnTo>
                    <a:lnTo>
                      <a:pt x="14" y="192"/>
                    </a:lnTo>
                    <a:lnTo>
                      <a:pt x="4" y="182"/>
                    </a:lnTo>
                    <a:lnTo>
                      <a:pt x="4" y="166"/>
                    </a:lnTo>
                    <a:lnTo>
                      <a:pt x="2" y="125"/>
                    </a:lnTo>
                    <a:lnTo>
                      <a:pt x="0" y="98"/>
                    </a:lnTo>
                    <a:lnTo>
                      <a:pt x="4" y="84"/>
                    </a:lnTo>
                    <a:lnTo>
                      <a:pt x="10" y="61"/>
                    </a:lnTo>
                    <a:lnTo>
                      <a:pt x="27" y="27"/>
                    </a:lnTo>
                    <a:lnTo>
                      <a:pt x="33" y="0"/>
                    </a:lnTo>
                    <a:lnTo>
                      <a:pt x="39" y="20"/>
                    </a:lnTo>
                    <a:lnTo>
                      <a:pt x="39" y="27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BF921830-6CED-F042-A425-7741AFD98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93"/>
                <a:ext cx="0" cy="144"/>
              </a:xfrm>
              <a:custGeom>
                <a:avLst/>
                <a:gdLst>
                  <a:gd name="T0" fmla="*/ 0 w 49"/>
                  <a:gd name="T1" fmla="*/ 0 h 67"/>
                  <a:gd name="T2" fmla="*/ 0 w 49"/>
                  <a:gd name="T3" fmla="*/ 0 h 67"/>
                  <a:gd name="T4" fmla="*/ 0 w 49"/>
                  <a:gd name="T5" fmla="*/ 0 h 67"/>
                  <a:gd name="T6" fmla="*/ 0 w 49"/>
                  <a:gd name="T7" fmla="*/ 0 h 67"/>
                  <a:gd name="T8" fmla="*/ 0 w 49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67">
                    <a:moveTo>
                      <a:pt x="34" y="0"/>
                    </a:moveTo>
                    <a:lnTo>
                      <a:pt x="0" y="10"/>
                    </a:lnTo>
                    <a:lnTo>
                      <a:pt x="15" y="67"/>
                    </a:lnTo>
                    <a:lnTo>
                      <a:pt x="49" y="5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7C8A91BD-0AD4-3545-84C1-F30693E61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503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1" y="10"/>
                    </a:moveTo>
                    <a:lnTo>
                      <a:pt x="34" y="0"/>
                    </a:lnTo>
                    <a:lnTo>
                      <a:pt x="32" y="0"/>
                    </a:lnTo>
                    <a:lnTo>
                      <a:pt x="0" y="1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7CAC8389-833D-FB47-AEE1-8163DCD1B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503"/>
                <a:ext cx="0" cy="144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0 w 37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" h="30">
                    <a:moveTo>
                      <a:pt x="31" y="0"/>
                    </a:moveTo>
                    <a:lnTo>
                      <a:pt x="0" y="10"/>
                    </a:lnTo>
                    <a:lnTo>
                      <a:pt x="6" y="30"/>
                    </a:lnTo>
                    <a:lnTo>
                      <a:pt x="37" y="2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2BA965AF-A5B4-A443-AB29-59F62018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506"/>
                <a:ext cx="0" cy="144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4" y="5"/>
                    </a:moveTo>
                    <a:lnTo>
                      <a:pt x="1" y="10"/>
                    </a:lnTo>
                    <a:lnTo>
                      <a:pt x="0" y="5"/>
                    </a:lnTo>
                    <a:lnTo>
                      <a:pt x="32" y="0"/>
                    </a:lnTo>
                    <a:lnTo>
                      <a:pt x="34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7EC9177C-D803-8C47-A9AA-100187CF5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2506"/>
                <a:ext cx="0" cy="144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5" y="0"/>
                    </a:moveTo>
                    <a:lnTo>
                      <a:pt x="15" y="1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0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1E1854F-238F-DC42-9120-3E145527F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2508"/>
                <a:ext cx="0" cy="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0BBCBF0D-046D-0E4A-99B6-366D4CD3E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511"/>
                <a:ext cx="0" cy="144"/>
              </a:xfrm>
              <a:custGeom>
                <a:avLst/>
                <a:gdLst>
                  <a:gd name="T0" fmla="*/ 0 w 34"/>
                  <a:gd name="T1" fmla="*/ 0 h 8"/>
                  <a:gd name="T2" fmla="*/ 0 w 34"/>
                  <a:gd name="T3" fmla="*/ 0 h 8"/>
                  <a:gd name="T4" fmla="*/ 0 w 34"/>
                  <a:gd name="T5" fmla="*/ 0 h 8"/>
                  <a:gd name="T6" fmla="*/ 0 w 34"/>
                  <a:gd name="T7" fmla="*/ 0 h 8"/>
                  <a:gd name="T8" fmla="*/ 0 w 3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8">
                    <a:moveTo>
                      <a:pt x="34" y="8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4" y="4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C88463DE-7A87-204D-BCBD-0A9BF857D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2511"/>
                <a:ext cx="0" cy="144"/>
              </a:xfrm>
              <a:custGeom>
                <a:avLst/>
                <a:gdLst>
                  <a:gd name="T0" fmla="*/ 0 w 17"/>
                  <a:gd name="T1" fmla="*/ 0 h 4"/>
                  <a:gd name="T2" fmla="*/ 0 w 17"/>
                  <a:gd name="T3" fmla="*/ 0 h 4"/>
                  <a:gd name="T4" fmla="*/ 0 w 17"/>
                  <a:gd name="T5" fmla="*/ 0 h 4"/>
                  <a:gd name="T6" fmla="*/ 0 w 17"/>
                  <a:gd name="T7" fmla="*/ 0 h 4"/>
                  <a:gd name="T8" fmla="*/ 0 w 17"/>
                  <a:gd name="T9" fmla="*/ 0 h 4"/>
                  <a:gd name="T10" fmla="*/ 0 w 17"/>
                  <a:gd name="T11" fmla="*/ 0 h 4"/>
                  <a:gd name="T12" fmla="*/ 0 w 17"/>
                  <a:gd name="T13" fmla="*/ 0 h 4"/>
                  <a:gd name="T14" fmla="*/ 0 w 17"/>
                  <a:gd name="T15" fmla="*/ 0 h 4"/>
                  <a:gd name="T16" fmla="*/ 0 w 17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4">
                    <a:moveTo>
                      <a:pt x="17" y="0"/>
                    </a:moveTo>
                    <a:lnTo>
                      <a:pt x="17" y="1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F51371B7-351C-8346-9E8B-5B1C276CB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511"/>
                <a:ext cx="0" cy="144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8"/>
                    </a:moveTo>
                    <a:lnTo>
                      <a:pt x="9" y="0"/>
                    </a:lnTo>
                    <a:lnTo>
                      <a:pt x="0" y="37"/>
                    </a:lnTo>
                    <a:lnTo>
                      <a:pt x="34" y="45"/>
                    </a:lnTo>
                    <a:lnTo>
                      <a:pt x="43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55BCEA1A-31BA-264E-AC76-23861719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515"/>
                <a:ext cx="0" cy="144"/>
              </a:xfrm>
              <a:custGeom>
                <a:avLst/>
                <a:gdLst>
                  <a:gd name="T0" fmla="*/ 0 w 34"/>
                  <a:gd name="T1" fmla="*/ 0 h 20"/>
                  <a:gd name="T2" fmla="*/ 0 w 34"/>
                  <a:gd name="T3" fmla="*/ 0 h 20"/>
                  <a:gd name="T4" fmla="*/ 0 w 34"/>
                  <a:gd name="T5" fmla="*/ 0 h 20"/>
                  <a:gd name="T6" fmla="*/ 0 w 34"/>
                  <a:gd name="T7" fmla="*/ 0 h 20"/>
                  <a:gd name="T8" fmla="*/ 0 w 34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31" y="20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34" y="14"/>
                    </a:lnTo>
                    <a:lnTo>
                      <a:pt x="31" y="2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BA91E526-B48A-F643-A36B-9605F1423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2518"/>
                <a:ext cx="0" cy="144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w 17"/>
                  <a:gd name="T7" fmla="*/ 0 h 10"/>
                  <a:gd name="T8" fmla="*/ 0 w 17"/>
                  <a:gd name="T9" fmla="*/ 0 h 10"/>
                  <a:gd name="T10" fmla="*/ 0 w 17"/>
                  <a:gd name="T11" fmla="*/ 0 h 10"/>
                  <a:gd name="T12" fmla="*/ 0 w 17"/>
                  <a:gd name="T13" fmla="*/ 0 h 10"/>
                  <a:gd name="T14" fmla="*/ 0 w 17"/>
                  <a:gd name="T15" fmla="*/ 0 h 10"/>
                  <a:gd name="T16" fmla="*/ 0 w 17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17" y="4"/>
                    </a:moveTo>
                    <a:lnTo>
                      <a:pt x="17" y="5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0" y="0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87EA79A-807E-EB43-8796-17393D0B5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515"/>
                <a:ext cx="0" cy="144"/>
              </a:xfrm>
              <a:custGeom>
                <a:avLst/>
                <a:gdLst>
                  <a:gd name="T0" fmla="*/ 0 w 33"/>
                  <a:gd name="T1" fmla="*/ 0 h 29"/>
                  <a:gd name="T2" fmla="*/ 0 w 33"/>
                  <a:gd name="T3" fmla="*/ 0 h 29"/>
                  <a:gd name="T4" fmla="*/ 0 w 33"/>
                  <a:gd name="T5" fmla="*/ 0 h 29"/>
                  <a:gd name="T6" fmla="*/ 0 w 33"/>
                  <a:gd name="T7" fmla="*/ 0 h 29"/>
                  <a:gd name="T8" fmla="*/ 0 w 33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29">
                    <a:moveTo>
                      <a:pt x="33" y="20"/>
                    </a:moveTo>
                    <a:lnTo>
                      <a:pt x="6" y="0"/>
                    </a:lnTo>
                    <a:lnTo>
                      <a:pt x="0" y="9"/>
                    </a:lnTo>
                    <a:lnTo>
                      <a:pt x="26" y="29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8B422223-3C2E-F242-865B-1E151E887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517"/>
                <a:ext cx="0" cy="144"/>
              </a:xfrm>
              <a:custGeom>
                <a:avLst/>
                <a:gdLst>
                  <a:gd name="T0" fmla="*/ 0 w 26"/>
                  <a:gd name="T1" fmla="*/ 0 h 28"/>
                  <a:gd name="T2" fmla="*/ 0 w 26"/>
                  <a:gd name="T3" fmla="*/ 0 h 28"/>
                  <a:gd name="T4" fmla="*/ 0 w 26"/>
                  <a:gd name="T5" fmla="*/ 0 h 28"/>
                  <a:gd name="T6" fmla="*/ 0 w 26"/>
                  <a:gd name="T7" fmla="*/ 0 h 28"/>
                  <a:gd name="T8" fmla="*/ 0 w 26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24" y="28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26" y="24"/>
                    </a:lnTo>
                    <a:lnTo>
                      <a:pt x="24" y="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5F9BF6AE-2418-C243-9298-ABD8D617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520"/>
                <a:ext cx="0" cy="144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0 h 14"/>
                  <a:gd name="T4" fmla="*/ 0 w 13"/>
                  <a:gd name="T5" fmla="*/ 0 h 14"/>
                  <a:gd name="T6" fmla="*/ 0 w 13"/>
                  <a:gd name="T7" fmla="*/ 0 h 14"/>
                  <a:gd name="T8" fmla="*/ 0 w 13"/>
                  <a:gd name="T9" fmla="*/ 0 h 14"/>
                  <a:gd name="T10" fmla="*/ 0 w 13"/>
                  <a:gd name="T11" fmla="*/ 0 h 14"/>
                  <a:gd name="T12" fmla="*/ 0 w 13"/>
                  <a:gd name="T13" fmla="*/ 0 h 14"/>
                  <a:gd name="T14" fmla="*/ 0 w 13"/>
                  <a:gd name="T15" fmla="*/ 0 h 14"/>
                  <a:gd name="T16" fmla="*/ 0 w 13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4">
                    <a:moveTo>
                      <a:pt x="13" y="10"/>
                    </a:moveTo>
                    <a:lnTo>
                      <a:pt x="13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1" y="14"/>
                    </a:lnTo>
                    <a:lnTo>
                      <a:pt x="0" y="0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80DCFAB4-B8F9-B04A-BE2D-3DE8910EB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517"/>
                <a:ext cx="0" cy="144"/>
              </a:xfrm>
              <a:custGeom>
                <a:avLst/>
                <a:gdLst>
                  <a:gd name="T0" fmla="*/ 0 w 28"/>
                  <a:gd name="T1" fmla="*/ 0 h 33"/>
                  <a:gd name="T2" fmla="*/ 0 w 28"/>
                  <a:gd name="T3" fmla="*/ 0 h 33"/>
                  <a:gd name="T4" fmla="*/ 0 w 28"/>
                  <a:gd name="T5" fmla="*/ 0 h 33"/>
                  <a:gd name="T6" fmla="*/ 0 w 28"/>
                  <a:gd name="T7" fmla="*/ 0 h 33"/>
                  <a:gd name="T8" fmla="*/ 0 w 28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28" y="28"/>
                    </a:moveTo>
                    <a:lnTo>
                      <a:pt x="6" y="0"/>
                    </a:lnTo>
                    <a:lnTo>
                      <a:pt x="0" y="5"/>
                    </a:lnTo>
                    <a:lnTo>
                      <a:pt x="22" y="33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92B44C1B-529C-B74D-8189-DA4FE013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518"/>
                <a:ext cx="0" cy="144"/>
              </a:xfrm>
              <a:custGeom>
                <a:avLst/>
                <a:gdLst>
                  <a:gd name="T0" fmla="*/ 0 w 29"/>
                  <a:gd name="T1" fmla="*/ 0 h 28"/>
                  <a:gd name="T2" fmla="*/ 0 w 29"/>
                  <a:gd name="T3" fmla="*/ 0 h 28"/>
                  <a:gd name="T4" fmla="*/ 0 w 29"/>
                  <a:gd name="T5" fmla="*/ 0 h 28"/>
                  <a:gd name="T6" fmla="*/ 0 w 29"/>
                  <a:gd name="T7" fmla="*/ 0 h 28"/>
                  <a:gd name="T8" fmla="*/ 0 w 29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0" y="5"/>
                    </a:moveTo>
                    <a:lnTo>
                      <a:pt x="25" y="28"/>
                    </a:lnTo>
                    <a:lnTo>
                      <a:pt x="29" y="23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74EB4E70-8625-194E-AB58-395F22DA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518"/>
                <a:ext cx="0" cy="144"/>
              </a:xfrm>
              <a:custGeom>
                <a:avLst/>
                <a:gdLst>
                  <a:gd name="T0" fmla="*/ 0 w 14"/>
                  <a:gd name="T1" fmla="*/ 0 h 14"/>
                  <a:gd name="T2" fmla="*/ 0 w 14"/>
                  <a:gd name="T3" fmla="*/ 0 h 14"/>
                  <a:gd name="T4" fmla="*/ 0 w 14"/>
                  <a:gd name="T5" fmla="*/ 0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0 h 14"/>
                  <a:gd name="T12" fmla="*/ 0 w 14"/>
                  <a:gd name="T13" fmla="*/ 0 h 14"/>
                  <a:gd name="T14" fmla="*/ 0 w 14"/>
                  <a:gd name="T15" fmla="*/ 0 h 14"/>
                  <a:gd name="T16" fmla="*/ 0 w 14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5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4" y="1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57DAAF27-05CC-FD4C-9ED8-B7FB0F4A1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519"/>
                <a:ext cx="0" cy="144"/>
              </a:xfrm>
              <a:custGeom>
                <a:avLst/>
                <a:gdLst>
                  <a:gd name="T0" fmla="*/ 0 w 35"/>
                  <a:gd name="T1" fmla="*/ 0 h 29"/>
                  <a:gd name="T2" fmla="*/ 0 w 35"/>
                  <a:gd name="T3" fmla="*/ 0 h 29"/>
                  <a:gd name="T4" fmla="*/ 0 w 35"/>
                  <a:gd name="T5" fmla="*/ 0 h 29"/>
                  <a:gd name="T6" fmla="*/ 0 w 35"/>
                  <a:gd name="T7" fmla="*/ 0 h 29"/>
                  <a:gd name="T8" fmla="*/ 0 w 35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29">
                    <a:moveTo>
                      <a:pt x="35" y="18"/>
                    </a:moveTo>
                    <a:lnTo>
                      <a:pt x="6" y="0"/>
                    </a:lnTo>
                    <a:lnTo>
                      <a:pt x="0" y="11"/>
                    </a:lnTo>
                    <a:lnTo>
                      <a:pt x="29" y="29"/>
                    </a:lnTo>
                    <a:lnTo>
                      <a:pt x="35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717799EF-DE9F-9E41-92C3-A2C14C5E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520"/>
                <a:ext cx="0" cy="144"/>
              </a:xfrm>
              <a:custGeom>
                <a:avLst/>
                <a:gdLst>
                  <a:gd name="T0" fmla="*/ 0 w 29"/>
                  <a:gd name="T1" fmla="*/ 0 h 35"/>
                  <a:gd name="T2" fmla="*/ 0 w 29"/>
                  <a:gd name="T3" fmla="*/ 0 h 35"/>
                  <a:gd name="T4" fmla="*/ 0 w 29"/>
                  <a:gd name="T5" fmla="*/ 0 h 35"/>
                  <a:gd name="T6" fmla="*/ 0 w 29"/>
                  <a:gd name="T7" fmla="*/ 0 h 35"/>
                  <a:gd name="T8" fmla="*/ 0 w 2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5">
                    <a:moveTo>
                      <a:pt x="14" y="35"/>
                    </a:moveTo>
                    <a:lnTo>
                      <a:pt x="0" y="8"/>
                    </a:lnTo>
                    <a:lnTo>
                      <a:pt x="14" y="0"/>
                    </a:lnTo>
                    <a:lnTo>
                      <a:pt x="29" y="26"/>
                    </a:ln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257A6CB4-7FB2-774E-944C-EE3BAAE18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521"/>
                <a:ext cx="0" cy="144"/>
              </a:xfrm>
              <a:custGeom>
                <a:avLst/>
                <a:gdLst>
                  <a:gd name="T0" fmla="*/ 0 w 15"/>
                  <a:gd name="T1" fmla="*/ 0 h 18"/>
                  <a:gd name="T2" fmla="*/ 0 w 15"/>
                  <a:gd name="T3" fmla="*/ 0 h 18"/>
                  <a:gd name="T4" fmla="*/ 0 w 15"/>
                  <a:gd name="T5" fmla="*/ 0 h 18"/>
                  <a:gd name="T6" fmla="*/ 0 w 15"/>
                  <a:gd name="T7" fmla="*/ 0 h 18"/>
                  <a:gd name="T8" fmla="*/ 0 w 15"/>
                  <a:gd name="T9" fmla="*/ 0 h 18"/>
                  <a:gd name="T10" fmla="*/ 0 w 15"/>
                  <a:gd name="T11" fmla="*/ 0 h 18"/>
                  <a:gd name="T12" fmla="*/ 0 w 15"/>
                  <a:gd name="T13" fmla="*/ 0 h 18"/>
                  <a:gd name="T14" fmla="*/ 0 w 15"/>
                  <a:gd name="T15" fmla="*/ 0 h 18"/>
                  <a:gd name="T16" fmla="*/ 0 w 15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8">
                    <a:moveTo>
                      <a:pt x="15" y="9"/>
                    </a:moveTo>
                    <a:lnTo>
                      <a:pt x="12" y="11"/>
                    </a:lnTo>
                    <a:lnTo>
                      <a:pt x="11" y="14"/>
                    </a:lnTo>
                    <a:lnTo>
                      <a:pt x="9" y="15"/>
                    </a:lnTo>
                    <a:lnTo>
                      <a:pt x="6" y="16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E8B03E0E-C5AE-9A4F-B0C6-FBF6896F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520"/>
                <a:ext cx="0" cy="144"/>
              </a:xfrm>
              <a:custGeom>
                <a:avLst/>
                <a:gdLst>
                  <a:gd name="T0" fmla="*/ 0 w 25"/>
                  <a:gd name="T1" fmla="*/ 0 h 35"/>
                  <a:gd name="T2" fmla="*/ 0 w 25"/>
                  <a:gd name="T3" fmla="*/ 0 h 35"/>
                  <a:gd name="T4" fmla="*/ 0 w 25"/>
                  <a:gd name="T5" fmla="*/ 0 h 35"/>
                  <a:gd name="T6" fmla="*/ 0 w 25"/>
                  <a:gd name="T7" fmla="*/ 0 h 35"/>
                  <a:gd name="T8" fmla="*/ 0 w 2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0" y="5"/>
                    </a:moveTo>
                    <a:lnTo>
                      <a:pt x="13" y="35"/>
                    </a:lnTo>
                    <a:lnTo>
                      <a:pt x="25" y="30"/>
                    </a:lnTo>
                    <a:lnTo>
                      <a:pt x="1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011EED5C-3492-4547-9036-80384E7B1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520"/>
                <a:ext cx="0" cy="144"/>
              </a:xfrm>
              <a:custGeom>
                <a:avLst/>
                <a:gdLst>
                  <a:gd name="T0" fmla="*/ 0 w 13"/>
                  <a:gd name="T1" fmla="*/ 0 h 17"/>
                  <a:gd name="T2" fmla="*/ 0 w 13"/>
                  <a:gd name="T3" fmla="*/ 0 h 17"/>
                  <a:gd name="T4" fmla="*/ 0 w 13"/>
                  <a:gd name="T5" fmla="*/ 0 h 17"/>
                  <a:gd name="T6" fmla="*/ 0 w 13"/>
                  <a:gd name="T7" fmla="*/ 0 h 17"/>
                  <a:gd name="T8" fmla="*/ 0 w 13"/>
                  <a:gd name="T9" fmla="*/ 0 h 17"/>
                  <a:gd name="T10" fmla="*/ 0 w 13"/>
                  <a:gd name="T11" fmla="*/ 0 h 17"/>
                  <a:gd name="T12" fmla="*/ 0 w 13"/>
                  <a:gd name="T13" fmla="*/ 0 h 17"/>
                  <a:gd name="T14" fmla="*/ 0 w 13"/>
                  <a:gd name="T15" fmla="*/ 0 h 17"/>
                  <a:gd name="T16" fmla="*/ 0 w 13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7">
                    <a:moveTo>
                      <a:pt x="0" y="5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3" y="1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3216B8EB-5592-6447-9251-84AE6201B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520"/>
                <a:ext cx="0" cy="144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0 w 29"/>
                  <a:gd name="T5" fmla="*/ 0 h 30"/>
                  <a:gd name="T6" fmla="*/ 0 w 29"/>
                  <a:gd name="T7" fmla="*/ 0 h 30"/>
                  <a:gd name="T8" fmla="*/ 0 w 29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9" y="25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24" y="30"/>
                    </a:lnTo>
                    <a:lnTo>
                      <a:pt x="29" y="2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8B5B5719-C05A-1B4E-9AC6-43748D227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520"/>
                <a:ext cx="0" cy="144"/>
              </a:xfrm>
              <a:custGeom>
                <a:avLst/>
                <a:gdLst>
                  <a:gd name="T0" fmla="*/ 0 w 24"/>
                  <a:gd name="T1" fmla="*/ 0 h 34"/>
                  <a:gd name="T2" fmla="*/ 0 w 24"/>
                  <a:gd name="T3" fmla="*/ 0 h 34"/>
                  <a:gd name="T4" fmla="*/ 0 w 24"/>
                  <a:gd name="T5" fmla="*/ 0 h 34"/>
                  <a:gd name="T6" fmla="*/ 0 w 24"/>
                  <a:gd name="T7" fmla="*/ 0 h 34"/>
                  <a:gd name="T8" fmla="*/ 0 w 24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lnTo>
                      <a:pt x="0" y="5"/>
                    </a:lnTo>
                    <a:lnTo>
                      <a:pt x="12" y="0"/>
                    </a:lnTo>
                    <a:lnTo>
                      <a:pt x="24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3B0FEB7E-4E60-9C42-9F92-E143804F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522"/>
                <a:ext cx="0" cy="144"/>
              </a:xfrm>
              <a:custGeom>
                <a:avLst/>
                <a:gdLst>
                  <a:gd name="T0" fmla="*/ 0 w 12"/>
                  <a:gd name="T1" fmla="*/ 0 h 17"/>
                  <a:gd name="T2" fmla="*/ 0 w 12"/>
                  <a:gd name="T3" fmla="*/ 0 h 17"/>
                  <a:gd name="T4" fmla="*/ 0 w 12"/>
                  <a:gd name="T5" fmla="*/ 0 h 17"/>
                  <a:gd name="T6" fmla="*/ 0 w 12"/>
                  <a:gd name="T7" fmla="*/ 0 h 17"/>
                  <a:gd name="T8" fmla="*/ 0 w 12"/>
                  <a:gd name="T9" fmla="*/ 0 h 17"/>
                  <a:gd name="T10" fmla="*/ 0 w 12"/>
                  <a:gd name="T11" fmla="*/ 0 h 17"/>
                  <a:gd name="T12" fmla="*/ 0 w 12"/>
                  <a:gd name="T13" fmla="*/ 0 h 17"/>
                  <a:gd name="T14" fmla="*/ 0 w 12"/>
                  <a:gd name="T15" fmla="*/ 0 h 17"/>
                  <a:gd name="T16" fmla="*/ 0 w 12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7">
                    <a:moveTo>
                      <a:pt x="12" y="13"/>
                    </a:moveTo>
                    <a:lnTo>
                      <a:pt x="11" y="14"/>
                    </a:lnTo>
                    <a:lnTo>
                      <a:pt x="8" y="15"/>
                    </a:lnTo>
                    <a:lnTo>
                      <a:pt x="6" y="16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680B9139-0342-FC4E-9077-A95C00F2C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520"/>
                <a:ext cx="0" cy="144"/>
              </a:xfrm>
              <a:custGeom>
                <a:avLst/>
                <a:gdLst>
                  <a:gd name="T0" fmla="*/ 0 w 24"/>
                  <a:gd name="T1" fmla="*/ 0 h 34"/>
                  <a:gd name="T2" fmla="*/ 0 w 24"/>
                  <a:gd name="T3" fmla="*/ 0 h 34"/>
                  <a:gd name="T4" fmla="*/ 0 w 24"/>
                  <a:gd name="T5" fmla="*/ 0 h 34"/>
                  <a:gd name="T6" fmla="*/ 0 w 24"/>
                  <a:gd name="T7" fmla="*/ 0 h 34"/>
                  <a:gd name="T8" fmla="*/ 0 w 24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4">
                    <a:moveTo>
                      <a:pt x="0" y="30"/>
                    </a:moveTo>
                    <a:lnTo>
                      <a:pt x="12" y="0"/>
                    </a:lnTo>
                    <a:lnTo>
                      <a:pt x="24" y="5"/>
                    </a:lnTo>
                    <a:lnTo>
                      <a:pt x="12" y="34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16B071EE-49C2-CC44-8890-7E8474BD4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522"/>
                <a:ext cx="0" cy="144"/>
              </a:xfrm>
              <a:custGeom>
                <a:avLst/>
                <a:gdLst>
                  <a:gd name="T0" fmla="*/ 0 w 12"/>
                  <a:gd name="T1" fmla="*/ 0 h 17"/>
                  <a:gd name="T2" fmla="*/ 0 w 12"/>
                  <a:gd name="T3" fmla="*/ 0 h 17"/>
                  <a:gd name="T4" fmla="*/ 0 w 12"/>
                  <a:gd name="T5" fmla="*/ 0 h 17"/>
                  <a:gd name="T6" fmla="*/ 0 w 12"/>
                  <a:gd name="T7" fmla="*/ 0 h 17"/>
                  <a:gd name="T8" fmla="*/ 0 w 12"/>
                  <a:gd name="T9" fmla="*/ 0 h 17"/>
                  <a:gd name="T10" fmla="*/ 0 w 12"/>
                  <a:gd name="T11" fmla="*/ 0 h 17"/>
                  <a:gd name="T12" fmla="*/ 0 w 12"/>
                  <a:gd name="T13" fmla="*/ 0 h 17"/>
                  <a:gd name="T14" fmla="*/ 0 w 12"/>
                  <a:gd name="T15" fmla="*/ 0 h 17"/>
                  <a:gd name="T16" fmla="*/ 0 w 12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7">
                    <a:moveTo>
                      <a:pt x="12" y="17"/>
                    </a:moveTo>
                    <a:lnTo>
                      <a:pt x="9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12" y="0"/>
                    </a:lnTo>
                    <a:lnTo>
                      <a:pt x="12" y="1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E5A1D309-8486-034E-BC36-0746CD7B6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520"/>
                <a:ext cx="0" cy="144"/>
              </a:xfrm>
              <a:custGeom>
                <a:avLst/>
                <a:gdLst>
                  <a:gd name="T0" fmla="*/ 0 w 34"/>
                  <a:gd name="T1" fmla="*/ 0 h 35"/>
                  <a:gd name="T2" fmla="*/ 0 w 34"/>
                  <a:gd name="T3" fmla="*/ 0 h 35"/>
                  <a:gd name="T4" fmla="*/ 0 w 34"/>
                  <a:gd name="T5" fmla="*/ 0 h 35"/>
                  <a:gd name="T6" fmla="*/ 0 w 34"/>
                  <a:gd name="T7" fmla="*/ 0 h 35"/>
                  <a:gd name="T8" fmla="*/ 0 w 3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10" y="35"/>
                    </a:moveTo>
                    <a:lnTo>
                      <a:pt x="34" y="10"/>
                    </a:lnTo>
                    <a:lnTo>
                      <a:pt x="24" y="0"/>
                    </a:lnTo>
                    <a:lnTo>
                      <a:pt x="0" y="25"/>
                    </a:lnTo>
                    <a:lnTo>
                      <a:pt x="10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F3B2B8C9-7CD1-4142-8907-79C3560ED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20"/>
                <a:ext cx="0" cy="144"/>
              </a:xfrm>
              <a:custGeom>
                <a:avLst/>
                <a:gdLst>
                  <a:gd name="T0" fmla="*/ 0 w 34"/>
                  <a:gd name="T1" fmla="*/ 0 h 25"/>
                  <a:gd name="T2" fmla="*/ 0 w 34"/>
                  <a:gd name="T3" fmla="*/ 0 h 25"/>
                  <a:gd name="T4" fmla="*/ 0 w 34"/>
                  <a:gd name="T5" fmla="*/ 0 h 25"/>
                  <a:gd name="T6" fmla="*/ 0 w 34"/>
                  <a:gd name="T7" fmla="*/ 0 h 25"/>
                  <a:gd name="T8" fmla="*/ 0 w 34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0" y="12"/>
                    </a:moveTo>
                    <a:lnTo>
                      <a:pt x="29" y="0"/>
                    </a:lnTo>
                    <a:lnTo>
                      <a:pt x="34" y="12"/>
                    </a:lnTo>
                    <a:lnTo>
                      <a:pt x="5" y="25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6F246E30-534B-2E4C-84C2-BA43C9783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21"/>
                <a:ext cx="0" cy="144"/>
              </a:xfrm>
              <a:custGeom>
                <a:avLst/>
                <a:gdLst>
                  <a:gd name="T0" fmla="*/ 0 w 17"/>
                  <a:gd name="T1" fmla="*/ 0 h 13"/>
                  <a:gd name="T2" fmla="*/ 0 w 17"/>
                  <a:gd name="T3" fmla="*/ 0 h 13"/>
                  <a:gd name="T4" fmla="*/ 0 w 17"/>
                  <a:gd name="T5" fmla="*/ 0 h 13"/>
                  <a:gd name="T6" fmla="*/ 0 w 17"/>
                  <a:gd name="T7" fmla="*/ 0 h 13"/>
                  <a:gd name="T8" fmla="*/ 0 w 17"/>
                  <a:gd name="T9" fmla="*/ 0 h 13"/>
                  <a:gd name="T10" fmla="*/ 0 w 17"/>
                  <a:gd name="T11" fmla="*/ 0 h 13"/>
                  <a:gd name="T12" fmla="*/ 0 w 17"/>
                  <a:gd name="T13" fmla="*/ 0 h 13"/>
                  <a:gd name="T14" fmla="*/ 0 w 17"/>
                  <a:gd name="T15" fmla="*/ 0 h 13"/>
                  <a:gd name="T16" fmla="*/ 0 w 17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3">
                    <a:moveTo>
                      <a:pt x="5" y="13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B2C79DF4-6BE1-6244-946C-387CCB034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19"/>
                <a:ext cx="0" cy="144"/>
              </a:xfrm>
              <a:custGeom>
                <a:avLst/>
                <a:gdLst>
                  <a:gd name="T0" fmla="*/ 0 w 34"/>
                  <a:gd name="T1" fmla="*/ 0 h 2"/>
                  <a:gd name="T2" fmla="*/ 0 w 34"/>
                  <a:gd name="T3" fmla="*/ 1 h 2"/>
                  <a:gd name="T4" fmla="*/ 0 w 34"/>
                  <a:gd name="T5" fmla="*/ 1 h 2"/>
                  <a:gd name="T6" fmla="*/ 0 w 34"/>
                  <a:gd name="T7" fmla="*/ 1 h 2"/>
                  <a:gd name="T8" fmla="*/ 0 w 34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">
                    <a:moveTo>
                      <a:pt x="34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13693949-4282-1F48-82BB-85309D59F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11"/>
                <a:ext cx="6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43">
                    <a:moveTo>
                      <a:pt x="2" y="43"/>
                    </a:moveTo>
                    <a:lnTo>
                      <a:pt x="36" y="41"/>
                    </a:lnTo>
                    <a:lnTo>
                      <a:pt x="34" y="0"/>
                    </a:lnTo>
                    <a:lnTo>
                      <a:pt x="0" y="2"/>
                    </a:lnTo>
                    <a:lnTo>
                      <a:pt x="2" y="4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155322A0-024F-5F47-96CF-C5E86A42F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05"/>
                <a:ext cx="6" cy="6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0 w 36"/>
                  <a:gd name="T5" fmla="*/ 0 h 30"/>
                  <a:gd name="T6" fmla="*/ 0 w 36"/>
                  <a:gd name="T7" fmla="*/ 0 h 30"/>
                  <a:gd name="T8" fmla="*/ 0 w 3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2" y="30"/>
                    </a:moveTo>
                    <a:lnTo>
                      <a:pt x="36" y="28"/>
                    </a:lnTo>
                    <a:lnTo>
                      <a:pt x="34" y="0"/>
                    </a:lnTo>
                    <a:lnTo>
                      <a:pt x="0" y="3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33B75CAF-1F56-6E44-861B-0A5F90276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04"/>
                <a:ext cx="6" cy="2"/>
              </a:xfrm>
              <a:custGeom>
                <a:avLst/>
                <a:gdLst>
                  <a:gd name="T0" fmla="*/ 0 w 34"/>
                  <a:gd name="T1" fmla="*/ 0 h 9"/>
                  <a:gd name="T2" fmla="*/ 0 w 34"/>
                  <a:gd name="T3" fmla="*/ 0 h 9"/>
                  <a:gd name="T4" fmla="*/ 0 w 34"/>
                  <a:gd name="T5" fmla="*/ 0 h 9"/>
                  <a:gd name="T6" fmla="*/ 0 w 34"/>
                  <a:gd name="T7" fmla="*/ 0 h 9"/>
                  <a:gd name="T8" fmla="*/ 0 w 34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0" y="0"/>
                    </a:moveTo>
                    <a:lnTo>
                      <a:pt x="34" y="3"/>
                    </a:lnTo>
                    <a:lnTo>
                      <a:pt x="34" y="9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17D932F5-E6DF-604C-A05D-D299E51A7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04"/>
                <a:ext cx="2" cy="2"/>
              </a:xfrm>
              <a:custGeom>
                <a:avLst/>
                <a:gdLst>
                  <a:gd name="T0" fmla="*/ 0 w 17"/>
                  <a:gd name="T1" fmla="*/ 0 h 6"/>
                  <a:gd name="T2" fmla="*/ 0 w 17"/>
                  <a:gd name="T3" fmla="*/ 0 h 6"/>
                  <a:gd name="T4" fmla="*/ 0 w 17"/>
                  <a:gd name="T5" fmla="*/ 0 h 6"/>
                  <a:gd name="T6" fmla="*/ 0 w 17"/>
                  <a:gd name="T7" fmla="*/ 0 h 6"/>
                  <a:gd name="T8" fmla="*/ 0 w 17"/>
                  <a:gd name="T9" fmla="*/ 0 h 6"/>
                  <a:gd name="T10" fmla="*/ 0 w 17"/>
                  <a:gd name="T11" fmla="*/ 0 h 6"/>
                  <a:gd name="T12" fmla="*/ 0 w 17"/>
                  <a:gd name="T13" fmla="*/ 0 h 6"/>
                  <a:gd name="T14" fmla="*/ 0 w 17"/>
                  <a:gd name="T15" fmla="*/ 0 h 6"/>
                  <a:gd name="T16" fmla="*/ 0 w 17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6">
                    <a:moveTo>
                      <a:pt x="0" y="6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F5404EF8-6C42-0F40-806D-C6644C974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03"/>
                <a:ext cx="6" cy="3"/>
              </a:xfrm>
              <a:custGeom>
                <a:avLst/>
                <a:gdLst>
                  <a:gd name="T0" fmla="*/ 0 w 38"/>
                  <a:gd name="T1" fmla="*/ 0 h 23"/>
                  <a:gd name="T2" fmla="*/ 0 w 38"/>
                  <a:gd name="T3" fmla="*/ 0 h 23"/>
                  <a:gd name="T4" fmla="*/ 0 w 38"/>
                  <a:gd name="T5" fmla="*/ 0 h 23"/>
                  <a:gd name="T6" fmla="*/ 0 w 38"/>
                  <a:gd name="T7" fmla="*/ 0 h 23"/>
                  <a:gd name="T8" fmla="*/ 0 w 38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0" y="14"/>
                    </a:moveTo>
                    <a:lnTo>
                      <a:pt x="34" y="23"/>
                    </a:lnTo>
                    <a:lnTo>
                      <a:pt x="38" y="10"/>
                    </a:lnTo>
                    <a:lnTo>
                      <a:pt x="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83CE43EC-0DF5-EE40-B83E-C3A910FE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503"/>
                <a:ext cx="6" cy="1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1" y="0"/>
                    </a:moveTo>
                    <a:lnTo>
                      <a:pt x="34" y="10"/>
                    </a:lnTo>
                    <a:lnTo>
                      <a:pt x="33" y="1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088D6F42-D19C-924E-B1E4-66918E585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499"/>
                <a:ext cx="5" cy="5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0" y="23"/>
                    </a:moveTo>
                    <a:lnTo>
                      <a:pt x="32" y="33"/>
                    </a:lnTo>
                    <a:lnTo>
                      <a:pt x="38" y="10"/>
                    </a:lnTo>
                    <a:lnTo>
                      <a:pt x="6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4EC51F7A-7B79-B047-B487-744808151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499"/>
                <a:ext cx="4" cy="2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15">
                    <a:moveTo>
                      <a:pt x="0" y="0"/>
                    </a:moveTo>
                    <a:lnTo>
                      <a:pt x="32" y="12"/>
                    </a:lnTo>
                    <a:lnTo>
                      <a:pt x="32" y="15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DCE8A1E8-8085-3E45-96EB-B0C09DFC1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499"/>
                <a:ext cx="2" cy="0"/>
              </a:xfrm>
              <a:custGeom>
                <a:avLst/>
                <a:gdLst>
                  <a:gd name="T0" fmla="*/ 0 w 16"/>
                  <a:gd name="T1" fmla="*/ 0 h 7"/>
                  <a:gd name="T2" fmla="*/ 0 w 16"/>
                  <a:gd name="T3" fmla="*/ 0 h 7"/>
                  <a:gd name="T4" fmla="*/ 0 w 16"/>
                  <a:gd name="T5" fmla="*/ 0 h 7"/>
                  <a:gd name="T6" fmla="*/ 0 w 16"/>
                  <a:gd name="T7" fmla="*/ 0 h 7"/>
                  <a:gd name="T8" fmla="*/ 0 w 16"/>
                  <a:gd name="T9" fmla="*/ 0 h 7"/>
                  <a:gd name="T10" fmla="*/ 0 w 16"/>
                  <a:gd name="T11" fmla="*/ 0 h 7"/>
                  <a:gd name="T12" fmla="*/ 0 w 16"/>
                  <a:gd name="T13" fmla="*/ 0 h 7"/>
                  <a:gd name="T14" fmla="*/ 0 w 16"/>
                  <a:gd name="T15" fmla="*/ 0 h 7"/>
                  <a:gd name="T16" fmla="*/ 0 w 16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6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FB4ECB9B-1710-FE47-B701-1CFCA190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2492"/>
                <a:ext cx="7" cy="9"/>
              </a:xfrm>
              <a:custGeom>
                <a:avLst/>
                <a:gdLst>
                  <a:gd name="T0" fmla="*/ 0 w 49"/>
                  <a:gd name="T1" fmla="*/ 0 h 50"/>
                  <a:gd name="T2" fmla="*/ 0 w 49"/>
                  <a:gd name="T3" fmla="*/ 0 h 50"/>
                  <a:gd name="T4" fmla="*/ 0 w 49"/>
                  <a:gd name="T5" fmla="*/ 0 h 50"/>
                  <a:gd name="T6" fmla="*/ 0 w 49"/>
                  <a:gd name="T7" fmla="*/ 0 h 50"/>
                  <a:gd name="T8" fmla="*/ 0 w 49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0" y="35"/>
                    </a:moveTo>
                    <a:lnTo>
                      <a:pt x="32" y="50"/>
                    </a:lnTo>
                    <a:lnTo>
                      <a:pt x="49" y="15"/>
                    </a:lnTo>
                    <a:lnTo>
                      <a:pt x="1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41230892-A98A-0043-977D-7D7EBA654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492"/>
                <a:ext cx="5" cy="3"/>
              </a:xfrm>
              <a:custGeom>
                <a:avLst/>
                <a:gdLst>
                  <a:gd name="T0" fmla="*/ 0 w 34"/>
                  <a:gd name="T1" fmla="*/ 0 h 15"/>
                  <a:gd name="T2" fmla="*/ 0 w 34"/>
                  <a:gd name="T3" fmla="*/ 0 h 15"/>
                  <a:gd name="T4" fmla="*/ 0 w 34"/>
                  <a:gd name="T5" fmla="*/ 0 h 15"/>
                  <a:gd name="T6" fmla="*/ 0 w 34"/>
                  <a:gd name="T7" fmla="*/ 0 h 15"/>
                  <a:gd name="T8" fmla="*/ 0 w 3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5">
                    <a:moveTo>
                      <a:pt x="34" y="11"/>
                    </a:moveTo>
                    <a:lnTo>
                      <a:pt x="1" y="0"/>
                    </a:lnTo>
                    <a:lnTo>
                      <a:pt x="0" y="4"/>
                    </a:lnTo>
                    <a:lnTo>
                      <a:pt x="33" y="15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01E2BB60-6902-854D-BF33-34DF8F1D7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93"/>
                <a:ext cx="3" cy="2"/>
              </a:xfrm>
              <a:custGeom>
                <a:avLst/>
                <a:gdLst>
                  <a:gd name="T0" fmla="*/ 0 w 17"/>
                  <a:gd name="T1" fmla="*/ 0 h 7"/>
                  <a:gd name="T2" fmla="*/ 0 w 17"/>
                  <a:gd name="T3" fmla="*/ 0 h 7"/>
                  <a:gd name="T4" fmla="*/ 0 w 17"/>
                  <a:gd name="T5" fmla="*/ 0 h 7"/>
                  <a:gd name="T6" fmla="*/ 0 w 17"/>
                  <a:gd name="T7" fmla="*/ 0 h 7"/>
                  <a:gd name="T8" fmla="*/ 0 w 17"/>
                  <a:gd name="T9" fmla="*/ 0 h 7"/>
                  <a:gd name="T10" fmla="*/ 0 w 17"/>
                  <a:gd name="T11" fmla="*/ 0 h 7"/>
                  <a:gd name="T12" fmla="*/ 0 w 17"/>
                  <a:gd name="T13" fmla="*/ 0 h 7"/>
                  <a:gd name="T14" fmla="*/ 0 w 17"/>
                  <a:gd name="T15" fmla="*/ 0 h 7"/>
                  <a:gd name="T16" fmla="*/ 0 w 1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7">
                    <a:moveTo>
                      <a:pt x="17" y="3"/>
                    </a:moveTo>
                    <a:lnTo>
                      <a:pt x="17" y="5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0" y="0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3C45BE2C-87D8-3A49-B32F-A753A1D3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488"/>
                <a:ext cx="6" cy="6"/>
              </a:xfrm>
              <a:custGeom>
                <a:avLst/>
                <a:gdLst>
                  <a:gd name="T0" fmla="*/ 0 w 40"/>
                  <a:gd name="T1" fmla="*/ 0 h 33"/>
                  <a:gd name="T2" fmla="*/ 0 w 40"/>
                  <a:gd name="T3" fmla="*/ 0 h 33"/>
                  <a:gd name="T4" fmla="*/ 0 w 40"/>
                  <a:gd name="T5" fmla="*/ 0 h 33"/>
                  <a:gd name="T6" fmla="*/ 0 w 40"/>
                  <a:gd name="T7" fmla="*/ 0 h 33"/>
                  <a:gd name="T8" fmla="*/ 0 w 40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0" y="26"/>
                    </a:moveTo>
                    <a:lnTo>
                      <a:pt x="34" y="33"/>
                    </a:lnTo>
                    <a:lnTo>
                      <a:pt x="40" y="7"/>
                    </a:lnTo>
                    <a:lnTo>
                      <a:pt x="6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DE00F44A-4675-1445-9BB7-B7A11BBC6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88"/>
                <a:ext cx="4" cy="2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3" y="0"/>
                    </a:moveTo>
                    <a:lnTo>
                      <a:pt x="34" y="9"/>
                    </a:lnTo>
                    <a:lnTo>
                      <a:pt x="1" y="10"/>
                    </a:lnTo>
                    <a:lnTo>
                      <a:pt x="0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4527B6BE-5584-1C4B-8EDF-F50858E19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85"/>
                <a:ext cx="4" cy="3"/>
              </a:xfrm>
              <a:custGeom>
                <a:avLst/>
                <a:gdLst>
                  <a:gd name="T0" fmla="*/ 0 w 33"/>
                  <a:gd name="T1" fmla="*/ 0 h 17"/>
                  <a:gd name="T2" fmla="*/ 0 w 33"/>
                  <a:gd name="T3" fmla="*/ 0 h 17"/>
                  <a:gd name="T4" fmla="*/ 0 w 33"/>
                  <a:gd name="T5" fmla="*/ 0 h 17"/>
                  <a:gd name="T6" fmla="*/ 0 w 33"/>
                  <a:gd name="T7" fmla="*/ 0 h 17"/>
                  <a:gd name="T8" fmla="*/ 0 w 33"/>
                  <a:gd name="T9" fmla="*/ 0 h 17"/>
                  <a:gd name="T10" fmla="*/ 0 w 33"/>
                  <a:gd name="T11" fmla="*/ 0 h 17"/>
                  <a:gd name="T12" fmla="*/ 0 w 33"/>
                  <a:gd name="T13" fmla="*/ 0 h 17"/>
                  <a:gd name="T14" fmla="*/ 0 w 33"/>
                  <a:gd name="T15" fmla="*/ 0 h 17"/>
                  <a:gd name="T16" fmla="*/ 0 w 33"/>
                  <a:gd name="T17" fmla="*/ 0 h 17"/>
                  <a:gd name="T18" fmla="*/ 0 w 33"/>
                  <a:gd name="T19" fmla="*/ 0 h 17"/>
                  <a:gd name="T20" fmla="*/ 0 w 33"/>
                  <a:gd name="T21" fmla="*/ 0 h 17"/>
                  <a:gd name="T22" fmla="*/ 0 w 33"/>
                  <a:gd name="T23" fmla="*/ 0 h 17"/>
                  <a:gd name="T24" fmla="*/ 0 w 33"/>
                  <a:gd name="T25" fmla="*/ 0 h 17"/>
                  <a:gd name="T26" fmla="*/ 0 w 33"/>
                  <a:gd name="T27" fmla="*/ 0 h 17"/>
                  <a:gd name="T28" fmla="*/ 0 w 33"/>
                  <a:gd name="T29" fmla="*/ 0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17">
                    <a:moveTo>
                      <a:pt x="0" y="14"/>
                    </a:moveTo>
                    <a:lnTo>
                      <a:pt x="1" y="10"/>
                    </a:lnTo>
                    <a:lnTo>
                      <a:pt x="3" y="6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3" y="1"/>
                    </a:lnTo>
                    <a:lnTo>
                      <a:pt x="27" y="4"/>
                    </a:lnTo>
                    <a:lnTo>
                      <a:pt x="29" y="6"/>
                    </a:lnTo>
                    <a:lnTo>
                      <a:pt x="32" y="9"/>
                    </a:lnTo>
                    <a:lnTo>
                      <a:pt x="33" y="12"/>
                    </a:lnTo>
                    <a:lnTo>
                      <a:pt x="17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32490ADE-39A5-9549-B381-4CD6D3641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88"/>
                <a:ext cx="5" cy="5"/>
              </a:xfrm>
              <a:custGeom>
                <a:avLst/>
                <a:gdLst>
                  <a:gd name="T0" fmla="*/ 0 w 38"/>
                  <a:gd name="T1" fmla="*/ 0 h 30"/>
                  <a:gd name="T2" fmla="*/ 0 w 38"/>
                  <a:gd name="T3" fmla="*/ 0 h 30"/>
                  <a:gd name="T4" fmla="*/ 0 w 38"/>
                  <a:gd name="T5" fmla="*/ 0 h 30"/>
                  <a:gd name="T6" fmla="*/ 0 w 38"/>
                  <a:gd name="T7" fmla="*/ 0 h 30"/>
                  <a:gd name="T8" fmla="*/ 0 w 38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2" y="0"/>
                    </a:moveTo>
                    <a:lnTo>
                      <a:pt x="0" y="10"/>
                    </a:lnTo>
                    <a:lnTo>
                      <a:pt x="6" y="30"/>
                    </a:lnTo>
                    <a:lnTo>
                      <a:pt x="38" y="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C770B2FD-1D6B-2B41-8EF9-81ACA848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91"/>
                <a:ext cx="5" cy="2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4" y="5"/>
                    </a:moveTo>
                    <a:lnTo>
                      <a:pt x="1" y="10"/>
                    </a:lnTo>
                    <a:lnTo>
                      <a:pt x="0" y="5"/>
                    </a:lnTo>
                    <a:lnTo>
                      <a:pt x="33" y="0"/>
                    </a:lnTo>
                    <a:lnTo>
                      <a:pt x="34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16927823-8DAB-5E44-BEE9-8B5F9AC47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491"/>
                <a:ext cx="2" cy="1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6" y="0"/>
                    </a:moveTo>
                    <a:lnTo>
                      <a:pt x="16" y="2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0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5F5D0537-E387-8541-8799-BFB2D4865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92"/>
                <a:ext cx="5" cy="2"/>
              </a:xfrm>
              <a:custGeom>
                <a:avLst/>
                <a:gdLst>
                  <a:gd name="T0" fmla="*/ 0 w 34"/>
                  <a:gd name="T1" fmla="*/ 0 h 10"/>
                  <a:gd name="T2" fmla="*/ 0 w 34"/>
                  <a:gd name="T3" fmla="*/ 0 h 10"/>
                  <a:gd name="T4" fmla="*/ 0 w 34"/>
                  <a:gd name="T5" fmla="*/ 0 h 10"/>
                  <a:gd name="T6" fmla="*/ 0 w 34"/>
                  <a:gd name="T7" fmla="*/ 0 h 10"/>
                  <a:gd name="T8" fmla="*/ 0 w 3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4" y="5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9FCFD959-25EE-7A43-80E5-CA8253A5A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493"/>
                <a:ext cx="3" cy="1"/>
              </a:xfrm>
              <a:custGeom>
                <a:avLst/>
                <a:gdLst>
                  <a:gd name="T0" fmla="*/ 0 w 17"/>
                  <a:gd name="T1" fmla="*/ 0 h 5"/>
                  <a:gd name="T2" fmla="*/ 0 w 17"/>
                  <a:gd name="T3" fmla="*/ 0 h 5"/>
                  <a:gd name="T4" fmla="*/ 0 w 17"/>
                  <a:gd name="T5" fmla="*/ 0 h 5"/>
                  <a:gd name="T6" fmla="*/ 0 w 17"/>
                  <a:gd name="T7" fmla="*/ 0 h 5"/>
                  <a:gd name="T8" fmla="*/ 0 w 17"/>
                  <a:gd name="T9" fmla="*/ 0 h 5"/>
                  <a:gd name="T10" fmla="*/ 0 w 17"/>
                  <a:gd name="T11" fmla="*/ 0 h 5"/>
                  <a:gd name="T12" fmla="*/ 0 w 17"/>
                  <a:gd name="T13" fmla="*/ 0 h 5"/>
                  <a:gd name="T14" fmla="*/ 0 w 17"/>
                  <a:gd name="T15" fmla="*/ 0 h 5"/>
                  <a:gd name="T16" fmla="*/ 0 w 1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1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1B47BF8B-97FA-924E-B1FB-DE4D2C38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669"/>
                <a:ext cx="608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Molten Pool</a:t>
                </a:r>
                <a:endParaRPr lang="en-US" u="sng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6412DB6-A040-8E4B-953B-614C6B91B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8" y="2557"/>
                <a:ext cx="131" cy="24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ED6AA28-7E94-034F-AD54-7441A9CC5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555"/>
                <a:ext cx="132" cy="24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3ABE089-F94D-C74F-A56E-A293D9ECE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1" y="1295"/>
                <a:ext cx="383" cy="2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32E70CFB-DB8A-544B-9B53-CAD3A66A6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1457"/>
                <a:ext cx="75" cy="17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117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1AEE77E-B14E-BD4A-9653-41E0A5716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488"/>
                <a:ext cx="1270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Focus &amp; Aiming Coils</a:t>
                </a:r>
                <a:endParaRPr lang="en-US" sz="3200" u="sng">
                  <a:latin typeface="Arial Narrow" pitchFamily="34" charset="0"/>
                </a:endParaRPr>
              </a:p>
            </p:txBody>
          </p:sp>
          <p:sp>
            <p:nvSpPr>
              <p:cNvPr id="275" name="Rectangle 274" descr="Zig zag">
                <a:extLst>
                  <a:ext uri="{FF2B5EF4-FFF2-40B4-BE49-F238E27FC236}">
                    <a16:creationId xmlns:a16="http://schemas.microsoft.com/office/drawing/2014/main" id="{75BBD4DC-2EE3-3646-ABBC-FC355086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1285"/>
                <a:ext cx="243" cy="280"/>
              </a:xfrm>
              <a:prstGeom prst="rect">
                <a:avLst/>
              </a:prstGeom>
              <a:pattFill prst="zigZag">
                <a:fgClr>
                  <a:srgbClr val="FF6600"/>
                </a:fgClr>
                <a:bgClr>
                  <a:srgbClr val="FFFFFF"/>
                </a:bgClr>
              </a:patt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EC48F8F-EFB6-454D-97CD-FBECCA023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206"/>
                <a:ext cx="1002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Electron Beam</a:t>
                </a:r>
                <a:endParaRPr lang="en-US" sz="1600" u="sng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5EC3FEB0-E419-794C-BAC5-B1DA456EF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" y="2927"/>
                <a:ext cx="1256" cy="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1599" tIns="50799" rIns="101599" bIns="50799">
                <a:spAutoFit/>
              </a:bodyPr>
              <a:lstStyle/>
              <a:p>
                <a:pPr algn="ctr" defTabSz="1016000" eaLnBrk="0" hangingPunct="0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Water Cooled Crucible</a:t>
                </a:r>
              </a:p>
            </p:txBody>
          </p:sp>
          <p:sp>
            <p:nvSpPr>
              <p:cNvPr id="278" name="Line 277">
                <a:extLst>
                  <a:ext uri="{FF2B5EF4-FFF2-40B4-BE49-F238E27FC236}">
                    <a16:creationId xmlns:a16="http://schemas.microsoft.com/office/drawing/2014/main" id="{6FD64B38-18CE-F547-942C-E0E939E36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8" y="2726"/>
                <a:ext cx="519" cy="3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9" name="Line 278">
                <a:extLst>
                  <a:ext uri="{FF2B5EF4-FFF2-40B4-BE49-F238E27FC236}">
                    <a16:creationId xmlns:a16="http://schemas.microsoft.com/office/drawing/2014/main" id="{9E3CD152-DC47-5740-A733-8F4CDFE0C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1346"/>
                <a:ext cx="284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0" name="Line 279">
                <a:extLst>
                  <a:ext uri="{FF2B5EF4-FFF2-40B4-BE49-F238E27FC236}">
                    <a16:creationId xmlns:a16="http://schemas.microsoft.com/office/drawing/2014/main" id="{7C17535F-4796-4546-9540-5172CE054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3" y="3187"/>
                <a:ext cx="341" cy="1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1" name="Line 280">
                <a:extLst>
                  <a:ext uri="{FF2B5EF4-FFF2-40B4-BE49-F238E27FC236}">
                    <a16:creationId xmlns:a16="http://schemas.microsoft.com/office/drawing/2014/main" id="{26D1A878-9BD9-A645-BFAB-8A88CFB89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9" y="2443"/>
                <a:ext cx="114" cy="1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2" name="Line 281">
                <a:extLst>
                  <a:ext uri="{FF2B5EF4-FFF2-40B4-BE49-F238E27FC236}">
                    <a16:creationId xmlns:a16="http://schemas.microsoft.com/office/drawing/2014/main" id="{0BAC7C2C-4B11-7645-A077-483DAA9E7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2304"/>
                <a:ext cx="62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3" name="Line 282">
                <a:extLst>
                  <a:ext uri="{FF2B5EF4-FFF2-40B4-BE49-F238E27FC236}">
                    <a16:creationId xmlns:a16="http://schemas.microsoft.com/office/drawing/2014/main" id="{5B94F7E9-2468-064A-9D46-4457B0410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03" y="1560"/>
                <a:ext cx="457" cy="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4" name="Line 283">
                <a:extLst>
                  <a:ext uri="{FF2B5EF4-FFF2-40B4-BE49-F238E27FC236}">
                    <a16:creationId xmlns:a16="http://schemas.microsoft.com/office/drawing/2014/main" id="{8438742E-058D-6748-B04E-DDDEF358E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1" y="1248"/>
                <a:ext cx="157" cy="4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87" name="Rectangle 286">
            <a:extLst>
              <a:ext uri="{FF2B5EF4-FFF2-40B4-BE49-F238E27FC236}">
                <a16:creationId xmlns:a16="http://schemas.microsoft.com/office/drawing/2014/main" id="{F388831F-180E-A245-94A8-AB0AEF1A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087103"/>
            <a:ext cx="5562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of the ingot melts, molten metal globules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into a pool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ingot which is contained in a water cooled copper crucible. Impurities are evaporated and pumped away. Power impact is maintained to keep the pool molten out to within a few mm of the crucible wall. During melting the ingot formed is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withdrawn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the crucible. </a:t>
            </a:r>
          </a:p>
        </p:txBody>
      </p:sp>
      <p:pic>
        <p:nvPicPr>
          <p:cNvPr id="288" name="Picture 1">
            <a:extLst>
              <a:ext uri="{FF2B5EF4-FFF2-40B4-BE49-F238E27FC236}">
                <a16:creationId xmlns:a16="http://schemas.microsoft.com/office/drawing/2014/main" id="{02F59E68-EDDB-7F48-B9A5-58ECF9B30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27" y="3753851"/>
            <a:ext cx="3620545" cy="24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41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D66EB-EC15-F540-813A-A410F0B9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Electron </a:t>
            </a:r>
            <a:r>
              <a:rPr lang="it-IT" dirty="0" err="1"/>
              <a:t>Bem</a:t>
            </a:r>
            <a:r>
              <a:rPr lang="it-IT" dirty="0"/>
              <a:t> </a:t>
            </a:r>
            <a:r>
              <a:rPr lang="it-IT" dirty="0" err="1"/>
              <a:t>Melting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0349CC-178E-3448-A51B-6AB96807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BA6738-234B-DB47-95F6-4B4CD2DE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2851ED-CD79-D443-9A1F-4FF6C5877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Schmelze_440.mpg">
            <a:hlinkClick r:id="" action="ppaction://media"/>
            <a:extLst>
              <a:ext uri="{FF2B5EF4-FFF2-40B4-BE49-F238E27FC236}">
                <a16:creationId xmlns:a16="http://schemas.microsoft.com/office/drawing/2014/main" id="{7A9DDF16-A06E-1249-B5C7-4C41B31D3E4F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55" y="1055307"/>
            <a:ext cx="3750945" cy="500126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846EE93E-EC49-0D48-8522-10C2374811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8" r="22100"/>
          <a:stretch/>
        </p:blipFill>
        <p:spPr>
          <a:xfrm>
            <a:off x="406400" y="1102169"/>
            <a:ext cx="3549934" cy="500126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5EB0770D-1393-9D45-81B2-51F5FBE6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415" y="1280086"/>
            <a:ext cx="356116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 of the increasing demand for refractory metals in the last few decades, the electron-beam furnace has been developed to a reliable, efficient apparatus for melting and purification.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7DF2136-E878-DA47-B4D4-EF4E06717210}"/>
              </a:ext>
            </a:extLst>
          </p:cNvPr>
          <p:cNvSpPr/>
          <p:nvPr/>
        </p:nvSpPr>
        <p:spPr>
          <a:xfrm>
            <a:off x="4326651" y="3771776"/>
            <a:ext cx="3549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2060"/>
                </a:solidFill>
              </a:rPr>
              <a:t>One problem sometimes observed with e-beam melted ingots is the nonhomogeneous distribution of impurities. The </a:t>
            </a:r>
            <a:r>
              <a:rPr lang="en-US" sz="2000" dirty="0">
                <a:solidFill>
                  <a:srgbClr val="002060"/>
                </a:solidFill>
              </a:rPr>
              <a:t>skin</a:t>
            </a:r>
            <a:r>
              <a:rPr lang="en-US" sz="2000" b="0" dirty="0">
                <a:solidFill>
                  <a:srgbClr val="002060"/>
                </a:solidFill>
              </a:rPr>
              <a:t> of the ingot contains more impurities than the inside. </a:t>
            </a:r>
            <a:r>
              <a:rPr lang="en-US" sz="2000" dirty="0">
                <a:solidFill>
                  <a:srgbClr val="002060"/>
                </a:solidFill>
              </a:rPr>
              <a:t>Top to bottom inhomogeneity</a:t>
            </a:r>
            <a:r>
              <a:rPr lang="en-US" b="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429802B-C464-904C-9AF4-8A8D3739C694}"/>
              </a:ext>
            </a:extLst>
          </p:cNvPr>
          <p:cNvSpPr txBox="1"/>
          <p:nvPr/>
        </p:nvSpPr>
        <p:spPr>
          <a:xfrm>
            <a:off x="418910" y="1102169"/>
            <a:ext cx="1443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 Melting of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Ingots at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HERAEUS (Germany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91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33B38-1CFC-2F4A-BBA1-B8287CAB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Nb </a:t>
            </a:r>
            <a:r>
              <a:rPr lang="it-IT" dirty="0" err="1"/>
              <a:t>Sheets</a:t>
            </a:r>
            <a:r>
              <a:rPr lang="it-IT" dirty="0"/>
              <a:t> </a:t>
            </a:r>
            <a:r>
              <a:rPr lang="it-IT" dirty="0" err="1"/>
              <a:t>Fabrication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OTIC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57708F-F471-9F48-8652-80FB4E70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BFBF72-6F52-8B46-AE67-464F206C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2FA4C2-3A13-2D4B-8D40-F94B4EBE0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D84D9BD-990C-834E-9091-A6E4187B0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>
          <a:xfrm>
            <a:off x="840829" y="939800"/>
            <a:ext cx="10510341" cy="5025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590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2E1B5-A9DC-664B-A0AB-5AB16016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Nb </a:t>
            </a:r>
            <a:r>
              <a:rPr lang="it-IT" dirty="0" err="1"/>
              <a:t>Sheets</a:t>
            </a:r>
            <a:r>
              <a:rPr lang="it-IT" dirty="0"/>
              <a:t> </a:t>
            </a:r>
            <a:r>
              <a:rPr lang="it-IT" dirty="0" err="1"/>
              <a:t>Fabrication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Tokyo </a:t>
            </a:r>
            <a:r>
              <a:rPr lang="it-IT" dirty="0" err="1"/>
              <a:t>Denkai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786297-874D-A44B-9D0D-71B53348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6BEE4E-26D6-734E-8A59-14FA1670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2575C-0202-B74A-91C9-721FF015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8" name="Group 27">
            <a:extLst>
              <a:ext uri="{FF2B5EF4-FFF2-40B4-BE49-F238E27FC236}">
                <a16:creationId xmlns:a16="http://schemas.microsoft.com/office/drawing/2014/main" id="{DF13557D-6008-4142-829E-81E8102A55F8}"/>
              </a:ext>
            </a:extLst>
          </p:cNvPr>
          <p:cNvGrpSpPr>
            <a:grpSpLocks/>
          </p:cNvGrpSpPr>
          <p:nvPr/>
        </p:nvGrpSpPr>
        <p:grpSpPr bwMode="auto">
          <a:xfrm>
            <a:off x="2246310" y="939140"/>
            <a:ext cx="6897690" cy="5208308"/>
            <a:chOff x="21" y="24"/>
            <a:chExt cx="602" cy="523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D76EE21E-681E-674C-B0B3-852762649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" y="24"/>
              <a:ext cx="55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9">
              <a:extLst>
                <a:ext uri="{FF2B5EF4-FFF2-40B4-BE49-F238E27FC236}">
                  <a16:creationId xmlns:a16="http://schemas.microsoft.com/office/drawing/2014/main" id="{DA63EAD5-8C48-4F40-8620-9CE12762E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131"/>
              <a:ext cx="4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680F55E4-B9C1-7D43-A72E-BE45A6FD1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349"/>
              <a:ext cx="73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1">
              <a:extLst>
                <a:ext uri="{FF2B5EF4-FFF2-40B4-BE49-F238E27FC236}">
                  <a16:creationId xmlns:a16="http://schemas.microsoft.com/office/drawing/2014/main" id="{3B38771D-9171-BF49-858A-422D0C5C8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244"/>
              <a:ext cx="7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2">
              <a:extLst>
                <a:ext uri="{FF2B5EF4-FFF2-40B4-BE49-F238E27FC236}">
                  <a16:creationId xmlns:a16="http://schemas.microsoft.com/office/drawing/2014/main" id="{F3FFD60A-608E-2841-9A15-78D1C3D00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0"/>
              <a:ext cx="70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3">
              <a:extLst>
                <a:ext uri="{FF2B5EF4-FFF2-40B4-BE49-F238E27FC236}">
                  <a16:creationId xmlns:a16="http://schemas.microsoft.com/office/drawing/2014/main" id="{6F64464C-1A18-2649-87AF-C687AEDC4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" y="143"/>
              <a:ext cx="75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2BD8753F-432B-7B45-887E-FAAB0601E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257"/>
              <a:ext cx="89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6032ADA7-086B-ED48-8ACB-584E37D7B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56"/>
              <a:ext cx="81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6">
              <a:extLst>
                <a:ext uri="{FF2B5EF4-FFF2-40B4-BE49-F238E27FC236}">
                  <a16:creationId xmlns:a16="http://schemas.microsoft.com/office/drawing/2014/main" id="{D47E7B30-E740-A54F-BFB5-B49B03817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37"/>
              <a:ext cx="76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7">
              <a:extLst>
                <a:ext uri="{FF2B5EF4-FFF2-40B4-BE49-F238E27FC236}">
                  <a16:creationId xmlns:a16="http://schemas.microsoft.com/office/drawing/2014/main" id="{6E310CCA-7CAD-BC40-934B-A96038754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132"/>
              <a:ext cx="6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8">
              <a:extLst>
                <a:ext uri="{FF2B5EF4-FFF2-40B4-BE49-F238E27FC236}">
                  <a16:creationId xmlns:a16="http://schemas.microsoft.com/office/drawing/2014/main" id="{3A1274D7-E331-5C4C-BD9C-02841C870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460"/>
              <a:ext cx="76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9">
              <a:extLst>
                <a:ext uri="{FF2B5EF4-FFF2-40B4-BE49-F238E27FC236}">
                  <a16:creationId xmlns:a16="http://schemas.microsoft.com/office/drawing/2014/main" id="{FDD02257-E3DE-884F-804C-00EE2B231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" y="460"/>
              <a:ext cx="24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D0F9D3BC-C5A6-3C4B-89B4-B2424E987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473"/>
              <a:ext cx="89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1">
              <a:extLst>
                <a:ext uri="{FF2B5EF4-FFF2-40B4-BE49-F238E27FC236}">
                  <a16:creationId xmlns:a16="http://schemas.microsoft.com/office/drawing/2014/main" id="{8531B38B-E8A2-1B49-9357-7E99472CA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" y="390"/>
              <a:ext cx="96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2">
              <a:extLst>
                <a:ext uri="{FF2B5EF4-FFF2-40B4-BE49-F238E27FC236}">
                  <a16:creationId xmlns:a16="http://schemas.microsoft.com/office/drawing/2014/main" id="{BEC053EE-3753-6A40-83C7-123679F9F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270"/>
              <a:ext cx="105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973">
            <a:extLst>
              <a:ext uri="{FF2B5EF4-FFF2-40B4-BE49-F238E27FC236}">
                <a16:creationId xmlns:a16="http://schemas.microsoft.com/office/drawing/2014/main" id="{A2A30179-A6AA-C849-89BC-7C152E3E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859" y="1073372"/>
            <a:ext cx="14209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Mother material</a:t>
            </a:r>
          </a:p>
        </p:txBody>
      </p:sp>
      <p:sp>
        <p:nvSpPr>
          <p:cNvPr id="25" name="Text Box 974">
            <a:extLst>
              <a:ext uri="{FF2B5EF4-FFF2-40B4-BE49-F238E27FC236}">
                <a16:creationId xmlns:a16="http://schemas.microsoft.com/office/drawing/2014/main" id="{B3CACC2E-8A94-174E-8B31-4E34C68C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629" y="2081435"/>
            <a:ext cx="10154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Pressing</a:t>
            </a:r>
          </a:p>
        </p:txBody>
      </p:sp>
      <p:sp>
        <p:nvSpPr>
          <p:cNvPr id="26" name="Text Box 975">
            <a:extLst>
              <a:ext uri="{FF2B5EF4-FFF2-40B4-BE49-F238E27FC236}">
                <a16:creationId xmlns:a16="http://schemas.microsoft.com/office/drawing/2014/main" id="{84A351C1-F520-CA44-8E55-758A3C74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658" y="3162522"/>
            <a:ext cx="9468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1st EB melting</a:t>
            </a:r>
          </a:p>
        </p:txBody>
      </p:sp>
      <p:sp>
        <p:nvSpPr>
          <p:cNvPr id="27" name="Text Box 976">
            <a:extLst>
              <a:ext uri="{FF2B5EF4-FFF2-40B4-BE49-F238E27FC236}">
                <a16:creationId xmlns:a16="http://schemas.microsoft.com/office/drawing/2014/main" id="{56A93243-5669-1A48-B67A-A5CEC25D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972" y="4457921"/>
            <a:ext cx="1623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2nd, 3rd etc. EB melting</a:t>
            </a:r>
          </a:p>
        </p:txBody>
      </p:sp>
      <p:sp>
        <p:nvSpPr>
          <p:cNvPr id="28" name="Text Box 977">
            <a:extLst>
              <a:ext uri="{FF2B5EF4-FFF2-40B4-BE49-F238E27FC236}">
                <a16:creationId xmlns:a16="http://schemas.microsoft.com/office/drawing/2014/main" id="{52146048-6B93-4144-A34D-69B15597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548" y="5339489"/>
            <a:ext cx="12853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Separate from base plate</a:t>
            </a:r>
          </a:p>
        </p:txBody>
      </p:sp>
      <p:sp>
        <p:nvSpPr>
          <p:cNvPr id="29" name="Text Box 978">
            <a:extLst>
              <a:ext uri="{FF2B5EF4-FFF2-40B4-BE49-F238E27FC236}">
                <a16:creationId xmlns:a16="http://schemas.microsoft.com/office/drawing/2014/main" id="{7480DF43-CF86-814D-818A-694C64043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403" y="1201008"/>
            <a:ext cx="10154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Forging</a:t>
            </a:r>
          </a:p>
        </p:txBody>
      </p:sp>
      <p:sp>
        <p:nvSpPr>
          <p:cNvPr id="30" name="Text Box 979">
            <a:extLst>
              <a:ext uri="{FF2B5EF4-FFF2-40B4-BE49-F238E27FC236}">
                <a16:creationId xmlns:a16="http://schemas.microsoft.com/office/drawing/2014/main" id="{296F35D4-A2AB-EC45-909C-DE692D6A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846" y="2137633"/>
            <a:ext cx="9468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Milling</a:t>
            </a:r>
          </a:p>
        </p:txBody>
      </p:sp>
      <p:sp>
        <p:nvSpPr>
          <p:cNvPr id="31" name="Text Box 980">
            <a:extLst>
              <a:ext uri="{FF2B5EF4-FFF2-40B4-BE49-F238E27FC236}">
                <a16:creationId xmlns:a16="http://schemas.microsoft.com/office/drawing/2014/main" id="{4919DDDE-67BA-3C45-A450-87F38F90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870" y="3217133"/>
            <a:ext cx="9468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Rolling</a:t>
            </a:r>
          </a:p>
        </p:txBody>
      </p:sp>
      <p:sp>
        <p:nvSpPr>
          <p:cNvPr id="32" name="Text Box 981">
            <a:extLst>
              <a:ext uri="{FF2B5EF4-FFF2-40B4-BE49-F238E27FC236}">
                <a16:creationId xmlns:a16="http://schemas.microsoft.com/office/drawing/2014/main" id="{9688EB09-6D9B-CA49-8D62-F1882F25C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619" y="4530947"/>
            <a:ext cx="10825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Polishing</a:t>
            </a:r>
          </a:p>
        </p:txBody>
      </p:sp>
      <p:sp>
        <p:nvSpPr>
          <p:cNvPr id="33" name="Text Box 982">
            <a:extLst>
              <a:ext uri="{FF2B5EF4-FFF2-40B4-BE49-F238E27FC236}">
                <a16:creationId xmlns:a16="http://schemas.microsoft.com/office/drawing/2014/main" id="{87B75625-3120-0547-B981-1A1701590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870" y="5449158"/>
            <a:ext cx="9468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Rolling</a:t>
            </a:r>
          </a:p>
        </p:txBody>
      </p:sp>
      <p:sp>
        <p:nvSpPr>
          <p:cNvPr id="34" name="Text Box 983">
            <a:extLst>
              <a:ext uri="{FF2B5EF4-FFF2-40B4-BE49-F238E27FC236}">
                <a16:creationId xmlns:a16="http://schemas.microsoft.com/office/drawing/2014/main" id="{39A0570A-8B81-3949-8E2F-5FC0284C8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894" y="1073372"/>
            <a:ext cx="879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Cutting</a:t>
            </a:r>
          </a:p>
        </p:txBody>
      </p:sp>
      <p:sp>
        <p:nvSpPr>
          <p:cNvPr id="35" name="Text Box 984">
            <a:extLst>
              <a:ext uri="{FF2B5EF4-FFF2-40B4-BE49-F238E27FC236}">
                <a16:creationId xmlns:a16="http://schemas.microsoft.com/office/drawing/2014/main" id="{34032047-312D-064E-9170-90705493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883" y="2137633"/>
            <a:ext cx="12182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Annealing</a:t>
            </a:r>
          </a:p>
        </p:txBody>
      </p:sp>
      <p:sp>
        <p:nvSpPr>
          <p:cNvPr id="36" name="Text Box 985">
            <a:extLst>
              <a:ext uri="{FF2B5EF4-FFF2-40B4-BE49-F238E27FC236}">
                <a16:creationId xmlns:a16="http://schemas.microsoft.com/office/drawing/2014/main" id="{D2ABCB9E-6B68-8C4A-ADAD-633A45E23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937" y="3361595"/>
            <a:ext cx="1081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Levering</a:t>
            </a:r>
          </a:p>
        </p:txBody>
      </p:sp>
      <p:sp>
        <p:nvSpPr>
          <p:cNvPr id="37" name="Text Box 986">
            <a:extLst>
              <a:ext uri="{FF2B5EF4-FFF2-40B4-BE49-F238E27FC236}">
                <a16:creationId xmlns:a16="http://schemas.microsoft.com/office/drawing/2014/main" id="{BE05CEDB-3007-D043-BFE8-30082E26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318" y="4457922"/>
            <a:ext cx="1218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Chemical polishing</a:t>
            </a:r>
          </a:p>
        </p:txBody>
      </p:sp>
      <p:sp>
        <p:nvSpPr>
          <p:cNvPr id="38" name="Text Box 1014">
            <a:extLst>
              <a:ext uri="{FF2B5EF4-FFF2-40B4-BE49-F238E27FC236}">
                <a16:creationId xmlns:a16="http://schemas.microsoft.com/office/drawing/2014/main" id="{B833049F-393F-A24E-AE4C-A922D387E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499" y="5953983"/>
            <a:ext cx="14194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Inspection</a:t>
            </a:r>
          </a:p>
        </p:txBody>
      </p:sp>
    </p:spTree>
    <p:extLst>
      <p:ext uri="{BB962C8B-B14F-4D97-AF65-F5344CB8AC3E}">
        <p14:creationId xmlns:p14="http://schemas.microsoft.com/office/powerpoint/2010/main" val="4130682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5DBDA-C74E-0F43-BA0F-0ADD52D9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Other Physical Limits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32DE0A-BB7F-544B-9C47-15C44481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3D9411-3894-B841-B583-B41153351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35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BDB14B-8D88-104D-A7A8-E32A2A315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A0BE779-BCC0-1146-A207-B0D1A2864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351" y="3065673"/>
            <a:ext cx="4513297" cy="101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61950" indent="-180975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/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Limited thermal conductivity</a:t>
            </a:r>
          </a:p>
          <a:p>
            <a:pPr lvl="1" eaLnBrk="1" hangingPunct="1"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cs typeface="Arial" panose="020B0604020202020204" pitchFamily="34" charset="0"/>
              </a:rPr>
              <a:t>Thermal Conductivity of the bulk Nb</a:t>
            </a:r>
          </a:p>
          <a:p>
            <a:pPr lvl="1" eaLnBrk="1" hangingPunct="1">
              <a:buFontTx/>
              <a:buChar char="•"/>
            </a:pPr>
            <a:r>
              <a:rPr lang="en-US" altLang="it-IT" sz="1800" dirty="0" err="1">
                <a:solidFill>
                  <a:srgbClr val="002060"/>
                </a:solidFill>
                <a:cs typeface="Arial" panose="020B0604020202020204" pitchFamily="34" charset="0"/>
              </a:rPr>
              <a:t>Kapitza</a:t>
            </a:r>
            <a:r>
              <a:rPr lang="en-US" altLang="it-IT" sz="1800" dirty="0">
                <a:solidFill>
                  <a:srgbClr val="002060"/>
                </a:solidFill>
                <a:cs typeface="Arial" panose="020B0604020202020204" pitchFamily="34" charset="0"/>
              </a:rPr>
              <a:t> resistance at the surface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31186A59-2EAF-F04B-A2E2-7CE74B54F878}"/>
              </a:ext>
            </a:extLst>
          </p:cNvPr>
          <p:cNvGrpSpPr>
            <a:grpSpLocks/>
          </p:cNvGrpSpPr>
          <p:nvPr/>
        </p:nvGrpSpPr>
        <p:grpSpPr bwMode="auto">
          <a:xfrm>
            <a:off x="6226070" y="884939"/>
            <a:ext cx="5084761" cy="1889125"/>
            <a:chOff x="2380" y="692"/>
            <a:chExt cx="3203" cy="1190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DFF29BF1-EE12-734E-824E-E83DD5941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5" b="59734"/>
            <a:stretch>
              <a:fillRect/>
            </a:stretch>
          </p:blipFill>
          <p:spPr bwMode="auto">
            <a:xfrm>
              <a:off x="3052" y="997"/>
              <a:ext cx="1860" cy="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3018398B-0BEA-CA41-8D8B-CF3E96F88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0" y="692"/>
              <a:ext cx="32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2400" dirty="0">
                  <a:solidFill>
                    <a:srgbClr val="002060"/>
                  </a:solidFill>
                  <a:latin typeface="+mn-lt"/>
                </a:rPr>
                <a:t>Vortex state of trapped Magnetic Field</a:t>
              </a:r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2DF0E910-C089-BD47-A651-87C6208E896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879771"/>
            <a:ext cx="4513263" cy="3859213"/>
            <a:chOff x="158" y="1350"/>
            <a:chExt cx="2843" cy="2431"/>
          </a:xfrm>
        </p:grpSpPr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1B3FCBBA-C633-174E-8F84-070369ED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" y="1350"/>
              <a:ext cx="26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 Magnetic Field Limit</a:t>
              </a:r>
            </a:p>
          </p:txBody>
        </p:sp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1DF419B4-BC29-C941-85D9-873AF36A6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r="3720"/>
            <a:stretch>
              <a:fillRect/>
            </a:stretch>
          </p:blipFill>
          <p:spPr bwMode="auto">
            <a:xfrm>
              <a:off x="158" y="1706"/>
              <a:ext cx="2663" cy="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 Box 12">
            <a:extLst>
              <a:ext uri="{FF2B5EF4-FFF2-40B4-BE49-F238E27FC236}">
                <a16:creationId xmlns:a16="http://schemas.microsoft.com/office/drawing/2014/main" id="{E2422D14-CE07-B64B-B916-7814FA2C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853" y="4908252"/>
            <a:ext cx="2844800" cy="523220"/>
          </a:xfrm>
          <a:prstGeom prst="rect">
            <a:avLst/>
          </a:prstGeom>
          <a:solidFill>
            <a:srgbClr val="FFE4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base" hangingPunct="1"/>
            <a:r>
              <a:rPr lang="en-US" altLang="it-IT" sz="2800" dirty="0" err="1">
                <a:solidFill>
                  <a:srgbClr val="CC3300"/>
                </a:solidFill>
                <a:latin typeface="+mn-lt"/>
              </a:rPr>
              <a:t>B</a:t>
            </a:r>
            <a:r>
              <a:rPr lang="en-US" altLang="it-IT" sz="2800" baseline="-25000" dirty="0" err="1">
                <a:solidFill>
                  <a:srgbClr val="CC3300"/>
                </a:solidFill>
                <a:latin typeface="+mn-lt"/>
              </a:rPr>
              <a:t>max</a:t>
            </a:r>
            <a:r>
              <a:rPr lang="en-US" altLang="it-IT" sz="2800" dirty="0">
                <a:solidFill>
                  <a:srgbClr val="CC3300"/>
                </a:solidFill>
                <a:latin typeface="+mn-lt"/>
              </a:rPr>
              <a:t>  ≤  180 </a:t>
            </a:r>
            <a:r>
              <a:rPr lang="en-US" altLang="it-IT" sz="2800" dirty="0" err="1">
                <a:solidFill>
                  <a:srgbClr val="CC3300"/>
                </a:solidFill>
                <a:latin typeface="+mn-lt"/>
              </a:rPr>
              <a:t>mT</a:t>
            </a:r>
            <a:endParaRPr lang="en-US" altLang="it-IT" sz="2800" baseline="-25000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4" name="Immagine 3" descr="Immagine che contiene diagramma, linea, schermata, design&#10;&#10;Descrizione generata automaticamente">
            <a:extLst>
              <a:ext uri="{FF2B5EF4-FFF2-40B4-BE49-F238E27FC236}">
                <a16:creationId xmlns:a16="http://schemas.microsoft.com/office/drawing/2014/main" id="{6C46B2B5-5A95-7D38-6753-1034DDDD0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21979"/>
            <a:ext cx="3521658" cy="22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24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98748-D027-AF4B-BA93-47B217CC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Synthesis: R&amp;D waiting for big projects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24740D-C79E-A04C-BB05-0B7D13A3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9B67FE-DC76-D74D-B20C-9C37FFDD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2EC20B-ED45-7041-92B4-2DF3795B8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B700285-14E5-304C-8F34-7EACE3B980DB}"/>
              </a:ext>
            </a:extLst>
          </p:cNvPr>
          <p:cNvSpPr txBox="1">
            <a:spLocks noChangeArrowheads="1"/>
          </p:cNvSpPr>
          <p:nvPr/>
        </p:nvSpPr>
        <p:spPr>
          <a:xfrm>
            <a:off x="759935" y="1171575"/>
            <a:ext cx="5549336" cy="45434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10000"/>
              <a:buFontTx/>
              <a:buBlip>
                <a:blip r:embed="rId3"/>
              </a:buBlip>
            </a:pPr>
            <a:r>
              <a:rPr lang="it-IT" altLang="en-US" b="0" kern="0" dirty="0"/>
              <a:t> </a:t>
            </a:r>
            <a:r>
              <a:rPr lang="en-US" alt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US" altLang="en-US" sz="24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Multipactoring</a:t>
            </a:r>
            <a:endParaRPr lang="en-US" altLang="en-US" sz="24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SzPct val="110000"/>
            </a:pPr>
            <a:r>
              <a:rPr lang="en-US" alt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computer codes developed</a:t>
            </a:r>
          </a:p>
          <a:p>
            <a:pPr lvl="2">
              <a:buSzPct val="110000"/>
            </a:pP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Spherical shape realized at Genova and </a:t>
            </a:r>
          </a:p>
          <a:p>
            <a:pPr lvl="2">
              <a:buSzPct val="110000"/>
              <a:buFontTx/>
              <a:buNone/>
            </a:pP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qualified at Cornell &amp; Wuppertal</a:t>
            </a:r>
          </a:p>
          <a:p>
            <a:pPr lvl="2">
              <a:buSzPct val="110000"/>
              <a:buFontTx/>
              <a:buNone/>
            </a:pPr>
            <a:endParaRPr lang="en-US" altLang="en-US" sz="12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10000"/>
              <a:buFontTx/>
              <a:buChar char="•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Field Emission</a:t>
            </a:r>
          </a:p>
          <a:p>
            <a:pPr lvl="2">
              <a:buSzPct val="110000"/>
            </a:pPr>
            <a:r>
              <a:rPr lang="en-US" alt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Emitters were localized and analyzed</a:t>
            </a:r>
          </a:p>
          <a:p>
            <a:pPr lvl="2">
              <a:buSzPct val="110000"/>
            </a:pP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Improved treatments and cleanness</a:t>
            </a:r>
          </a:p>
          <a:p>
            <a:pPr lvl="2">
              <a:buSzPct val="110000"/>
            </a:pPr>
            <a:endParaRPr lang="en-US" altLang="en-US" sz="12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10000"/>
              <a:buFontTx/>
              <a:buChar char="•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 </a:t>
            </a:r>
            <a:r>
              <a:rPr lang="en-US" alt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Breakdown</a:t>
            </a:r>
          </a:p>
          <a:p>
            <a:pPr lvl="2">
              <a:buSzPct val="110000"/>
            </a:pPr>
            <a:r>
              <a:rPr lang="en-US" alt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RRR Nb</a:t>
            </a:r>
          </a:p>
          <a:p>
            <a:pPr lvl="2">
              <a:buSzPct val="110000"/>
            </a:pPr>
            <a:r>
              <a:rPr lang="en-US" alt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Deeper control for inclusions</a:t>
            </a:r>
          </a:p>
          <a:p>
            <a:pPr>
              <a:buSzPct val="110000"/>
              <a:buFontTx/>
              <a:buBlip>
                <a:blip r:embed="rId3"/>
              </a:buBlip>
            </a:pPr>
            <a:endParaRPr lang="en-US" altLang="en-US" b="0" kern="0" dirty="0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E8414DD9-D5D6-9942-8A51-1E11DC3AECDD}"/>
              </a:ext>
            </a:extLst>
          </p:cNvPr>
          <p:cNvGrpSpPr>
            <a:grpSpLocks/>
          </p:cNvGrpSpPr>
          <p:nvPr/>
        </p:nvGrpSpPr>
        <p:grpSpPr bwMode="auto">
          <a:xfrm>
            <a:off x="6509296" y="837713"/>
            <a:ext cx="4254500" cy="1637720"/>
            <a:chOff x="3248" y="680"/>
            <a:chExt cx="2128" cy="782"/>
          </a:xfrm>
        </p:grpSpPr>
        <p:pic>
          <p:nvPicPr>
            <p:cNvPr id="8" name="Picture 5" descr="6. spherical mp                                                0001AFB1mc192 Shared                   B23808E5:">
              <a:extLst>
                <a:ext uri="{FF2B5EF4-FFF2-40B4-BE49-F238E27FC236}">
                  <a16:creationId xmlns:a16="http://schemas.microsoft.com/office/drawing/2014/main" id="{2D4B404F-D852-814B-9184-2A3770547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6"/>
            <a:stretch>
              <a:fillRect/>
            </a:stretch>
          </p:blipFill>
          <p:spPr bwMode="auto">
            <a:xfrm>
              <a:off x="4611" y="793"/>
              <a:ext cx="765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multipacting                                                   0001AFB1mc192 Shared                   B237FAD5:">
              <a:extLst>
                <a:ext uri="{FF2B5EF4-FFF2-40B4-BE49-F238E27FC236}">
                  <a16:creationId xmlns:a16="http://schemas.microsoft.com/office/drawing/2014/main" id="{B13ED88E-2A80-E64E-830F-324A581E7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1"/>
            <a:stretch>
              <a:fillRect/>
            </a:stretch>
          </p:blipFill>
          <p:spPr bwMode="auto">
            <a:xfrm>
              <a:off x="3248" y="680"/>
              <a:ext cx="1007" cy="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A638A95-A235-AB4D-8DC5-9A079BC77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" y="952"/>
              <a:ext cx="364" cy="89"/>
            </a:xfrm>
            <a:prstGeom prst="rightArrow">
              <a:avLst>
                <a:gd name="adj1" fmla="val 50000"/>
                <a:gd name="adj2" fmla="val 102247"/>
              </a:avLst>
            </a:prstGeom>
            <a:solidFill>
              <a:srgbClr val="990000"/>
            </a:solidFill>
            <a:ln w="9525">
              <a:solidFill>
                <a:srgbClr val="3366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DB764470-836A-2240-B8A8-90655C66D09B}"/>
              </a:ext>
            </a:extLst>
          </p:cNvPr>
          <p:cNvGrpSpPr>
            <a:grpSpLocks/>
          </p:cNvGrpSpPr>
          <p:nvPr/>
        </p:nvGrpSpPr>
        <p:grpSpPr bwMode="auto">
          <a:xfrm>
            <a:off x="6547157" y="2530679"/>
            <a:ext cx="4114800" cy="1327888"/>
            <a:chOff x="3072" y="1488"/>
            <a:chExt cx="2304" cy="613"/>
          </a:xfrm>
        </p:grpSpPr>
        <p:pic>
          <p:nvPicPr>
            <p:cNvPr id="12" name="Picture 10" descr="geneva_C_emitter_a.eps                                         0001AFB1mc192 Shared                   B23808E5:">
              <a:extLst>
                <a:ext uri="{FF2B5EF4-FFF2-40B4-BE49-F238E27FC236}">
                  <a16:creationId xmlns:a16="http://schemas.microsoft.com/office/drawing/2014/main" id="{B8F6E51C-B5F0-D24D-B622-52BE7BC7C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88"/>
              <a:ext cx="864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field emission in cavity                                       0001AFB1HSP HD                         ABA78158:">
              <a:extLst>
                <a:ext uri="{FF2B5EF4-FFF2-40B4-BE49-F238E27FC236}">
                  <a16:creationId xmlns:a16="http://schemas.microsoft.com/office/drawing/2014/main" id="{1AE252D1-6B10-8642-8792-D1F0DB95C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" t="7292" r="8667" b="4167"/>
            <a:stretch>
              <a:fillRect/>
            </a:stretch>
          </p:blipFill>
          <p:spPr bwMode="auto">
            <a:xfrm>
              <a:off x="4416" y="1488"/>
              <a:ext cx="96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621087F9-21DD-E74C-BA00-514365813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1752"/>
              <a:ext cx="364" cy="89"/>
            </a:xfrm>
            <a:prstGeom prst="rightArrow">
              <a:avLst>
                <a:gd name="adj1" fmla="val 50000"/>
                <a:gd name="adj2" fmla="val 102247"/>
              </a:avLst>
            </a:prstGeom>
            <a:solidFill>
              <a:srgbClr val="990000"/>
            </a:solidFill>
            <a:ln w="9525">
              <a:solidFill>
                <a:srgbClr val="3366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734B6B7E-BE38-9041-8F9B-F411EEB6762B}"/>
              </a:ext>
            </a:extLst>
          </p:cNvPr>
          <p:cNvGrpSpPr>
            <a:grpSpLocks/>
          </p:cNvGrpSpPr>
          <p:nvPr/>
        </p:nvGrpSpPr>
        <p:grpSpPr bwMode="auto">
          <a:xfrm>
            <a:off x="6554842" y="4046583"/>
            <a:ext cx="4877223" cy="2157607"/>
            <a:chOff x="2640" y="2112"/>
            <a:chExt cx="2056" cy="603"/>
          </a:xfrm>
        </p:grpSpPr>
        <p:pic>
          <p:nvPicPr>
            <p:cNvPr id="16" name="Picture 9" descr="cu_defect.eps                                                  0001AFB1mc192 Shared                   B237FAD5:">
              <a:extLst>
                <a:ext uri="{FF2B5EF4-FFF2-40B4-BE49-F238E27FC236}">
                  <a16:creationId xmlns:a16="http://schemas.microsoft.com/office/drawing/2014/main" id="{E8B2628F-E687-9646-9E90-53BAEDA09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12"/>
              <a:ext cx="720" cy="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7" descr="thermal breakdown                                              0001AFB1HSP HD                         ABA78158:">
              <a:extLst>
                <a:ext uri="{FF2B5EF4-FFF2-40B4-BE49-F238E27FC236}">
                  <a16:creationId xmlns:a16="http://schemas.microsoft.com/office/drawing/2014/main" id="{04B11281-FD8F-1B4F-BFAE-CADC9C093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2112"/>
              <a:ext cx="864" cy="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C4312A07-FC99-8A45-9F34-B61D07A5A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304"/>
              <a:ext cx="364" cy="89"/>
            </a:xfrm>
            <a:prstGeom prst="rightArrow">
              <a:avLst>
                <a:gd name="adj1" fmla="val 50000"/>
                <a:gd name="adj2" fmla="val 102247"/>
              </a:avLst>
            </a:prstGeom>
            <a:solidFill>
              <a:srgbClr val="990000"/>
            </a:solidFill>
            <a:ln w="9525">
              <a:solidFill>
                <a:srgbClr val="3366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925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CF77E-35D1-F94D-B7EF-D08A9BEA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1984/85 The Cornell </a:t>
            </a:r>
            <a:r>
              <a:rPr lang="it-IT" dirty="0" err="1"/>
              <a:t>Brake-throug</a:t>
            </a:r>
            <a:r>
              <a:rPr lang="it-IT" dirty="0"/>
              <a:t>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5E55EED-F912-2547-A201-21DE2E42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D29F77-7B9B-8242-9F1D-E50A9193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849F83-C1B9-E744-A5F9-ABC2F3F4C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4" descr="cesr5-cells_elliptical.eps                                     0001AE55mc192 Shared                   B23808E5:">
            <a:extLst>
              <a:ext uri="{FF2B5EF4-FFF2-40B4-BE49-F238E27FC236}">
                <a16:creationId xmlns:a16="http://schemas.microsoft.com/office/drawing/2014/main" id="{7653071F-66D5-8D4D-BAF0-0EE1935D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58" y="955435"/>
            <a:ext cx="8669765" cy="34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BFAA01CC-DD49-064E-99F6-857BD1447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34252"/>
            <a:ext cx="11281822" cy="15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en-US" sz="32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32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</a:t>
            </a:r>
            <a:r>
              <a:rPr lang="en-US" altLang="en-US" sz="3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 success</a:t>
            </a:r>
          </a:p>
          <a:p>
            <a:pPr algn="l">
              <a:lnSpc>
                <a:spcPct val="120000"/>
              </a:lnSpc>
              <a:buSzPct val="80000"/>
            </a:pPr>
            <a:r>
              <a:rPr lang="en-US" altLang="en-US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pair of 1.5 GHz cavities developed and tested at Cornell: 4.5 MV/m </a:t>
            </a: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SzPct val="80000"/>
            </a:pPr>
            <a:r>
              <a:rPr lang="en-US" altLang="en-US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for CEBAF at TJNAF for a nominal </a:t>
            </a:r>
            <a:r>
              <a:rPr lang="en-US" altLang="en-US" sz="2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800" b="0" baseline="-1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en-US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 MV/m</a:t>
            </a:r>
          </a:p>
        </p:txBody>
      </p:sp>
    </p:spTree>
    <p:extLst>
      <p:ext uri="{BB962C8B-B14F-4D97-AF65-F5344CB8AC3E}">
        <p14:creationId xmlns:p14="http://schemas.microsoft.com/office/powerpoint/2010/main" val="1338444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38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to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big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and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1E8FCB-0C65-634C-88B9-131AE14BB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62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DF39DA-07A2-3B47-AB21-9F0A909C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Exponential grow from middle ‘80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E41579E-B1DF-6E41-B1C7-0B9148A8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22A8A1-8820-F841-BFFA-EA1E377C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85A751-8141-DD4D-99E7-5369BA1BB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61DB55-3A85-EB4A-9852-0E97D0053E86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143000"/>
            <a:ext cx="9368892" cy="487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400" kern="0" dirty="0">
                <a:solidFill>
                  <a:srgbClr val="002060"/>
                </a:solidFill>
              </a:rPr>
              <a:t>Multi-cell, </a:t>
            </a:r>
            <a:r>
              <a:rPr lang="en-US" altLang="en-US" sz="2400" kern="0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en-US" altLang="en-US" sz="2400" kern="0" dirty="0">
                <a:solidFill>
                  <a:srgbClr val="002060"/>
                </a:solidFill>
              </a:rPr>
              <a:t> = 1, cavities for large storage rings</a:t>
            </a:r>
          </a:p>
          <a:p>
            <a:pPr lvl="1">
              <a:spcBef>
                <a:spcPts val="0"/>
              </a:spcBef>
            </a:pPr>
            <a:r>
              <a:rPr lang="en-US" altLang="en-US" sz="2000" kern="0" dirty="0">
                <a:solidFill>
                  <a:srgbClr val="C00000"/>
                </a:solidFill>
              </a:rPr>
              <a:t>KEK/TRISTAN </a:t>
            </a:r>
            <a:r>
              <a:rPr lang="en-US" altLang="en-US" sz="2000" b="0" kern="0" dirty="0">
                <a:solidFill>
                  <a:srgbClr val="002060"/>
                </a:solidFill>
              </a:rPr>
              <a:t>– (from 1987 to 1989)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200 MV peak RF voltage to the beam per revolution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32 x 5-cell cavities @ 508 MHz </a:t>
            </a:r>
          </a:p>
          <a:p>
            <a:pPr lvl="1">
              <a:spcBef>
                <a:spcPts val="0"/>
              </a:spcBef>
            </a:pPr>
            <a:r>
              <a:rPr lang="en-US" altLang="en-US" sz="2000" kern="0" dirty="0">
                <a:solidFill>
                  <a:srgbClr val="C00000"/>
                </a:solidFill>
              </a:rPr>
              <a:t>DESY/HERA </a:t>
            </a:r>
            <a:r>
              <a:rPr lang="en-US" altLang="en-US" sz="2000" b="0" kern="0" dirty="0">
                <a:solidFill>
                  <a:srgbClr val="002060"/>
                </a:solidFill>
              </a:rPr>
              <a:t>– (from 1991 to 1993)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75/30 MV peak RF voltage to the electron beam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One string of 16 x 4-cell cavities @ 500 MHz </a:t>
            </a:r>
          </a:p>
          <a:p>
            <a:pPr lvl="1">
              <a:spcBef>
                <a:spcPts val="0"/>
              </a:spcBef>
            </a:pPr>
            <a:r>
              <a:rPr lang="en-US" altLang="en-US" sz="2000" kern="0" dirty="0">
                <a:solidFill>
                  <a:srgbClr val="C00000"/>
                </a:solidFill>
              </a:rPr>
              <a:t>CERN/LEP II </a:t>
            </a:r>
            <a:r>
              <a:rPr lang="en-US" altLang="en-US" sz="2000" b="0" kern="0" dirty="0">
                <a:solidFill>
                  <a:srgbClr val="002060"/>
                </a:solidFill>
              </a:rPr>
              <a:t>– (SC upgrade from 1996 to 2000)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&gt; 3.65 GV peak RF voltage to the beam per revolution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288 x 4-cell cavities @ 352.2 MHz (256 Sputtered)</a:t>
            </a:r>
          </a:p>
          <a:p>
            <a:pPr>
              <a:spcBef>
                <a:spcPts val="0"/>
              </a:spcBef>
            </a:pPr>
            <a:endParaRPr lang="en-US" altLang="en-US" sz="1400" kern="0" dirty="0"/>
          </a:p>
          <a:p>
            <a:pPr>
              <a:spcBef>
                <a:spcPts val="0"/>
              </a:spcBef>
            </a:pPr>
            <a:r>
              <a:rPr lang="en-US" altLang="en-US" sz="2400" kern="0" dirty="0">
                <a:solidFill>
                  <a:srgbClr val="002060"/>
                </a:solidFill>
              </a:rPr>
              <a:t>Multi-cell, </a:t>
            </a:r>
            <a:r>
              <a:rPr lang="en-US" altLang="en-US" sz="2400" kern="0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en-US" altLang="en-US" sz="2400" kern="0" dirty="0">
                <a:solidFill>
                  <a:srgbClr val="002060"/>
                </a:solidFill>
              </a:rPr>
              <a:t> = 1, cavities for recirculating </a:t>
            </a:r>
            <a:r>
              <a:rPr lang="en-US" altLang="en-US" sz="2400" kern="0" dirty="0" err="1">
                <a:solidFill>
                  <a:srgbClr val="002060"/>
                </a:solidFill>
              </a:rPr>
              <a:t>linacs</a:t>
            </a:r>
            <a:endParaRPr lang="en-US" altLang="en-US" sz="2400" kern="0" dirty="0">
              <a:solidFill>
                <a:srgbClr val="00206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en-US" sz="2000" kern="0" dirty="0">
                <a:solidFill>
                  <a:srgbClr val="C00000"/>
                </a:solidFill>
              </a:rPr>
              <a:t>TJNAF/CEBAF</a:t>
            </a:r>
            <a:r>
              <a:rPr lang="en-US" altLang="en-US" sz="2000" b="0" kern="0" dirty="0">
                <a:solidFill>
                  <a:srgbClr val="002060"/>
                </a:solidFill>
              </a:rPr>
              <a:t> – (from 1995 to 1999)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600 MV RF voltage to beam per </a:t>
            </a:r>
            <a:r>
              <a:rPr lang="en-US" altLang="en-US" sz="1800" b="0" kern="0" dirty="0" err="1"/>
              <a:t>linac</a:t>
            </a:r>
            <a:r>
              <a:rPr lang="en-US" altLang="en-US" sz="1800" b="0" kern="0" dirty="0"/>
              <a:t> pass</a:t>
            </a:r>
          </a:p>
          <a:p>
            <a:pPr lvl="2">
              <a:spcBef>
                <a:spcPts val="0"/>
              </a:spcBef>
            </a:pPr>
            <a:r>
              <a:rPr lang="en-US" altLang="en-US" sz="1800" b="0" kern="0" dirty="0"/>
              <a:t>338 x 5-cell cavities @ 1497 MHz RF</a:t>
            </a:r>
            <a:endParaRPr lang="en-US" altLang="en-US" b="0" kern="0" dirty="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855BD0DF-D60E-DF48-8E4E-637F9D24A254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990600"/>
            <a:ext cx="3657600" cy="5257800"/>
            <a:chOff x="3840" y="1152"/>
            <a:chExt cx="1840" cy="2723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FAD6D73-D133-984D-98C9-119517E22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" y="2144"/>
              <a:ext cx="1532" cy="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http://cmsinfo.cern.ch/Welcome.html/CMSdocuments/Collisions_VD/gif/page17.gif">
              <a:extLst>
                <a:ext uri="{FF2B5EF4-FFF2-40B4-BE49-F238E27FC236}">
                  <a16:creationId xmlns:a16="http://schemas.microsoft.com/office/drawing/2014/main" id="{0E1E1143-1FFE-3A42-9B8E-0D9E63D58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4" t="21475" r="15572" b="10178"/>
            <a:stretch>
              <a:fillRect/>
            </a:stretch>
          </p:blipFill>
          <p:spPr bwMode="auto">
            <a:xfrm>
              <a:off x="4224" y="1152"/>
              <a:ext cx="1392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6533158A-E739-3D44-B6E7-5D14F61FC2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2352"/>
              <a:ext cx="476" cy="24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03610410-C38D-FC4F-86FA-D2DDEAAE0E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2160"/>
              <a:ext cx="336" cy="192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02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9AEE6-7111-A84D-AA58-8921C0FC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Livingston chart for Colliders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A0AC88-1193-5B4C-AA3C-0090B26A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5D7B1E-57CE-F144-89B4-60596F57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E4F3A7-7665-094B-B764-D1CC33FE0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 descr="The so-called Livingston plot illustrates how history of discovery on the energy frontier has been enabled by the history of invention (red arrows) in accelerator science and technology.  ">
            <a:extLst>
              <a:ext uri="{FF2B5EF4-FFF2-40B4-BE49-F238E27FC236}">
                <a16:creationId xmlns:a16="http://schemas.microsoft.com/office/drawing/2014/main" id="{97A18206-6236-654B-881D-32FC391A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605" y="845541"/>
            <a:ext cx="7408490" cy="54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92DB46-B585-5847-8421-9DF26B4225C1}"/>
              </a:ext>
            </a:extLst>
          </p:cNvPr>
          <p:cNvSpPr txBox="1"/>
          <p:nvPr/>
        </p:nvSpPr>
        <p:spPr>
          <a:xfrm>
            <a:off x="8818080" y="6012461"/>
            <a:ext cx="143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>
                <a:solidFill>
                  <a:srgbClr val="002060"/>
                </a:solidFill>
              </a:rPr>
              <a:t>K. </a:t>
            </a:r>
            <a:r>
              <a:rPr lang="it-IT" b="0" err="1">
                <a:solidFill>
                  <a:srgbClr val="002060"/>
                </a:solidFill>
              </a:rPr>
              <a:t>Yokoya</a:t>
            </a:r>
            <a:r>
              <a:rPr lang="it-IT" b="0">
                <a:solidFill>
                  <a:srgbClr val="002060"/>
                </a:solidFill>
              </a:rPr>
              <a:t>, 2014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CE5B908-8C34-8D47-ADB6-4A0EF1979138}"/>
              </a:ext>
            </a:extLst>
          </p:cNvPr>
          <p:cNvSpPr/>
          <p:nvPr/>
        </p:nvSpPr>
        <p:spPr bwMode="auto">
          <a:xfrm>
            <a:off x="8578072" y="2481354"/>
            <a:ext cx="307777" cy="307777"/>
          </a:xfrm>
          <a:prstGeom prst="ellipse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579C839-A1C2-CD41-B5F3-7146BCB11D01}"/>
              </a:ext>
            </a:extLst>
          </p:cNvPr>
          <p:cNvSpPr/>
          <p:nvPr/>
        </p:nvSpPr>
        <p:spPr bwMode="auto">
          <a:xfrm>
            <a:off x="9526656" y="826074"/>
            <a:ext cx="307777" cy="307777"/>
          </a:xfrm>
          <a:prstGeom prst="ellipse">
            <a:avLst/>
          </a:prstGeom>
          <a:solidFill>
            <a:srgbClr val="CC3300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CC33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40E5CD-8B69-7643-B832-BE6EC66F8610}"/>
              </a:ext>
            </a:extLst>
          </p:cNvPr>
          <p:cNvSpPr txBox="1"/>
          <p:nvPr/>
        </p:nvSpPr>
        <p:spPr>
          <a:xfrm>
            <a:off x="8372727" y="2081243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57CF"/>
                </a:solidFill>
              </a:rPr>
              <a:t>CEPC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4C4442-0C5C-394C-B3A1-980985A2F4BA}"/>
              </a:ext>
            </a:extLst>
          </p:cNvPr>
          <p:cNvSpPr txBox="1"/>
          <p:nvPr/>
        </p:nvSpPr>
        <p:spPr>
          <a:xfrm>
            <a:off x="9179380" y="1210280"/>
            <a:ext cx="1072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CC3300"/>
                </a:solidFill>
              </a:rPr>
              <a:t>CEPC-</a:t>
            </a:r>
            <a:r>
              <a:rPr lang="it-IT" sz="2000" dirty="0" err="1">
                <a:solidFill>
                  <a:srgbClr val="CC3300"/>
                </a:solidFill>
              </a:rPr>
              <a:t>hh</a:t>
            </a:r>
            <a:endParaRPr lang="it-IT" sz="20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24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560EE-73F4-D74A-A069-C272069E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Large project impact on SRF technology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EA582B-4B3C-BE49-827C-F81A4753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EDD06A-1AB6-6246-ADE6-687EED0F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477B4E-3E15-964C-A245-6656684A7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27B725-8597-BD4D-BF74-C1F5AAFA786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914400"/>
            <a:ext cx="7162800" cy="548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0" kern="0" dirty="0"/>
              <a:t>In 1985 the successful </a:t>
            </a:r>
            <a:r>
              <a:rPr lang="en-US" altLang="it-IT" b="1" kern="0" dirty="0"/>
              <a:t>test of a pair of SC cavities in CERS opened the door to the large-scale application of SRF</a:t>
            </a:r>
            <a:r>
              <a:rPr lang="en-US" altLang="it-IT" b="0" kern="0" dirty="0"/>
              <a:t> for electrons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0" kern="0" dirty="0"/>
              <a:t>The decision of applying this unusual technology in the </a:t>
            </a:r>
            <a:r>
              <a:rPr lang="en-US" altLang="it-IT" b="1" kern="0" dirty="0"/>
              <a:t>largest HEP accelerators forced the labs to invest</a:t>
            </a:r>
            <a:r>
              <a:rPr lang="en-US" altLang="it-IT" b="0" kern="0" dirty="0"/>
              <a:t> in Research &amp; Development, infrastructures and quality control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0" kern="0" dirty="0"/>
              <a:t>The </a:t>
            </a:r>
            <a:r>
              <a:rPr lang="en-US" altLang="it-IT" b="1" kern="0" dirty="0"/>
              <a:t>experience of industry in high quality productions</a:t>
            </a:r>
            <a:r>
              <a:rPr lang="en-US" altLang="it-IT" b="0" kern="0" dirty="0"/>
              <a:t> has been taken as a guideline by the committed labs 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0" kern="0" dirty="0"/>
              <a:t>At that time </a:t>
            </a:r>
            <a:r>
              <a:rPr lang="en-US" altLang="it-IT" kern="0" dirty="0"/>
              <a:t>KEK,</a:t>
            </a:r>
            <a:r>
              <a:rPr lang="en-US" altLang="it-IT" b="0" kern="0" dirty="0"/>
              <a:t> </a:t>
            </a:r>
            <a:r>
              <a:rPr lang="en-US" altLang="it-IT" b="1" kern="0" dirty="0"/>
              <a:t>TJNAF and CERN</a:t>
            </a:r>
            <a:r>
              <a:rPr lang="en-US" altLang="it-IT" b="0" kern="0" dirty="0">
                <a:solidFill>
                  <a:schemeClr val="accent2"/>
                </a:solidFill>
              </a:rPr>
              <a:t> </a:t>
            </a:r>
            <a:r>
              <a:rPr lang="en-US" altLang="it-IT" kern="0" dirty="0"/>
              <a:t>played the major role </a:t>
            </a:r>
            <a:r>
              <a:rPr lang="en-US" altLang="it-IT" b="0" kern="0" dirty="0"/>
              <a:t>in SRF development, mainly because of project size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0" kern="0" dirty="0"/>
              <a:t>The need of building hundreds of cavities pushed the labs to </a:t>
            </a:r>
            <a:r>
              <a:rPr lang="en-US" altLang="it-IT" b="1" kern="0" dirty="0"/>
              <a:t>transfer to Industry a large part of the production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1" kern="0" dirty="0"/>
              <a:t>The large installations driven by HEP produced a jump in the field</a:t>
            </a:r>
          </a:p>
          <a:p>
            <a:pPr marL="266700" indent="-266700">
              <a:lnSpc>
                <a:spcPts val="2200"/>
              </a:lnSpc>
              <a:spcBef>
                <a:spcPct val="30000"/>
              </a:spcBef>
              <a:buClr>
                <a:srgbClr val="CC3300"/>
              </a:buClr>
              <a:buSzPct val="110000"/>
              <a:buFontTx/>
              <a:buChar char="•"/>
            </a:pPr>
            <a:r>
              <a:rPr lang="en-US" altLang="it-IT" b="1" kern="0" dirty="0"/>
              <a:t>R&amp;D and basic research</a:t>
            </a:r>
            <a:r>
              <a:rPr lang="en-US" altLang="it-IT" b="0" kern="0" dirty="0"/>
              <a:t> on SRF had also a jump thanks to the work of </a:t>
            </a:r>
            <a:r>
              <a:rPr lang="en-US" altLang="it-IT" b="1" kern="0" dirty="0"/>
              <a:t>many groups distributed worldwide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0377BDA-D585-BA4E-95E1-5924536AFB6F}"/>
              </a:ext>
            </a:extLst>
          </p:cNvPr>
          <p:cNvGrpSpPr/>
          <p:nvPr/>
        </p:nvGrpSpPr>
        <p:grpSpPr>
          <a:xfrm>
            <a:off x="6959930" y="995023"/>
            <a:ext cx="4290510" cy="5177177"/>
            <a:chOff x="6959930" y="995023"/>
            <a:chExt cx="4290510" cy="5177177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63161A36-1663-DC4E-9FEC-95D486C94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7600" y="995023"/>
              <a:ext cx="3739464" cy="2557802"/>
              <a:chOff x="3878" y="1480"/>
              <a:chExt cx="1769" cy="1210"/>
            </a:xfrm>
          </p:grpSpPr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E68F8202-86DA-3B43-BDFA-B3932F234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8" y="1480"/>
                <a:ext cx="1769" cy="1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0203DA4B-3C69-D346-8B6E-F204C241D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7238">
                <a:off x="4354" y="1794"/>
                <a:ext cx="1264" cy="479"/>
              </a:xfrm>
              <a:prstGeom prst="ellips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altLang="it-IT" b="0">
                  <a:latin typeface="Comic Sans MS" panose="030F0902030302020204" pitchFamily="66" charset="0"/>
                </a:endParaRPr>
              </a:p>
            </p:txBody>
          </p: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BF20C59A-C686-6D42-AB02-6C39FD3AB1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3" y="1912"/>
                <a:ext cx="324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LEP</a:t>
                </a:r>
              </a:p>
            </p:txBody>
          </p:sp>
        </p:grp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3E673212-818B-2A44-B194-5872F7855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9930" y="3959177"/>
              <a:ext cx="460353" cy="294903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CCA8FD99-3402-BE49-BDA4-F65905FB9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0976" y="3809553"/>
              <a:ext cx="3739464" cy="2362647"/>
              <a:chOff x="3878" y="2840"/>
              <a:chExt cx="1769" cy="1089"/>
            </a:xfrm>
          </p:grpSpPr>
          <p:pic>
            <p:nvPicPr>
              <p:cNvPr id="12" name="Picture 9">
                <a:extLst>
                  <a:ext uri="{FF2B5EF4-FFF2-40B4-BE49-F238E27FC236}">
                    <a16:creationId xmlns:a16="http://schemas.microsoft.com/office/drawing/2014/main" id="{48D6F960-2CF1-4E45-B50A-A20DBBDD54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20000" contrast="-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5" r="4892" b="19246"/>
              <a:stretch>
                <a:fillRect/>
              </a:stretch>
            </p:blipFill>
            <p:spPr bwMode="auto">
              <a:xfrm>
                <a:off x="3878" y="2840"/>
                <a:ext cx="1769" cy="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0">
                <a:extLst>
                  <a:ext uri="{FF2B5EF4-FFF2-40B4-BE49-F238E27FC236}">
                    <a16:creationId xmlns:a16="http://schemas.microsoft.com/office/drawing/2014/main" id="{EFDFEC7D-E30D-914F-94E8-20A1D8EC97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7" y="2993"/>
                <a:ext cx="507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CEBAF</a:t>
                </a:r>
              </a:p>
            </p:txBody>
          </p:sp>
        </p:grp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F1ED01A8-A01F-C440-9FA4-B861EA7B4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9931" y="3471801"/>
              <a:ext cx="399256" cy="406227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64600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B7248-8F66-6345-9436-99C03687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Industrial Production in Japan </a:t>
            </a:r>
            <a:r>
              <a:rPr lang="it-IT" sz="2000" dirty="0"/>
              <a:t>(</a:t>
            </a:r>
            <a:r>
              <a:rPr lang="en-US" sz="2000" dirty="0"/>
              <a:t>1988 – 1995)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EC7867-6391-F64D-819C-621DF23F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FF8123-6C30-7245-9907-3E37B559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E19884-BFAD-C647-AC66-DBE83FED1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8A15197-51F5-DF46-82BE-C8FE73A2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06" y="850538"/>
            <a:ext cx="414337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23BC0B6-A0EF-1C4D-8A6D-768483D9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2" y="3578524"/>
            <a:ext cx="4907985" cy="28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62A63A-C06E-C247-871E-EF0D77AE193E}"/>
              </a:ext>
            </a:extLst>
          </p:cNvPr>
          <p:cNvSpPr txBox="1"/>
          <p:nvPr/>
        </p:nvSpPr>
        <p:spPr>
          <a:xfrm>
            <a:off x="6530341" y="923951"/>
            <a:ext cx="4876800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2400" b="0" dirty="0">
                <a:solidFill>
                  <a:srgbClr val="002060"/>
                </a:solidFill>
              </a:rPr>
              <a:t>The </a:t>
            </a:r>
            <a:r>
              <a:rPr lang="en-US" sz="2400" dirty="0">
                <a:solidFill>
                  <a:srgbClr val="002060"/>
                </a:solidFill>
              </a:rPr>
              <a:t>first mass-production </a:t>
            </a:r>
            <a:r>
              <a:rPr lang="en-US" sz="2400" b="0" dirty="0">
                <a:solidFill>
                  <a:srgbClr val="002060"/>
                </a:solidFill>
              </a:rPr>
              <a:t>of SRF Cavities in the world</a:t>
            </a:r>
          </a:p>
          <a:p>
            <a:pPr>
              <a:spcBef>
                <a:spcPts val="900"/>
              </a:spcBef>
            </a:pPr>
            <a:r>
              <a:rPr lang="en-US" sz="2400" b="0" dirty="0">
                <a:solidFill>
                  <a:srgbClr val="002060"/>
                </a:solidFill>
              </a:rPr>
              <a:t>SRF Cavity </a:t>
            </a:r>
            <a:r>
              <a:rPr lang="en-US" sz="2400" dirty="0">
                <a:solidFill>
                  <a:srgbClr val="002060"/>
                </a:solidFill>
              </a:rPr>
              <a:t>for TRISTAN </a:t>
            </a:r>
            <a:r>
              <a:rPr lang="en-US" sz="2400" b="0" dirty="0">
                <a:solidFill>
                  <a:srgbClr val="002060"/>
                </a:solidFill>
              </a:rPr>
              <a:t>at </a:t>
            </a:r>
            <a:r>
              <a:rPr lang="en-US" sz="2400" dirty="0">
                <a:solidFill>
                  <a:srgbClr val="002060"/>
                </a:solidFill>
              </a:rPr>
              <a:t>KEK</a:t>
            </a:r>
          </a:p>
          <a:p>
            <a:pPr>
              <a:spcBef>
                <a:spcPts val="900"/>
              </a:spcBef>
            </a:pPr>
            <a:r>
              <a:rPr lang="en-US" sz="2400" b="0" dirty="0">
                <a:solidFill>
                  <a:srgbClr val="002060"/>
                </a:solidFill>
              </a:rPr>
              <a:t>Bulk-</a:t>
            </a:r>
            <a:r>
              <a:rPr lang="en-US" sz="2400" b="0" dirty="0" err="1">
                <a:solidFill>
                  <a:srgbClr val="002060"/>
                </a:solidFill>
              </a:rPr>
              <a:t>Nb</a:t>
            </a:r>
            <a:r>
              <a:rPr lang="en-US" sz="2400" b="0" dirty="0">
                <a:solidFill>
                  <a:srgbClr val="002060"/>
                </a:solidFill>
              </a:rPr>
              <a:t> - 508MHz - 5-Cell Cavity 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rgbClr val="002060"/>
                </a:solidFill>
              </a:rPr>
              <a:t>32 SRF cavities </a:t>
            </a:r>
            <a:r>
              <a:rPr lang="en-US" sz="2400" b="0" dirty="0">
                <a:solidFill>
                  <a:srgbClr val="002060"/>
                </a:solidFill>
              </a:rPr>
              <a:t>were fabricated by Mitsubishi and operated in TRISTAN</a:t>
            </a:r>
            <a:r>
              <a:rPr lang="en-US" sz="2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5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2D99AC-66D8-0E46-981E-741E14F1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TRISTAN SRF from KEK to MHI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15A432-0457-3843-9683-6DF9DCE1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F3A9F4-F7B8-974A-BB96-CDA5C1DF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CFD30D-FF37-B942-B846-4DDADF0F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6C7E0-0FB5-7942-845E-B7636AEF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10310" r="12630" b="52635"/>
          <a:stretch/>
        </p:blipFill>
        <p:spPr>
          <a:xfrm>
            <a:off x="2514600" y="3250018"/>
            <a:ext cx="3716788" cy="25411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75008D-EE7F-DC40-B489-9CC13689D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1" t="7133" r="20368" b="57860"/>
          <a:stretch/>
        </p:blipFill>
        <p:spPr>
          <a:xfrm>
            <a:off x="6096001" y="2743200"/>
            <a:ext cx="4412513" cy="34278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15107B-969C-3549-8E92-201651506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1706" r="18682" b="93488"/>
          <a:stretch/>
        </p:blipFill>
        <p:spPr>
          <a:xfrm>
            <a:off x="1828801" y="5791200"/>
            <a:ext cx="5466879" cy="533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D8E0090-4F3A-ED42-B010-26CC78E3C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t="10568" r="30938" b="85778"/>
          <a:stretch/>
        </p:blipFill>
        <p:spPr>
          <a:xfrm>
            <a:off x="5366134" y="2035407"/>
            <a:ext cx="2052320" cy="2506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F4281B6-7FFE-424D-939C-CCDC8BB80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t="67926" r="27133" b="13080"/>
          <a:stretch/>
        </p:blipFill>
        <p:spPr>
          <a:xfrm>
            <a:off x="3213652" y="842806"/>
            <a:ext cx="1637738" cy="20059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31DC94E-DB6C-4245-AAFD-BBBFB6B0B1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8" t="28642" r="12808" b="62074"/>
          <a:stretch/>
        </p:blipFill>
        <p:spPr>
          <a:xfrm>
            <a:off x="5315242" y="1049902"/>
            <a:ext cx="2154104" cy="8131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C42B382-7B04-2649-B10A-844D647A89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32988" r="7157" b="42420"/>
          <a:stretch/>
        </p:blipFill>
        <p:spPr>
          <a:xfrm>
            <a:off x="8036844" y="1019819"/>
            <a:ext cx="2140374" cy="168656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791196-9494-F647-874E-CE5102D4059C}"/>
              </a:ext>
            </a:extLst>
          </p:cNvPr>
          <p:cNvSpPr txBox="1"/>
          <p:nvPr/>
        </p:nvSpPr>
        <p:spPr>
          <a:xfrm>
            <a:off x="1828800" y="161906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99"/>
                </a:solidFill>
              </a:rPr>
              <a:t>KEK   1981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4FF6C6-DAB5-4A4D-A871-A256D0A643FC}"/>
              </a:ext>
            </a:extLst>
          </p:cNvPr>
          <p:cNvSpPr txBox="1"/>
          <p:nvPr/>
        </p:nvSpPr>
        <p:spPr>
          <a:xfrm>
            <a:off x="1627294" y="4320554"/>
            <a:ext cx="84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99"/>
                </a:solidFill>
              </a:rPr>
              <a:t>1995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E52080A-6DB7-9346-A3FE-267F8F25E0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5005" r="29628" b="92850"/>
          <a:stretch/>
        </p:blipFill>
        <p:spPr>
          <a:xfrm>
            <a:off x="4800600" y="2286000"/>
            <a:ext cx="3236245" cy="228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20EE240-39E8-2442-9293-E4C193E1DE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t="88927" r="27133" b="8049"/>
          <a:stretch/>
        </p:blipFill>
        <p:spPr>
          <a:xfrm>
            <a:off x="3376654" y="2869468"/>
            <a:ext cx="1371600" cy="2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7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76A07-FB06-FE4A-8C24-A464E705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TRISTAN </a:t>
            </a:r>
            <a:r>
              <a:rPr lang="it-IT" dirty="0" err="1"/>
              <a:t>Cavities</a:t>
            </a:r>
            <a:r>
              <a:rPr lang="it-IT" dirty="0"/>
              <a:t> </a:t>
            </a:r>
            <a:r>
              <a:rPr lang="it-IT" dirty="0" err="1"/>
              <a:t>Fabrication</a:t>
            </a:r>
            <a:r>
              <a:rPr lang="it-IT" dirty="0"/>
              <a:t> (1986)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A06A49-B5BA-B94A-825C-D8DB58BC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325358-EADB-174A-BA5B-2806BA8C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AC8B61-9AA5-344A-A0EB-8C73284CA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BE3685D2-DD61-7B48-9F26-922D7E31C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" y="1066800"/>
            <a:ext cx="6575117" cy="4914900"/>
          </a:xfrm>
          <a:prstGeom prst="rect">
            <a:avLst/>
          </a:prstGeom>
          <a:noFill/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3A1DA32-A2EB-7F46-8E03-0C0F06F6B399}"/>
              </a:ext>
            </a:extLst>
          </p:cNvPr>
          <p:cNvSpPr txBox="1">
            <a:spLocks/>
          </p:cNvSpPr>
          <p:nvPr/>
        </p:nvSpPr>
        <p:spPr>
          <a:xfrm>
            <a:off x="7224713" y="1100137"/>
            <a:ext cx="4546600" cy="51506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/>
              <a:t>Original KEK Movie of the full cycle for the production and test of the TRISTAN SRF System, including</a:t>
            </a:r>
          </a:p>
          <a:p>
            <a:pPr marL="342900" indent="-342900">
              <a:spcBef>
                <a:spcPts val="1176"/>
              </a:spcBef>
              <a:buFont typeface="Wingdings" pitchFamily="2" charset="2"/>
              <a:buChar char="§"/>
            </a:pPr>
            <a:r>
              <a:rPr lang="en-US" sz="2400" b="0" kern="0"/>
              <a:t>complete production cycle of one of the TRISTAN SC Cavities at Mitsubishi</a:t>
            </a:r>
          </a:p>
          <a:p>
            <a:pPr marL="342900" indent="-342900">
              <a:spcBef>
                <a:spcPts val="1176"/>
              </a:spcBef>
              <a:buFont typeface="Wingdings" pitchFamily="2" charset="2"/>
              <a:buChar char="§"/>
            </a:pPr>
            <a:r>
              <a:rPr lang="en-US" sz="2400" b="0" kern="0"/>
              <a:t>Cavity vertical test at KEK</a:t>
            </a:r>
          </a:p>
          <a:p>
            <a:pPr marL="342900" indent="-342900">
              <a:spcBef>
                <a:spcPts val="1176"/>
              </a:spcBef>
              <a:buFont typeface="Wingdings" pitchFamily="2" charset="2"/>
              <a:buChar char="§"/>
            </a:pPr>
            <a:r>
              <a:rPr lang="en-US" sz="2400" b="0" kern="0"/>
              <a:t>Two cavity cryomodule assembly</a:t>
            </a:r>
          </a:p>
          <a:p>
            <a:pPr marL="342900" indent="-342900">
              <a:spcBef>
                <a:spcPts val="1176"/>
              </a:spcBef>
              <a:buFont typeface="Wingdings" pitchFamily="2" charset="2"/>
              <a:buChar char="§"/>
            </a:pPr>
            <a:r>
              <a:rPr lang="en-US" sz="2400" b="0" kern="0"/>
              <a:t>Cryomodule horizontal test in a bunker</a:t>
            </a: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1588506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4322E-1A0F-734A-BA4D-206C26FB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CEBAF Recirculating </a:t>
            </a:r>
            <a:r>
              <a:rPr lang="en-US" altLang="en-US" dirty="0" err="1"/>
              <a:t>Linac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C2A097-F970-A04F-ABE0-E14EC245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48955D-3B4D-3E43-AA0B-603BB820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44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0CF245-486F-864F-B4A3-2E06DC6FA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8" name="Picture 4" descr="&#10;cebaf pair                                                     0001AE55mc192 Shared                   B23808E5:">
            <a:extLst>
              <a:ext uri="{FF2B5EF4-FFF2-40B4-BE49-F238E27FC236}">
                <a16:creationId xmlns:a16="http://schemas.microsoft.com/office/drawing/2014/main" id="{57E52799-3AB8-E74B-B183-3E946D7F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" y="4478754"/>
            <a:ext cx="4902200" cy="1792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349A355E-F05E-F345-9A84-FAB7B411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994"/>
            <a:ext cx="39624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id="{079A8D35-9AD6-C44D-A87B-C223C073F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864394"/>
            <a:ext cx="26702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000066"/>
                </a:solidFill>
              </a:rPr>
              <a:t>Aerial view of the</a:t>
            </a:r>
            <a:r>
              <a:rPr lang="it-IT" altLang="en-US" sz="1600" dirty="0">
                <a:solidFill>
                  <a:srgbClr val="000066"/>
                </a:solidFill>
              </a:rPr>
              <a:t> </a:t>
            </a:r>
            <a:r>
              <a:rPr lang="en-US" altLang="en-US" sz="1600" dirty="0">
                <a:solidFill>
                  <a:srgbClr val="000066"/>
                </a:solidFill>
              </a:rPr>
              <a:t>CEBAF site </a:t>
            </a: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9E587644-5CEE-834D-9EC8-6E653E2B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4074944"/>
            <a:ext cx="3431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000066"/>
                </a:solidFill>
              </a:rPr>
              <a:t>A pair of </a:t>
            </a:r>
            <a:r>
              <a:rPr lang="it-IT" altLang="en-US" sz="1600" dirty="0">
                <a:solidFill>
                  <a:srgbClr val="000066"/>
                </a:solidFill>
              </a:rPr>
              <a:t>5-cell </a:t>
            </a:r>
            <a:r>
              <a:rPr lang="en-US" altLang="en-US" sz="1600" dirty="0">
                <a:solidFill>
                  <a:srgbClr val="000066"/>
                </a:solidFill>
              </a:rPr>
              <a:t>1.5 GHz </a:t>
            </a:r>
            <a:r>
              <a:rPr lang="it-IT" altLang="en-US" sz="1600" dirty="0">
                <a:solidFill>
                  <a:srgbClr val="000066"/>
                </a:solidFill>
              </a:rPr>
              <a:t>CEBAF </a:t>
            </a:r>
            <a:r>
              <a:rPr lang="en-US" altLang="en-US" sz="1600" dirty="0">
                <a:solidFill>
                  <a:srgbClr val="000066"/>
                </a:solidFill>
              </a:rPr>
              <a:t>cavities 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3B72FFB9-65A2-7247-BB67-6B4E16595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7" y="1261348"/>
            <a:ext cx="5384793" cy="471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important achievements</a:t>
            </a:r>
          </a:p>
          <a:p>
            <a:pPr marL="298450" indent="-28575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100000"/>
              <a:buFont typeface="Wingdings" pitchFamily="2" charset="2"/>
              <a:buChar char="§"/>
            </a:pPr>
            <a:r>
              <a:rPr lang="it-IT" altLang="en-US" sz="18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First large recirculating </a:t>
            </a:r>
            <a:r>
              <a:rPr lang="en-US" altLang="en-US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Large cryogenic plant at 2 K</a:t>
            </a: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R&amp;D on fabrication and treatments for Nb</a:t>
            </a: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Large plants for preparation and RF tests</a:t>
            </a: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Great experience on SRF </a:t>
            </a:r>
            <a:r>
              <a:rPr lang="en-US" altLang="en-US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operation</a:t>
            </a: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00206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Excellent SRF reliability demonstrated</a:t>
            </a:r>
          </a:p>
          <a:p>
            <a:pPr marL="355600" indent="-342900" algn="l">
              <a:lnSpc>
                <a:spcPts val="2400"/>
              </a:lnSpc>
              <a:spcBef>
                <a:spcPts val="900"/>
              </a:spcBef>
              <a:buClr>
                <a:srgbClr val="FF0000"/>
              </a:buClr>
              <a:buSzPct val="70000"/>
              <a:buFont typeface="Wingdings" pitchFamily="2" charset="2"/>
              <a:buChar char="§"/>
            </a:pPr>
            <a:r>
              <a:rPr lang="en-US" altLang="en-US" sz="24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the background for SNS</a:t>
            </a:r>
            <a:endParaRPr lang="en-US" altLang="en-US" sz="2000" b="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65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D295D-AC21-EF41-8DED-E7140EBC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Lessons</a:t>
            </a:r>
            <a:r>
              <a:rPr lang="it-IT" dirty="0"/>
              <a:t> </a:t>
            </a:r>
            <a:r>
              <a:rPr lang="it-IT" dirty="0" err="1"/>
              <a:t>learned</a:t>
            </a:r>
            <a:r>
              <a:rPr lang="it-IT" dirty="0"/>
              <a:t> from CEBAF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FCD1A3-B140-9849-B723-2F77E6D7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93F86A-6659-5E4E-84B5-F32617EC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45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6C0517-7444-3340-8A05-038B341E2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A951B87-CFAB-6142-9EEA-57EB75C51056}"/>
              </a:ext>
            </a:extLst>
          </p:cNvPr>
          <p:cNvSpPr txBox="1">
            <a:spLocks noChangeArrowheads="1"/>
          </p:cNvSpPr>
          <p:nvPr/>
        </p:nvSpPr>
        <p:spPr>
          <a:xfrm>
            <a:off x="1328631" y="1259061"/>
            <a:ext cx="9982200" cy="468453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and conditioning improve cavity performances, when not limited by material defects (hard quench)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emission moves to higher field</a:t>
            </a: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Field improves with time</a:t>
            </a: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 operation very reliable and well understood 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ancillaries perform quite well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energy and beam current above the design values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performances finally limited by the installed cryo-power and RF-power</a:t>
            </a:r>
          </a:p>
        </p:txBody>
      </p:sp>
    </p:spTree>
    <p:extLst>
      <p:ext uri="{BB962C8B-B14F-4D97-AF65-F5344CB8AC3E}">
        <p14:creationId xmlns:p14="http://schemas.microsoft.com/office/powerpoint/2010/main" val="3433581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41F2FA-470F-BD46-8707-C31BBDB3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great success for CEBAF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FAEC3B-A2AA-7542-BB89-1A9B15FD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68602E-07DC-4049-958F-99CC9D05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0A87B9-66BA-A74A-B6C0-61F10F54B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10897F3-DC45-9047-9A37-BF1AA6BA1B1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874768"/>
            <a:ext cx="6934200" cy="5361656"/>
            <a:chOff x="3213" y="1152"/>
            <a:chExt cx="2444" cy="1923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B94ACCEA-DBD3-294A-801F-9FC87C88E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3" y="1152"/>
              <a:ext cx="2444" cy="1923"/>
              <a:chOff x="3456" y="2352"/>
              <a:chExt cx="2099" cy="1653"/>
            </a:xfrm>
          </p:grpSpPr>
          <p:graphicFrame>
            <p:nvGraphicFramePr>
              <p:cNvPr id="9" name="Object 6">
                <a:extLst>
                  <a:ext uri="{FF2B5EF4-FFF2-40B4-BE49-F238E27FC236}">
                    <a16:creationId xmlns:a16="http://schemas.microsoft.com/office/drawing/2014/main" id="{B372326E-C6A4-4C47-93E6-8A38E198E6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56" y="2352"/>
              <a:ext cx="2011" cy="16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2" imgW="5629513" imgH="4924663" progId="Excel.Chart.8">
                      <p:embed/>
                    </p:oleObj>
                  </mc:Choice>
                  <mc:Fallback>
                    <p:oleObj name="Chart" r:id="rId2" imgW="5629513" imgH="4924663" progId="Excel.Chart.8">
                      <p:embed/>
                      <p:pic>
                        <p:nvPicPr>
                          <p:cNvPr id="1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4618" t="12440" r="1624" b="167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6" y="2352"/>
                            <a:ext cx="2011" cy="16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 Box 7">
                <a:extLst>
                  <a:ext uri="{FF2B5EF4-FFF2-40B4-BE49-F238E27FC236}">
                    <a16:creationId xmlns:a16="http://schemas.microsoft.com/office/drawing/2014/main" id="{E2C3B3D1-E622-DE4A-9B45-B042EF276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2" y="2432"/>
                <a:ext cx="1709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Lost Time Totals June'97-May'01</a:t>
                </a:r>
              </a:p>
            </p:txBody>
          </p:sp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2F3A26CA-CC85-9E4C-A3A7-ED9EF6DB74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0" y="2799"/>
                <a:ext cx="685" cy="12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altLang="en-US" sz="1600" dirty="0">
                    <a:solidFill>
                      <a:srgbClr val="000066"/>
                    </a:solidFill>
                  </a:rPr>
                  <a:t>1.5 % in FY 01</a:t>
                </a:r>
                <a:endParaRPr lang="en-US" altLang="en-US" sz="1600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168BC02C-C4A4-6345-B95F-D775FB9EDE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" y="2991"/>
                <a:ext cx="487" cy="12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en-US" sz="1600">
                    <a:solidFill>
                      <a:srgbClr val="000066"/>
                    </a:solidFill>
                  </a:rPr>
                  <a:t>0.0 % in FY 01</a:t>
                </a:r>
                <a:endParaRPr lang="en-US" altLang="en-US" sz="1600">
                  <a:solidFill>
                    <a:srgbClr val="000066"/>
                  </a:solidFill>
                </a:endParaRPr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1527B204-FD3B-C943-BCCB-A285A8BBD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2940"/>
                <a:ext cx="0" cy="256"/>
              </a:xfrm>
              <a:prstGeom prst="line">
                <a:avLst/>
              </a:prstGeom>
              <a:noFill/>
              <a:ln w="127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1">
                <a:extLst>
                  <a:ext uri="{FF2B5EF4-FFF2-40B4-BE49-F238E27FC236}">
                    <a16:creationId xmlns:a16="http://schemas.microsoft.com/office/drawing/2014/main" id="{A9DB525E-53C1-3D48-980A-5A8636511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4" y="3140"/>
                <a:ext cx="0" cy="268"/>
              </a:xfrm>
              <a:prstGeom prst="line">
                <a:avLst/>
              </a:prstGeom>
              <a:noFill/>
              <a:ln w="127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 Box 12">
              <a:extLst>
                <a:ext uri="{FF2B5EF4-FFF2-40B4-BE49-F238E27FC236}">
                  <a16:creationId xmlns:a16="http://schemas.microsoft.com/office/drawing/2014/main" id="{BB45AA9F-C7AF-7844-BAEF-BE4F2884B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" y="1454"/>
              <a:ext cx="418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en-US" sz="2400" dirty="0">
                  <a:solidFill>
                    <a:srgbClr val="002060"/>
                  </a:solidFill>
                </a:rPr>
                <a:t>CEBAF</a:t>
              </a:r>
              <a:endParaRPr lang="en-US" alt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Text Box 13">
            <a:extLst>
              <a:ext uri="{FF2B5EF4-FFF2-40B4-BE49-F238E27FC236}">
                <a16:creationId xmlns:a16="http://schemas.microsoft.com/office/drawing/2014/main" id="{93D4B481-1DAC-A84E-B1D2-5197B259F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678" y="1104298"/>
            <a:ext cx="41183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ts val="1200"/>
              </a:spcBef>
            </a:pPr>
            <a:r>
              <a:rPr lang="en-US" alt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reliability of SRF technology</a:t>
            </a:r>
          </a:p>
          <a:p>
            <a:pPr algn="l">
              <a:lnSpc>
                <a:spcPts val="2400"/>
              </a:lnSpc>
              <a:spcBef>
                <a:spcPts val="1200"/>
              </a:spcBef>
            </a:pPr>
            <a:r>
              <a:rPr lang="en-US" alt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availability for physics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alt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warm-up for the                   </a:t>
            </a:r>
            <a:r>
              <a:rPr lang="en-US" altLang="en-US" sz="2400" b="0" dirty="0" err="1">
                <a:solidFill>
                  <a:srgbClr val="F9F6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vvv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Isabelle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Hurricane</a:t>
            </a:r>
          </a:p>
        </p:txBody>
      </p:sp>
      <p:pic>
        <p:nvPicPr>
          <p:cNvPr id="16" name="Picture 14" descr="14_g">
            <a:extLst>
              <a:ext uri="{FF2B5EF4-FFF2-40B4-BE49-F238E27FC236}">
                <a16:creationId xmlns:a16="http://schemas.microsoft.com/office/drawing/2014/main" id="{04626AD8-DE03-8D4E-8BE7-62D7D2EE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04" y="3043290"/>
            <a:ext cx="3334936" cy="31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81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EDD95-8AF3-944E-866C-982DE706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LEPII and HERA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59CC12-6648-4342-B5B0-95E604DF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C14213-AA63-2A47-932F-668C72B1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B7AC71-F6F0-264F-8129-1141BF050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4" descr="lep                                                            0001AFAFHSP HD                         ABA78158:">
            <a:extLst>
              <a:ext uri="{FF2B5EF4-FFF2-40B4-BE49-F238E27FC236}">
                <a16:creationId xmlns:a16="http://schemas.microsoft.com/office/drawing/2014/main" id="{B4BAD829-6C84-DB42-A2F8-DCED1410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5435" r="819"/>
          <a:stretch>
            <a:fillRect/>
          </a:stretch>
        </p:blipFill>
        <p:spPr>
          <a:xfrm>
            <a:off x="1625601" y="993776"/>
            <a:ext cx="2881313" cy="3467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CAF582E-FF55-934A-9788-A8B8D97FDF29}"/>
              </a:ext>
            </a:extLst>
          </p:cNvPr>
          <p:cNvSpPr txBox="1">
            <a:spLocks noChangeArrowheads="1"/>
          </p:cNvSpPr>
          <p:nvPr/>
        </p:nvSpPr>
        <p:spPr>
          <a:xfrm>
            <a:off x="5626100" y="880464"/>
            <a:ext cx="5191125" cy="2819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0" b="1" kern="0" dirty="0">
                <a:solidFill>
                  <a:srgbClr val="CC3300"/>
                </a:solidFill>
              </a:rPr>
              <a:t>4-cell, 352 MHz, </a:t>
            </a:r>
            <a:r>
              <a:rPr lang="en-US" altLang="en-US" sz="2400" b="1" kern="0" dirty="0" err="1">
                <a:solidFill>
                  <a:srgbClr val="CC3300"/>
                </a:solidFill>
              </a:rPr>
              <a:t>L</a:t>
            </a:r>
            <a:r>
              <a:rPr lang="en-US" altLang="en-US" sz="2400" b="1" kern="0" baseline="-10000" dirty="0" err="1">
                <a:solidFill>
                  <a:srgbClr val="CC3300"/>
                </a:solidFill>
              </a:rPr>
              <a:t>act</a:t>
            </a:r>
            <a:r>
              <a:rPr lang="en-US" altLang="en-US" sz="2400" b="1" kern="0" dirty="0">
                <a:solidFill>
                  <a:srgbClr val="CC3300"/>
                </a:solidFill>
              </a:rPr>
              <a:t>=1.7 m</a:t>
            </a:r>
          </a:p>
          <a:p>
            <a:pPr algn="ctr">
              <a:lnSpc>
                <a:spcPct val="90000"/>
              </a:lnSpc>
            </a:pPr>
            <a:endParaRPr lang="en-US" altLang="en-US" sz="500" b="1" kern="0" dirty="0">
              <a:solidFill>
                <a:srgbClr val="CC33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 kern="0" dirty="0"/>
              <a:t>32 bulk niobium cavities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/>
              <a:t>Limited to 5 MV/m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/>
              <a:t>Poor material and inclusions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300" b="0" kern="0" dirty="0"/>
          </a:p>
          <a:p>
            <a:pPr>
              <a:lnSpc>
                <a:spcPct val="90000"/>
              </a:lnSpc>
            </a:pPr>
            <a:r>
              <a:rPr lang="en-US" altLang="en-US" b="1" kern="0" dirty="0"/>
              <a:t>256 sputtered cavities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/>
              <a:t>Magnetron-sputtering of Nb on Cu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>
                <a:solidFill>
                  <a:srgbClr val="CC3300"/>
                </a:solidFill>
              </a:rPr>
              <a:t>Completely done by industry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/>
              <a:t>Moderate Q-slope at 350 MHz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/>
              <a:t>Field emission above 8 MV/m</a:t>
            </a:r>
          </a:p>
          <a:p>
            <a:pPr lvl="1">
              <a:lnSpc>
                <a:spcPct val="80000"/>
              </a:lnSpc>
            </a:pPr>
            <a:r>
              <a:rPr lang="en-US" altLang="en-US" sz="1800" b="0" kern="0" dirty="0">
                <a:solidFill>
                  <a:srgbClr val="CC3300"/>
                </a:solidFill>
              </a:rPr>
              <a:t>Average </a:t>
            </a:r>
            <a:r>
              <a:rPr lang="en-US" altLang="en-US" sz="1800" b="0" kern="0" dirty="0" err="1">
                <a:solidFill>
                  <a:srgbClr val="CC3300"/>
                </a:solidFill>
              </a:rPr>
              <a:t>E</a:t>
            </a:r>
            <a:r>
              <a:rPr lang="en-US" altLang="en-US" sz="1800" b="0" kern="0" baseline="-10000" dirty="0" err="1">
                <a:solidFill>
                  <a:srgbClr val="CC3300"/>
                </a:solidFill>
              </a:rPr>
              <a:t>acc</a:t>
            </a:r>
            <a:r>
              <a:rPr lang="en-US" altLang="en-US" sz="1800" b="0" kern="0" dirty="0">
                <a:solidFill>
                  <a:srgbClr val="CC3300"/>
                </a:solidFill>
              </a:rPr>
              <a:t> = 7.8 MV/m – cryo-limited</a:t>
            </a:r>
            <a:endParaRPr lang="en-US" altLang="en-US" sz="1600" b="0" kern="0" dirty="0">
              <a:solidFill>
                <a:srgbClr val="CC3300"/>
              </a:solidFill>
            </a:endParaRPr>
          </a:p>
        </p:txBody>
      </p:sp>
      <p:pic>
        <p:nvPicPr>
          <p:cNvPr id="8" name="Picture 6" descr="hera                                                           0001AE55mc192 Shared                   B23808E5:">
            <a:extLst>
              <a:ext uri="{FF2B5EF4-FFF2-40B4-BE49-F238E27FC236}">
                <a16:creationId xmlns:a16="http://schemas.microsoft.com/office/drawing/2014/main" id="{17744DDA-0732-D142-9D84-99830553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09" y="4110134"/>
            <a:ext cx="3657600" cy="21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8036727-0EEE-7A4F-BA7F-63D7079A9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7" y="4594031"/>
            <a:ext cx="3971925" cy="173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2794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altLang="en-US" sz="2000" dirty="0">
                <a:solidFill>
                  <a:srgbClr val="CC3300"/>
                </a:solidFill>
                <a:latin typeface="+mj-lt"/>
                <a:cs typeface="Arial" panose="020B0604020202020204" pitchFamily="34" charset="0"/>
              </a:rPr>
              <a:t>4-cell, 500 MHz, </a:t>
            </a:r>
            <a:r>
              <a:rPr lang="en-US" altLang="en-US" sz="2000" dirty="0" err="1">
                <a:solidFill>
                  <a:srgbClr val="CC3300"/>
                </a:solidFill>
                <a:latin typeface="+mj-lt"/>
                <a:cs typeface="Arial" panose="020B0604020202020204" pitchFamily="34" charset="0"/>
              </a:rPr>
              <a:t>L</a:t>
            </a:r>
            <a:r>
              <a:rPr lang="en-US" altLang="en-US" sz="2000" baseline="-14000" dirty="0" err="1">
                <a:solidFill>
                  <a:srgbClr val="CC3300"/>
                </a:solidFill>
                <a:latin typeface="+mj-lt"/>
                <a:cs typeface="Arial" panose="020B0604020202020204" pitchFamily="34" charset="0"/>
              </a:rPr>
              <a:t>act</a:t>
            </a:r>
            <a:r>
              <a:rPr lang="en-US" altLang="en-US" sz="2000" dirty="0">
                <a:solidFill>
                  <a:srgbClr val="CC3300"/>
                </a:solidFill>
                <a:latin typeface="+mj-lt"/>
                <a:cs typeface="Arial" panose="020B0604020202020204" pitchFamily="34" charset="0"/>
              </a:rPr>
              <a:t>=1.2 m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altLang="en-US" sz="400" dirty="0">
              <a:solidFill>
                <a:srgbClr val="CC33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altLang="en-US" sz="1800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16 bulk niobium cavities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en-US" altLang="en-US" sz="1600" b="0" dirty="0">
                <a:latin typeface="+mj-lt"/>
                <a:cs typeface="Arial" panose="020B0604020202020204" pitchFamily="34" charset="0"/>
              </a:rPr>
              <a:t>Limited to 5 MV/m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en-US" altLang="en-US" sz="1600" b="0" dirty="0">
                <a:latin typeface="+mj-lt"/>
                <a:cs typeface="Arial" panose="020B0604020202020204" pitchFamily="34" charset="0"/>
              </a:rPr>
              <a:t>Poor material and inclusions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en-US" altLang="en-US" sz="1600" b="0" dirty="0">
                <a:latin typeface="+mj-lt"/>
                <a:cs typeface="Arial" panose="020B0604020202020204" pitchFamily="34" charset="0"/>
              </a:rPr>
              <a:t>Q-disease for slow cooldown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en-US" altLang="en-US" sz="1600" b="0" dirty="0">
                <a:latin typeface="+mj-lt"/>
                <a:cs typeface="Arial" panose="020B0604020202020204" pitchFamily="34" charset="0"/>
              </a:rPr>
              <a:t>In HERA power coupler limited</a:t>
            </a:r>
            <a:endParaRPr lang="en-US" altLang="en-US" sz="14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C72C8037-D830-704B-A792-2007783C1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914" y="2686052"/>
            <a:ext cx="4699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909EA06E-022D-9940-9271-2D97DDFDCE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6100" y="5206999"/>
            <a:ext cx="457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76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A0BDA-1A46-7548-BA08-EE5FFB97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LEP 2 Cavities and Modules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CA0637-5F57-294C-AA75-46A2749E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707976-8D6C-5C46-BF4B-06D4764C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0772FC-CECC-4C42-82DE-58F383B54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8A8D098-D545-E340-A263-3ABC4CD0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r="10339" b="11075"/>
          <a:stretch>
            <a:fillRect/>
          </a:stretch>
        </p:blipFill>
        <p:spPr bwMode="auto">
          <a:xfrm>
            <a:off x="1992314" y="914400"/>
            <a:ext cx="3697287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FD3368D-CEA8-5C4A-B813-A3A989F7E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9488" r="819" b="4053"/>
          <a:stretch>
            <a:fillRect/>
          </a:stretch>
        </p:blipFill>
        <p:spPr>
          <a:xfrm>
            <a:off x="6024564" y="914401"/>
            <a:ext cx="4179887" cy="5318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873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666F4-86B2-7D40-9F55-B5B1C655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LEP-2 </a:t>
            </a:r>
            <a:r>
              <a:rPr lang="it-IT" dirty="0" err="1"/>
              <a:t>Cavities</a:t>
            </a:r>
            <a:r>
              <a:rPr lang="it-IT" dirty="0"/>
              <a:t> in </a:t>
            </a:r>
            <a:r>
              <a:rPr lang="it-IT" dirty="0" err="1"/>
              <a:t>Industry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D10E1C-D8CF-0C47-966C-73DFB1421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6DBAEA-7DD0-DE43-B1E2-354F48A4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65B59E-73C6-AE44-BB7C-0B64DFA58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 descr="niobium_coated_cavity">
            <a:extLst>
              <a:ext uri="{FF2B5EF4-FFF2-40B4-BE49-F238E27FC236}">
                <a16:creationId xmlns:a16="http://schemas.microsoft.com/office/drawing/2014/main" id="{4B6A3088-32C9-BD43-803F-23676399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466851"/>
            <a:ext cx="1371600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933DCF-7A8A-9445-900D-933B5C50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6944"/>
          <a:stretch>
            <a:fillRect/>
          </a:stretch>
        </p:blipFill>
        <p:spPr bwMode="auto">
          <a:xfrm>
            <a:off x="1903414" y="977900"/>
            <a:ext cx="3660775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E9FFF2-446B-B04E-BB3D-CE7204EB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1387476"/>
            <a:ext cx="2973387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221A430-3F4B-0A4E-ADC3-4DD6EC1BD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9488" r="4599" b="49031"/>
          <a:stretch>
            <a:fillRect/>
          </a:stretch>
        </p:blipFill>
        <p:spPr bwMode="auto">
          <a:xfrm>
            <a:off x="1765300" y="3987800"/>
            <a:ext cx="4102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61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EA7CE4-47E3-9D45-898A-E20AD364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SCRF From HEPL to </a:t>
            </a:r>
            <a:r>
              <a:rPr lang="it-IT" dirty="0" err="1"/>
              <a:t>year</a:t>
            </a:r>
            <a:r>
              <a:rPr lang="it-IT" dirty="0"/>
              <a:t> 2000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489177-9D89-CA4E-A4FB-D6BB13A6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139C22-D5FE-F24A-8F94-FFD76CAA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93D30A-F775-2649-AD05-B310B2B4D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2F0FB8F-E685-5440-97AB-066160E4BA7F}"/>
              </a:ext>
            </a:extLst>
          </p:cNvPr>
          <p:cNvGrpSpPr>
            <a:grpSpLocks/>
          </p:cNvGrpSpPr>
          <p:nvPr/>
        </p:nvGrpSpPr>
        <p:grpSpPr bwMode="auto">
          <a:xfrm>
            <a:off x="1825626" y="815976"/>
            <a:ext cx="8469313" cy="5516563"/>
            <a:chOff x="158" y="546"/>
            <a:chExt cx="5335" cy="3475"/>
          </a:xfrm>
        </p:grpSpPr>
        <p:pic>
          <p:nvPicPr>
            <p:cNvPr id="7" name="Picture 3" descr="Padamsee0">
              <a:extLst>
                <a:ext uri="{FF2B5EF4-FFF2-40B4-BE49-F238E27FC236}">
                  <a16:creationId xmlns:a16="http://schemas.microsoft.com/office/drawing/2014/main" id="{3BCC1DAE-E697-B94C-93A8-DF2587D98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" t="1848" r="1846" b="1320"/>
            <a:stretch>
              <a:fillRect/>
            </a:stretch>
          </p:blipFill>
          <p:spPr bwMode="auto">
            <a:xfrm>
              <a:off x="1825" y="1317"/>
              <a:ext cx="2261" cy="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4B090B0B-2508-BB44-8624-96384E1AB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7" y="1362"/>
              <a:ext cx="590" cy="45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1F3223FF-9862-1C4A-819F-95AA1FC02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997"/>
              <a:ext cx="1859" cy="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60D13220-5BBE-7C46-AFCC-47F806B721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0" y="2224"/>
              <a:ext cx="1785" cy="4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FDD8D6F4-FB4A-3543-A196-9D2B00739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2" y="2451"/>
              <a:ext cx="1675" cy="79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152F2FFB-7726-024E-A94C-FE4DCB7908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8" y="2859"/>
              <a:ext cx="1274" cy="7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EE8B9F61-3DEF-954C-92BF-B576D4351A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42" y="2587"/>
              <a:ext cx="952" cy="18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329DBAC7-F5CC-D649-9646-21BCFAED6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07" y="3449"/>
              <a:ext cx="1352" cy="299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" name="Picture 11" descr="Padamsee1">
              <a:extLst>
                <a:ext uri="{FF2B5EF4-FFF2-40B4-BE49-F238E27FC236}">
                  <a16:creationId xmlns:a16="http://schemas.microsoft.com/office/drawing/2014/main" id="{9F5A5EFD-3B03-A545-86A0-1B37D650A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682"/>
              <a:ext cx="1071" cy="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Padamsee2">
              <a:extLst>
                <a:ext uri="{FF2B5EF4-FFF2-40B4-BE49-F238E27FC236}">
                  <a16:creationId xmlns:a16="http://schemas.microsoft.com/office/drawing/2014/main" id="{BF056842-4B2C-B940-8EE6-36CEC6529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73"/>
              <a:ext cx="1633" cy="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3" descr="Padamsee3">
              <a:extLst>
                <a:ext uri="{FF2B5EF4-FFF2-40B4-BE49-F238E27FC236}">
                  <a16:creationId xmlns:a16="http://schemas.microsoft.com/office/drawing/2014/main" id="{A533A8F6-8E8A-A04C-AAE8-C6187172A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53"/>
              <a:ext cx="1317" cy="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Padamsee4">
              <a:extLst>
                <a:ext uri="{FF2B5EF4-FFF2-40B4-BE49-F238E27FC236}">
                  <a16:creationId xmlns:a16="http://schemas.microsoft.com/office/drawing/2014/main" id="{83396C4E-9F24-9B46-9E1C-A671FACAB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041"/>
              <a:ext cx="1164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5" descr="Padamsee5">
              <a:extLst>
                <a:ext uri="{FF2B5EF4-FFF2-40B4-BE49-F238E27FC236}">
                  <a16:creationId xmlns:a16="http://schemas.microsoft.com/office/drawing/2014/main" id="{2B174DEF-BC1E-9343-8768-CD96FD322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560"/>
              <a:ext cx="837" cy="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Padamsee6">
              <a:extLst>
                <a:ext uri="{FF2B5EF4-FFF2-40B4-BE49-F238E27FC236}">
                  <a16:creationId xmlns:a16="http://schemas.microsoft.com/office/drawing/2014/main" id="{819B152A-930C-2D4C-831E-1B47F7D11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" y="2215"/>
              <a:ext cx="721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Padamsee7">
              <a:extLst>
                <a:ext uri="{FF2B5EF4-FFF2-40B4-BE49-F238E27FC236}">
                  <a16:creationId xmlns:a16="http://schemas.microsoft.com/office/drawing/2014/main" id="{F6B784A1-4F8E-E844-957F-06227DCBF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67"/>
              <a:ext cx="933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>
              <a:extLst>
                <a:ext uri="{FF2B5EF4-FFF2-40B4-BE49-F238E27FC236}">
                  <a16:creationId xmlns:a16="http://schemas.microsoft.com/office/drawing/2014/main" id="{E1E6AC52-3E68-C44D-B985-16BB97A3F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360"/>
              <a:ext cx="1361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B2B2B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sy="50000" rotWithShape="0">
                      <a:srgbClr val="875B0D"/>
                    </a:outerShdw>
                  </a:effectLst>
                </a14:hiddenEffects>
              </a:ext>
            </a:extLst>
          </p:spPr>
        </p:pic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E74AEB41-E3D1-B342-8421-FFF7F0CBB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1071"/>
              <a:ext cx="1724" cy="8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6B6A0D13-78CF-A74C-8C6C-5E998FF12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546"/>
              <a:ext cx="21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en-US" sz="2000" dirty="0">
                  <a:solidFill>
                    <a:srgbClr val="CC3300"/>
                  </a:solidFill>
                </a:rPr>
                <a:t>“Livingston Plot”</a:t>
              </a:r>
              <a:r>
                <a:rPr lang="en-US" altLang="en-US" sz="2000" dirty="0"/>
                <a:t> </a:t>
              </a:r>
              <a:r>
                <a:rPr lang="en-US" altLang="en-US" sz="1200" dirty="0"/>
                <a:t>from Hasan </a:t>
              </a:r>
              <a:r>
                <a:rPr lang="en-US" altLang="en-US" sz="1200" dirty="0" err="1"/>
                <a:t>Padamsee</a:t>
              </a:r>
              <a:endParaRPr lang="en-US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8478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71AAF-D370-9F4D-9730-8ECD2D32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great success for LEP II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B55A30-594A-144E-AB05-9F758890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981B6B-51D8-A142-BB35-0E92227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2B0E71-1BB9-DC4E-A597-9945F9DFD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16CE91C8-5347-BF4B-A77C-9EF7F89429D7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1635126"/>
            <a:ext cx="6985000" cy="4759325"/>
            <a:chOff x="528" y="671"/>
            <a:chExt cx="4992" cy="3402"/>
          </a:xfrm>
        </p:grpSpPr>
        <p:graphicFrame>
          <p:nvGraphicFramePr>
            <p:cNvPr id="7" name="Object 4">
              <a:extLst>
                <a:ext uri="{FF2B5EF4-FFF2-40B4-BE49-F238E27FC236}">
                  <a16:creationId xmlns:a16="http://schemas.microsoft.com/office/drawing/2014/main" id="{625B46E4-7F7A-2947-B00D-10981F8709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1008"/>
            <a:ext cx="4992" cy="3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0601802" imgH="5115235" progId="Excel.Sheet.8">
                    <p:embed/>
                  </p:oleObj>
                </mc:Choice>
                <mc:Fallback>
                  <p:oleObj name="Worksheet" r:id="rId2" imgW="10601802" imgH="5115235" progId="Excel.Sheet.8">
                    <p:embed/>
                    <p:pic>
                      <p:nvPicPr>
                        <p:cNvPr id="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008"/>
                          <a:ext cx="4992" cy="30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1D9FABDA-9BA0-F645-97E8-002351FE5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959"/>
              <a:ext cx="770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96 GeV: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6.1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1783692F-6463-ED44-8229-E0EE82275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671"/>
              <a:ext cx="1038" cy="46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100 GeV: 3500MV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6.9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D407E530-8BA4-0C4A-9818-5427825AC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C0BBC36E-E70D-E047-A1A9-A7257615D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1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82739E8D-8D8E-7F40-A441-A3E319896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" y="959"/>
              <a:ext cx="1038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104 GeV: 3666MV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7.5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16806096-0D86-8447-A7B2-7F2AB9CD3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2239CEB6-B14A-6D47-AA05-1B2140F3C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1584"/>
              <a:ext cx="0" cy="2160"/>
            </a:xfrm>
            <a:prstGeom prst="line">
              <a:avLst/>
            </a:prstGeom>
            <a:noFill/>
            <a:ln w="5715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7373C975-2D09-D140-A1D3-EA2B131FA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1680"/>
              <a:ext cx="57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en-US" sz="1800">
                  <a:solidFill>
                    <a:srgbClr val="FF0000"/>
                  </a:solidFill>
                  <a:latin typeface="Times New Roman" pitchFamily="18" charset="0"/>
                </a:rPr>
                <a:t>design</a:t>
              </a: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07B0C077-E00C-9D4E-B9AB-016715F12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920"/>
              <a:ext cx="480" cy="0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430120B3-2769-A443-871C-5AC4D72D6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914400"/>
            <a:ext cx="37986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>
                <a:solidFill>
                  <a:srgbClr val="000099"/>
                </a:solidFill>
              </a:rPr>
              <a:t>Accelerating Field Evolution with time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ECD73924-5A54-144A-8A89-662F7EF1B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862012"/>
            <a:ext cx="30591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chemeClr val="accent2"/>
                </a:solidFill>
              </a:rPr>
              <a:t>Final energy reach </a:t>
            </a:r>
          </a:p>
          <a:p>
            <a:r>
              <a:rPr lang="en-US" altLang="en-US" sz="1800">
                <a:solidFill>
                  <a:schemeClr val="accent2"/>
                </a:solidFill>
              </a:rPr>
              <a:t>limited by </a:t>
            </a:r>
          </a:p>
          <a:p>
            <a:r>
              <a:rPr lang="en-US" altLang="en-US" sz="1800">
                <a:solidFill>
                  <a:schemeClr val="accent2"/>
                </a:solidFill>
              </a:rPr>
              <a:t>allowable cryogenic power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D95FFA5C-3BC9-5947-BF33-B645785A1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274763"/>
            <a:ext cx="30043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0099"/>
                </a:solidFill>
              </a:rPr>
              <a:t>from G. Geschonke’s Poster for the ITRP visit to DESY</a:t>
            </a:r>
          </a:p>
        </p:txBody>
      </p:sp>
    </p:spTree>
    <p:extLst>
      <p:ext uri="{BB962C8B-B14F-4D97-AF65-F5344CB8AC3E}">
        <p14:creationId xmlns:p14="http://schemas.microsoft.com/office/powerpoint/2010/main" val="3061033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E8F98-90C2-694E-8B79-1FDCB1E1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64184"/>
                </a:solidFill>
              </a:rPr>
              <a:t>Installed</a:t>
            </a:r>
            <a:r>
              <a:rPr lang="it-IT" spc="-10" dirty="0">
                <a:solidFill>
                  <a:srgbClr val="064184"/>
                </a:solidFill>
              </a:rPr>
              <a:t> </a:t>
            </a:r>
            <a:r>
              <a:rPr lang="it-IT" spc="-10" dirty="0" err="1">
                <a:solidFill>
                  <a:srgbClr val="064184"/>
                </a:solidFill>
              </a:rPr>
              <a:t>Cryomodules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A9DBEE-B990-E84B-B3DA-B43BCF70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D7A9E9-6ECC-2142-B9F0-D5E714816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ED6CF2-464F-314F-BD26-E57AC862E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DB9CC7B-92B9-F847-88F5-5FD1A98F2180}"/>
              </a:ext>
            </a:extLst>
          </p:cNvPr>
          <p:cNvGrpSpPr/>
          <p:nvPr/>
        </p:nvGrpSpPr>
        <p:grpSpPr>
          <a:xfrm>
            <a:off x="1530680" y="912083"/>
            <a:ext cx="9022384" cy="5304512"/>
            <a:chOff x="1530680" y="912083"/>
            <a:chExt cx="9022384" cy="5304512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6F80BC4E-B375-EE41-B85E-192B0172C892}"/>
                </a:ext>
              </a:extLst>
            </p:cNvPr>
            <p:cNvPicPr/>
            <p:nvPr/>
          </p:nvPicPr>
          <p:blipFill rotWithShape="1">
            <a:blip r:embed="rId2" cstate="print"/>
            <a:srcRect t="18254" b="4586"/>
            <a:stretch/>
          </p:blipFill>
          <p:spPr>
            <a:xfrm>
              <a:off x="6477000" y="912083"/>
              <a:ext cx="4076064" cy="2516917"/>
            </a:xfrm>
            <a:prstGeom prst="rect">
              <a:avLst/>
            </a:prstGeom>
          </p:spPr>
        </p:pic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3544FEF2-E93E-7A4C-91E6-40CB0A80652A}"/>
                </a:ext>
              </a:extLst>
            </p:cNvPr>
            <p:cNvPicPr/>
            <p:nvPr/>
          </p:nvPicPr>
          <p:blipFill rotWithShape="1">
            <a:blip r:embed="rId3" cstate="print"/>
            <a:srcRect l="-4262" t="13176" r="4262" b="3038"/>
            <a:stretch/>
          </p:blipFill>
          <p:spPr>
            <a:xfrm>
              <a:off x="6304986" y="3612283"/>
              <a:ext cx="4248078" cy="2604311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E7524190-989A-874D-B268-D12E3B4F015F}"/>
                </a:ext>
              </a:extLst>
            </p:cNvPr>
            <p:cNvGrpSpPr/>
            <p:nvPr/>
          </p:nvGrpSpPr>
          <p:grpSpPr>
            <a:xfrm>
              <a:off x="1530680" y="912083"/>
              <a:ext cx="4700238" cy="2516917"/>
              <a:chOff x="1142436" y="926251"/>
              <a:chExt cx="4700238" cy="2516917"/>
            </a:xfrm>
          </p:grpSpPr>
          <p:pic>
            <p:nvPicPr>
              <p:cNvPr id="13" name="object 5">
                <a:extLst>
                  <a:ext uri="{FF2B5EF4-FFF2-40B4-BE49-F238E27FC236}">
                    <a16:creationId xmlns:a16="http://schemas.microsoft.com/office/drawing/2014/main" id="{A808C538-4C90-3A42-A080-6896D89FD0BD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t="11868" b="8796"/>
              <a:stretch/>
            </p:blipFill>
            <p:spPr>
              <a:xfrm>
                <a:off x="1142436" y="926251"/>
                <a:ext cx="4700238" cy="2516917"/>
              </a:xfrm>
              <a:prstGeom prst="rect">
                <a:avLst/>
              </a:prstGeom>
            </p:spPr>
          </p:pic>
          <p:sp>
            <p:nvSpPr>
              <p:cNvPr id="14" name="object 6">
                <a:extLst>
                  <a:ext uri="{FF2B5EF4-FFF2-40B4-BE49-F238E27FC236}">
                    <a16:creationId xmlns:a16="http://schemas.microsoft.com/office/drawing/2014/main" id="{6DF31A88-852D-BB42-A568-8B247DBDBB28}"/>
                  </a:ext>
                </a:extLst>
              </p:cNvPr>
              <p:cNvSpPr txBox="1"/>
              <p:nvPr/>
            </p:nvSpPr>
            <p:spPr>
              <a:xfrm>
                <a:off x="3457330" y="2957112"/>
                <a:ext cx="2385344" cy="3821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sz="2400" spc="-10" dirty="0">
                    <a:solidFill>
                      <a:srgbClr val="FFFFFF"/>
                    </a:solidFill>
                    <a:latin typeface="Arial"/>
                    <a:cs typeface="Arial"/>
                  </a:rPr>
                  <a:t>TRISTAN</a:t>
                </a:r>
                <a:r>
                  <a:rPr sz="2400" spc="-70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2400" dirty="0">
                    <a:solidFill>
                      <a:srgbClr val="FFFFFF"/>
                    </a:solidFill>
                    <a:latin typeface="Arial"/>
                    <a:cs typeface="Arial"/>
                  </a:rPr>
                  <a:t>-</a:t>
                </a:r>
                <a:r>
                  <a:rPr sz="2400" spc="-75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2400" spc="-20" dirty="0">
                    <a:solidFill>
                      <a:srgbClr val="FFFFFF"/>
                    </a:solidFill>
                    <a:latin typeface="Arial"/>
                    <a:cs typeface="Arial"/>
                  </a:rPr>
                  <a:t>1986</a:t>
                </a:r>
                <a:endParaRPr sz="2400" dirty="0">
                  <a:latin typeface="Arial"/>
                  <a:cs typeface="Arial"/>
                </a:endParaRPr>
              </a:p>
            </p:txBody>
          </p:sp>
        </p:grpSp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9F57C4A1-4C56-814A-A951-8084904CF7E9}"/>
                </a:ext>
              </a:extLst>
            </p:cNvPr>
            <p:cNvPicPr/>
            <p:nvPr/>
          </p:nvPicPr>
          <p:blipFill rotWithShape="1">
            <a:blip r:embed="rId5" cstate="print"/>
            <a:srcRect t="24452" b="7683"/>
            <a:stretch/>
          </p:blipFill>
          <p:spPr>
            <a:xfrm>
              <a:off x="1564092" y="3612284"/>
              <a:ext cx="4700238" cy="2604311"/>
            </a:xfrm>
            <a:prstGeom prst="rect">
              <a:avLst/>
            </a:prstGeom>
          </p:spPr>
        </p:pic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0ED37CC4-9CE6-9D4F-A5B9-974B44A14913}"/>
                </a:ext>
              </a:extLst>
            </p:cNvPr>
            <p:cNvSpPr txBox="1"/>
            <p:nvPr/>
          </p:nvSpPr>
          <p:spPr>
            <a:xfrm>
              <a:off x="4212011" y="5814417"/>
              <a:ext cx="2052319" cy="36176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2880"/>
                </a:lnSpc>
                <a:spcBef>
                  <a:spcPts val="100"/>
                </a:spcBef>
              </a:pPr>
              <a:r>
                <a:rPr sz="2400" spc="-360" dirty="0">
                  <a:solidFill>
                    <a:srgbClr val="FFFFFF"/>
                  </a:solidFill>
                  <a:latin typeface="Arial"/>
                  <a:cs typeface="Arial"/>
                </a:rPr>
                <a:t>CEBAF</a:t>
              </a:r>
              <a:r>
                <a:rPr sz="2400" spc="-14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spc="-70" dirty="0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sz="2400" spc="-1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spc="-20" dirty="0">
                  <a:solidFill>
                    <a:srgbClr val="FFFFFF"/>
                  </a:solidFill>
                  <a:latin typeface="Arial"/>
                  <a:cs typeface="Arial"/>
                </a:rPr>
                <a:t>1995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87ED906-1726-0142-9B74-1A01D6100A90}"/>
                </a:ext>
              </a:extLst>
            </p:cNvPr>
            <p:cNvSpPr txBox="1"/>
            <p:nvPr/>
          </p:nvSpPr>
          <p:spPr>
            <a:xfrm>
              <a:off x="8562303" y="4024433"/>
              <a:ext cx="19907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LEP-</a:t>
              </a:r>
              <a:r>
                <a:rPr lang="it-IT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r>
                <a:rPr lang="it-IT" sz="2400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it-IT" sz="2400" spc="1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400" spc="-2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1998</a:t>
              </a:r>
              <a:endParaRPr lang="it-IT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576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C57F1-2116-6446-9F70-CB32691C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Important technological steps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41D14EA-1D2A-6F4D-B4D1-AFADD575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1EC450-CC7E-FA41-A6F9-6DFF9D35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EABEDC-1DBC-4D45-AEEA-DE6A29941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6F111E-5B75-9E42-BB1C-6BB508F26EBC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1" y="934244"/>
            <a:ext cx="5668963" cy="53903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Use of the best niobium (and copper) allowable in the market at the time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Industrial fabrication of cavity components with high level quality control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Assembly of cavity components by Industry via Electron Beam welding in clean vacuum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Use of ultra pure water for all intermediate cleaning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Use of close loop chemistry with all parameters specified and controlled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>
                <a:solidFill>
                  <a:srgbClr val="002060"/>
                </a:solidFill>
              </a:rPr>
              <a:t>Cavity completion in Class 100 Clean Room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0" kern="0">
                <a:solidFill>
                  <a:srgbClr val="002060"/>
                </a:solidFill>
              </a:rPr>
              <a:t>Final cleaning and drying </a:t>
            </a:r>
            <a:r>
              <a:rPr lang="en-US" altLang="en-US" sz="1600" b="0" kern="0">
                <a:solidFill>
                  <a:srgbClr val="002060"/>
                </a:solidFill>
              </a:rPr>
              <a:t>(UV for bacteria and on line resistivity control)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0" kern="0">
                <a:solidFill>
                  <a:srgbClr val="002060"/>
                </a:solidFill>
              </a:rPr>
              <a:t>Integration of cavity ancillaries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kern="0"/>
              <a:t>That is</a:t>
            </a:r>
          </a:p>
          <a:p>
            <a:pPr algn="ctr">
              <a:lnSpc>
                <a:spcPct val="90000"/>
              </a:lnSpc>
              <a:spcBef>
                <a:spcPts val="900"/>
              </a:spcBef>
            </a:pPr>
            <a:r>
              <a:rPr lang="en-US" altLang="en-US" sz="2400" kern="0">
                <a:solidFill>
                  <a:srgbClr val="CC3300"/>
                </a:solidFill>
              </a:rPr>
              <a:t>New level on Quality Control</a:t>
            </a:r>
            <a:endParaRPr lang="en-US" altLang="en-US" sz="2400" kern="0" dirty="0">
              <a:solidFill>
                <a:srgbClr val="CC3300"/>
              </a:solidFill>
            </a:endParaRPr>
          </a:p>
        </p:txBody>
      </p:sp>
      <p:pic>
        <p:nvPicPr>
          <p:cNvPr id="7" name="Picture 4" descr="91899_niobiumcav100">
            <a:extLst>
              <a:ext uri="{FF2B5EF4-FFF2-40B4-BE49-F238E27FC236}">
                <a16:creationId xmlns:a16="http://schemas.microsoft.com/office/drawing/2014/main" id="{CAAB3914-D3A6-2F49-9EFE-0B709975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076700"/>
            <a:ext cx="2636838" cy="2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6F614BF-CEAD-744B-ADC7-0DC1CCB0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1268413"/>
            <a:ext cx="2098675" cy="23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>
            <a:extLst>
              <a:ext uri="{FF2B5EF4-FFF2-40B4-BE49-F238E27FC236}">
                <a16:creationId xmlns:a16="http://schemas.microsoft.com/office/drawing/2014/main" id="{86C82DF0-87B2-384C-B45D-568A8A584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2819400"/>
            <a:ext cx="1081088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357A31E4-9E39-8F4C-99E9-82A3AEAFA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24" y="4343400"/>
            <a:ext cx="863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4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7B2FC-E48A-F942-BEC1-69EA38F6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New </a:t>
            </a:r>
            <a:r>
              <a:rPr lang="it-IT" altLang="it-IT" dirty="0" err="1"/>
              <a:t>linacs</a:t>
            </a:r>
            <a:r>
              <a:rPr lang="it-IT" altLang="it-IT" dirty="0"/>
              <a:t> for </a:t>
            </a:r>
            <a:r>
              <a:rPr lang="it-IT" altLang="it-IT" dirty="0" err="1"/>
              <a:t>Heavy</a:t>
            </a:r>
            <a:r>
              <a:rPr lang="it-IT" altLang="it-IT" dirty="0"/>
              <a:t> </a:t>
            </a:r>
            <a:r>
              <a:rPr lang="it-IT" altLang="it-IT" dirty="0" err="1"/>
              <a:t>Ions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B5D172-49B5-F846-A42C-3575A4E9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91BD03-171D-A543-AB65-A07A8837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4ED438-C511-5D48-88D3-BC5B81B31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E97D50F-23C9-E441-A585-A6FD97F58A64}"/>
              </a:ext>
            </a:extLst>
          </p:cNvPr>
          <p:cNvSpPr txBox="1">
            <a:spLocks noChangeArrowheads="1"/>
          </p:cNvSpPr>
          <p:nvPr/>
        </p:nvSpPr>
        <p:spPr>
          <a:xfrm>
            <a:off x="882650" y="1019175"/>
            <a:ext cx="5588000" cy="548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altLang="it-IT" sz="1800" b="0" kern="0" dirty="0"/>
              <a:t>New Projects</a:t>
            </a:r>
          </a:p>
          <a:p>
            <a:pPr lvl="2"/>
            <a:r>
              <a:rPr lang="en-US" altLang="it-IT" b="0" kern="0" dirty="0"/>
              <a:t>Stony Brook </a:t>
            </a:r>
          </a:p>
          <a:p>
            <a:pPr lvl="2"/>
            <a:r>
              <a:rPr lang="en-US" altLang="it-IT" b="0" kern="0" dirty="0"/>
              <a:t>JAERI, </a:t>
            </a:r>
          </a:p>
          <a:p>
            <a:pPr lvl="2"/>
            <a:r>
              <a:rPr lang="en-US" altLang="it-IT" b="0" kern="0" dirty="0"/>
              <a:t>Washington University </a:t>
            </a:r>
          </a:p>
          <a:p>
            <a:pPr lvl="2"/>
            <a:r>
              <a:rPr lang="en-US" altLang="it-IT" b="0" kern="0" dirty="0"/>
              <a:t>Argonne upgrade,</a:t>
            </a:r>
          </a:p>
          <a:p>
            <a:pPr lvl="2"/>
            <a:r>
              <a:rPr lang="en-US" altLang="it-IT" b="0" kern="0" dirty="0" err="1"/>
              <a:t>Legnaro</a:t>
            </a:r>
            <a:endParaRPr lang="en-US" altLang="it-IT" b="0" kern="0" dirty="0"/>
          </a:p>
          <a:p>
            <a:pPr lvl="1"/>
            <a:r>
              <a:rPr lang="en-US" altLang="it-IT" sz="1800" b="0" kern="0" dirty="0"/>
              <a:t>Improved cavity designs </a:t>
            </a:r>
          </a:p>
          <a:p>
            <a:pPr lvl="1">
              <a:buFontTx/>
              <a:buNone/>
            </a:pPr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>
              <a:buFontTx/>
              <a:buNone/>
            </a:pPr>
            <a:endParaRPr lang="en-US" altLang="it-IT" sz="1800" b="0" kern="0" dirty="0"/>
          </a:p>
          <a:p>
            <a:pPr marL="114300" lvl="1" indent="0">
              <a:buNone/>
            </a:pPr>
            <a:endParaRPr lang="en-US" altLang="it-IT" sz="1800" b="0" kern="0" dirty="0"/>
          </a:p>
          <a:p>
            <a:pPr lvl="1"/>
            <a:endParaRPr lang="en-US" altLang="it-IT" sz="1800" b="0" kern="0" dirty="0"/>
          </a:p>
          <a:p>
            <a:pPr lvl="1"/>
            <a:r>
              <a:rPr lang="en-US" altLang="it-IT" sz="1800" b="0" kern="0" dirty="0"/>
              <a:t>Higher accelerating fields, limited by:</a:t>
            </a:r>
          </a:p>
          <a:p>
            <a:pPr lvl="2"/>
            <a:r>
              <a:rPr lang="en-US" altLang="it-IT" b="0" kern="0" dirty="0">
                <a:solidFill>
                  <a:srgbClr val="CC3300"/>
                </a:solidFill>
              </a:rPr>
              <a:t>Microphonics</a:t>
            </a:r>
          </a:p>
          <a:p>
            <a:pPr lvl="2"/>
            <a:r>
              <a:rPr lang="en-US" altLang="it-IT" b="0" kern="0" dirty="0"/>
              <a:t>No beam vacuum separation</a:t>
            </a:r>
          </a:p>
          <a:p>
            <a:pPr lvl="1"/>
            <a:endParaRPr lang="en-US" altLang="it-IT" sz="1600" b="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B6155-6E9A-7D44-BD0B-CAE11653E079}"/>
              </a:ext>
            </a:extLst>
          </p:cNvPr>
          <p:cNvSpPr txBox="1">
            <a:spLocks noChangeArrowheads="1"/>
          </p:cNvSpPr>
          <p:nvPr/>
        </p:nvSpPr>
        <p:spPr>
          <a:xfrm>
            <a:off x="6197600" y="914400"/>
            <a:ext cx="5588000" cy="548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800" b="0" kern="0" dirty="0"/>
          </a:p>
          <a:p>
            <a:endParaRPr lang="it-IT" altLang="it-IT" sz="1600" b="0" kern="0" dirty="0"/>
          </a:p>
          <a:p>
            <a:r>
              <a:rPr lang="en-US" altLang="it-IT" b="0" kern="0" dirty="0"/>
              <a:t>Group of four Quarter-wave cavities for the JAERI Heavy-ion </a:t>
            </a:r>
            <a:r>
              <a:rPr lang="en-US" altLang="it-IT" b="0" kern="0" dirty="0" err="1"/>
              <a:t>Linac</a:t>
            </a:r>
            <a:endParaRPr lang="en-US" altLang="it-IT" b="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BA0C0-7770-0740-A0E9-3F00984B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73" y="1104901"/>
            <a:ext cx="30670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F1D97E2A-BB66-EC4C-95D6-D75D6BE0D15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200401"/>
            <a:ext cx="3714750" cy="1762125"/>
            <a:chOff x="280" y="1455"/>
            <a:chExt cx="2340" cy="1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95C2E7-73ED-7742-B611-02AF5D207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9" r="5409" b="2832"/>
            <a:stretch>
              <a:fillRect/>
            </a:stretch>
          </p:blipFill>
          <p:spPr bwMode="auto">
            <a:xfrm>
              <a:off x="280" y="1455"/>
              <a:ext cx="1200" cy="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D94BD9-7E08-EE4D-B2A3-F92AA74F2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69"/>
            <a:stretch>
              <a:fillRect/>
            </a:stretch>
          </p:blipFill>
          <p:spPr bwMode="auto">
            <a:xfrm>
              <a:off x="1584" y="1672"/>
              <a:ext cx="1036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6340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0B35-BC56-6941-9604-2193142E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Same lessons learned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638DA4-0FF3-CA42-A361-4B230CCD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36611C-0E4A-5540-9E50-276482F3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54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0B98B4-28BF-704E-8CC4-2880F343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7A0249-EFB2-F741-A683-BC31C1C37FF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914400"/>
            <a:ext cx="10439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Niobium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preferred to push </a:t>
            </a: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gradient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factor</a:t>
            </a:r>
          </a:p>
          <a:p>
            <a:pPr>
              <a:lnSpc>
                <a:spcPct val="90000"/>
              </a:lnSpc>
            </a:pPr>
            <a:endParaRPr lang="en-US" altLang="en-US" sz="5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Magnetron sputtering looks better in some cases (LHC) when beam current is more important than accelerating field</a:t>
            </a:r>
          </a:p>
          <a:p>
            <a:pPr>
              <a:lnSpc>
                <a:spcPct val="90000"/>
              </a:lnSpc>
            </a:pPr>
            <a:endParaRPr lang="en-US" altLang="en-US" sz="7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 are </a:t>
            </a: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reliable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produced by industry</a:t>
            </a:r>
          </a:p>
          <a:p>
            <a:pPr>
              <a:lnSpc>
                <a:spcPct val="90000"/>
              </a:lnSpc>
            </a:pPr>
            <a:endParaRPr lang="en-US" altLang="en-US" sz="7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ancillaries can be designed to be as reliable as the one required by the Normal Conducting RF technology </a:t>
            </a:r>
          </a:p>
          <a:p>
            <a:pPr lvl="1">
              <a:lnSpc>
                <a:spcPct val="90000"/>
              </a:lnSpc>
            </a:pPr>
            <a:r>
              <a:rPr lang="en-US" alt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 operation and SRF quality controls end up to be a plus</a:t>
            </a:r>
          </a:p>
          <a:p>
            <a:pPr>
              <a:lnSpc>
                <a:spcPct val="90000"/>
              </a:lnSpc>
            </a:pPr>
            <a:endParaRPr lang="en-US" altLang="en-US" sz="7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high gradient, </a:t>
            </a:r>
            <a:r>
              <a:rPr lang="en-US" altLang="en-US" sz="24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400" kern="0" baseline="-2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high quality factor, </a:t>
            </a:r>
            <a:r>
              <a:rPr lang="en-US" alt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 quality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to be pushed to the possible limit </a:t>
            </a:r>
          </a:p>
          <a:p>
            <a:pPr>
              <a:lnSpc>
                <a:spcPct val="90000"/>
              </a:lnSpc>
            </a:pPr>
            <a:endParaRPr lang="en-US" altLang="en-US" sz="7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cavity production and surface processing has to be further improved. High Pressure Rinsing can make the difference</a:t>
            </a:r>
          </a:p>
          <a:p>
            <a:pPr>
              <a:lnSpc>
                <a:spcPct val="90000"/>
              </a:lnSpc>
            </a:pPr>
            <a:endParaRPr lang="en-US" altLang="en-US" sz="7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R&amp;D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technological solutions must move together  </a:t>
            </a:r>
          </a:p>
          <a:p>
            <a:pPr>
              <a:lnSpc>
                <a:spcPct val="90000"/>
              </a:lnSpc>
            </a:pPr>
            <a:endParaRPr lang="en-US" altLang="en-US" sz="8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fabrication procedures are fully understood and documented, </a:t>
            </a:r>
            <a:r>
              <a:rPr lang="en-US" alt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en-US" alt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do as well and possibly better</a:t>
            </a:r>
          </a:p>
          <a:p>
            <a:pPr>
              <a:lnSpc>
                <a:spcPct val="90000"/>
              </a:lnSpc>
            </a:pPr>
            <a:endParaRPr lang="en-US" altLang="en-US" sz="900" b="0" kern="0" dirty="0"/>
          </a:p>
        </p:txBody>
      </p:sp>
    </p:spTree>
    <p:extLst>
      <p:ext uri="{BB962C8B-B14F-4D97-AF65-F5344CB8AC3E}">
        <p14:creationId xmlns:p14="http://schemas.microsoft.com/office/powerpoint/2010/main" val="24182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55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to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big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3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and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1E8FCB-0C65-634C-88B9-131AE14BB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10 </a:t>
            </a:r>
            <a:r>
              <a:rPr lang="it-IT" altLang="it-IT" i="0" dirty="0" err="1">
                <a:solidFill>
                  <a:schemeClr val="tx1"/>
                </a:solidFill>
              </a:rPr>
              <a:t>June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94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498AA-5E77-0144-88C6-ECF0FB3A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TESLA Collaboration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33DF04-47F5-A248-BF04-DD090F0B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5FCF80-5A74-3648-9557-C5D8F7E1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A40483-16AC-E547-B35B-C51FA224D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94F90D2-C5CD-B34C-954D-456581E2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122364"/>
            <a:ext cx="18415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10000"/>
              </a:spcBef>
            </a:pPr>
            <a:endParaRPr lang="it-IT" altLang="it-IT" sz="1600" b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295F891-DBF9-2246-BBBA-1B025B95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927" y="832729"/>
            <a:ext cx="9230146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61950" indent="-180975"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en-US" altLang="it-IT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altLang="it-IT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en-US" altLang="it-IT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future</a:t>
            </a:r>
            <a:r>
              <a:rPr lang="en-US" altLang="it-IT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it-IT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Linear Collider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endParaRPr lang="en-US" altLang="it-IT" sz="3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Basic goals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it-IT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gradient by a factor of 5</a:t>
            </a:r>
            <a:r>
              <a:rPr lang="en-US" altLang="it-IT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(Physical limit for Nb at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MV/m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it-IT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cost per MV by a factor 20</a:t>
            </a:r>
            <a:r>
              <a:rPr lang="en-US" altLang="it-IT" sz="18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(New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concept and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Industrialization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it-IT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possible pulsed operation</a:t>
            </a:r>
            <a:r>
              <a:rPr lang="en-US" altLang="it-IT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(Combine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endParaRPr lang="en-US" altLang="it-IT" sz="5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Major advantages vs NC Technology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it-IT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conversion efficiency</a:t>
            </a:r>
            <a:r>
              <a:rPr lang="en-US" altLang="it-IT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it-IT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beam power for less plug power consumption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it-IT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RF frequency</a:t>
            </a:r>
            <a:r>
              <a:rPr lang="en-US" altLang="it-IT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relaxed tolerances and smaller emittance dilution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1A8189DE-9E33-DF44-933D-02DB4CCE147D}"/>
              </a:ext>
            </a:extLst>
          </p:cNvPr>
          <p:cNvGrpSpPr>
            <a:grpSpLocks/>
          </p:cNvGrpSpPr>
          <p:nvPr/>
        </p:nvGrpSpPr>
        <p:grpSpPr bwMode="auto">
          <a:xfrm>
            <a:off x="2286001" y="3657601"/>
            <a:ext cx="7527925" cy="2665413"/>
            <a:chOff x="585" y="663"/>
            <a:chExt cx="4742" cy="1679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0DAE0070-3F6F-804E-BA57-2159C0857C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2" y="703"/>
              <a:ext cx="2075" cy="1407"/>
              <a:chOff x="3016" y="2523"/>
              <a:chExt cx="2075" cy="1407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605C4DAB-BCA8-E143-9F64-098E526262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12"/>
              <a:stretch>
                <a:fillRect/>
              </a:stretch>
            </p:blipFill>
            <p:spPr bwMode="auto">
              <a:xfrm>
                <a:off x="3016" y="2523"/>
                <a:ext cx="2017" cy="1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FB045A17-69AD-4E4F-B957-5E637A396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" y="2659"/>
                <a:ext cx="62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200" b="0">
                    <a:solidFill>
                      <a:schemeClr val="accent2"/>
                    </a:solidFill>
                    <a:latin typeface="Comic Sans MS" panose="030F0902030302020204" pitchFamily="66" charset="0"/>
                  </a:rPr>
                  <a:t>as in 1992</a:t>
                </a:r>
                <a:r>
                  <a:rPr lang="en-US" altLang="it-IT" sz="1600">
                    <a:latin typeface="Comic Sans MS" panose="030F0902030302020204" pitchFamily="66" charset="0"/>
                  </a:rPr>
                  <a:t> 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16A22B-5FA9-B84D-B73F-B84CAA4CB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" y="663"/>
              <a:ext cx="1226" cy="167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845F5D-91D8-E440-AEC5-998CDD31A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663"/>
              <a:ext cx="1053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AC2F4D1A-94D4-284F-B14A-C96491E03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6" y="2142"/>
              <a:ext cx="67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it-IT" b="0">
                  <a:solidFill>
                    <a:schemeClr val="bg1"/>
                  </a:solidFill>
                  <a:latin typeface="Comic Sans MS" panose="030F0902030302020204" pitchFamily="66" charset="0"/>
                </a:rPr>
                <a:t>Björn Wiik</a:t>
              </a:r>
              <a:endParaRPr lang="en-US" altLang="it-IT" b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819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9E1D9-4D59-8349-819B-D65008FC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First Steps of the TESLA Game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A38DC8-DCC0-104C-B2DD-39BD3147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18951A-6254-6842-9F80-12512D5F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282882-2813-5749-BC00-4C7E42AE2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aphicFrame>
        <p:nvGraphicFramePr>
          <p:cNvPr id="6" name="Group 47">
            <a:extLst>
              <a:ext uri="{FF2B5EF4-FFF2-40B4-BE49-F238E27FC236}">
                <a16:creationId xmlns:a16="http://schemas.microsoft.com/office/drawing/2014/main" id="{B6FA21E0-5E77-314A-B520-D47E956D084B}"/>
              </a:ext>
            </a:extLst>
          </p:cNvPr>
          <p:cNvGraphicFramePr>
            <a:graphicFrameLocks noGrp="1"/>
          </p:cNvGraphicFramePr>
          <p:nvPr/>
        </p:nvGraphicFramePr>
        <p:xfrm>
          <a:off x="2219326" y="4648201"/>
          <a:ext cx="2684463" cy="1562101"/>
        </p:xfrm>
        <a:graphic>
          <a:graphicData uri="http://schemas.openxmlformats.org/drawingml/2006/table">
            <a:tbl>
              <a:tblPr/>
              <a:tblGrid>
                <a:gridCol w="877888">
                  <a:extLst>
                    <a:ext uri="{9D8B030D-6E8A-4147-A177-3AD203B41FA5}">
                      <a16:colId xmlns:a16="http://schemas.microsoft.com/office/drawing/2014/main" val="3534451376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2706288919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648404684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R/Q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1036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436484"/>
                  </a:ext>
                </a:extLst>
              </a:tr>
              <a:tr h="273050"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kumimoji="0" lang="it-IT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peak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/E</a:t>
                      </a:r>
                      <a:r>
                        <a:rPr kumimoji="0" lang="it-IT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  <a:endParaRPr kumimoji="0" lang="en-US" altLang="it-IT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114813"/>
                  </a:ext>
                </a:extLst>
              </a:tr>
              <a:tr h="273050"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kumimoji="0" lang="it-IT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peak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/E</a:t>
                      </a:r>
                      <a:r>
                        <a:rPr kumimoji="0" lang="it-IT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  <a:endParaRPr kumimoji="0" lang="en-US" altLang="it-IT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4.26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mT/(MV/m)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780380"/>
                  </a:ext>
                </a:extLst>
              </a:tr>
              <a:tr h="306388"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pitchFamily="2" charset="2"/>
                        </a:rPr>
                        <a:t>D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f/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pitchFamily="2" charset="2"/>
                        </a:rPr>
                        <a:t>D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kHz/mm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846276"/>
                  </a:ext>
                </a:extLst>
              </a:tr>
              <a:tr h="341313"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kumimoji="0" lang="it-IT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Lorentz</a:t>
                      </a:r>
                      <a:endParaRPr kumimoji="0" lang="en-US" altLang="it-IT" sz="1400" b="0" i="0" u="none" strike="noStrike" cap="none" normalizeH="0" baseline="-25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sym typeface="Symbol" pitchFamily="2" charset="2"/>
                        </a:rPr>
                        <a:t> 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-1</a:t>
                      </a: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3525" indent="-263525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1pPr>
                      <a:lvl2pPr marL="388938" algn="l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2pPr>
                      <a:lvl3pPr marL="765175" algn="l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41438" indent="-198438" algn="l">
                        <a:spcBef>
                          <a:spcPct val="20000"/>
                        </a:spcBef>
                        <a:defRPr sz="120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defRPr>
                      </a:lvl4pPr>
                      <a:lvl5pPr marL="1512888"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9700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4272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8844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34168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Hz/(MV/m)</a:t>
                      </a:r>
                      <a:r>
                        <a:rPr kumimoji="0" lang="it-IT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0" lang="en-US" altLang="it-IT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286096"/>
                  </a:ext>
                </a:extLst>
              </a:tr>
            </a:tbl>
          </a:graphicData>
        </a:graphic>
      </p:graphicFrame>
      <p:sp>
        <p:nvSpPr>
          <p:cNvPr id="7" name="Text Box 31">
            <a:extLst>
              <a:ext uri="{FF2B5EF4-FFF2-40B4-BE49-F238E27FC236}">
                <a16:creationId xmlns:a16="http://schemas.microsoft.com/office/drawing/2014/main" id="{430E7DA7-06D9-F94E-AC51-71D3D9388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267200"/>
            <a:ext cx="225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it-IT" sz="1600">
                <a:solidFill>
                  <a:srgbClr val="000099"/>
                </a:solidFill>
              </a:rPr>
              <a:t>T</a:t>
            </a:r>
            <a:r>
              <a:rPr lang="it-IT" altLang="it-IT" sz="1600">
                <a:solidFill>
                  <a:srgbClr val="000099"/>
                </a:solidFill>
              </a:rPr>
              <a:t>ESLA</a:t>
            </a:r>
            <a:r>
              <a:rPr lang="en-US" altLang="it-IT" sz="1600">
                <a:solidFill>
                  <a:srgbClr val="000099"/>
                </a:solidFill>
              </a:rPr>
              <a:t> cavity parameters</a:t>
            </a:r>
          </a:p>
        </p:txBody>
      </p:sp>
      <p:grpSp>
        <p:nvGrpSpPr>
          <p:cNvPr id="8" name="Group 32">
            <a:extLst>
              <a:ext uri="{FF2B5EF4-FFF2-40B4-BE49-F238E27FC236}">
                <a16:creationId xmlns:a16="http://schemas.microsoft.com/office/drawing/2014/main" id="{F20CBFC1-F641-0F4F-A6D6-1CF4E808EAC4}"/>
              </a:ext>
            </a:extLst>
          </p:cNvPr>
          <p:cNvGrpSpPr>
            <a:grpSpLocks/>
          </p:cNvGrpSpPr>
          <p:nvPr/>
        </p:nvGrpSpPr>
        <p:grpSpPr bwMode="auto">
          <a:xfrm>
            <a:off x="5638801" y="1600200"/>
            <a:ext cx="4752975" cy="4718050"/>
            <a:chOff x="2440" y="772"/>
            <a:chExt cx="3228" cy="3204"/>
          </a:xfrm>
        </p:grpSpPr>
        <p:grpSp>
          <p:nvGrpSpPr>
            <p:cNvPr id="9" name="Group 33">
              <a:extLst>
                <a:ext uri="{FF2B5EF4-FFF2-40B4-BE49-F238E27FC236}">
                  <a16:creationId xmlns:a16="http://schemas.microsoft.com/office/drawing/2014/main" id="{9B68F7A5-029C-F545-8264-A37F186458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0" y="772"/>
              <a:ext cx="3228" cy="3204"/>
              <a:chOff x="2440" y="772"/>
              <a:chExt cx="3228" cy="3204"/>
            </a:xfrm>
          </p:grpSpPr>
          <p:pic>
            <p:nvPicPr>
              <p:cNvPr id="11" name="Picture 34">
                <a:extLst>
                  <a:ext uri="{FF2B5EF4-FFF2-40B4-BE49-F238E27FC236}">
                    <a16:creationId xmlns:a16="http://schemas.microsoft.com/office/drawing/2014/main" id="{0737A7B4-C58E-9C4B-A297-9FF9B48B7E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" r="1523"/>
              <a:stretch>
                <a:fillRect/>
              </a:stretch>
            </p:blipFill>
            <p:spPr bwMode="auto">
              <a:xfrm>
                <a:off x="2470" y="772"/>
                <a:ext cx="3198" cy="3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35">
                <a:extLst>
                  <a:ext uri="{FF2B5EF4-FFF2-40B4-BE49-F238E27FC236}">
                    <a16:creationId xmlns:a16="http://schemas.microsoft.com/office/drawing/2014/main" id="{63369052-907D-3741-AD2A-CEDB7D5C1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2072"/>
                <a:ext cx="240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22597168-7195-CB43-9D15-BC007EB2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2064"/>
              <a:ext cx="24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DFC2F840-B726-504B-8F41-97A824825E34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590676"/>
            <a:ext cx="3810000" cy="2530475"/>
            <a:chOff x="146" y="1053"/>
            <a:chExt cx="2400" cy="1594"/>
          </a:xfrm>
        </p:grpSpPr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AF671694-9988-1B4E-B031-ECE9211280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" y="1310"/>
              <a:ext cx="1989" cy="1337"/>
              <a:chOff x="193" y="900"/>
              <a:chExt cx="2402" cy="1596"/>
            </a:xfrm>
          </p:grpSpPr>
          <p:pic>
            <p:nvPicPr>
              <p:cNvPr id="16" name="Picture 39">
                <a:extLst>
                  <a:ext uri="{FF2B5EF4-FFF2-40B4-BE49-F238E27FC236}">
                    <a16:creationId xmlns:a16="http://schemas.microsoft.com/office/drawing/2014/main" id="{61B331DF-E53B-5541-90C1-485C2161F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" y="900"/>
                <a:ext cx="2392" cy="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40">
                <a:extLst>
                  <a:ext uri="{FF2B5EF4-FFF2-40B4-BE49-F238E27FC236}">
                    <a16:creationId xmlns:a16="http://schemas.microsoft.com/office/drawing/2014/main" id="{3CA2DFA5-BB7C-244B-B43C-47FB8BC35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" y="1710"/>
                <a:ext cx="2390" cy="7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41">
              <a:extLst>
                <a:ext uri="{FF2B5EF4-FFF2-40B4-BE49-F238E27FC236}">
                  <a16:creationId xmlns:a16="http://schemas.microsoft.com/office/drawing/2014/main" id="{290528A5-A780-B94F-AE57-A54F7125E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53"/>
              <a:ext cx="2400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tx1"/>
                </a:buClr>
                <a:buSzPct val="120000"/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304800" indent="-190500" algn="l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574675" indent="-155575" algn="l">
                <a:spcBef>
                  <a:spcPct val="20000"/>
                </a:spcBef>
                <a:buSzPct val="70000"/>
                <a:buBlip>
                  <a:blip r:embed="rId6"/>
                </a:buBlip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803275" indent="-114300" algn="l">
                <a:spcBef>
                  <a:spcPct val="20000"/>
                </a:spcBef>
                <a:buChar char="–"/>
                <a:defRPr sz="12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1031875" indent="-114300" algn="l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489075" indent="-1143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1946275" indent="-1143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403475" indent="-1143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2860675" indent="-1143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it-IT" sz="1800"/>
                <a:t>9-cell</a:t>
              </a:r>
              <a:r>
                <a:rPr lang="it-IT" altLang="it-IT" sz="1800"/>
                <a:t>, 1.3 GHz</a:t>
              </a:r>
              <a:endParaRPr lang="en-US" altLang="it-IT" sz="1800"/>
            </a:p>
          </p:txBody>
        </p:sp>
      </p:grpSp>
      <p:sp>
        <p:nvSpPr>
          <p:cNvPr id="18" name="Text Box 42">
            <a:extLst>
              <a:ext uri="{FF2B5EF4-FFF2-40B4-BE49-F238E27FC236}">
                <a16:creationId xmlns:a16="http://schemas.microsoft.com/office/drawing/2014/main" id="{298A71A5-5E27-5940-8727-5F2DAA3A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914401"/>
            <a:ext cx="715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dirty="0">
                <a:solidFill>
                  <a:srgbClr val="000099"/>
                </a:solidFill>
              </a:rPr>
              <a:t>Major contributions from:</a:t>
            </a:r>
            <a:r>
              <a:rPr lang="en-US" altLang="it-IT" sz="2000" dirty="0">
                <a:solidFill>
                  <a:srgbClr val="CC3300"/>
                </a:solidFill>
              </a:rPr>
              <a:t> </a:t>
            </a:r>
            <a:r>
              <a:rPr lang="en-US" altLang="it-IT" sz="1800" dirty="0">
                <a:solidFill>
                  <a:srgbClr val="CC3300"/>
                </a:solidFill>
              </a:rPr>
              <a:t>CERN, Cornell, DESY, CEA-</a:t>
            </a:r>
            <a:r>
              <a:rPr lang="en-US" altLang="it-IT" sz="1800" dirty="0" err="1">
                <a:solidFill>
                  <a:srgbClr val="CC3300"/>
                </a:solidFill>
              </a:rPr>
              <a:t>Saclay</a:t>
            </a:r>
            <a:r>
              <a:rPr lang="en-US" altLang="it-IT" sz="1800" dirty="0">
                <a:solidFill>
                  <a:srgbClr val="CC3300"/>
                </a:solidFill>
              </a:rPr>
              <a:t>, INFN-LASA</a:t>
            </a:r>
          </a:p>
        </p:txBody>
      </p:sp>
    </p:spTree>
    <p:extLst>
      <p:ext uri="{BB962C8B-B14F-4D97-AF65-F5344CB8AC3E}">
        <p14:creationId xmlns:p14="http://schemas.microsoft.com/office/powerpoint/2010/main" val="3947249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7C8AB4-ED74-CB44-868A-DCCF53CF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TESLA cavity design and rules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42565E-9231-5849-8E6D-C1B1806B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8E4A26-6DE9-DC4C-95AA-4B3857C1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671603-FBCC-8949-8EA5-A688607C3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865D95-90AE-714F-A630-5897F5D25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b="44938"/>
          <a:stretch/>
        </p:blipFill>
        <p:spPr bwMode="auto">
          <a:xfrm>
            <a:off x="1981410" y="808566"/>
            <a:ext cx="8243998" cy="297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889094-A752-094F-B180-95FC814E8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54496" r="13399"/>
          <a:stretch/>
        </p:blipFill>
        <p:spPr bwMode="auto">
          <a:xfrm>
            <a:off x="3251200" y="3831943"/>
            <a:ext cx="5896610" cy="251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26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44720-0D38-CD4B-960D-F8D643E56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TTF: a new infrastructure at DESY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4B002D-632B-D84F-9536-FE380DB7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E8A8E0-334C-F440-A7FD-2DA249E4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5DA237-F697-1B43-872F-DFCFC5A12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24E4E37-F6C9-224F-BA05-689C4B4752FA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800100"/>
            <a:ext cx="8518525" cy="5360988"/>
            <a:chOff x="249" y="669"/>
            <a:chExt cx="5366" cy="3377"/>
          </a:xfrm>
        </p:grpSpPr>
        <p:pic>
          <p:nvPicPr>
            <p:cNvPr id="7" name="Picture 4" descr="layout_infrastr-cut">
              <a:extLst>
                <a:ext uri="{FF2B5EF4-FFF2-40B4-BE49-F238E27FC236}">
                  <a16:creationId xmlns:a16="http://schemas.microsoft.com/office/drawing/2014/main" id="{C801B488-6DD6-C646-8F15-82C7360A9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" b="1610"/>
            <a:stretch>
              <a:fillRect/>
            </a:stretch>
          </p:blipFill>
          <p:spPr bwMode="auto">
            <a:xfrm>
              <a:off x="521" y="669"/>
              <a:ext cx="4627" cy="2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57A0147-188D-F447-8436-A489C8E1F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2795"/>
              <a:ext cx="5366" cy="1251"/>
              <a:chOff x="249" y="2795"/>
              <a:chExt cx="5366" cy="1251"/>
            </a:xfrm>
          </p:grpSpPr>
          <p:pic>
            <p:nvPicPr>
              <p:cNvPr id="9" name="Picture 6" descr="ttf1">
                <a:extLst>
                  <a:ext uri="{FF2B5EF4-FFF2-40B4-BE49-F238E27FC236}">
                    <a16:creationId xmlns:a16="http://schemas.microsoft.com/office/drawing/2014/main" id="{8AA48AA1-54DB-A347-B2E6-E307B487D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096"/>
                <a:ext cx="3415" cy="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7" descr="TTF_picture">
                <a:extLst>
                  <a:ext uri="{FF2B5EF4-FFF2-40B4-BE49-F238E27FC236}">
                    <a16:creationId xmlns:a16="http://schemas.microsoft.com/office/drawing/2014/main" id="{DDE305D0-BAE1-E64D-A582-BD064857D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32" t="9207" b="8649"/>
              <a:stretch>
                <a:fillRect/>
              </a:stretch>
            </p:blipFill>
            <p:spPr bwMode="auto">
              <a:xfrm>
                <a:off x="249" y="2795"/>
                <a:ext cx="1859" cy="1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9A49EC2C-3EB0-D249-869C-238E7B8593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9" y="2979"/>
                <a:ext cx="154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fontAlgn="base" hangingPunct="1"/>
                <a:r>
                  <a:rPr lang="en-US" altLang="it-IT" sz="1200">
                    <a:solidFill>
                      <a:srgbClr val="141496"/>
                    </a:solidFill>
                    <a:latin typeface="Comic Sans MS" panose="030F0902030302020204" pitchFamily="66" charset="0"/>
                  </a:rPr>
                  <a:t>TTF as operated for SASE FEL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789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DE2E2F-F636-214A-A746-5B23AEE6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Energy gain and </a:t>
            </a:r>
            <a:r>
              <a:rPr lang="it-IT" altLang="it-IT" dirty="0" err="1"/>
              <a:t>dissipated</a:t>
            </a:r>
            <a:r>
              <a:rPr lang="it-IT" altLang="it-IT" dirty="0"/>
              <a:t> </a:t>
            </a:r>
            <a:r>
              <a:rPr lang="it-IT" altLang="it-IT" dirty="0" err="1"/>
              <a:t>power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F00916-E2B9-5242-907A-8E783A7C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67A13B-A049-DF48-BB0A-CCDFA6B4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9B818C-805E-F14C-836C-6F1CC00FE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84446EF-3DB0-C441-AA56-43A945993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883484"/>
            <a:ext cx="9323070" cy="469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30000"/>
              </a:lnSpc>
              <a:buSzPct val="70000"/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transfer energy efficiently to particles, very high electric field is required  </a:t>
            </a:r>
          </a:p>
          <a:p>
            <a:pPr marL="0" indent="0">
              <a:lnSpc>
                <a:spcPct val="130000"/>
              </a:lnSpc>
              <a:buSzPct val="70000"/>
            </a:pPr>
            <a:endParaRPr lang="en-US" alt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SzPct val="70000"/>
            </a:pPr>
            <a:endParaRPr lang="en-US" altLang="it-IT" sz="9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SzPct val="70000"/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any structure (cavity) holding an electromagnetic field, both dissipated power and stored energy scale quadratically with the fields </a:t>
            </a:r>
          </a:p>
          <a:p>
            <a:pPr marL="0" indent="0">
              <a:lnSpc>
                <a:spcPct val="130000"/>
              </a:lnSpc>
              <a:buSzPct val="70000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efficiency of a cavity depends on:</a:t>
            </a:r>
          </a:p>
          <a:p>
            <a:pPr marL="381000" lvl="1" indent="0">
              <a:lnSpc>
                <a:spcPct val="130000"/>
              </a:lnSpc>
              <a:buSzPct val="70000"/>
            </a:pPr>
            <a:endParaRPr lang="en-US" altLang="it-IT" sz="1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lvl="1" indent="0">
              <a:lnSpc>
                <a:spcPct val="130000"/>
              </a:lnSpc>
              <a:buSzPct val="70000"/>
            </a:pP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factor, Q</a:t>
            </a:r>
          </a:p>
          <a:p>
            <a:pPr marL="381000" lvl="1" indent="0">
              <a:lnSpc>
                <a:spcPct val="130000"/>
              </a:lnSpc>
              <a:buSzPct val="70000"/>
            </a:pPr>
            <a:r>
              <a:rPr lang="en-US" altLang="it-IT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driven by the surface resistance,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it-IT" sz="1800" b="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381000" lvl="1" indent="0">
              <a:lnSpc>
                <a:spcPct val="130000"/>
              </a:lnSpc>
              <a:buSzPct val="70000"/>
            </a:pPr>
            <a:endParaRPr lang="en-US" altLang="it-IT" sz="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lvl="1" indent="0">
              <a:lnSpc>
                <a:spcPct val="130000"/>
              </a:lnSpc>
              <a:buSzPct val="70000"/>
            </a:pP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</a:t>
            </a:r>
            <a:r>
              <a:rPr lang="en-US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shunt impedance, r</a:t>
            </a:r>
          </a:p>
          <a:p>
            <a:pPr marL="381000" lvl="1" indent="0">
              <a:buSzPct val="70000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it-IT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of the cavity geometry</a:t>
            </a:r>
          </a:p>
          <a:p>
            <a:pPr marL="381000" lvl="1" indent="0">
              <a:buSzPct val="70000"/>
            </a:pPr>
            <a:r>
              <a:rPr lang="en-US" altLang="it-IT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of the surface resistance,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it-IT" sz="1800" b="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381000" lvl="1" indent="0">
              <a:buSzPct val="70000"/>
            </a:pPr>
            <a:endParaRPr lang="en-US" altLang="it-IT" sz="1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SzPct val="70000"/>
            </a:pP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efficient acceleration Q, r and r/Q must all be as high as possible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75923EA-2804-E945-9FD8-620673F479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8051" y="2878879"/>
          <a:ext cx="1227250" cy="81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320" imgH="431640" progId="Equation.3">
                  <p:embed/>
                </p:oleObj>
              </mc:Choice>
              <mc:Fallback>
                <p:oleObj name="Equation" r:id="rId2" imgW="571320" imgH="431640" progId="Equation.3">
                  <p:embed/>
                  <p:pic>
                    <p:nvPicPr>
                      <p:cNvPr id="6215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8051" y="2878879"/>
                        <a:ext cx="1227250" cy="818097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ED4B779-0B64-2048-A6F1-7865E15026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8913" y="4029323"/>
          <a:ext cx="1533609" cy="96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469800" progId="Equation.3">
                  <p:embed/>
                </p:oleObj>
              </mc:Choice>
              <mc:Fallback>
                <p:oleObj name="Equation" r:id="rId4" imgW="660240" imgH="469800" progId="Equation.3">
                  <p:embed/>
                  <p:pic>
                    <p:nvPicPr>
                      <p:cNvPr id="6215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913" y="4029323"/>
                        <a:ext cx="1533609" cy="965091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8">
            <a:extLst>
              <a:ext uri="{FF2B5EF4-FFF2-40B4-BE49-F238E27FC236}">
                <a16:creationId xmlns:a16="http://schemas.microsoft.com/office/drawing/2014/main" id="{E4BF3BE5-7571-9745-837F-B7F1B1E4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563" y="3702765"/>
            <a:ext cx="40943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SzPct val="50000"/>
            </a:pPr>
            <a:r>
              <a:rPr lang="en-US" altLang="it-IT" sz="12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it-IT" b="0" i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 D</a:t>
            </a:r>
            <a:r>
              <a:rPr lang="en-US" altLang="it-IT" sz="18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it-IT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voltage seen by the beam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5290CFA-AC8D-AD47-8E25-828938CDB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63" y="2920069"/>
            <a:ext cx="4731338" cy="74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40000"/>
              </a:lnSpc>
              <a:buSzPct val="50000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is the energy stored in the cavity </a:t>
            </a:r>
          </a:p>
          <a:p>
            <a:pPr marL="0" indent="0">
              <a:lnSpc>
                <a:spcPct val="140000"/>
              </a:lnSpc>
              <a:buSzPct val="50000"/>
            </a:pPr>
            <a:r>
              <a:rPr lang="en-US" altLang="it-IT" sz="16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it-IT" sz="1600" b="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</a:t>
            </a: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power dissipated on its surface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F5E9A4-7928-964B-81D2-C22930ADC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9445" y="4193334"/>
          <a:ext cx="1373975" cy="76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457200" progId="Equation.3">
                  <p:embed/>
                </p:oleObj>
              </mc:Choice>
              <mc:Fallback>
                <p:oleObj name="Equation" r:id="rId6" imgW="723600" imgH="457200" progId="Equation.3">
                  <p:embed/>
                  <p:pic>
                    <p:nvPicPr>
                      <p:cNvPr id="62157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445" y="4193334"/>
                        <a:ext cx="1373975" cy="767999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>
            <a:extLst>
              <a:ext uri="{FF2B5EF4-FFF2-40B4-BE49-F238E27FC236}">
                <a16:creationId xmlns:a16="http://schemas.microsoft.com/office/drawing/2014/main" id="{FFFDDBAD-7729-3D48-ABC8-916C26E71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853" y="4226415"/>
            <a:ext cx="2250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50000"/>
            </a:pPr>
            <a:r>
              <a:rPr lang="en-US" altLang="it-IT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it-IT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over Q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is purely </a:t>
            </a:r>
          </a:p>
          <a:p>
            <a:pPr algn="ctr">
              <a:buSzPct val="50000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geometrical factor</a:t>
            </a: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322E7185-5A0B-3342-AC84-ADB03E173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9773" y="5915839"/>
            <a:ext cx="776377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6B52BA8C-61DB-5D4D-8DEF-1D9113A79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47169"/>
              </p:ext>
            </p:extLst>
          </p:nvPr>
        </p:nvGraphicFramePr>
        <p:xfrm>
          <a:off x="3291995" y="1342394"/>
          <a:ext cx="4329037" cy="52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24100" imgH="279400" progId="Equation.3">
                  <p:embed/>
                </p:oleObj>
              </mc:Choice>
              <mc:Fallback>
                <p:oleObj name="Equation" r:id="rId8" imgW="2324100" imgH="279400" progId="Equation.3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8928AD48-F26E-AC4B-976D-7DE15840D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995" y="1342394"/>
                        <a:ext cx="4329037" cy="524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3">
            <a:extLst>
              <a:ext uri="{FF2B5EF4-FFF2-40B4-BE49-F238E27FC236}">
                <a16:creationId xmlns:a16="http://schemas.microsoft.com/office/drawing/2014/main" id="{62F31B06-3078-8740-9677-6355840C4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9773" y="5915839"/>
            <a:ext cx="776377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4D8B798D-F482-CC45-8F68-FD28F00C6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513" y="5503883"/>
            <a:ext cx="7246189" cy="90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40000"/>
              </a:lnSpc>
              <a:buSzPct val="50000"/>
            </a:pPr>
            <a:r>
              <a:rPr lang="en-US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material 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maximum Q and r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(that is minimum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it-IT" sz="1800" b="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40000"/>
              </a:lnSpc>
              <a:buSzPct val="50000"/>
            </a:pPr>
            <a:r>
              <a:rPr lang="en-US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design 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maximum r/Q</a:t>
            </a:r>
          </a:p>
        </p:txBody>
      </p:sp>
    </p:spTree>
    <p:extLst>
      <p:ext uri="{BB962C8B-B14F-4D97-AF65-F5344CB8AC3E}">
        <p14:creationId xmlns:p14="http://schemas.microsoft.com/office/powerpoint/2010/main" val="3624742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90730-BDA2-1442-8FA3-25DD4263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Preparation of TESLA Cavities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FBC310-6349-8745-BADE-A2B4D452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A311EC-5E1D-1E46-8541-0FE95C1F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D07380-7B6D-144C-92BD-5DC38C548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2D8FA52-C51C-7046-ADFB-7A8BEC34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4" y="977900"/>
            <a:ext cx="33416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37836C63-748F-7D4F-9C30-2FA72A4963A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914400"/>
            <a:ext cx="8356600" cy="5310188"/>
            <a:chOff x="257" y="675"/>
            <a:chExt cx="5264" cy="3345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80A1AEDD-CD5D-BD4A-A4AA-B07561FB2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b="3812"/>
            <a:stretch>
              <a:fillRect/>
            </a:stretch>
          </p:blipFill>
          <p:spPr bwMode="auto">
            <a:xfrm>
              <a:off x="257" y="676"/>
              <a:ext cx="2115" cy="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6E8BB8A1-1776-2A4B-8D89-9A73F0B47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676"/>
              <a:ext cx="1745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B834B10-047A-894D-A684-1B205F2B3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"/>
            <a:stretch>
              <a:fillRect/>
            </a:stretch>
          </p:blipFill>
          <p:spPr bwMode="auto">
            <a:xfrm>
              <a:off x="3800" y="675"/>
              <a:ext cx="1721" cy="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06388184-C29E-FC4D-85D7-17810E8DC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89" b="14775"/>
            <a:stretch>
              <a:fillRect/>
            </a:stretch>
          </p:blipFill>
          <p:spPr bwMode="auto">
            <a:xfrm>
              <a:off x="2069" y="2022"/>
              <a:ext cx="3447" cy="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0145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D05D0-E022-2A41-A8CB-46ED07A1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High Temperature for RRR Improvement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456197E-D11D-D14D-87D6-52624347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E6A50E-490B-9B48-9BD6-8FDFDFBA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A6771-4FB3-3040-BD9F-8F5699B6C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FB749CC-7F5E-B34B-B098-12625DCF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95437"/>
            <a:ext cx="5803900" cy="43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E634787-8E53-984D-AA81-C9E689AD98DE}"/>
              </a:ext>
            </a:extLst>
          </p:cNvPr>
          <p:cNvSpPr txBox="1">
            <a:spLocks noChangeArrowheads="1"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sz="2400" b="0" kern="0" dirty="0"/>
              <a:t>Heat Treatment Furnace at </a:t>
            </a:r>
            <a:r>
              <a:rPr lang="en-US" altLang="it-IT" sz="2400" b="0" kern="0" dirty="0" err="1"/>
              <a:t>Jlab</a:t>
            </a:r>
            <a:r>
              <a:rPr lang="en-US" altLang="it-IT" sz="2400" b="0" kern="0" dirty="0"/>
              <a:t> up to 1400C, reproduced at DESY</a:t>
            </a:r>
          </a:p>
        </p:txBody>
      </p:sp>
    </p:spTree>
    <p:extLst>
      <p:ext uri="{BB962C8B-B14F-4D97-AF65-F5344CB8AC3E}">
        <p14:creationId xmlns:p14="http://schemas.microsoft.com/office/powerpoint/2010/main" val="34382813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B7A0F-59D1-DF49-B518-2EC92419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Eddy Current Scanner for Nb Sheets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4DEB50-385B-A948-92FD-61304A69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216B65-442D-C44D-806D-3EF6FA61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6C26CF-9436-D74E-8BF3-345933760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3" descr="EddyCurFER">
            <a:extLst>
              <a:ext uri="{FF2B5EF4-FFF2-40B4-BE49-F238E27FC236}">
                <a16:creationId xmlns:a16="http://schemas.microsoft.com/office/drawing/2014/main" id="{53003A2E-1EDE-3C4B-9857-082296BC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1"/>
            <a:ext cx="52578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5423947F-C854-8A49-8356-45AEC482B363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990601"/>
            <a:ext cx="2376488" cy="2689225"/>
            <a:chOff x="3969" y="753"/>
            <a:chExt cx="1497" cy="169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CE85B8D9-E833-F944-9F25-748955AB2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" t="11404" r="55209" b="9444"/>
            <a:stretch>
              <a:fillRect/>
            </a:stretch>
          </p:blipFill>
          <p:spPr bwMode="auto">
            <a:xfrm>
              <a:off x="3969" y="992"/>
              <a:ext cx="1497" cy="1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8ADCD965-C230-E943-8E2C-5A8F39903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753"/>
              <a:ext cx="108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1800">
                  <a:solidFill>
                    <a:srgbClr val="141496"/>
                  </a:solidFill>
                  <a:latin typeface="+mj-lt"/>
                </a:rPr>
                <a:t>Scanning results</a:t>
              </a:r>
            </a:p>
          </p:txBody>
        </p:sp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0AE684C0-D6AC-9642-8B3C-B2EBD4C9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1" y="3929063"/>
            <a:ext cx="2663825" cy="19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40000"/>
              </a:spcBef>
              <a:buFontTx/>
              <a:buBlip>
                <a:blip r:embed="rId4"/>
              </a:buBlip>
            </a:pPr>
            <a:r>
              <a:rPr lang="en-US" altLang="it-IT" sz="1600">
                <a:solidFill>
                  <a:srgbClr val="141496"/>
                </a:solidFill>
                <a:latin typeface="+mj-lt"/>
              </a:rPr>
              <a:t>Rolling marks and defects are visible on a niobium disk to be used to print a cavity half-cell. </a:t>
            </a:r>
          </a:p>
          <a:p>
            <a:pPr eaLnBrk="1" hangingPunct="1">
              <a:spcBef>
                <a:spcPct val="40000"/>
              </a:spcBef>
              <a:buFontTx/>
              <a:buBlip>
                <a:blip r:embed="rId4"/>
              </a:buBlip>
            </a:pPr>
            <a:r>
              <a:rPr lang="en-US" altLang="it-IT" sz="1600">
                <a:solidFill>
                  <a:srgbClr val="141496"/>
                </a:solidFill>
                <a:latin typeface="+mj-lt"/>
              </a:rPr>
              <a:t>Surface analysis is then required to identify the inclusions</a:t>
            </a:r>
          </a:p>
        </p:txBody>
      </p:sp>
    </p:spTree>
    <p:extLst>
      <p:ext uri="{BB962C8B-B14F-4D97-AF65-F5344CB8AC3E}">
        <p14:creationId xmlns:p14="http://schemas.microsoft.com/office/powerpoint/2010/main" val="8431906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417E6-9190-D441-BECE-BEAC7536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curve with BCP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3C52EE-7744-944F-8FC6-60D68FCF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1A3E59-A81B-4549-8EDB-ADE6CD5E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63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CB9C93-224C-4B47-A0CD-7B81D3E0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3ACA1420-FC16-734B-B6CC-8E203C2B3A8E}"/>
              </a:ext>
            </a:extLst>
          </p:cNvPr>
          <p:cNvGrpSpPr>
            <a:grpSpLocks/>
          </p:cNvGrpSpPr>
          <p:nvPr/>
        </p:nvGrpSpPr>
        <p:grpSpPr bwMode="auto">
          <a:xfrm>
            <a:off x="1870075" y="1116013"/>
            <a:ext cx="8153400" cy="5041900"/>
            <a:chOff x="183" y="703"/>
            <a:chExt cx="5136" cy="3176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3820DD02-04B3-2B4A-8639-1874E5484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6" y="70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endParaRPr lang="it-IT" altLang="it-IT" sz="1800">
                <a:latin typeface="+mj-lt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C5D86AB5-734C-4A4A-9DC1-9882D69BA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" y="785"/>
              <a:ext cx="475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1800">
                  <a:solidFill>
                    <a:srgbClr val="000066"/>
                  </a:solidFill>
                  <a:latin typeface="+mj-lt"/>
                </a:rPr>
                <a:t>3 cavity productions from 4 European industries: Accel, Cerca, Dornier, Zanon</a:t>
              </a:r>
            </a:p>
          </p:txBody>
        </p: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2F21EB1C-C2DE-1244-8B73-EE1AFBD771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" y="1111"/>
              <a:ext cx="781" cy="2642"/>
              <a:chOff x="240" y="1033"/>
              <a:chExt cx="777" cy="2675"/>
            </a:xfrm>
          </p:grpSpPr>
          <p:pic>
            <p:nvPicPr>
              <p:cNvPr id="31" name="Picture 8">
                <a:extLst>
                  <a:ext uri="{FF2B5EF4-FFF2-40B4-BE49-F238E27FC236}">
                    <a16:creationId xmlns:a16="http://schemas.microsoft.com/office/drawing/2014/main" id="{328B13C2-669B-4447-AF67-114F688EA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4" r="5534"/>
              <a:stretch>
                <a:fillRect/>
              </a:stretch>
            </p:blipFill>
            <p:spPr bwMode="auto">
              <a:xfrm>
                <a:off x="240" y="1440"/>
                <a:ext cx="777" cy="1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82176E01-217D-A349-9787-824E6C467E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" y="1033"/>
                <a:ext cx="591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fontAlgn="base" hangingPunct="1"/>
                <a:r>
                  <a:rPr lang="it-IT" altLang="it-IT" sz="2000">
                    <a:latin typeface="+mj-lt"/>
                  </a:rPr>
                  <a:t>Cornell</a:t>
                </a:r>
              </a:p>
              <a:p>
                <a:pPr algn="ctr" eaLnBrk="1" fontAlgn="base" hangingPunct="1"/>
                <a:r>
                  <a:rPr lang="it-IT" altLang="it-IT" sz="2000">
                    <a:latin typeface="+mj-lt"/>
                  </a:rPr>
                  <a:t>1995</a:t>
                </a:r>
                <a:endParaRPr lang="en-US" altLang="it-IT" sz="2000">
                  <a:latin typeface="+mj-lt"/>
                </a:endParaRPr>
              </a:p>
            </p:txBody>
          </p:sp>
          <p:sp>
            <p:nvSpPr>
              <p:cNvPr id="33" name="Oval 10">
                <a:extLst>
                  <a:ext uri="{FF2B5EF4-FFF2-40B4-BE49-F238E27FC236}">
                    <a16:creationId xmlns:a16="http://schemas.microsoft.com/office/drawing/2014/main" id="{FCDF1722-19EC-0C48-8018-7999F1E1D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" y="1176"/>
                <a:ext cx="73" cy="70"/>
              </a:xfrm>
              <a:prstGeom prst="ellipse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  <p:sp>
            <p:nvSpPr>
              <p:cNvPr id="34" name="Rectangle 11">
                <a:extLst>
                  <a:ext uri="{FF2B5EF4-FFF2-40B4-BE49-F238E27FC236}">
                    <a16:creationId xmlns:a16="http://schemas.microsoft.com/office/drawing/2014/main" id="{8F2E60B3-5DD5-D444-85D5-34FFF4744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" y="3414"/>
                <a:ext cx="545" cy="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fontAlgn="base" hangingPunct="1"/>
                <a:r>
                  <a:rPr lang="it-IT" altLang="it-IT" sz="2400">
                    <a:solidFill>
                      <a:srgbClr val="CC3300"/>
                    </a:solidFill>
                    <a:latin typeface="+mj-lt"/>
                  </a:rPr>
                  <a:t>5</a:t>
                </a:r>
                <a:r>
                  <a:rPr lang="en-US" altLang="it-IT" sz="2400">
                    <a:solidFill>
                      <a:srgbClr val="CC3300"/>
                    </a:solidFill>
                    <a:latin typeface="+mj-lt"/>
                  </a:rPr>
                  <a:t>-cell</a:t>
                </a:r>
              </a:p>
            </p:txBody>
          </p:sp>
        </p:grp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6F6C930-DB7F-E745-BC2D-FB4043C0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51"/>
              <a:ext cx="3647" cy="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6197E139-A989-F74A-8286-20C938D06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" y="3316"/>
              <a:ext cx="1367" cy="369"/>
              <a:chOff x="3935" y="3282"/>
              <a:chExt cx="1360" cy="373"/>
            </a:xfrm>
          </p:grpSpPr>
          <p:sp>
            <p:nvSpPr>
              <p:cNvPr id="29" name="Text Box 14">
                <a:extLst>
                  <a:ext uri="{FF2B5EF4-FFF2-40B4-BE49-F238E27FC236}">
                    <a16:creationId xmlns:a16="http://schemas.microsoft.com/office/drawing/2014/main" id="{7DDAA7F4-3BF4-094E-97AF-3A6E6818D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3" y="3282"/>
                <a:ext cx="1252" cy="3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</a:pPr>
                <a:r>
                  <a:rPr lang="de-DE" altLang="it-IT" sz="1600">
                    <a:latin typeface="+mj-lt"/>
                  </a:rPr>
                  <a:t>Module performance in the TTF LINAC</a:t>
                </a:r>
              </a:p>
            </p:txBody>
          </p:sp>
          <p:sp>
            <p:nvSpPr>
              <p:cNvPr id="30" name="Rectangle 15">
                <a:extLst>
                  <a:ext uri="{FF2B5EF4-FFF2-40B4-BE49-F238E27FC236}">
                    <a16:creationId xmlns:a16="http://schemas.microsoft.com/office/drawing/2014/main" id="{A5376948-47E6-224F-B363-6A64B5DD8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5" y="3351"/>
                <a:ext cx="73" cy="75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</p:grp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AEF73900-989C-9D42-A5A0-EF0C2A627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3328"/>
              <a:ext cx="1563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70000"/>
                </a:lnSpc>
                <a:spcBef>
                  <a:spcPct val="50000"/>
                </a:spcBef>
                <a:buSzPct val="70000"/>
                <a:buFontTx/>
                <a:buBlip>
                  <a:blip r:embed="rId4"/>
                </a:buBlip>
              </a:pPr>
              <a:r>
                <a:rPr lang="de-DE" altLang="it-IT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de-DE" altLang="it-IT" sz="1600">
                  <a:latin typeface="+mj-lt"/>
                </a:rPr>
                <a:t>Improved welding</a:t>
              </a:r>
            </a:p>
            <a:p>
              <a:pPr fontAlgn="base">
                <a:lnSpc>
                  <a:spcPct val="70000"/>
                </a:lnSpc>
                <a:spcBef>
                  <a:spcPct val="50000"/>
                </a:spcBef>
                <a:buSzPct val="70000"/>
                <a:buFontTx/>
                <a:buBlip>
                  <a:blip r:embed="rId4"/>
                </a:buBlip>
              </a:pPr>
              <a:r>
                <a:rPr lang="de-DE" altLang="it-IT" sz="1600">
                  <a:latin typeface="+mj-lt"/>
                </a:rPr>
                <a:t> Niobium quality control</a:t>
              </a:r>
              <a:endParaRPr lang="en-US" altLang="it-IT" sz="1600">
                <a:latin typeface="+mj-lt"/>
              </a:endParaRPr>
            </a:p>
          </p:txBody>
        </p:sp>
        <p:sp>
          <p:nvSpPr>
            <p:cNvPr id="14" name="Text Box 17">
              <a:extLst>
                <a:ext uri="{FF2B5EF4-FFF2-40B4-BE49-F238E27FC236}">
                  <a16:creationId xmlns:a16="http://schemas.microsoft.com/office/drawing/2014/main" id="{9245CEA6-6A35-D347-B10B-E3C88C97F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" y="1185"/>
              <a:ext cx="124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/>
              <a:r>
                <a:rPr lang="de-DE" altLang="it-IT" sz="1600">
                  <a:latin typeface="+mj-lt"/>
                </a:rPr>
                <a:t>&lt;E</a:t>
              </a:r>
              <a:r>
                <a:rPr lang="de-DE" altLang="it-IT" sz="1600" baseline="-25000">
                  <a:latin typeface="+mj-lt"/>
                </a:rPr>
                <a:t>acc</a:t>
              </a:r>
              <a:r>
                <a:rPr lang="de-DE" altLang="it-IT" sz="1600">
                  <a:latin typeface="+mj-lt"/>
                </a:rPr>
                <a:t>&gt; @ Q</a:t>
              </a:r>
              <a:r>
                <a:rPr lang="de-DE" altLang="it-IT" sz="1600" baseline="-25000">
                  <a:latin typeface="+mj-lt"/>
                </a:rPr>
                <a:t>0</a:t>
              </a:r>
              <a:r>
                <a:rPr lang="de-DE" altLang="it-IT" sz="1600">
                  <a:latin typeface="+mj-lt"/>
                </a:rPr>
                <a:t> </a:t>
              </a:r>
              <a:r>
                <a:rPr lang="de-DE" altLang="it-IT" sz="1600">
                  <a:latin typeface="+mj-lt"/>
                  <a:sym typeface="Symbol" pitchFamily="2" charset="2"/>
                </a:rPr>
                <a:t> 10</a:t>
              </a:r>
              <a:r>
                <a:rPr lang="de-DE" altLang="it-IT" sz="1600" baseline="30000">
                  <a:latin typeface="+mj-lt"/>
                  <a:sym typeface="Symbol" pitchFamily="2" charset="2"/>
                </a:rPr>
                <a:t>10</a:t>
              </a:r>
              <a:r>
                <a:rPr lang="de-DE" altLang="it-IT" sz="3200" baseline="30000">
                  <a:solidFill>
                    <a:srgbClr val="0000FF"/>
                  </a:solidFill>
                  <a:latin typeface="+mj-lt"/>
                  <a:sym typeface="Symbol" pitchFamily="2" charset="2"/>
                </a:rPr>
                <a:t> </a:t>
              </a:r>
              <a:endParaRPr lang="de-DE" altLang="it-IT" sz="32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6726B523-4E13-AA4F-A40E-387E0D390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" y="1875"/>
              <a:ext cx="74" cy="7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>
                <a:latin typeface="+mj-lt"/>
              </a:endParaRPr>
            </a:p>
          </p:txBody>
        </p:sp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620F633B-DA7F-844E-9126-EADE8B2BC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6" y="1202"/>
              <a:ext cx="124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/>
              <a:r>
                <a:rPr lang="de-DE" altLang="it-IT" sz="1600">
                  <a:latin typeface="+mj-lt"/>
                </a:rPr>
                <a:t>&lt;E</a:t>
              </a:r>
              <a:r>
                <a:rPr lang="de-DE" altLang="it-IT" sz="1600" baseline="-25000">
                  <a:latin typeface="+mj-lt"/>
                </a:rPr>
                <a:t>acc</a:t>
              </a:r>
              <a:r>
                <a:rPr lang="de-DE" altLang="it-IT" sz="1600">
                  <a:latin typeface="+mj-lt"/>
                </a:rPr>
                <a:t>&gt; @ Q</a:t>
              </a:r>
              <a:r>
                <a:rPr lang="de-DE" altLang="it-IT" sz="1600" baseline="-25000">
                  <a:latin typeface="+mj-lt"/>
                </a:rPr>
                <a:t>0</a:t>
              </a:r>
              <a:r>
                <a:rPr lang="de-DE" altLang="it-IT" sz="1600">
                  <a:latin typeface="+mj-lt"/>
                </a:rPr>
                <a:t> </a:t>
              </a:r>
              <a:r>
                <a:rPr lang="de-DE" altLang="it-IT" sz="1600">
                  <a:latin typeface="+mj-lt"/>
                  <a:sym typeface="Symbol" pitchFamily="2" charset="2"/>
                </a:rPr>
                <a:t> 10</a:t>
              </a:r>
              <a:r>
                <a:rPr lang="de-DE" altLang="it-IT" sz="1600" baseline="30000">
                  <a:latin typeface="+mj-lt"/>
                  <a:sym typeface="Symbol" pitchFamily="2" charset="2"/>
                </a:rPr>
                <a:t>10</a:t>
              </a:r>
              <a:r>
                <a:rPr lang="de-DE" altLang="it-IT" sz="3200" baseline="30000">
                  <a:solidFill>
                    <a:srgbClr val="0000FF"/>
                  </a:solidFill>
                  <a:latin typeface="+mj-lt"/>
                  <a:sym typeface="Symbol" pitchFamily="2" charset="2"/>
                </a:rPr>
                <a:t> </a:t>
              </a:r>
              <a:endParaRPr lang="de-DE" altLang="it-IT" sz="32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BA80A135-0124-654C-A8BE-5E90D5E2E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3" y="2204"/>
              <a:ext cx="1254" cy="996"/>
            </a:xfrm>
            <a:prstGeom prst="line">
              <a:avLst/>
            </a:prstGeom>
            <a:noFill/>
            <a:ln w="22225">
              <a:solidFill>
                <a:srgbClr val="CC33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00">
                <a:latin typeface="+mj-lt"/>
              </a:endParaRPr>
            </a:p>
          </p:txBody>
        </p:sp>
        <p:grpSp>
          <p:nvGrpSpPr>
            <p:cNvPr id="18" name="Group 21">
              <a:extLst>
                <a:ext uri="{FF2B5EF4-FFF2-40B4-BE49-F238E27FC236}">
                  <a16:creationId xmlns:a16="http://schemas.microsoft.com/office/drawing/2014/main" id="{B51772B3-BC83-5345-BA15-24AD17965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1" y="1758"/>
              <a:ext cx="1127" cy="956"/>
              <a:chOff x="3926" y="1703"/>
              <a:chExt cx="1239" cy="956"/>
            </a:xfrm>
          </p:grpSpPr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179FB849-84E3-1D4D-B862-6F1C00010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6" y="2583"/>
                <a:ext cx="77" cy="76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A23E7D00-DC27-DE47-8649-683A26012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2174"/>
                <a:ext cx="77" cy="77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63C476A6-66F2-9E4E-81F6-3335A9F3E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986"/>
                <a:ext cx="75" cy="74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F989461F-9915-0546-AD52-7CF740A40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1721"/>
                <a:ext cx="77" cy="77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86E22F1A-A295-0342-9CEA-0092041C3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703"/>
                <a:ext cx="77" cy="77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+mj-lt"/>
                </a:endParaRPr>
              </a:p>
            </p:txBody>
          </p:sp>
        </p:grpSp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1EC9924C-C161-F544-AC05-481399F4D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" y="1573"/>
              <a:ext cx="613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it-IT" altLang="it-IT" sz="1050">
                  <a:solidFill>
                    <a:srgbClr val="CC3300"/>
                  </a:solidFill>
                  <a:latin typeface="+mj-lt"/>
                </a:rPr>
                <a:t>at Q = few 10</a:t>
              </a:r>
              <a:r>
                <a:rPr lang="it-IT" altLang="it-IT" sz="1050" baseline="30000">
                  <a:solidFill>
                    <a:srgbClr val="CC3300"/>
                  </a:solidFill>
                  <a:latin typeface="+mj-lt"/>
                </a:rPr>
                <a:t>9</a:t>
              </a:r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DEDAE08C-49C8-DD4C-AC03-2F0CCC0F1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8" y="1717"/>
              <a:ext cx="0" cy="136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00">
                <a:latin typeface="+mj-lt"/>
              </a:endParaRPr>
            </a:p>
          </p:txBody>
        </p:sp>
        <p:sp>
          <p:nvSpPr>
            <p:cNvPr id="21" name="Text Box 29">
              <a:extLst>
                <a:ext uri="{FF2B5EF4-FFF2-40B4-BE49-F238E27FC236}">
                  <a16:creationId xmlns:a16="http://schemas.microsoft.com/office/drawing/2014/main" id="{CA9871F2-D29B-7E47-B40A-F8F2AEA7B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" y="2451"/>
              <a:ext cx="5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it-IT" sz="1600">
                  <a:latin typeface="+mj-lt"/>
                </a:rPr>
                <a:t>&lt;1997&gt;</a:t>
              </a:r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6EEE93CE-28B6-724F-98B4-80100D09F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2152"/>
              <a:ext cx="5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it-IT" sz="1600">
                  <a:latin typeface="+mj-lt"/>
                </a:rPr>
                <a:t>&lt;1999&gt;</a:t>
              </a:r>
            </a:p>
          </p:txBody>
        </p:sp>
        <p:sp>
          <p:nvSpPr>
            <p:cNvPr id="23" name="Text Box 31">
              <a:extLst>
                <a:ext uri="{FF2B5EF4-FFF2-40B4-BE49-F238E27FC236}">
                  <a16:creationId xmlns:a16="http://schemas.microsoft.com/office/drawing/2014/main" id="{96C9AEDC-DDC4-AC49-B126-F6C9AC457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1929"/>
              <a:ext cx="5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it-IT" sz="1600">
                  <a:latin typeface="+mj-lt"/>
                </a:rPr>
                <a:t>&lt;2001&gt;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9515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F81B9-BCF5-4642-8F35-370F2349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en-US" altLang="en-US" baseline="30000" dirty="0"/>
              <a:t>rd</a:t>
            </a:r>
            <a:r>
              <a:rPr lang="en-US" altLang="en-US" dirty="0"/>
              <a:t> cavity production</a:t>
            </a:r>
            <a:r>
              <a:rPr lang="en-US" altLang="en-US" sz="1600" dirty="0"/>
              <a:t> </a:t>
            </a:r>
            <a:r>
              <a:rPr lang="en-US" altLang="en-US" dirty="0"/>
              <a:t>with BCP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F79463-BF59-5F42-8013-A6FAD009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80404E-7093-4D44-BAFD-FDAAF360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0E7429-AD25-2644-A93F-7C785D745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40FC7EE1-BB82-164C-B364-AA0877BE753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295400"/>
            <a:ext cx="7793038" cy="4770438"/>
            <a:chOff x="240" y="816"/>
            <a:chExt cx="4909" cy="3005"/>
          </a:xfrm>
        </p:grpSpPr>
        <p:graphicFrame>
          <p:nvGraphicFramePr>
            <p:cNvPr id="8" name="Object 6">
              <a:extLst>
                <a:ext uri="{FF2B5EF4-FFF2-40B4-BE49-F238E27FC236}">
                  <a16:creationId xmlns:a16="http://schemas.microsoft.com/office/drawing/2014/main" id="{134CBFC3-B00F-8942-A8CD-F4F33FE13F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816"/>
            <a:ext cx="4909" cy="30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9563100" imgH="6261100" progId="Excel.Chart.8">
                    <p:embed/>
                  </p:oleObj>
                </mc:Choice>
                <mc:Fallback>
                  <p:oleObj name="Chart" r:id="rId2" imgW="9563100" imgH="6261100" progId="Excel.Chart.8">
                    <p:embed/>
                    <p:pic>
                      <p:nvPicPr>
                        <p:cNvPr id="33804" name="Object 6">
                          <a:extLst>
                            <a:ext uri="{FF2B5EF4-FFF2-40B4-BE49-F238E27FC236}">
                              <a16:creationId xmlns:a16="http://schemas.microsoft.com/office/drawing/2014/main" id="{204D194F-F1E7-D046-9EBC-EA542AA41B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1366" t="15886" r="5713" b="6477"/>
                        <a:stretch>
                          <a:fillRect/>
                        </a:stretch>
                      </p:blipFill>
                      <p:spPr bwMode="auto">
                        <a:xfrm>
                          <a:off x="240" y="816"/>
                          <a:ext cx="4909" cy="30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ABECBEF3-FB94-AB47-98B8-84DA66277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987"/>
              <a:ext cx="3183" cy="550"/>
              <a:chOff x="1082" y="1061"/>
              <a:chExt cx="3183" cy="550"/>
            </a:xfrm>
          </p:grpSpPr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E3B390F7-567E-E24D-AB5D-3E152C0109B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588" y="1061"/>
                <a:ext cx="2677" cy="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</a:pPr>
                <a:endParaRPr lang="it-IT" altLang="en-US" sz="2800"/>
              </a:p>
            </p:txBody>
          </p:sp>
          <p:sp>
            <p:nvSpPr>
              <p:cNvPr id="14" name="Text Box 9">
                <a:extLst>
                  <a:ext uri="{FF2B5EF4-FFF2-40B4-BE49-F238E27FC236}">
                    <a16:creationId xmlns:a16="http://schemas.microsoft.com/office/drawing/2014/main" id="{D75F7302-71AA-5D49-8845-01B11B385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2" y="1091"/>
                <a:ext cx="2470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76200" indent="-76200"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Pct val="70000"/>
                  <a:buFontTx/>
                  <a:buBlip>
                    <a:blip r:embed="rId4"/>
                  </a:buBlip>
                </a:pPr>
                <a:r>
                  <a:rPr lang="it-IT" altLang="en-US" sz="1600" b="0" dirty="0"/>
                  <a:t> </a:t>
                </a:r>
                <a:r>
                  <a:rPr lang="en-US" altLang="en-US" sz="16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Still some field emission at high field</a:t>
                </a:r>
              </a:p>
              <a:p>
                <a:pPr eaLnBrk="1" hangingPunct="1">
                  <a:spcBef>
                    <a:spcPct val="0"/>
                  </a:spcBef>
                  <a:buClrTx/>
                  <a:buSzPct val="70000"/>
                  <a:buFontTx/>
                  <a:buBlip>
                    <a:blip r:embed="rId4"/>
                  </a:buBlip>
                </a:pPr>
                <a:r>
                  <a:rPr lang="en-US" altLang="en-US" sz="16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altLang="en-US" sz="1600" b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it-IT" altLang="en-US" sz="16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en-US" sz="16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drop above 20 MV/m not cured yet</a:t>
                </a:r>
              </a:p>
              <a:p>
                <a:pPr eaLnBrk="1" hangingPunct="1">
                  <a:spcBef>
                    <a:spcPct val="0"/>
                  </a:spcBef>
                  <a:buClrTx/>
                  <a:buSzPct val="70000"/>
                  <a:buFontTx/>
                  <a:buBlip>
                    <a:blip r:embed="rId4"/>
                  </a:buBlip>
                </a:pPr>
                <a:r>
                  <a:rPr lang="en-US" altLang="en-US" sz="16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Just AC67 discarded (cold He leak)</a:t>
                </a:r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62AD90E-CC2D-F44E-BC94-F8E76A7E37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373"/>
              <a:ext cx="1436" cy="213"/>
              <a:chOff x="2227" y="2614"/>
              <a:chExt cx="1436" cy="213"/>
            </a:xfrm>
          </p:grpSpPr>
          <p:sp>
            <p:nvSpPr>
              <p:cNvPr id="11" name="Text Box 11">
                <a:extLst>
                  <a:ext uri="{FF2B5EF4-FFF2-40B4-BE49-F238E27FC236}">
                    <a16:creationId xmlns:a16="http://schemas.microsoft.com/office/drawing/2014/main" id="{9C54312A-70B6-8A4F-8CF3-17FD74597F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7" y="2614"/>
                <a:ext cx="132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600" b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TESLA original goal</a:t>
                </a: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AC79AAFA-3838-B943-8FF6-83EEB7FF7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641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Rectangle 13">
            <a:extLst>
              <a:ext uri="{FF2B5EF4-FFF2-40B4-BE49-F238E27FC236}">
                <a16:creationId xmlns:a16="http://schemas.microsoft.com/office/drawing/2014/main" id="{9758E8F0-73AB-A04A-9AF9-A7E04DA2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1" y="3222625"/>
            <a:ext cx="1800225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endParaRPr lang="it-IT" altLang="en-US" sz="2400" b="0">
              <a:solidFill>
                <a:schemeClr val="tx1"/>
              </a:solidFill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A6613499-46B1-4A4D-8876-ABA155504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5476" y="3070226"/>
            <a:ext cx="144463" cy="149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8FFC1474-2FA9-6D4B-A5C0-99D50F927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65475" y="3082926"/>
            <a:ext cx="133350" cy="130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5CB27EFC-9EAB-DD4A-8CC7-2AAAC4908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4821238"/>
            <a:ext cx="32190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CW </a:t>
            </a:r>
            <a:r>
              <a:rPr lang="it-IT" altLang="en-U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naked</a:t>
            </a:r>
            <a:r>
              <a:rPr lang="it-IT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cavitis</a:t>
            </a:r>
            <a:endParaRPr lang="en-US" alt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4CFB7599-B602-2340-892C-56654A357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4425" y="2565401"/>
            <a:ext cx="215900" cy="1008063"/>
          </a:xfrm>
          <a:prstGeom prst="line">
            <a:avLst/>
          </a:prstGeom>
          <a:noFill/>
          <a:ln w="38100">
            <a:solidFill>
              <a:srgbClr val="1414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7FBA1F5A-F14B-D142-884E-19753EFC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89" y="2208213"/>
            <a:ext cx="865187" cy="373062"/>
          </a:xfrm>
          <a:prstGeom prst="rect">
            <a:avLst/>
          </a:prstGeom>
          <a:noFill/>
          <a:ln w="6350">
            <a:solidFill>
              <a:srgbClr val="1414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141496"/>
                </a:solidFill>
              </a:rPr>
              <a:t>Q-drop</a:t>
            </a:r>
          </a:p>
        </p:txBody>
      </p:sp>
    </p:spTree>
    <p:extLst>
      <p:ext uri="{BB962C8B-B14F-4D97-AF65-F5344CB8AC3E}">
        <p14:creationId xmlns:p14="http://schemas.microsoft.com/office/powerpoint/2010/main" val="773749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C5141-5AD9-3C45-9F9C-07851A43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 major contributions for higher field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8C40C9-3364-7044-941F-FD7686A4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F53EFE-2C9F-994E-9E06-E43DC9C6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26E3DC-E1DD-BB41-8BF8-62C1F3975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0FE457-7EEC-C842-AB5A-A1F49A79EFF7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990600"/>
            <a:ext cx="10287000" cy="5181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en-US" sz="2400" b="1" kern="0">
                <a:solidFill>
                  <a:srgbClr val="CC3300"/>
                </a:solidFill>
              </a:rPr>
              <a:t>In-Situ Baking</a:t>
            </a:r>
            <a:r>
              <a:rPr lang="en-US" altLang="en-US" sz="2400" b="0" kern="0"/>
              <a:t> </a:t>
            </a:r>
            <a:r>
              <a:rPr lang="en-US" altLang="en-US" sz="2400" b="0" kern="0">
                <a:solidFill>
                  <a:srgbClr val="CC3300"/>
                </a:solidFill>
              </a:rPr>
              <a:t>(120-140 °C) </a:t>
            </a:r>
            <a:r>
              <a:rPr lang="en-US" altLang="en-US" sz="2400" b="0" kern="0"/>
              <a:t>from CEA-Saclay (</a:t>
            </a:r>
            <a:r>
              <a:rPr lang="en-US" altLang="en-US" sz="2400" b="1" kern="0"/>
              <a:t>Bernard Visentin</a:t>
            </a:r>
            <a:r>
              <a:rPr lang="en-US" altLang="en-US" sz="2400" b="0" kern="0"/>
              <a:t>)</a:t>
            </a:r>
          </a:p>
          <a:p>
            <a:pPr marL="357188" lvl="1" indent="-177800" eaLnBrk="1" hangingPunct="1">
              <a:spcBef>
                <a:spcPct val="30000"/>
              </a:spcBef>
              <a:buFontTx/>
              <a:buNone/>
            </a:pPr>
            <a:r>
              <a:rPr lang="en-US" altLang="en-US" sz="2200" b="1" kern="0"/>
              <a:t>Cures Q-drop at High Field</a:t>
            </a:r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en-US" sz="2000" b="0" kern="0"/>
              <a:t>Formation of a uniform Nb</a:t>
            </a:r>
            <a:r>
              <a:rPr lang="en-US" altLang="en-US" sz="2000" b="0" kern="0" baseline="-25000"/>
              <a:t>2</a:t>
            </a:r>
            <a:r>
              <a:rPr lang="en-US" altLang="en-US" sz="2000" b="0" kern="0"/>
              <a:t>O</a:t>
            </a:r>
            <a:r>
              <a:rPr lang="en-US" altLang="en-US" sz="2000" b="0" kern="0" baseline="-25000"/>
              <a:t>5</a:t>
            </a:r>
            <a:r>
              <a:rPr lang="en-US" altLang="en-US" sz="2000" b="0" kern="0"/>
              <a:t>, dielectric, layer on the surface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en-US" sz="2000" b="0" kern="0"/>
              <a:t>Reduction of the normal conducting dissipation from NbO and NbO</a:t>
            </a:r>
            <a:r>
              <a:rPr lang="en-US" altLang="en-US" sz="2000" b="0" kern="0" baseline="-25000"/>
              <a:t>2</a:t>
            </a:r>
            <a:endParaRPr lang="en-US" altLang="en-US" sz="2000" b="0" kern="0"/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en-US" sz="2000" b="0" kern="0"/>
              <a:t>Diffusion of the high oxygen concentration in the superconducting layer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en-US" sz="2000" b="0" kern="0"/>
              <a:t>Better BCS performances, i.e. lower surface resistance</a:t>
            </a:r>
          </a:p>
          <a:p>
            <a:pPr eaLnBrk="1" hangingPunct="1">
              <a:spcBef>
                <a:spcPct val="30000"/>
              </a:spcBef>
            </a:pPr>
            <a:endParaRPr lang="en-US" altLang="en-US" sz="1400" b="0" kern="0"/>
          </a:p>
          <a:p>
            <a:pPr eaLnBrk="1" hangingPunct="1">
              <a:spcBef>
                <a:spcPct val="30000"/>
              </a:spcBef>
            </a:pPr>
            <a:r>
              <a:rPr lang="en-US" altLang="en-US" sz="2400" b="1" kern="0">
                <a:solidFill>
                  <a:srgbClr val="CC3300"/>
                </a:solidFill>
              </a:rPr>
              <a:t>Electro-polishing</a:t>
            </a:r>
            <a:r>
              <a:rPr lang="en-US" altLang="en-US" sz="2400" b="0" kern="0">
                <a:solidFill>
                  <a:srgbClr val="CC3300"/>
                </a:solidFill>
              </a:rPr>
              <a:t> (EP)</a:t>
            </a:r>
            <a:r>
              <a:rPr lang="en-US" altLang="en-US" sz="2400" b="0" kern="0"/>
              <a:t> from KEK (</a:t>
            </a:r>
            <a:r>
              <a:rPr lang="en-US" altLang="en-US" sz="2400" b="1" kern="0"/>
              <a:t>Kenji Saito</a:t>
            </a:r>
            <a:r>
              <a:rPr lang="en-US" altLang="en-US" sz="2400" b="0" kern="0"/>
              <a:t>)</a:t>
            </a:r>
          </a:p>
          <a:p>
            <a:pPr marL="357188" lvl="1" indent="-177800" eaLnBrk="1" hangingPunct="1">
              <a:spcBef>
                <a:spcPct val="30000"/>
              </a:spcBef>
              <a:buFontTx/>
              <a:buNone/>
            </a:pPr>
            <a:r>
              <a:rPr lang="en-US" altLang="en-US" sz="2200" b="1" kern="0"/>
              <a:t>Improves field emission and maximum field</a:t>
            </a:r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en-US" sz="2000" b="0" kern="0"/>
              <a:t>Much smoother surface, less local field enhancement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en-US" sz="2000" b="0" kern="0"/>
              <a:t>Better cleaning with high pressure water rinsing 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en-US" sz="2000" b="0" kern="0"/>
              <a:t>Q-drop cure by in-situ baking more efffective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en-US" sz="2000" b="0" kern="0"/>
              <a:t>High temperature (1250 °C) heat treatment avoidable</a:t>
            </a:r>
          </a:p>
          <a:p>
            <a:pPr eaLnBrk="1" hangingPunct="1">
              <a:spcBef>
                <a:spcPct val="30000"/>
              </a:spcBef>
            </a:pPr>
            <a:endParaRPr lang="en-US" altLang="en-US" sz="1600" b="0" kern="0" dirty="0"/>
          </a:p>
        </p:txBody>
      </p:sp>
    </p:spTree>
    <p:extLst>
      <p:ext uri="{BB962C8B-B14F-4D97-AF65-F5344CB8AC3E}">
        <p14:creationId xmlns:p14="http://schemas.microsoft.com/office/powerpoint/2010/main" val="2705826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0B14C-312B-BF4F-BEB3-D50D827E8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Results on AC70 – 1  (2004)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899377-E0F0-9D42-93B6-C278008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A434FB-D32D-8B4B-A8E8-307B1722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AD441-DBC3-594B-8AE2-A567569E5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DF65A8D9-9F8B-9940-B04B-553769026444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1524001"/>
            <a:ext cx="8461375" cy="4741863"/>
            <a:chOff x="249" y="845"/>
            <a:chExt cx="5330" cy="2987"/>
          </a:xfrm>
        </p:grpSpPr>
        <p:pic>
          <p:nvPicPr>
            <p:cNvPr id="8" name="Picture 4" descr="Pagine da friday_07112003_distribution_7">
              <a:extLst>
                <a:ext uri="{FF2B5EF4-FFF2-40B4-BE49-F238E27FC236}">
                  <a16:creationId xmlns:a16="http://schemas.microsoft.com/office/drawing/2014/main" id="{28638CA5-1654-1742-AF5B-C80810BEB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 t="17276" r="10187" b="13177"/>
            <a:stretch>
              <a:fillRect/>
            </a:stretch>
          </p:blipFill>
          <p:spPr bwMode="auto">
            <a:xfrm>
              <a:off x="249" y="845"/>
              <a:ext cx="5330" cy="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C4CCB82C-003A-A147-B4D1-102EF1E9CD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7" y="2391"/>
              <a:ext cx="1767" cy="399"/>
              <a:chOff x="2752" y="2634"/>
              <a:chExt cx="1767" cy="399"/>
            </a:xfrm>
          </p:grpSpPr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12520C9C-B659-7F45-9C40-D82C63C9E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9" y="2634"/>
                <a:ext cx="1562" cy="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</a:pPr>
                <a:r>
                  <a:rPr lang="de-DE" altLang="it-IT" sz="1800" b="0">
                    <a:solidFill>
                      <a:srgbClr val="FF0000"/>
                    </a:solidFill>
                    <a:latin typeface="Comic Sans MS" pitchFamily="66" charset="0"/>
                  </a:rPr>
                  <a:t>TESLA 800 specs: </a:t>
                </a:r>
              </a:p>
              <a:p>
                <a:pPr algn="ctr" eaLnBrk="1" hangingPunct="1">
                  <a:lnSpc>
                    <a:spcPct val="70000"/>
                  </a:lnSpc>
                  <a:spcBef>
                    <a:spcPct val="0"/>
                  </a:spcBef>
                  <a:buClrTx/>
                  <a:buSzTx/>
                </a:pPr>
                <a:r>
                  <a:rPr lang="de-DE" altLang="it-IT" sz="1200" b="0">
                    <a:solidFill>
                      <a:schemeClr val="tx1"/>
                    </a:solidFill>
                    <a:latin typeface="Comic Sans MS" pitchFamily="66" charset="0"/>
                  </a:rPr>
                  <a:t>35 MV/m @ Q</a:t>
                </a:r>
                <a:r>
                  <a:rPr lang="de-DE" altLang="it-IT" sz="1200" b="0" baseline="-25000">
                    <a:solidFill>
                      <a:schemeClr val="tx1"/>
                    </a:solidFill>
                    <a:latin typeface="Comic Sans MS" pitchFamily="66" charset="0"/>
                  </a:rPr>
                  <a:t>0</a:t>
                </a:r>
                <a:r>
                  <a:rPr lang="de-DE" altLang="it-IT" sz="1200" b="0">
                    <a:solidFill>
                      <a:schemeClr val="tx1"/>
                    </a:solidFill>
                    <a:latin typeface="Comic Sans MS" pitchFamily="66" charset="0"/>
                  </a:rPr>
                  <a:t> = </a:t>
                </a:r>
                <a:r>
                  <a:rPr lang="en-GB" altLang="it-IT" sz="1200" b="0">
                    <a:solidFill>
                      <a:schemeClr val="tx1"/>
                    </a:solidFill>
                    <a:latin typeface="Comic Sans MS" pitchFamily="66" charset="0"/>
                    <a:cs typeface="Times New Roman" pitchFamily="18" charset="0"/>
                  </a:rPr>
                  <a:t>5 </a:t>
                </a:r>
                <a:r>
                  <a:rPr lang="en-GB" altLang="it-IT" sz="1200" b="0">
                    <a:solidFill>
                      <a:schemeClr val="tx1"/>
                    </a:solidFill>
                    <a:latin typeface="Comic Sans MS" pitchFamily="66" charset="0"/>
                    <a:cs typeface="Times New Roman" pitchFamily="18" charset="0"/>
                    <a:sym typeface="Symbol" pitchFamily="18" charset="2"/>
                  </a:rPr>
                  <a:t></a:t>
                </a:r>
                <a:r>
                  <a:rPr lang="en-GB" altLang="it-IT" sz="1200" b="0">
                    <a:solidFill>
                      <a:schemeClr val="tx1"/>
                    </a:solidFill>
                    <a:latin typeface="Comic Sans MS" pitchFamily="66" charset="0"/>
                    <a:cs typeface="Times New Roman" pitchFamily="18" charset="0"/>
                  </a:rPr>
                  <a:t> 10</a:t>
                </a:r>
                <a:r>
                  <a:rPr lang="en-GB" altLang="it-IT" sz="1200" b="0" baseline="30000">
                    <a:solidFill>
                      <a:schemeClr val="tx1"/>
                    </a:solidFill>
                    <a:latin typeface="Comic Sans MS" pitchFamily="66" charset="0"/>
                    <a:cs typeface="Times New Roman" pitchFamily="18" charset="0"/>
                  </a:rPr>
                  <a:t>9</a:t>
                </a:r>
                <a:r>
                  <a:rPr lang="en-US" altLang="it-IT" sz="2400" b="0">
                    <a:solidFill>
                      <a:schemeClr val="tx1"/>
                    </a:solidFill>
                    <a:latin typeface="Arial" charset="0"/>
                  </a:rPr>
                  <a:t> </a:t>
                </a:r>
              </a:p>
            </p:txBody>
          </p:sp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287D1563-E6AB-A444-B7C7-2D060911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9" y="2669"/>
                <a:ext cx="150" cy="148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endParaRPr lang="it-IT" altLang="it-I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767B9BF1-ADEB-394C-843C-BC9263977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2" y="2721"/>
                <a:ext cx="80" cy="7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endParaRPr lang="it-IT" altLang="it-I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 Box 9">
            <a:extLst>
              <a:ext uri="{FF2B5EF4-FFF2-40B4-BE49-F238E27FC236}">
                <a16:creationId xmlns:a16="http://schemas.microsoft.com/office/drawing/2014/main" id="{7D38EE66-9F00-9D45-A2BE-91B542545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21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tabLst>
                <a:tab pos="3586163" algn="l"/>
                <a:tab pos="6188075" algn="l"/>
              </a:tabLst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tabLst>
                <a:tab pos="3586163" algn="l"/>
                <a:tab pos="6188075" algn="l"/>
              </a:tabLst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tabLst>
                <a:tab pos="3586163" algn="l"/>
                <a:tab pos="6188075" algn="l"/>
              </a:tabLst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86163" algn="l"/>
                <a:tab pos="6188075" algn="l"/>
              </a:tabLst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2400">
                <a:solidFill>
                  <a:srgbClr val="CC3300"/>
                </a:solidFill>
              </a:rPr>
              <a:t>EP at the new DESY plan</a:t>
            </a:r>
            <a:r>
              <a:rPr lang="en-US" altLang="it-IT" sz="2400">
                <a:solidFill>
                  <a:schemeClr val="tx1"/>
                </a:solidFill>
              </a:rPr>
              <a:t>	</a:t>
            </a:r>
            <a:r>
              <a:rPr lang="en-US" altLang="it-IT" sz="2400">
                <a:solidFill>
                  <a:srgbClr val="000066"/>
                </a:solidFill>
              </a:rPr>
              <a:t>800°C annealing	</a:t>
            </a:r>
            <a:r>
              <a:rPr lang="en-US" altLang="it-IT" sz="2400">
                <a:solidFill>
                  <a:srgbClr val="CC3300"/>
                </a:solidFill>
              </a:rPr>
              <a:t>120°C Backing</a:t>
            </a:r>
          </a:p>
        </p:txBody>
      </p:sp>
    </p:spTree>
    <p:extLst>
      <p:ext uri="{BB962C8B-B14F-4D97-AF65-F5344CB8AC3E}">
        <p14:creationId xmlns:p14="http://schemas.microsoft.com/office/powerpoint/2010/main" val="6935451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41375-F838-C748-AC42-0627ABDB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In-situ Baking effect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8B3C29-9EFA-634E-8DF4-21FB6A44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A2F7B5-0C71-9540-92AC-008E8192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831856-20A1-494C-A61C-3453FA7B7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7637229-34F6-2242-85EF-20501CAADCC4}"/>
              </a:ext>
            </a:extLst>
          </p:cNvPr>
          <p:cNvGrpSpPr>
            <a:grpSpLocks/>
          </p:cNvGrpSpPr>
          <p:nvPr/>
        </p:nvGrpSpPr>
        <p:grpSpPr bwMode="auto">
          <a:xfrm>
            <a:off x="1774826" y="1012825"/>
            <a:ext cx="8575675" cy="5151438"/>
            <a:chOff x="158" y="709"/>
            <a:chExt cx="5402" cy="3245"/>
          </a:xfrm>
        </p:grpSpPr>
        <p:graphicFrame>
          <p:nvGraphicFramePr>
            <p:cNvPr id="7" name="Object 4">
              <a:extLst>
                <a:ext uri="{FF2B5EF4-FFF2-40B4-BE49-F238E27FC236}">
                  <a16:creationId xmlns:a16="http://schemas.microsoft.com/office/drawing/2014/main" id="{CDFB2801-D9D7-1E43-9A62-F4A9964D5D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" y="709"/>
            <a:ext cx="5278" cy="3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Tabelle" r:id="rId2" imgW="11480800" imgH="6019800" progId="Excel.Sheet.8">
                    <p:embed/>
                  </p:oleObj>
                </mc:Choice>
                <mc:Fallback>
                  <p:oleObj name="Tabelle" r:id="rId2" imgW="11480800" imgH="6019800" progId="Excel.Sheet.8">
                    <p:embed/>
                    <p:pic>
                      <p:nvPicPr>
                        <p:cNvPr id="8" name="Object 4">
                          <a:extLst>
                            <a:ext uri="{FF2B5EF4-FFF2-40B4-BE49-F238E27FC236}">
                              <a16:creationId xmlns:a16="http://schemas.microsoft.com/office/drawing/2014/main" id="{1AFBC95F-D668-9947-BCC2-AAE9B0F92C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709"/>
                          <a:ext cx="5278" cy="3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2BCBF63-31D8-334F-ACF5-E21445678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1830"/>
              <a:ext cx="211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</a:pPr>
              <a:r>
                <a:rPr lang="en-US" altLang="it-IT" sz="1800">
                  <a:solidFill>
                    <a:srgbClr val="141496"/>
                  </a:solidFill>
                  <a:latin typeface="Comic Sans MS" panose="030F0902030302020204" pitchFamily="66" charset="0"/>
                </a:rPr>
                <a:t>Strong degradation of the quality factor - No field emission!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BCB12504-6FFC-8847-987A-89811D87BB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8" y="2009"/>
              <a:ext cx="9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33011A2F-E9C5-1040-B4E9-8C0298674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6" y="2681"/>
              <a:ext cx="136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</a:pPr>
              <a:r>
                <a:rPr lang="en-US" altLang="it-IT" sz="1800">
                  <a:solidFill>
                    <a:srgbClr val="141496"/>
                  </a:solidFill>
                  <a:latin typeface="Comic Sans MS" panose="030F0902030302020204" pitchFamily="66" charset="0"/>
                </a:rPr>
                <a:t>Power limit of the amplifier</a:t>
              </a: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5A45B852-12FF-D84E-BD38-5B9D51D4D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636"/>
              <a:ext cx="704" cy="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AE977296-800B-3B4F-B32D-C346A6670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978"/>
              <a:ext cx="136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</a:pPr>
              <a:r>
                <a:rPr lang="en-US" altLang="it-IT" sz="1800">
                  <a:solidFill>
                    <a:srgbClr val="141496"/>
                  </a:solidFill>
                  <a:latin typeface="Comic Sans MS" panose="030F0902030302020204" pitchFamily="66" charset="0"/>
                </a:rPr>
                <a:t>Thermal breakdown</a:t>
              </a: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665E2C31-1257-C64E-907B-E45784449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0" y="1471"/>
              <a:ext cx="165" cy="58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77689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88B34-8FC8-FB47-8640-AFDE2307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Electro-Polishing</a:t>
            </a:r>
            <a:r>
              <a:rPr lang="it-IT" altLang="it-IT" dirty="0"/>
              <a:t> </a:t>
            </a:r>
            <a:r>
              <a:rPr lang="en-US" altLang="it-IT" dirty="0"/>
              <a:t>for</a:t>
            </a:r>
            <a:r>
              <a:rPr lang="it-IT" altLang="it-IT" dirty="0"/>
              <a:t> 35 MV/m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9ECC58-751C-FC41-8569-25E60C2B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74845-17FA-DE4A-A082-E94BBCA1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EB4DE9-1C67-8349-8251-3467BD915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DEA6917-7DBA-BC42-924C-04195669D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794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endParaRPr lang="it-IT" altLang="it-IT" sz="160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B591AEA-851C-2848-B796-013297E4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1" y="887413"/>
            <a:ext cx="5748561" cy="5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base" hangingPunct="1">
              <a:lnSpc>
                <a:spcPct val="150000"/>
              </a:lnSpc>
            </a:pPr>
            <a:r>
              <a:rPr lang="en-US" altLang="it-IT" sz="2000">
                <a:solidFill>
                  <a:srgbClr val="000099"/>
                </a:solidFill>
                <a:latin typeface="+mj-lt"/>
              </a:rPr>
              <a:t>Coordinated R&amp;D effort: </a:t>
            </a:r>
            <a:r>
              <a:rPr lang="en-US" altLang="it-IT" sz="2000">
                <a:solidFill>
                  <a:srgbClr val="CC3300"/>
                </a:solidFill>
                <a:latin typeface="+mj-lt"/>
              </a:rPr>
              <a:t>DESY, KEK, CERN and Saclay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1CC29D12-118E-9F4B-A757-58929EF115BC}"/>
              </a:ext>
            </a:extLst>
          </p:cNvPr>
          <p:cNvGrpSpPr>
            <a:grpSpLocks/>
          </p:cNvGrpSpPr>
          <p:nvPr/>
        </p:nvGrpSpPr>
        <p:grpSpPr bwMode="auto">
          <a:xfrm>
            <a:off x="2044701" y="1617664"/>
            <a:ext cx="7377113" cy="4537075"/>
            <a:chOff x="328" y="1074"/>
            <a:chExt cx="4647" cy="2858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C7A2C386-1F35-ED46-9B36-090036D42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1074"/>
              <a:ext cx="3891" cy="2858"/>
              <a:chOff x="884" y="935"/>
              <a:chExt cx="3758" cy="2760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D62E0790-4784-0C4E-B75E-ACBFADA8A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" y="2432"/>
                <a:ext cx="1671" cy="1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515C98EF-2F5A-384E-890C-B76BAC5459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2432"/>
                <a:ext cx="1664" cy="1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805F1FEF-5FB4-BC4F-9821-384EC7213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935"/>
                <a:ext cx="1665" cy="1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5DF96B31-57C6-9D40-83EC-673D833CD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" y="1426"/>
              <a:ext cx="17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</a:pPr>
              <a:r>
                <a:rPr lang="en-US" altLang="it-IT" sz="1800">
                  <a:solidFill>
                    <a:srgbClr val="141496"/>
                  </a:solidFill>
                  <a:latin typeface="+mj-lt"/>
                </a:rPr>
                <a:t>Nb sheet as delivered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BEA593CF-54A1-C042-A3F3-9A6D25861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" y="2415"/>
              <a:ext cx="17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</a:pPr>
              <a:r>
                <a:rPr lang="de-DE" altLang="it-IT" sz="1800">
                  <a:solidFill>
                    <a:srgbClr val="141496"/>
                  </a:solidFill>
                  <a:latin typeface="+mj-lt"/>
                </a:rPr>
                <a:t>After 120 µm of BCP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25020C9E-20B1-0C45-948D-6CC873101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" y="2405"/>
              <a:ext cx="17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</a:pPr>
              <a:r>
                <a:rPr lang="de-DE" altLang="it-IT" sz="1800">
                  <a:solidFill>
                    <a:srgbClr val="141496"/>
                  </a:solidFill>
                  <a:latin typeface="+mj-lt"/>
                </a:rPr>
                <a:t>After120 µm of EP</a:t>
              </a:r>
              <a:endParaRPr lang="de-DE" altLang="it-IT" sz="2000">
                <a:solidFill>
                  <a:srgbClr val="141496"/>
                </a:solidFill>
                <a:latin typeface="+mj-lt"/>
              </a:endParaRPr>
            </a:p>
          </p:txBody>
        </p:sp>
      </p:grpSp>
      <p:sp>
        <p:nvSpPr>
          <p:cNvPr id="16" name="Rectangle 13">
            <a:extLst>
              <a:ext uri="{FF2B5EF4-FFF2-40B4-BE49-F238E27FC236}">
                <a16:creationId xmlns:a16="http://schemas.microsoft.com/office/drawing/2014/main" id="{304D4D33-F801-6E48-87B3-70E6917BE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2117725"/>
            <a:ext cx="252095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lang="en-US" altLang="it-IT" sz="1800">
                <a:latin typeface="+mj-lt"/>
              </a:rPr>
              <a:t>Main difference between BCP and EP: </a:t>
            </a:r>
            <a:r>
              <a:rPr lang="en-US" altLang="it-IT" sz="1800">
                <a:solidFill>
                  <a:srgbClr val="CC3300"/>
                </a:solidFill>
                <a:latin typeface="+mj-lt"/>
              </a:rPr>
              <a:t>smoothening of grain boundaries</a:t>
            </a:r>
            <a:r>
              <a:rPr lang="en-US" altLang="it-IT" sz="1800">
                <a:latin typeface="+mj-lt"/>
              </a:rPr>
              <a:t>.</a:t>
            </a:r>
            <a:r>
              <a:rPr lang="en-US" altLang="it-IT" sz="20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0642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C8E2C-E664-4641-A72A-BC06ABD6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EP &amp; </a:t>
            </a:r>
            <a:r>
              <a:rPr lang="it-IT" altLang="it-IT" dirty="0" err="1"/>
              <a:t>Baking</a:t>
            </a:r>
            <a:r>
              <a:rPr lang="it-IT" altLang="it-IT" dirty="0"/>
              <a:t> </a:t>
            </a:r>
            <a:r>
              <a:rPr lang="en-US" altLang="it-IT" dirty="0"/>
              <a:t>for</a:t>
            </a:r>
            <a:r>
              <a:rPr lang="it-IT" altLang="it-IT" dirty="0"/>
              <a:t> 35 MV/m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47E945-9F4D-DB42-A05B-16C7624D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02FF70-7F02-7A4F-995A-21DAD726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CD8845-D358-DA40-8AF4-1158FE89E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01C55CA-F787-E748-86FA-B49E6A170A5C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4198800"/>
            <a:ext cx="8497888" cy="2036764"/>
            <a:chOff x="204" y="2886"/>
            <a:chExt cx="5353" cy="1283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AAA87E09-555D-C444-8496-BB427BF16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886"/>
              <a:ext cx="2586" cy="1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0975" indent="-180975" fontAlgn="base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628650" indent="-182563" fontAlgn="base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fontAlgn="base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fontAlgn="base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fontAlgn="base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r>
                <a:rPr lang="en-US" altLang="it-IT">
                  <a:solidFill>
                    <a:schemeClr val="accent2"/>
                  </a:solidFill>
                  <a:latin typeface="+mj-lt"/>
                </a:rPr>
                <a:t>Electro</a:t>
              </a:r>
              <a:r>
                <a:rPr lang="de-DE" altLang="it-IT">
                  <a:solidFill>
                    <a:schemeClr val="accent2"/>
                  </a:solidFill>
                  <a:latin typeface="+mj-lt"/>
                </a:rPr>
                <a:t>-</a:t>
              </a:r>
              <a:r>
                <a:rPr lang="en-US" altLang="it-IT">
                  <a:solidFill>
                    <a:schemeClr val="accent2"/>
                  </a:solidFill>
                  <a:latin typeface="+mj-lt"/>
                </a:rPr>
                <a:t>Polishing (EP)</a:t>
              </a:r>
              <a:r>
                <a:rPr lang="en-US" altLang="it-IT" sz="1800">
                  <a:solidFill>
                    <a:srgbClr val="000099"/>
                  </a:solidFill>
                  <a:latin typeface="+mj-lt"/>
                </a:rPr>
                <a:t> </a:t>
              </a:r>
            </a:p>
            <a:p>
              <a:r>
                <a:rPr lang="en-US" altLang="it-IT" sz="1800">
                  <a:latin typeface="+mj-lt"/>
                </a:rPr>
                <a:t>            </a:t>
              </a:r>
              <a:r>
                <a:rPr lang="en-US" altLang="it-IT" sz="1400">
                  <a:latin typeface="+mj-lt"/>
                </a:rPr>
                <a:t>instead of</a:t>
              </a:r>
              <a:r>
                <a:rPr lang="en-US" altLang="it-IT" sz="1800">
                  <a:latin typeface="+mj-lt"/>
                </a:rPr>
                <a:t> </a:t>
              </a:r>
            </a:p>
            <a:p>
              <a:r>
                <a:rPr lang="en-US" altLang="it-IT" sz="1600">
                  <a:solidFill>
                    <a:srgbClr val="FF0000"/>
                  </a:solidFill>
                  <a:latin typeface="+mj-lt"/>
                </a:rPr>
                <a:t>Buffered Chemical Polishing (BCP)</a:t>
              </a:r>
            </a:p>
            <a:p>
              <a:pPr>
                <a:lnSpc>
                  <a:spcPct val="130000"/>
                </a:lnSpc>
                <a:buFontTx/>
                <a:buChar char="•"/>
              </a:pPr>
              <a:r>
                <a:rPr lang="it-IT" altLang="it-IT" sz="1800">
                  <a:latin typeface="+mj-lt"/>
                </a:rPr>
                <a:t>less local field enhancement</a:t>
              </a:r>
            </a:p>
            <a:p>
              <a:pPr>
                <a:lnSpc>
                  <a:spcPct val="130000"/>
                </a:lnSpc>
                <a:buFontTx/>
                <a:buChar char="•"/>
              </a:pPr>
              <a:r>
                <a:rPr lang="it-IT" altLang="it-IT" sz="1800">
                  <a:latin typeface="+mj-lt"/>
                </a:rPr>
                <a:t>High Pressure Rinsing</a:t>
              </a:r>
              <a:r>
                <a:rPr lang="it-IT" altLang="it-IT" sz="1800">
                  <a:solidFill>
                    <a:srgbClr val="000099"/>
                  </a:solidFill>
                  <a:latin typeface="+mj-lt"/>
                </a:rPr>
                <a:t> more effective </a:t>
              </a:r>
            </a:p>
            <a:p>
              <a:pPr>
                <a:lnSpc>
                  <a:spcPct val="130000"/>
                </a:lnSpc>
                <a:buFontTx/>
                <a:buChar char="•"/>
              </a:pPr>
              <a:r>
                <a:rPr lang="it-IT" altLang="it-IT" sz="1800">
                  <a:solidFill>
                    <a:schemeClr val="accent2"/>
                  </a:solidFill>
                  <a:latin typeface="+mj-lt"/>
                </a:rPr>
                <a:t>Field Emission onset at higher field</a:t>
              </a:r>
              <a:r>
                <a:rPr lang="it-IT" altLang="it-IT" sz="1800">
                  <a:solidFill>
                    <a:srgbClr val="000099"/>
                  </a:solidFill>
                  <a:latin typeface="+mj-lt"/>
                </a:rPr>
                <a:t> </a:t>
              </a:r>
              <a:endParaRPr lang="de-DE" altLang="it-IT" sz="900">
                <a:solidFill>
                  <a:srgbClr val="000099"/>
                </a:solidFill>
                <a:latin typeface="+mj-lt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D8ED9FE-1A5E-D44C-8714-7BBF002E5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2886"/>
              <a:ext cx="2450" cy="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2400">
                  <a:solidFill>
                    <a:schemeClr val="accent2"/>
                  </a:solidFill>
                  <a:latin typeface="+mj-lt"/>
                </a:rPr>
                <a:t>In Situ Baking</a:t>
              </a:r>
              <a:r>
                <a:rPr lang="en-US" altLang="it-IT" sz="2400">
                  <a:latin typeface="+mj-lt"/>
                </a:rPr>
                <a:t> </a:t>
              </a:r>
            </a:p>
            <a:p>
              <a:pPr eaLnBrk="1" fontAlgn="base" hangingPunct="1"/>
              <a:endParaRPr lang="en-US" altLang="it-IT" sz="1600">
                <a:latin typeface="+mj-lt"/>
              </a:endParaRPr>
            </a:p>
            <a:p>
              <a:pPr eaLnBrk="1" fontAlgn="base" hangingPunct="1"/>
              <a:r>
                <a:rPr lang="en-US" altLang="it-IT" sz="2000">
                  <a:latin typeface="+mj-lt"/>
                </a:rPr>
                <a:t>@ </a:t>
              </a:r>
              <a:r>
                <a:rPr lang="en-US" altLang="it-IT" sz="1800">
                  <a:latin typeface="+mj-lt"/>
                </a:rPr>
                <a:t>120-140 ° C  for 24-48 hours</a:t>
              </a:r>
            </a:p>
            <a:p>
              <a:pPr eaLnBrk="1" fontAlgn="base" hangingPunct="1"/>
              <a:endParaRPr lang="en-US" altLang="it-IT">
                <a:latin typeface="+mj-lt"/>
              </a:endParaRPr>
            </a:p>
            <a:p>
              <a:pPr eaLnBrk="1" fontAlgn="base" hangingPunct="1">
                <a:buFontTx/>
                <a:buChar char="•"/>
              </a:pPr>
              <a:r>
                <a:rPr lang="en-US" altLang="it-IT" sz="1800">
                  <a:latin typeface="+mj-lt"/>
                </a:rPr>
                <a:t> to re-distribute oxygen at the surface</a:t>
              </a:r>
            </a:p>
            <a:p>
              <a:pPr eaLnBrk="1" fontAlgn="base" hangingPunct="1"/>
              <a:endParaRPr lang="en-US" altLang="it-IT">
                <a:latin typeface="+mj-lt"/>
              </a:endParaRPr>
            </a:p>
            <a:p>
              <a:pPr eaLnBrk="1" fontAlgn="base" hangingPunct="1">
                <a:buFontTx/>
                <a:buChar char="•"/>
              </a:pPr>
              <a:r>
                <a:rPr lang="en-US" altLang="it-IT" sz="1800">
                  <a:latin typeface="+mj-lt"/>
                </a:rPr>
                <a:t> </a:t>
              </a:r>
              <a:r>
                <a:rPr lang="en-US" altLang="it-IT" sz="1800">
                  <a:solidFill>
                    <a:schemeClr val="accent2"/>
                  </a:solidFill>
                  <a:latin typeface="+mj-lt"/>
                </a:rPr>
                <a:t>cures Q drop at high field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266F682D-C8E1-E340-A5AC-F64C8E6FE201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958709"/>
            <a:ext cx="8647113" cy="2960688"/>
            <a:chOff x="204" y="935"/>
            <a:chExt cx="5447" cy="1865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8AC5306B-58C7-F04C-9C74-9D7F1CCE2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" t="13409" r="2898"/>
            <a:stretch>
              <a:fillRect/>
            </a:stretch>
          </p:blipFill>
          <p:spPr bwMode="auto">
            <a:xfrm>
              <a:off x="2472" y="935"/>
              <a:ext cx="3039" cy="1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FB4DFC4D-31B2-3242-8E88-50806BA09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071"/>
              <a:ext cx="2404" cy="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fontAlgn="base"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fontAlgn="base"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fontAlgn="base"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fontAlgn="base"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fontAlgn="base"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43350" algn="l"/>
                  <a:tab pos="6188075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 hangingPunct="1"/>
              <a:r>
                <a:rPr lang="en-US" altLang="it-IT" dirty="0">
                  <a:solidFill>
                    <a:srgbClr val="000099"/>
                  </a:solidFill>
                  <a:latin typeface="+mj-lt"/>
                </a:rPr>
                <a:t>EP at the DESY plant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sz="2000" dirty="0">
                  <a:solidFill>
                    <a:srgbClr val="000099"/>
                  </a:solidFill>
                  <a:latin typeface="+mj-lt"/>
                </a:rPr>
                <a:t> Low Field Emission </a:t>
              </a:r>
            </a:p>
            <a:p>
              <a:pPr eaLnBrk="1" hangingPunct="1">
                <a:buFontTx/>
                <a:buChar char="•"/>
              </a:pPr>
              <a:endParaRPr lang="en-US" altLang="it-IT" sz="900" dirty="0">
                <a:solidFill>
                  <a:srgbClr val="000099"/>
                </a:solidFill>
                <a:latin typeface="+mj-lt"/>
              </a:endParaRPr>
            </a:p>
            <a:p>
              <a:pPr eaLnBrk="1" hangingPunct="1"/>
              <a:r>
                <a:rPr lang="en-US" altLang="it-IT" sz="2000" dirty="0">
                  <a:latin typeface="+mj-lt"/>
                </a:rPr>
                <a:t>800°C annealing</a:t>
              </a:r>
            </a:p>
            <a:p>
              <a:pPr eaLnBrk="1" hangingPunct="1"/>
              <a:endParaRPr lang="en-US" altLang="it-IT" sz="900" dirty="0">
                <a:solidFill>
                  <a:srgbClr val="CC3300"/>
                </a:solidFill>
                <a:latin typeface="+mj-lt"/>
              </a:endParaRPr>
            </a:p>
            <a:p>
              <a:pPr eaLnBrk="1" hangingPunct="1"/>
              <a:r>
                <a:rPr lang="en-US" altLang="it-IT" dirty="0">
                  <a:solidFill>
                    <a:srgbClr val="CC3300"/>
                  </a:solidFill>
                  <a:latin typeface="+mj-lt"/>
                </a:rPr>
                <a:t>120°C, 24 h, Baking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dirty="0">
                  <a:solidFill>
                    <a:srgbClr val="CC3300"/>
                  </a:solidFill>
                  <a:latin typeface="+mj-lt"/>
                </a:rPr>
                <a:t> </a:t>
              </a:r>
              <a:r>
                <a:rPr lang="en-US" altLang="it-IT" sz="2000" dirty="0">
                  <a:solidFill>
                    <a:srgbClr val="CC3300"/>
                  </a:solidFill>
                  <a:latin typeface="+mj-lt"/>
                </a:rPr>
                <a:t>high field Q drop cured</a:t>
              </a:r>
            </a:p>
            <a:p>
              <a:pPr eaLnBrk="1" hangingPunct="1"/>
              <a:endParaRPr lang="en-US" altLang="it-IT" sz="900" dirty="0">
                <a:solidFill>
                  <a:srgbClr val="CC3300"/>
                </a:solidFill>
                <a:latin typeface="+mj-lt"/>
              </a:endParaRPr>
            </a:p>
            <a:p>
              <a:pPr eaLnBrk="1" hangingPunct="1"/>
              <a:r>
                <a:rPr lang="en-US" altLang="it-IT" sz="2000" dirty="0">
                  <a:solidFill>
                    <a:srgbClr val="000099"/>
                  </a:solidFill>
                  <a:latin typeface="+mj-lt"/>
                </a:rPr>
                <a:t>High Pressure Water Rinsing</a:t>
              </a: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BBAD835-2D27-E347-9D23-6826F1C97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1117"/>
              <a:ext cx="255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GB" altLang="it-IT" sz="1600">
                  <a:solidFill>
                    <a:schemeClr val="accent2"/>
                  </a:solidFill>
                  <a:latin typeface="+mj-lt"/>
                </a:rPr>
                <a:t>Vertical</a:t>
              </a:r>
              <a:r>
                <a:rPr lang="en-GB" altLang="it-IT" sz="1600">
                  <a:solidFill>
                    <a:srgbClr val="000099"/>
                  </a:solidFill>
                  <a:latin typeface="+mj-lt"/>
                </a:rPr>
                <a:t> </a:t>
              </a:r>
              <a:r>
                <a:rPr lang="en-GB" altLang="it-IT" sz="1600">
                  <a:latin typeface="+mj-lt"/>
                </a:rPr>
                <a:t>and</a:t>
              </a:r>
              <a:r>
                <a:rPr lang="en-GB" altLang="it-IT" sz="1600">
                  <a:solidFill>
                    <a:srgbClr val="CC3300"/>
                  </a:solidFill>
                  <a:latin typeface="+mj-lt"/>
                </a:rPr>
                <a:t> </a:t>
              </a:r>
              <a:r>
                <a:rPr lang="en-GB" altLang="it-IT" sz="1600">
                  <a:solidFill>
                    <a:srgbClr val="FF0000"/>
                  </a:solidFill>
                  <a:latin typeface="+mj-lt"/>
                </a:rPr>
                <a:t>System Test in 1/8th Cryomodule</a:t>
              </a:r>
              <a:endParaRPr lang="en-US" altLang="it-IT" sz="160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3" name="Text Box 11">
            <a:extLst>
              <a:ext uri="{FF2B5EF4-FFF2-40B4-BE49-F238E27FC236}">
                <a16:creationId xmlns:a16="http://schemas.microsoft.com/office/drawing/2014/main" id="{6C48729A-6CA0-694F-9416-BB9E78BD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175" y="2685910"/>
            <a:ext cx="2376488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 fontAlgn="base"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fontAlgn="base"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fontAlgn="base"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fontAlgn="base"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fontAlgn="base"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19675" algn="l"/>
                <a:tab pos="6188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it-IT" sz="1400">
                <a:solidFill>
                  <a:srgbClr val="000066"/>
                </a:solidFill>
                <a:latin typeface="+mj-lt"/>
              </a:rPr>
              <a:t>Few nW residual resistance</a:t>
            </a:r>
          </a:p>
          <a:p>
            <a:pPr eaLnBrk="1" hangingPunct="1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it-IT" sz="1400">
                <a:solidFill>
                  <a:srgbClr val="000066"/>
                </a:solidFill>
                <a:latin typeface="+mj-lt"/>
              </a:rPr>
              <a:t>Negligible Field Emission</a:t>
            </a:r>
            <a:endParaRPr lang="en-US" altLang="it-IT" sz="1400">
              <a:solidFill>
                <a:srgbClr val="CC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858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AA99A7-7921-154D-A0E3-91C4AA423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Cavity</a:t>
            </a:r>
            <a:r>
              <a:rPr lang="it-IT" altLang="it-IT" dirty="0"/>
              <a:t> </a:t>
            </a:r>
            <a:r>
              <a:rPr lang="it-IT" altLang="it-IT" dirty="0" err="1"/>
              <a:t>lumped</a:t>
            </a:r>
            <a:r>
              <a:rPr lang="it-IT" altLang="it-IT" dirty="0"/>
              <a:t> </a:t>
            </a:r>
            <a:r>
              <a:rPr lang="it-IT" altLang="it-IT" dirty="0" err="1"/>
              <a:t>circuit</a:t>
            </a:r>
            <a:r>
              <a:rPr lang="it-IT" altLang="it-IT" dirty="0"/>
              <a:t> model and R</a:t>
            </a:r>
            <a:r>
              <a:rPr lang="it-IT" altLang="it-IT" baseline="-25000" dirty="0"/>
              <a:t>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94E55E-11A8-BC4A-8FA1-B027C19D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FD5A4A-5AEA-4F4D-9DD6-126A64CE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3A5C5D-D2F6-9E4F-94D5-AF48621DD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16412512-05A5-2747-A53D-47F66EFF5655}"/>
              </a:ext>
            </a:extLst>
          </p:cNvPr>
          <p:cNvGrpSpPr>
            <a:grpSpLocks/>
          </p:cNvGrpSpPr>
          <p:nvPr/>
        </p:nvGrpSpPr>
        <p:grpSpPr bwMode="auto">
          <a:xfrm>
            <a:off x="1073468" y="1453019"/>
            <a:ext cx="3124200" cy="1358900"/>
            <a:chOff x="576" y="624"/>
            <a:chExt cx="1968" cy="856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6EDC734-DA57-B64B-A846-93661107A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21"/>
            <a:stretch>
              <a:fillRect/>
            </a:stretch>
          </p:blipFill>
          <p:spPr bwMode="auto">
            <a:xfrm>
              <a:off x="576" y="624"/>
              <a:ext cx="1680" cy="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7477E2D-48B0-6A47-8E64-37F872FA7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91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it-IT" altLang="it-IT" sz="2400" b="0" i="1">
                  <a:latin typeface="Times New Roman" pitchFamily="18" charset="0"/>
                </a:rPr>
                <a:t>L</a:t>
              </a:r>
              <a:endParaRPr lang="en-US" altLang="it-IT" sz="2400" b="0" i="1">
                <a:latin typeface="Times New Roman" pitchFamily="18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94E13247-23D2-3144-86B8-F7E018077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91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it-IT" altLang="it-IT" sz="2400" b="0" i="1">
                  <a:latin typeface="Times New Roman" pitchFamily="18" charset="0"/>
                </a:rPr>
                <a:t>R</a:t>
              </a:r>
              <a:endParaRPr lang="en-US" altLang="it-IT" sz="2400" b="0" i="1">
                <a:latin typeface="Times New Roman" pitchFamily="18" charset="0"/>
              </a:endParaRP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9FB9A812-3535-E643-9A10-8A4D155A3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91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it-IT" altLang="it-IT" sz="2400" b="0" i="1">
                  <a:latin typeface="Times New Roman" pitchFamily="18" charset="0"/>
                </a:rPr>
                <a:t>C</a:t>
              </a:r>
              <a:endParaRPr lang="en-US" altLang="it-IT" sz="2400" b="0" i="1">
                <a:latin typeface="Times New Roman" pitchFamily="18" charset="0"/>
              </a:endParaRPr>
            </a:p>
          </p:txBody>
        </p:sp>
      </p:grp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3E0CCF3B-0954-BA4B-B792-B44112FAC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46708"/>
              </p:ext>
            </p:extLst>
          </p:nvPr>
        </p:nvGraphicFramePr>
        <p:xfrm>
          <a:off x="4649312" y="1540879"/>
          <a:ext cx="3311455" cy="95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19040" progId="Equation.3">
                  <p:embed/>
                </p:oleObj>
              </mc:Choice>
              <mc:Fallback>
                <p:oleObj name="Equation" r:id="rId3" imgW="1447560" imgH="419040" progId="Equation.3">
                  <p:embed/>
                  <p:pic>
                    <p:nvPicPr>
                      <p:cNvPr id="6226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312" y="1540879"/>
                        <a:ext cx="3311455" cy="957845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>
            <a:extLst>
              <a:ext uri="{FF2B5EF4-FFF2-40B4-BE49-F238E27FC236}">
                <a16:creationId xmlns:a16="http://schemas.microsoft.com/office/drawing/2014/main" id="{C872AA66-601D-9E4F-A4F0-818B62AB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68" y="947876"/>
            <a:ext cx="922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cavity at the fundamental mode has an equivalent resonant lumped circuit</a:t>
            </a:r>
          </a:p>
        </p:txBody>
      </p: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E2DE849C-8684-1E43-8BC8-767B72F05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701341"/>
              </p:ext>
            </p:extLst>
          </p:nvPr>
        </p:nvGraphicFramePr>
        <p:xfrm>
          <a:off x="8613005" y="1439454"/>
          <a:ext cx="1259201" cy="470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09480" imgH="228600" progId="Equation.3">
                  <p:embed/>
                </p:oleObj>
              </mc:Choice>
              <mc:Fallback>
                <p:oleObj name="Equation" r:id="rId5" imgW="609480" imgH="228600" progId="Equation.3">
                  <p:embed/>
                  <p:pic>
                    <p:nvPicPr>
                      <p:cNvPr id="6226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3005" y="1439454"/>
                        <a:ext cx="1259201" cy="470765"/>
                      </a:xfrm>
                      <a:prstGeom prst="rect">
                        <a:avLst/>
                      </a:prstGeom>
                      <a:solidFill>
                        <a:srgbClr val="FFFFD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1">
            <a:extLst>
              <a:ext uri="{FF2B5EF4-FFF2-40B4-BE49-F238E27FC236}">
                <a16:creationId xmlns:a16="http://schemas.microsoft.com/office/drawing/2014/main" id="{95D7DC37-AE9A-6848-9BBD-AD6ED530A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06" y="3090208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31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800" b="0" i="1" dirty="0"/>
              <a:t>Q</a:t>
            </a:r>
            <a:r>
              <a:rPr lang="en-US" altLang="it-IT" sz="1800" b="0" dirty="0">
                <a:latin typeface="Comic Sans MS" pitchFamily="66" charset="0"/>
              </a:rPr>
              <a:t> </a:t>
            </a:r>
            <a:r>
              <a:rPr lang="en-US" altLang="it-IT" sz="2000" b="0" dirty="0">
                <a:latin typeface="Calibri" pitchFamily="34" charset="0"/>
              </a:rPr>
              <a:t>determines the </a:t>
            </a:r>
            <a:r>
              <a:rPr lang="en-US" altLang="it-IT" sz="2000" b="0" dirty="0">
                <a:solidFill>
                  <a:schemeClr val="accent2"/>
                </a:solidFill>
                <a:latin typeface="Calibri" pitchFamily="34" charset="0"/>
              </a:rPr>
              <a:t>frequency band</a:t>
            </a:r>
            <a:r>
              <a:rPr lang="en-US" altLang="it-IT" sz="1800" b="0" dirty="0">
                <a:latin typeface="Comic Sans MS" pitchFamily="66" charset="0"/>
              </a:rPr>
              <a:t> </a:t>
            </a:r>
            <a:r>
              <a:rPr lang="en-US" altLang="it-IT" sz="1800" b="0" i="1" dirty="0">
                <a:latin typeface="Symbol" pitchFamily="18" charset="2"/>
              </a:rPr>
              <a:t>D</a:t>
            </a:r>
            <a:r>
              <a:rPr lang="en-US" altLang="it-IT" sz="1800" b="0" i="1" dirty="0"/>
              <a:t>f</a:t>
            </a:r>
            <a:endParaRPr lang="en-US" altLang="it-IT" sz="1800" b="0" i="1" dirty="0">
              <a:solidFill>
                <a:schemeClr val="accent2"/>
              </a:solidFill>
            </a:endParaRPr>
          </a:p>
        </p:txBody>
      </p:sp>
      <p:graphicFrame>
        <p:nvGraphicFramePr>
          <p:cNvPr id="15" name="Object 12">
            <a:extLst>
              <a:ext uri="{FF2B5EF4-FFF2-40B4-BE49-F238E27FC236}">
                <a16:creationId xmlns:a16="http://schemas.microsoft.com/office/drawing/2014/main" id="{B423630F-5132-9646-95C1-96158E5A5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752050"/>
              </p:ext>
            </p:extLst>
          </p:nvPr>
        </p:nvGraphicFramePr>
        <p:xfrm>
          <a:off x="1657668" y="3903008"/>
          <a:ext cx="1314132" cy="103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3160" imgH="419040" progId="Equation.3">
                  <p:embed/>
                </p:oleObj>
              </mc:Choice>
              <mc:Fallback>
                <p:oleObj name="Equation" r:id="rId7" imgW="533160" imgH="419040" progId="Equation.3">
                  <p:embed/>
                  <p:pic>
                    <p:nvPicPr>
                      <p:cNvPr id="62260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668" y="3903008"/>
                        <a:ext cx="1314132" cy="1033280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3">
            <a:extLst>
              <a:ext uri="{FF2B5EF4-FFF2-40B4-BE49-F238E27FC236}">
                <a16:creationId xmlns:a16="http://schemas.microsoft.com/office/drawing/2014/main" id="{476AF382-1CA6-404C-A8E7-535E3B69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222603"/>
            <a:ext cx="2590800" cy="180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31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800" b="0" i="1" dirty="0">
                <a:solidFill>
                  <a:srgbClr val="002060"/>
                </a:solidFill>
              </a:rPr>
              <a:t>R</a:t>
            </a:r>
            <a:r>
              <a:rPr lang="en-US" altLang="it-IT" sz="1800" b="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2000" b="0" dirty="0">
                <a:solidFill>
                  <a:srgbClr val="002060"/>
                </a:solidFill>
                <a:latin typeface="Calibri" pitchFamily="34" charset="0"/>
              </a:rPr>
              <a:t>proportional to</a:t>
            </a:r>
            <a:r>
              <a:rPr lang="en-US" altLang="it-IT" sz="1800" b="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1800" b="0" i="1" dirty="0">
                <a:solidFill>
                  <a:srgbClr val="002060"/>
                </a:solidFill>
              </a:rPr>
              <a:t>Q </a:t>
            </a:r>
            <a:r>
              <a:rPr lang="en-US" altLang="it-IT" sz="2000" b="0" dirty="0">
                <a:solidFill>
                  <a:srgbClr val="002060"/>
                </a:solidFill>
                <a:latin typeface="Calibri" pitchFamily="34" charset="0"/>
              </a:rPr>
              <a:t>determine</a:t>
            </a:r>
            <a:r>
              <a:rPr lang="it-IT" altLang="it-IT" sz="2000" b="0" dirty="0" err="1">
                <a:solidFill>
                  <a:srgbClr val="002060"/>
                </a:solidFill>
                <a:latin typeface="Calibri" pitchFamily="34" charset="0"/>
              </a:rPr>
              <a:t>s</a:t>
            </a:r>
            <a:r>
              <a:rPr lang="en-US" altLang="it-IT" sz="1800" b="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1800" b="0" i="1" dirty="0" err="1">
                <a:solidFill>
                  <a:srgbClr val="002060"/>
                </a:solidFill>
              </a:rPr>
              <a:t>P</a:t>
            </a:r>
            <a:r>
              <a:rPr lang="en-US" altLang="it-IT" sz="1800" b="0" i="1" baseline="-25000" dirty="0" err="1">
                <a:solidFill>
                  <a:srgbClr val="002060"/>
                </a:solidFill>
              </a:rPr>
              <a:t>diss</a:t>
            </a:r>
            <a:endParaRPr lang="en-US" altLang="it-IT" sz="1800" b="0" i="1" baseline="-25000" dirty="0">
              <a:solidFill>
                <a:srgbClr val="002060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endParaRPr lang="en-US" altLang="it-IT" sz="1800" b="0" baseline="-25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1800" b="0" i="1" dirty="0">
                <a:solidFill>
                  <a:srgbClr val="002060"/>
                </a:solidFill>
              </a:rPr>
              <a:t>R</a:t>
            </a:r>
            <a:r>
              <a:rPr lang="en-US" altLang="it-IT" sz="1800" b="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2000" b="0" dirty="0">
                <a:solidFill>
                  <a:srgbClr val="002060"/>
                </a:solidFill>
                <a:latin typeface="Calibri" pitchFamily="34" charset="0"/>
              </a:rPr>
              <a:t>depends inversely on the cavity</a:t>
            </a:r>
            <a:r>
              <a:rPr lang="en-US" altLang="it-IT" sz="1800" b="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1800" b="0" i="1" dirty="0">
                <a:solidFill>
                  <a:srgbClr val="002060"/>
                </a:solidFill>
              </a:rPr>
              <a:t>R</a:t>
            </a:r>
            <a:r>
              <a:rPr lang="en-US" altLang="it-IT" sz="1800" b="0" i="1" baseline="-25000" dirty="0">
                <a:solidFill>
                  <a:srgbClr val="002060"/>
                </a:solidFill>
              </a:rPr>
              <a:t>s</a:t>
            </a:r>
            <a:r>
              <a:rPr lang="en-US" altLang="it-IT" sz="1800" b="0" baseline="-25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altLang="it-IT" sz="2000" b="0" dirty="0">
                <a:solidFill>
                  <a:srgbClr val="002060"/>
                </a:solidFill>
                <a:latin typeface="Candara" pitchFamily="34" charset="0"/>
              </a:rPr>
              <a:t>through a geometrical factor</a:t>
            </a: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B983329-4A6B-FC45-AEF3-842940860A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15200" y="2620568"/>
            <a:ext cx="0" cy="457200"/>
          </a:xfrm>
          <a:prstGeom prst="line">
            <a:avLst/>
          </a:prstGeom>
          <a:noFill/>
          <a:ln w="28575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endParaRPr lang="it-IT"/>
          </a:p>
        </p:txBody>
      </p:sp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02EF1127-9CB8-6C4F-9BAD-152D99502D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884052"/>
              </p:ext>
            </p:extLst>
          </p:nvPr>
        </p:nvGraphicFramePr>
        <p:xfrm>
          <a:off x="8614094" y="2078176"/>
          <a:ext cx="1279786" cy="841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34680" imgH="419040" progId="Equation.3">
                  <p:embed/>
                </p:oleObj>
              </mc:Choice>
              <mc:Fallback>
                <p:oleObj name="Equation" r:id="rId9" imgW="634680" imgH="419040" progId="Equation.3">
                  <p:embed/>
                  <p:pic>
                    <p:nvPicPr>
                      <p:cNvPr id="62260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4094" y="2078176"/>
                        <a:ext cx="1279786" cy="841376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6">
            <a:extLst>
              <a:ext uri="{FF2B5EF4-FFF2-40B4-BE49-F238E27FC236}">
                <a16:creationId xmlns:a16="http://schemas.microsoft.com/office/drawing/2014/main" id="{685E54C4-2C22-6E41-89A3-5F766F775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164338"/>
              </p:ext>
            </p:extLst>
          </p:nvPr>
        </p:nvGraphicFramePr>
        <p:xfrm>
          <a:off x="9430621" y="3880862"/>
          <a:ext cx="1076958" cy="93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95000" imgH="431640" progId="Equation.3">
                  <p:embed/>
                </p:oleObj>
              </mc:Choice>
              <mc:Fallback>
                <p:oleObj name="Equation" r:id="rId11" imgW="495000" imgH="431640" progId="Equation.3">
                  <p:embed/>
                  <p:pic>
                    <p:nvPicPr>
                      <p:cNvPr id="62260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0621" y="3880862"/>
                        <a:ext cx="1076958" cy="935784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7">
            <a:extLst>
              <a:ext uri="{FF2B5EF4-FFF2-40B4-BE49-F238E27FC236}">
                <a16:creationId xmlns:a16="http://schemas.microsoft.com/office/drawing/2014/main" id="{D7DB2F0E-911E-4244-A18C-7BE4E805E7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86801"/>
              </p:ext>
            </p:extLst>
          </p:nvPr>
        </p:nvGraphicFramePr>
        <p:xfrm>
          <a:off x="9385619" y="3287851"/>
          <a:ext cx="1076958" cy="50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31640" imgH="203040" progId="Equation.3">
                  <p:embed/>
                </p:oleObj>
              </mc:Choice>
              <mc:Fallback>
                <p:oleObj name="Equation" r:id="rId13" imgW="431640" imgH="203040" progId="Equation.3">
                  <p:embed/>
                  <p:pic>
                    <p:nvPicPr>
                      <p:cNvPr id="6226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5619" y="3287851"/>
                        <a:ext cx="1076958" cy="503813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18">
            <a:extLst>
              <a:ext uri="{FF2B5EF4-FFF2-40B4-BE49-F238E27FC236}">
                <a16:creationId xmlns:a16="http://schemas.microsoft.com/office/drawing/2014/main" id="{AD61E6DF-79A3-6B49-A4E9-2954186AF11E}"/>
              </a:ext>
            </a:extLst>
          </p:cNvPr>
          <p:cNvGrpSpPr>
            <a:grpSpLocks/>
          </p:cNvGrpSpPr>
          <p:nvPr/>
        </p:nvGrpSpPr>
        <p:grpSpPr bwMode="auto">
          <a:xfrm>
            <a:off x="3756343" y="2885418"/>
            <a:ext cx="2527300" cy="2152650"/>
            <a:chOff x="1824" y="1866"/>
            <a:chExt cx="1592" cy="1356"/>
          </a:xfrm>
        </p:grpSpPr>
        <p:pic>
          <p:nvPicPr>
            <p:cNvPr id="22" name="Picture 19" descr="qurve">
              <a:extLst>
                <a:ext uri="{FF2B5EF4-FFF2-40B4-BE49-F238E27FC236}">
                  <a16:creationId xmlns:a16="http://schemas.microsoft.com/office/drawing/2014/main" id="{6F153F17-C861-6F47-AC5F-B03D365DB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6" t="3223" r="8333" b="23277"/>
            <a:stretch>
              <a:fillRect/>
            </a:stretch>
          </p:blipFill>
          <p:spPr bwMode="auto">
            <a:xfrm>
              <a:off x="1824" y="1884"/>
              <a:ext cx="1592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3" name="Object 20">
              <a:extLst>
                <a:ext uri="{FF2B5EF4-FFF2-40B4-BE49-F238E27FC236}">
                  <a16:creationId xmlns:a16="http://schemas.microsoft.com/office/drawing/2014/main" id="{0634EB8A-3A7A-1740-8FD9-EC203D79D93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04" y="3032"/>
            <a:ext cx="102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52280" imgH="203040" progId="Equation.3">
                    <p:embed/>
                  </p:oleObj>
                </mc:Choice>
                <mc:Fallback>
                  <p:oleObj name="Equation" r:id="rId16" imgW="152280" imgH="203040" progId="Equation.3">
                    <p:embed/>
                    <p:pic>
                      <p:nvPicPr>
                        <p:cNvPr id="62261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4" y="3032"/>
                          <a:ext cx="102" cy="1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1">
              <a:extLst>
                <a:ext uri="{FF2B5EF4-FFF2-40B4-BE49-F238E27FC236}">
                  <a16:creationId xmlns:a16="http://schemas.microsoft.com/office/drawing/2014/main" id="{30143A8E-CE33-1B44-8C25-E46BB53AD9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08" y="3020"/>
            <a:ext cx="145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15640" imgH="203040" progId="Equation.3">
                    <p:embed/>
                  </p:oleObj>
                </mc:Choice>
                <mc:Fallback>
                  <p:oleObj name="Equation" r:id="rId18" imgW="215640" imgH="203040" progId="Equation.3">
                    <p:embed/>
                    <p:pic>
                      <p:nvPicPr>
                        <p:cNvPr id="62261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8" y="3020"/>
                          <a:ext cx="145" cy="1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2">
              <a:extLst>
                <a:ext uri="{FF2B5EF4-FFF2-40B4-BE49-F238E27FC236}">
                  <a16:creationId xmlns:a16="http://schemas.microsoft.com/office/drawing/2014/main" id="{008C1361-3149-B849-8C18-DA425BFB02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76" y="2142"/>
            <a:ext cx="197" cy="1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91960" imgH="177480" progId="Equation.3">
                    <p:embed/>
                  </p:oleObj>
                </mc:Choice>
                <mc:Fallback>
                  <p:oleObj name="Equation" r:id="rId20" imgW="291960" imgH="177480" progId="Equation.3">
                    <p:embed/>
                    <p:pic>
                      <p:nvPicPr>
                        <p:cNvPr id="62261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6" y="2142"/>
                          <a:ext cx="197" cy="11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3">
              <a:extLst>
                <a:ext uri="{FF2B5EF4-FFF2-40B4-BE49-F238E27FC236}">
                  <a16:creationId xmlns:a16="http://schemas.microsoft.com/office/drawing/2014/main" id="{112180B5-0086-2A46-8C34-C585D75945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5" y="3026"/>
            <a:ext cx="121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77480" imgH="228600" progId="Equation.3">
                    <p:embed/>
                  </p:oleObj>
                </mc:Choice>
                <mc:Fallback>
                  <p:oleObj name="Equation" r:id="rId22" imgW="177480" imgH="228600" progId="Equation.3">
                    <p:embed/>
                    <p:pic>
                      <p:nvPicPr>
                        <p:cNvPr id="62261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5" y="3026"/>
                          <a:ext cx="121" cy="15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1631E766-94F9-AA43-B662-6AC59CB59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" y="1866"/>
              <a:ext cx="25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8" name="Text Box 25">
            <a:extLst>
              <a:ext uri="{FF2B5EF4-FFF2-40B4-BE49-F238E27FC236}">
                <a16:creationId xmlns:a16="http://schemas.microsoft.com/office/drawing/2014/main" id="{1E41310D-4DBD-D646-A3E5-544F06BB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86375"/>
            <a:ext cx="8534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731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for a given geometry and a given accelerating field the surface resistance</a:t>
            </a:r>
            <a:r>
              <a:rPr lang="en-US" altLang="it-IT" sz="20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i="1" dirty="0">
                <a:solidFill>
                  <a:srgbClr val="FF0000"/>
                </a:solidFill>
              </a:rPr>
              <a:t>R</a:t>
            </a:r>
            <a:r>
              <a:rPr lang="en-US" altLang="it-IT" sz="2000" i="1" baseline="-25000" dirty="0">
                <a:solidFill>
                  <a:srgbClr val="FF0000"/>
                </a:solidFill>
              </a:rPr>
              <a:t>s</a:t>
            </a:r>
            <a:r>
              <a:rPr lang="en-US" altLang="it-IT" sz="18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the crucial role of determining </a:t>
            </a:r>
            <a:r>
              <a:rPr lang="en-US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the dissipated power, that is 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required to sustain the field</a:t>
            </a:r>
          </a:p>
        </p:txBody>
      </p:sp>
      <p:graphicFrame>
        <p:nvGraphicFramePr>
          <p:cNvPr id="29" name="Object 26">
            <a:extLst>
              <a:ext uri="{FF2B5EF4-FFF2-40B4-BE49-F238E27FC236}">
                <a16:creationId xmlns:a16="http://schemas.microsoft.com/office/drawing/2014/main" id="{437A6D4D-36DF-114B-B5F5-E5FC549D6A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427659"/>
              </p:ext>
            </p:extLst>
          </p:nvPr>
        </p:nvGraphicFramePr>
        <p:xfrm>
          <a:off x="9792865" y="5178424"/>
          <a:ext cx="754063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90440" imgH="228600" progId="Equation.3">
                  <p:embed/>
                </p:oleObj>
              </mc:Choice>
              <mc:Fallback>
                <p:oleObj name="Equation" r:id="rId24" imgW="190440" imgH="228600" progId="Equation.3">
                  <p:embed/>
                  <p:pic>
                    <p:nvPicPr>
                      <p:cNvPr id="62261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92865" y="5178424"/>
                        <a:ext cx="754063" cy="898525"/>
                      </a:xfrm>
                      <a:prstGeom prst="rect">
                        <a:avLst/>
                      </a:prstGeom>
                      <a:solidFill>
                        <a:srgbClr val="FFFFD7"/>
                      </a:solidFill>
                      <a:ln w="254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230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88528-3DE8-3945-B898-2783B733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Electro-Polishing</a:t>
            </a:r>
            <a:r>
              <a:rPr lang="it-IT" dirty="0"/>
              <a:t> @ </a:t>
            </a:r>
            <a:r>
              <a:rPr lang="it-IT" dirty="0" err="1"/>
              <a:t>Nomura</a:t>
            </a:r>
            <a:r>
              <a:rPr lang="it-IT" dirty="0"/>
              <a:t> (KEK)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F42186-50F9-5243-8DDE-CC7FF7E1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613266-9C92-714F-BD11-455BD724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A2EB30-E37F-D44E-8714-FF4A82032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BC99601-F058-4441-B0FE-DB61EF95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0508"/>
            <a:ext cx="7315200" cy="522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54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B8B82-1B8C-7A4A-9EDE-F8604FB2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Reference EP System </a:t>
            </a:r>
            <a:r>
              <a:rPr lang="it-IT" dirty="0" err="1"/>
              <a:t>at</a:t>
            </a:r>
            <a:r>
              <a:rPr lang="it-IT" dirty="0"/>
              <a:t> DESY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5C7950-2192-7D41-832D-B5A16928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D3765B-8BF5-8249-B605-EDF94B0C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22AA13-729B-A34C-ABBB-201179C65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E90DFB-1B47-2E4D-BE27-2C62BB867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/>
          <a:stretch/>
        </p:blipFill>
        <p:spPr bwMode="auto">
          <a:xfrm>
            <a:off x="6705600" y="909395"/>
            <a:ext cx="3615282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24FC2F1-9720-824B-8F5D-803D42BFC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r="2663"/>
          <a:stretch/>
        </p:blipFill>
        <p:spPr bwMode="auto">
          <a:xfrm>
            <a:off x="1906113" y="1600201"/>
            <a:ext cx="4558651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56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C0A08-BF5F-E944-83EC-9B1D1EFC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 System in </a:t>
            </a:r>
            <a:r>
              <a:rPr lang="it-IT" dirty="0" err="1"/>
              <a:t>Industry</a:t>
            </a:r>
            <a:r>
              <a:rPr lang="it-IT" dirty="0"/>
              <a:t> (RI)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448B71-750F-664B-8767-6D5EC306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A08548-E6B3-4A47-8135-249E45F5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7D5A93-E408-5C4C-AB89-22A3DB2AF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702546-7A01-554F-9FA0-DCECBD05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7703472" cy="513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8016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4B468-DED2-644D-92B7-CEFA15DE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 System in </a:t>
            </a:r>
            <a:r>
              <a:rPr lang="it-IT" dirty="0" err="1"/>
              <a:t>Industry</a:t>
            </a:r>
            <a:r>
              <a:rPr lang="it-IT" dirty="0"/>
              <a:t> (EZ)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682DFE-66D9-8946-95E8-BFD9AA5B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E93247-0C3F-394C-B274-6FFCD37B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3DCDF7-4C0D-5541-B956-BC04B8727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F56073A-1309-8147-A0CF-D450ED8F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9" y="1023598"/>
            <a:ext cx="8645775" cy="486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10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15AB1-C384-D54C-83FB-EB3A7AC5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BCP and EP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3CA158-CD8B-DB4B-B766-D0E259A2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4295A2-05F8-8A4A-929F-F894EAED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DF09C2-59D3-2947-B1F3-D9A8266E4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267BF5-F7D8-B44F-98F3-7F986617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45" y="3324493"/>
            <a:ext cx="3807580" cy="287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EB1ED6C-5AF3-F14A-BE06-F2B34E5C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10" y="930988"/>
            <a:ext cx="3812415" cy="287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CAF7565-7AB0-B942-B0C0-23B0E214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1"/>
            <a:ext cx="3859226" cy="29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65DA6F5B-F5F3-BA4A-885A-F6C059E37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024" y="4648201"/>
            <a:ext cx="1293117" cy="646331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  <a:latin typeface="+mn-lt"/>
              </a:rPr>
              <a:t>Nb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sheet as delivered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96F6F04-7326-344E-AA0A-F147F3752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953" y="1066800"/>
            <a:ext cx="1845682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rgbClr val="000000"/>
                </a:solidFill>
                <a:latin typeface="+mn-lt"/>
              </a:rPr>
              <a:t>After </a:t>
            </a:r>
            <a:r>
              <a:rPr lang="de-DE" sz="1800" dirty="0" err="1">
                <a:solidFill>
                  <a:srgbClr val="000000"/>
                </a:solidFill>
                <a:latin typeface="+mn-lt"/>
              </a:rPr>
              <a:t>120µm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 BCP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3A4694F-EAFA-2D47-85BA-3BC6BEC3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092" y="3959540"/>
            <a:ext cx="1810078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rgbClr val="000000"/>
                </a:solidFill>
                <a:latin typeface="+mn-lt"/>
              </a:rPr>
              <a:t>After120µmEP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0362D39-AAD4-7943-A538-37A9CCBAE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638" y="928300"/>
            <a:ext cx="4044162" cy="15696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The main difference between BCP and EP is that of smoothening the grain boundaries </a:t>
            </a:r>
          </a:p>
        </p:txBody>
      </p:sp>
    </p:spTree>
    <p:extLst>
      <p:ext uri="{BB962C8B-B14F-4D97-AF65-F5344CB8AC3E}">
        <p14:creationId xmlns:p14="http://schemas.microsoft.com/office/powerpoint/2010/main" val="29962380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724CE-A3EE-7F48-A196-D11DC96C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life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more complicate!!!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D327EC-2289-DE44-B384-26A4FE54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87DE10-99AC-3748-9DA4-2F0E6BE1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F20B76-6A5A-7149-99BD-FE9D8EFBC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8D25D27-D581-DD4F-A68C-39B1B128C0A1}"/>
              </a:ext>
            </a:extLst>
          </p:cNvPr>
          <p:cNvGrpSpPr/>
          <p:nvPr/>
        </p:nvGrpSpPr>
        <p:grpSpPr>
          <a:xfrm>
            <a:off x="2233898" y="800681"/>
            <a:ext cx="7768326" cy="5513494"/>
            <a:chOff x="669851" y="701747"/>
            <a:chExt cx="8300631" cy="5891293"/>
          </a:xfrm>
        </p:grpSpPr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7BB0024-1F19-824F-8E75-F868E002C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1" b="3153"/>
            <a:stretch/>
          </p:blipFill>
          <p:spPr bwMode="auto">
            <a:xfrm>
              <a:off x="669851" y="701747"/>
              <a:ext cx="8300631" cy="5891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1A1F2EC-1DDE-7541-9DF8-9E25C7C9B4D3}"/>
                </a:ext>
              </a:extLst>
            </p:cNvPr>
            <p:cNvSpPr txBox="1"/>
            <p:nvPr/>
          </p:nvSpPr>
          <p:spPr>
            <a:xfrm>
              <a:off x="1205607" y="2865482"/>
              <a:ext cx="360041" cy="493299"/>
            </a:xfrm>
            <a:prstGeom prst="rect">
              <a:avLst/>
            </a:prstGeom>
            <a:solidFill>
              <a:srgbClr val="FFFF66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B92BD5C-3BDB-9F4C-9548-AD1D649E0278}"/>
                </a:ext>
              </a:extLst>
            </p:cNvPr>
            <p:cNvSpPr txBox="1"/>
            <p:nvPr/>
          </p:nvSpPr>
          <p:spPr>
            <a:xfrm>
              <a:off x="7397300" y="5771714"/>
              <a:ext cx="373744" cy="493299"/>
            </a:xfrm>
            <a:prstGeom prst="rect">
              <a:avLst/>
            </a:prstGeom>
            <a:solidFill>
              <a:srgbClr val="FFFF66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E99DC82-A92F-9E4F-B129-71E7874D3C44}"/>
                </a:ext>
              </a:extLst>
            </p:cNvPr>
            <p:cNvSpPr txBox="1"/>
            <p:nvPr/>
          </p:nvSpPr>
          <p:spPr>
            <a:xfrm>
              <a:off x="3828305" y="3882663"/>
              <a:ext cx="334347" cy="493299"/>
            </a:xfrm>
            <a:prstGeom prst="rect">
              <a:avLst/>
            </a:prstGeom>
            <a:solidFill>
              <a:srgbClr val="FFFF66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0B53CC9-236A-CB4B-B0F8-2E8F8E6DA31E}"/>
                </a:ext>
              </a:extLst>
            </p:cNvPr>
            <p:cNvSpPr txBox="1"/>
            <p:nvPr/>
          </p:nvSpPr>
          <p:spPr>
            <a:xfrm>
              <a:off x="5543691" y="1823492"/>
              <a:ext cx="373744" cy="493299"/>
            </a:xfrm>
            <a:prstGeom prst="rect">
              <a:avLst/>
            </a:prstGeom>
            <a:solidFill>
              <a:srgbClr val="FFFF66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3342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0AC47-F373-8842-90F1-28B3DF73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Field Emission pushed to higher field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E558E5-CA38-CA42-BB9E-322FED5A4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DF495F-C16C-CD45-8246-347EF239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D09256-8D82-0347-A4A6-5740A27A8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56FDBA2-AC2F-F74B-97EB-F9BAA626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4713"/>
            <a:ext cx="86153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r>
              <a:rPr lang="en-US" altLang="it-IT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Dose</a:t>
            </a:r>
            <a:r>
              <a:rPr lang="en-US" altLang="it-IT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</a:t>
            </a:r>
            <a:r>
              <a:rPr lang="en-US" altLang="it-IT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equipped cavities </a:t>
            </a:r>
            <a:r>
              <a:rPr lang="en-US" altLang="it-IT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High Power Tested </a:t>
            </a:r>
            <a:r>
              <a:rPr lang="en-US" altLang="it-IT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“Chechia”</a:t>
            </a:r>
          </a:p>
          <a:p>
            <a:pPr algn="ctr" eaLnBrk="1" fontAlgn="base" hangingPunct="1"/>
            <a:r>
              <a:rPr lang="it-IT" alt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Chechia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1/8 of a TTF </a:t>
            </a:r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it-IT" altLang="it-IT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EF310B7E-5528-7449-B01E-023BEF895F6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708150"/>
            <a:ext cx="7228684" cy="4546600"/>
            <a:chOff x="684" y="1034"/>
            <a:chExt cx="4576" cy="2942"/>
          </a:xfrm>
        </p:grpSpPr>
        <p:pic>
          <p:nvPicPr>
            <p:cNvPr id="8" name="Picture 5" descr="field_emission_BCP_EP_chechia">
              <a:extLst>
                <a:ext uri="{FF2B5EF4-FFF2-40B4-BE49-F238E27FC236}">
                  <a16:creationId xmlns:a16="http://schemas.microsoft.com/office/drawing/2014/main" id="{4CA9E76E-B6A4-5543-91DD-9878E186E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8" t="12953" r="6799" b="10623"/>
            <a:stretch>
              <a:fillRect/>
            </a:stretch>
          </p:blipFill>
          <p:spPr bwMode="auto">
            <a:xfrm>
              <a:off x="684" y="1034"/>
              <a:ext cx="4218" cy="2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75C62FF-3DEC-CB40-B5A5-BCEE353A6D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7" y="1509"/>
              <a:ext cx="7" cy="225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89D8F13B-8559-E042-AD2D-D2CDE76CF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22" y="1835"/>
              <a:ext cx="10" cy="193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17FCD145-304A-A340-8F82-D29EC2A9E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" y="1261"/>
              <a:ext cx="1717" cy="2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BCP</a:t>
              </a:r>
              <a:r>
                <a:rPr lang="en-US" altLang="it-IT" sz="1200">
                  <a:solidFill>
                    <a:srgbClr val="FF0000"/>
                  </a:solidFill>
                  <a:latin typeface="Comic Sans MS" panose="030F0902030302020204" pitchFamily="66" charset="0"/>
                </a:rPr>
                <a:t> Cavities @ </a:t>
              </a:r>
              <a:r>
                <a:rPr lang="en-US" altLang="it-IT">
                  <a:solidFill>
                    <a:srgbClr val="FF0000"/>
                  </a:solidFill>
                  <a:latin typeface="Comic Sans MS" panose="030F0902030302020204" pitchFamily="66" charset="0"/>
                </a:rPr>
                <a:t>E</a:t>
              </a:r>
              <a:r>
                <a:rPr lang="en-US" altLang="it-IT" baseline="-18000">
                  <a:solidFill>
                    <a:srgbClr val="FF0000"/>
                  </a:solidFill>
                  <a:latin typeface="Comic Sans MS" panose="030F0902030302020204" pitchFamily="66" charset="0"/>
                </a:rPr>
                <a:t>acc</a:t>
              </a:r>
              <a:r>
                <a:rPr lang="en-US" altLang="it-IT">
                  <a:solidFill>
                    <a:srgbClr val="FF0000"/>
                  </a:solidFill>
                  <a:latin typeface="Comic Sans MS" panose="030F0902030302020204" pitchFamily="66" charset="0"/>
                </a:rPr>
                <a:t> = 25 MV/m</a:t>
              </a: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8414BA4-BF2A-0B4A-AF7C-BF884A90C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2" y="3101"/>
              <a:ext cx="1628" cy="23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it-IT" sz="1800">
                  <a:solidFill>
                    <a:schemeClr val="accent2"/>
                  </a:solidFill>
                  <a:latin typeface="Comic Sans MS" panose="030F0902030302020204" pitchFamily="66" charset="0"/>
                </a:rPr>
                <a:t>EP</a:t>
              </a:r>
              <a:r>
                <a:rPr lang="en-US" altLang="it-IT" sz="1200">
                  <a:solidFill>
                    <a:schemeClr val="accent2"/>
                  </a:solidFill>
                  <a:latin typeface="Comic Sans MS" panose="030F0902030302020204" pitchFamily="66" charset="0"/>
                </a:rPr>
                <a:t> Cavities @ </a:t>
              </a:r>
              <a:r>
                <a:rPr lang="en-US" altLang="it-IT">
                  <a:solidFill>
                    <a:schemeClr val="accent2"/>
                  </a:solidFill>
                  <a:latin typeface="Comic Sans MS" panose="030F0902030302020204" pitchFamily="66" charset="0"/>
                </a:rPr>
                <a:t>E</a:t>
              </a:r>
              <a:r>
                <a:rPr lang="en-US" altLang="it-IT" baseline="-18000">
                  <a:solidFill>
                    <a:schemeClr val="accent2"/>
                  </a:solidFill>
                  <a:latin typeface="Comic Sans MS" panose="030F0902030302020204" pitchFamily="66" charset="0"/>
                </a:rPr>
                <a:t>acc</a:t>
              </a:r>
              <a:r>
                <a:rPr lang="en-US" altLang="it-IT">
                  <a:solidFill>
                    <a:schemeClr val="accent2"/>
                  </a:solidFill>
                  <a:latin typeface="Comic Sans MS" panose="030F0902030302020204" pitchFamily="66" charset="0"/>
                </a:rPr>
                <a:t> = 35 MV/m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E2C47D28-C833-ED4E-A97F-71218CC5D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1933"/>
              <a:ext cx="1697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it-IT" altLang="it-IT">
                  <a:solidFill>
                    <a:srgbClr val="FF0000"/>
                  </a:solidFill>
                  <a:latin typeface="Comic Sans MS" panose="030F0902030302020204" pitchFamily="66" charset="0"/>
                </a:rPr>
                <a:t>BCP</a:t>
              </a:r>
              <a:r>
                <a:rPr lang="it-IT" altLang="it-IT" sz="1200">
                  <a:latin typeface="Comic Sans MS" panose="030F0902030302020204" pitchFamily="66" charset="0"/>
                </a:rPr>
                <a:t> = </a:t>
              </a:r>
              <a:r>
                <a:rPr lang="it-IT" altLang="it-IT" sz="1200">
                  <a:solidFill>
                    <a:srgbClr val="FF0000"/>
                  </a:solidFill>
                  <a:latin typeface="Comic Sans MS" panose="030F0902030302020204" pitchFamily="66" charset="0"/>
                </a:rPr>
                <a:t>B</a:t>
              </a:r>
              <a:r>
                <a:rPr lang="it-IT" altLang="it-IT" sz="1200">
                  <a:latin typeface="Comic Sans MS" panose="030F0902030302020204" pitchFamily="66" charset="0"/>
                </a:rPr>
                <a:t>uffered </a:t>
              </a:r>
              <a:r>
                <a:rPr lang="it-IT" altLang="it-IT" sz="1200">
                  <a:solidFill>
                    <a:srgbClr val="FF0000"/>
                  </a:solidFill>
                  <a:latin typeface="Comic Sans MS" panose="030F0902030302020204" pitchFamily="66" charset="0"/>
                </a:rPr>
                <a:t>C</a:t>
              </a:r>
              <a:r>
                <a:rPr lang="it-IT" altLang="it-IT" sz="1200">
                  <a:latin typeface="Comic Sans MS" panose="030F0902030302020204" pitchFamily="66" charset="0"/>
                </a:rPr>
                <a:t>hemical </a:t>
              </a:r>
              <a:r>
                <a:rPr lang="it-IT" altLang="it-IT" sz="1200">
                  <a:solidFill>
                    <a:srgbClr val="FF0000"/>
                  </a:solidFill>
                  <a:latin typeface="Comic Sans MS" panose="030F0902030302020204" pitchFamily="66" charset="0"/>
                </a:rPr>
                <a:t>P</a:t>
              </a:r>
              <a:r>
                <a:rPr lang="it-IT" altLang="it-IT" sz="1200">
                  <a:latin typeface="Comic Sans MS" panose="030F0902030302020204" pitchFamily="66" charset="0"/>
                </a:rPr>
                <a:t>olishing</a:t>
              </a:r>
            </a:p>
            <a:p>
              <a:pPr eaLnBrk="1" fontAlgn="base" hangingPunct="1"/>
              <a:endParaRPr lang="it-IT" altLang="it-IT" sz="700">
                <a:latin typeface="Comic Sans MS" panose="030F0902030302020204" pitchFamily="66" charset="0"/>
              </a:endParaRPr>
            </a:p>
            <a:p>
              <a:pPr eaLnBrk="1" fontAlgn="base" hangingPunct="1"/>
              <a:r>
                <a:rPr lang="it-IT" altLang="it-IT">
                  <a:solidFill>
                    <a:schemeClr val="accent2"/>
                  </a:solidFill>
                  <a:latin typeface="Comic Sans MS" panose="030F0902030302020204" pitchFamily="66" charset="0"/>
                </a:rPr>
                <a:t>EP</a:t>
              </a:r>
              <a:r>
                <a:rPr lang="it-IT" altLang="it-IT" sz="1200">
                  <a:latin typeface="Comic Sans MS" panose="030F0902030302020204" pitchFamily="66" charset="0"/>
                </a:rPr>
                <a:t> = </a:t>
              </a:r>
              <a:r>
                <a:rPr lang="it-IT" altLang="it-IT" sz="1200">
                  <a:solidFill>
                    <a:schemeClr val="accent2"/>
                  </a:solidFill>
                  <a:latin typeface="Comic Sans MS" panose="030F0902030302020204" pitchFamily="66" charset="0"/>
                </a:rPr>
                <a:t>E</a:t>
              </a:r>
              <a:r>
                <a:rPr lang="it-IT" altLang="it-IT" sz="1200">
                  <a:latin typeface="Comic Sans MS" panose="030F0902030302020204" pitchFamily="66" charset="0"/>
                </a:rPr>
                <a:t>lectro-</a:t>
              </a:r>
              <a:r>
                <a:rPr lang="it-IT" altLang="it-IT" sz="1200">
                  <a:solidFill>
                    <a:schemeClr val="accent2"/>
                  </a:solidFill>
                  <a:latin typeface="Comic Sans MS" panose="030F0902030302020204" pitchFamily="66" charset="0"/>
                </a:rPr>
                <a:t>P</a:t>
              </a:r>
              <a:r>
                <a:rPr lang="it-IT" altLang="it-IT" sz="1200">
                  <a:latin typeface="Comic Sans MS" panose="030F0902030302020204" pitchFamily="66" charset="0"/>
                </a:rPr>
                <a:t>olishing</a:t>
              </a: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6B505B50-229E-934E-85DD-A5F79FEC110A}"/>
              </a:ext>
            </a:extLst>
          </p:cNvPr>
          <p:cNvGrpSpPr>
            <a:grpSpLocks/>
          </p:cNvGrpSpPr>
          <p:nvPr/>
        </p:nvGrpSpPr>
        <p:grpSpPr bwMode="auto">
          <a:xfrm>
            <a:off x="2820988" y="1577976"/>
            <a:ext cx="7751762" cy="1516063"/>
            <a:chOff x="804" y="1026"/>
            <a:chExt cx="4883" cy="955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59B2A60A-B99A-224A-96DC-670D18FB80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" y="1981"/>
              <a:ext cx="3471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C39CA497-76F3-DA49-900C-181D62B35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5" y="1377"/>
              <a:ext cx="487" cy="58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5A53A24-E7F8-4E42-9EED-B8B165715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1026"/>
              <a:ext cx="1265" cy="772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fontAlgn="base" hangingPunct="1"/>
              <a:r>
                <a:rPr lang="en-US" altLang="it-IT" sz="1200">
                  <a:solidFill>
                    <a:srgbClr val="008000"/>
                  </a:solidFill>
                  <a:latin typeface="Comic Sans MS" panose="030F0902030302020204" pitchFamily="66" charset="0"/>
                </a:rPr>
                <a:t>Radiation dose producing</a:t>
              </a:r>
            </a:p>
            <a:p>
              <a:pPr eaLnBrk="1" fontAlgn="base" hangingPunct="1"/>
              <a:r>
                <a:rPr lang="en-US" altLang="it-IT" sz="1200">
                  <a:solidFill>
                    <a:srgbClr val="CC3300"/>
                  </a:solidFill>
                  <a:latin typeface="Comic Sans MS" panose="030F0902030302020204" pitchFamily="66" charset="0"/>
                </a:rPr>
                <a:t>50 nA of captured Dark</a:t>
              </a:r>
            </a:p>
            <a:p>
              <a:pPr eaLnBrk="1" fontAlgn="base" hangingPunct="1"/>
              <a:r>
                <a:rPr lang="en-US" altLang="it-IT" sz="1200">
                  <a:solidFill>
                    <a:srgbClr val="CC3300"/>
                  </a:solidFill>
                  <a:latin typeface="Comic Sans MS" panose="030F0902030302020204" pitchFamily="66" charset="0"/>
                </a:rPr>
                <a:t>Current</a:t>
              </a:r>
              <a:r>
                <a:rPr lang="en-US" altLang="it-IT" sz="1200">
                  <a:solidFill>
                    <a:srgbClr val="008000"/>
                  </a:solidFill>
                  <a:latin typeface="Comic Sans MS" panose="030F0902030302020204" pitchFamily="66" charset="0"/>
                </a:rPr>
                <a:t>: that is the </a:t>
              </a:r>
              <a:r>
                <a:rPr lang="en-US" altLang="it-IT" sz="1200">
                  <a:solidFill>
                    <a:srgbClr val="CC3300"/>
                  </a:solidFill>
                  <a:latin typeface="Comic Sans MS" panose="030F0902030302020204" pitchFamily="66" charset="0"/>
                </a:rPr>
                <a:t>TESLA safe limit </a:t>
              </a:r>
              <a:r>
                <a:rPr lang="en-US" altLang="it-IT" sz="1200">
                  <a:solidFill>
                    <a:srgbClr val="008000"/>
                  </a:solidFill>
                  <a:latin typeface="Comic Sans MS" panose="030F0902030302020204" pitchFamily="66" charset="0"/>
                </a:rPr>
                <a:t>giving</a:t>
              </a:r>
            </a:p>
            <a:p>
              <a:pPr eaLnBrk="1" fontAlgn="base" hangingPunct="1"/>
              <a:r>
                <a:rPr lang="en-US" altLang="it-IT" sz="1200">
                  <a:solidFill>
                    <a:srgbClr val="008000"/>
                  </a:solidFill>
                  <a:latin typeface="Comic Sans MS" panose="030F0902030302020204" pitchFamily="66" charset="0"/>
                </a:rPr>
                <a:t>200 mW of induced cryo-losses at 2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6885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88941-6858-B441-8D0A-BB73949D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TESLA </a:t>
            </a:r>
            <a:r>
              <a:rPr lang="it-IT" altLang="it-IT" dirty="0" err="1"/>
              <a:t>Cavities</a:t>
            </a:r>
            <a:r>
              <a:rPr lang="it-IT" altLang="it-IT" dirty="0"/>
              <a:t>: </a:t>
            </a:r>
            <a:r>
              <a:rPr lang="it-IT" altLang="it-IT" dirty="0" err="1"/>
              <a:t>all</a:t>
            </a:r>
            <a:r>
              <a:rPr lang="it-IT" altLang="it-IT" dirty="0"/>
              <a:t> </a:t>
            </a:r>
            <a:r>
              <a:rPr lang="it-IT" altLang="it-IT" dirty="0" err="1"/>
              <a:t>tests</a:t>
            </a:r>
            <a:r>
              <a:rPr lang="it-IT" altLang="it-IT" dirty="0"/>
              <a:t> to </a:t>
            </a:r>
            <a:r>
              <a:rPr lang="it-IT" altLang="it-IT" dirty="0" err="1"/>
              <a:t>June</a:t>
            </a:r>
            <a:r>
              <a:rPr lang="it-IT" altLang="it-IT" dirty="0"/>
              <a:t> ‘05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96CE12-42C1-9F4C-BBDB-699513D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761E0D-CCF3-EA4F-AF9F-A16AC22E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7EAC78-3EED-064E-A309-25E0FE365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2FBA4B-AE72-D349-B43C-A2EE35230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843756"/>
            <a:ext cx="77724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/>
            <a:r>
              <a:rPr lang="it-IT" altLang="it-IT" sz="24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it-IT" altLang="it-IT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altLang="it-IT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 account </a:t>
            </a:r>
            <a:r>
              <a:rPr lang="it-IT" altLang="it-IT" sz="24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altLang="it-IT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 data from 1995</a:t>
            </a:r>
            <a:endParaRPr lang="en-US" alt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20A29864-C228-E54D-827C-38453C8295F7}"/>
              </a:ext>
            </a:extLst>
          </p:cNvPr>
          <p:cNvGrpSpPr>
            <a:grpSpLocks/>
          </p:cNvGrpSpPr>
          <p:nvPr/>
        </p:nvGrpSpPr>
        <p:grpSpPr bwMode="auto">
          <a:xfrm>
            <a:off x="2033588" y="877888"/>
            <a:ext cx="7772400" cy="5624512"/>
            <a:chOff x="331" y="598"/>
            <a:chExt cx="4896" cy="3543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D3924CD5-7F54-1640-9278-B968BC16291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1" y="598"/>
              <a:ext cx="4896" cy="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5D3ABBC-9C05-AE4A-BFA8-3BF71D5E98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8" y="936"/>
              <a:ext cx="3945" cy="3027"/>
              <a:chOff x="1088" y="936"/>
              <a:chExt cx="3945" cy="3027"/>
            </a:xfrm>
          </p:grpSpPr>
          <p:sp>
            <p:nvSpPr>
              <p:cNvPr id="6307" name="Line 7">
                <a:extLst>
                  <a:ext uri="{FF2B5EF4-FFF2-40B4-BE49-F238E27FC236}">
                    <a16:creationId xmlns:a16="http://schemas.microsoft.com/office/drawing/2014/main" id="{E05144B8-7BE0-4041-8D3F-15E328C3C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4" y="1005"/>
                <a:ext cx="1" cy="2733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8" name="Line 8">
                <a:extLst>
                  <a:ext uri="{FF2B5EF4-FFF2-40B4-BE49-F238E27FC236}">
                    <a16:creationId xmlns:a16="http://schemas.microsoft.com/office/drawing/2014/main" id="{04B6E055-5DE0-984A-A183-BBCD56151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6" y="1005"/>
                <a:ext cx="1" cy="2733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9" name="Line 9">
                <a:extLst>
                  <a:ext uri="{FF2B5EF4-FFF2-40B4-BE49-F238E27FC236}">
                    <a16:creationId xmlns:a16="http://schemas.microsoft.com/office/drawing/2014/main" id="{4F0A67A0-5938-2A40-B7AB-6F04A138C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0" y="1005"/>
                <a:ext cx="1" cy="2733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0" name="Line 10">
                <a:extLst>
                  <a:ext uri="{FF2B5EF4-FFF2-40B4-BE49-F238E27FC236}">
                    <a16:creationId xmlns:a16="http://schemas.microsoft.com/office/drawing/2014/main" id="{20B4C317-3D2A-1646-8613-0D309562C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005"/>
                <a:ext cx="1" cy="2733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1" name="Line 11">
                <a:extLst>
                  <a:ext uri="{FF2B5EF4-FFF2-40B4-BE49-F238E27FC236}">
                    <a16:creationId xmlns:a16="http://schemas.microsoft.com/office/drawing/2014/main" id="{FE3CC309-F4C4-C64E-ACD5-B33E69857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4" y="1005"/>
                <a:ext cx="1" cy="2733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2" name="Line 12">
                <a:extLst>
                  <a:ext uri="{FF2B5EF4-FFF2-40B4-BE49-F238E27FC236}">
                    <a16:creationId xmlns:a16="http://schemas.microsoft.com/office/drawing/2014/main" id="{DED877EA-3140-3140-97CC-0C0B98A08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3595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3" name="Line 13">
                <a:extLst>
                  <a:ext uri="{FF2B5EF4-FFF2-40B4-BE49-F238E27FC236}">
                    <a16:creationId xmlns:a16="http://schemas.microsoft.com/office/drawing/2014/main" id="{E4DEA805-A09D-CB4B-9D90-294132876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3306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4" name="Line 14">
                <a:extLst>
                  <a:ext uri="{FF2B5EF4-FFF2-40B4-BE49-F238E27FC236}">
                    <a16:creationId xmlns:a16="http://schemas.microsoft.com/office/drawing/2014/main" id="{160C55A2-7310-6C4D-80D0-79EA637D6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3018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5" name="Line 15">
                <a:extLst>
                  <a:ext uri="{FF2B5EF4-FFF2-40B4-BE49-F238E27FC236}">
                    <a16:creationId xmlns:a16="http://schemas.microsoft.com/office/drawing/2014/main" id="{B76145DC-8155-0444-9A87-D9AFB9D34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2731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6" name="Line 16">
                <a:extLst>
                  <a:ext uri="{FF2B5EF4-FFF2-40B4-BE49-F238E27FC236}">
                    <a16:creationId xmlns:a16="http://schemas.microsoft.com/office/drawing/2014/main" id="{811AB39C-D652-3B47-9F23-EF05C2F8D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2443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7" name="Line 17">
                <a:extLst>
                  <a:ext uri="{FF2B5EF4-FFF2-40B4-BE49-F238E27FC236}">
                    <a16:creationId xmlns:a16="http://schemas.microsoft.com/office/drawing/2014/main" id="{C3926F63-7908-D043-8665-15DE7A224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2156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8" name="Line 18">
                <a:extLst>
                  <a:ext uri="{FF2B5EF4-FFF2-40B4-BE49-F238E27FC236}">
                    <a16:creationId xmlns:a16="http://schemas.microsoft.com/office/drawing/2014/main" id="{EE02897C-20A3-8A43-B132-921F66DC7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1868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9" name="Line 19">
                <a:extLst>
                  <a:ext uri="{FF2B5EF4-FFF2-40B4-BE49-F238E27FC236}">
                    <a16:creationId xmlns:a16="http://schemas.microsoft.com/office/drawing/2014/main" id="{BC504B19-CEA2-C346-A951-FAF974F5C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1580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20" name="Line 20">
                <a:extLst>
                  <a:ext uri="{FF2B5EF4-FFF2-40B4-BE49-F238E27FC236}">
                    <a16:creationId xmlns:a16="http://schemas.microsoft.com/office/drawing/2014/main" id="{F36CFF4B-A275-DD47-AE1E-12C045890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1293"/>
                <a:ext cx="3731" cy="1"/>
              </a:xfrm>
              <a:prstGeom prst="line">
                <a:avLst/>
              </a:prstGeom>
              <a:noFill/>
              <a:ln w="7938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21" name="Rectangle 21">
                <a:extLst>
                  <a:ext uri="{FF2B5EF4-FFF2-40B4-BE49-F238E27FC236}">
                    <a16:creationId xmlns:a16="http://schemas.microsoft.com/office/drawing/2014/main" id="{164095E0-EF5E-8046-93A0-EE2CB1A12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1/1/1995</a:t>
                </a:r>
                <a:endParaRPr lang="en-US" altLang="it-IT"/>
              </a:p>
            </p:txBody>
          </p:sp>
          <p:sp>
            <p:nvSpPr>
              <p:cNvPr id="6322" name="Rectangle 22">
                <a:extLst>
                  <a:ext uri="{FF2B5EF4-FFF2-40B4-BE49-F238E27FC236}">
                    <a16:creationId xmlns:a16="http://schemas.microsoft.com/office/drawing/2014/main" id="{D36B69C9-1705-B44E-B47D-2AEF4DB43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1/1/1997</a:t>
                </a:r>
                <a:endParaRPr lang="en-US" altLang="it-IT"/>
              </a:p>
            </p:txBody>
          </p:sp>
          <p:sp>
            <p:nvSpPr>
              <p:cNvPr id="6323" name="Rectangle 23">
                <a:extLst>
                  <a:ext uri="{FF2B5EF4-FFF2-40B4-BE49-F238E27FC236}">
                    <a16:creationId xmlns:a16="http://schemas.microsoft.com/office/drawing/2014/main" id="{980973BA-1AB6-2044-A9E8-632AF2A1B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1/1/1999</a:t>
                </a:r>
                <a:endParaRPr lang="en-US" altLang="it-IT"/>
              </a:p>
            </p:txBody>
          </p:sp>
          <p:sp>
            <p:nvSpPr>
              <p:cNvPr id="6324" name="Rectangle 24">
                <a:extLst>
                  <a:ext uri="{FF2B5EF4-FFF2-40B4-BE49-F238E27FC236}">
                    <a16:creationId xmlns:a16="http://schemas.microsoft.com/office/drawing/2014/main" id="{3576FB41-473B-F04D-84A4-B5E3823CB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1/1/2001</a:t>
                </a:r>
                <a:endParaRPr lang="en-US" altLang="it-IT"/>
              </a:p>
            </p:txBody>
          </p:sp>
          <p:sp>
            <p:nvSpPr>
              <p:cNvPr id="6325" name="Rectangle 25">
                <a:extLst>
                  <a:ext uri="{FF2B5EF4-FFF2-40B4-BE49-F238E27FC236}">
                    <a16:creationId xmlns:a16="http://schemas.microsoft.com/office/drawing/2014/main" id="{74BD6B17-A761-EE4A-A0AC-2AAE0FADF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1/1/2003</a:t>
                </a:r>
                <a:endParaRPr lang="en-US" altLang="it-IT"/>
              </a:p>
            </p:txBody>
          </p:sp>
          <p:sp>
            <p:nvSpPr>
              <p:cNvPr id="6326" name="Rectangle 26">
                <a:extLst>
                  <a:ext uri="{FF2B5EF4-FFF2-40B4-BE49-F238E27FC236}">
                    <a16:creationId xmlns:a16="http://schemas.microsoft.com/office/drawing/2014/main" id="{269BC1A6-0D29-4D45-86D9-0CB5DFED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3818"/>
                <a:ext cx="47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1/1/2005</a:t>
                </a:r>
                <a:endParaRPr lang="en-US" altLang="it-IT"/>
              </a:p>
            </p:txBody>
          </p:sp>
          <p:sp>
            <p:nvSpPr>
              <p:cNvPr id="6327" name="Rectangle 27">
                <a:extLst>
                  <a:ext uri="{FF2B5EF4-FFF2-40B4-BE49-F238E27FC236}">
                    <a16:creationId xmlns:a16="http://schemas.microsoft.com/office/drawing/2014/main" id="{1C198DCD-A9FD-C34A-99C6-78BE8704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" y="3526"/>
                <a:ext cx="62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0</a:t>
                </a:r>
                <a:endParaRPr lang="en-US" altLang="it-IT"/>
              </a:p>
            </p:txBody>
          </p:sp>
          <p:sp>
            <p:nvSpPr>
              <p:cNvPr id="6328" name="Rectangle 28">
                <a:extLst>
                  <a:ext uri="{FF2B5EF4-FFF2-40B4-BE49-F238E27FC236}">
                    <a16:creationId xmlns:a16="http://schemas.microsoft.com/office/drawing/2014/main" id="{2DEC65F1-95A2-4246-8F2C-5D385B137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3238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10</a:t>
                </a:r>
                <a:endParaRPr lang="en-US" altLang="it-IT"/>
              </a:p>
            </p:txBody>
          </p:sp>
          <p:sp>
            <p:nvSpPr>
              <p:cNvPr id="6329" name="Rectangle 29">
                <a:extLst>
                  <a:ext uri="{FF2B5EF4-FFF2-40B4-BE49-F238E27FC236}">
                    <a16:creationId xmlns:a16="http://schemas.microsoft.com/office/drawing/2014/main" id="{8D1B9B23-A59F-4647-8A30-CD136B4B2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2950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20</a:t>
                </a:r>
                <a:endParaRPr lang="en-US" altLang="it-IT"/>
              </a:p>
            </p:txBody>
          </p:sp>
          <p:sp>
            <p:nvSpPr>
              <p:cNvPr id="6330" name="Rectangle 30">
                <a:extLst>
                  <a:ext uri="{FF2B5EF4-FFF2-40B4-BE49-F238E27FC236}">
                    <a16:creationId xmlns:a16="http://schemas.microsoft.com/office/drawing/2014/main" id="{010512F0-614A-D140-90CC-AADCBFD26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2663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30</a:t>
                </a:r>
                <a:endParaRPr lang="en-US" altLang="it-IT"/>
              </a:p>
            </p:txBody>
          </p:sp>
          <p:sp>
            <p:nvSpPr>
              <p:cNvPr id="6331" name="Rectangle 31">
                <a:extLst>
                  <a:ext uri="{FF2B5EF4-FFF2-40B4-BE49-F238E27FC236}">
                    <a16:creationId xmlns:a16="http://schemas.microsoft.com/office/drawing/2014/main" id="{61D1DEE4-F2B9-9F45-813B-063777450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2375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40</a:t>
                </a:r>
                <a:endParaRPr lang="en-US" altLang="it-IT"/>
              </a:p>
            </p:txBody>
          </p:sp>
          <p:sp>
            <p:nvSpPr>
              <p:cNvPr id="6332" name="Rectangle 32">
                <a:extLst>
                  <a:ext uri="{FF2B5EF4-FFF2-40B4-BE49-F238E27FC236}">
                    <a16:creationId xmlns:a16="http://schemas.microsoft.com/office/drawing/2014/main" id="{FEC8B9BD-39FD-B749-A5DA-25605D9AC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2088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50</a:t>
                </a:r>
                <a:endParaRPr lang="en-US" altLang="it-IT"/>
              </a:p>
            </p:txBody>
          </p:sp>
          <p:sp>
            <p:nvSpPr>
              <p:cNvPr id="6333" name="Rectangle 33">
                <a:extLst>
                  <a:ext uri="{FF2B5EF4-FFF2-40B4-BE49-F238E27FC236}">
                    <a16:creationId xmlns:a16="http://schemas.microsoft.com/office/drawing/2014/main" id="{F28DC741-7E7D-0749-9FFF-42B835AB6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1800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60</a:t>
                </a:r>
                <a:endParaRPr lang="en-US" altLang="it-IT"/>
              </a:p>
            </p:txBody>
          </p:sp>
          <p:sp>
            <p:nvSpPr>
              <p:cNvPr id="6334" name="Rectangle 34">
                <a:extLst>
                  <a:ext uri="{FF2B5EF4-FFF2-40B4-BE49-F238E27FC236}">
                    <a16:creationId xmlns:a16="http://schemas.microsoft.com/office/drawing/2014/main" id="{D7ABBDDC-621E-714E-97FC-78EB8331C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1511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70</a:t>
                </a:r>
                <a:endParaRPr lang="en-US" altLang="it-IT"/>
              </a:p>
            </p:txBody>
          </p:sp>
          <p:sp>
            <p:nvSpPr>
              <p:cNvPr id="6335" name="Rectangle 35">
                <a:extLst>
                  <a:ext uri="{FF2B5EF4-FFF2-40B4-BE49-F238E27FC236}">
                    <a16:creationId xmlns:a16="http://schemas.microsoft.com/office/drawing/2014/main" id="{6521ADE0-F487-4843-884D-C34482133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1225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80</a:t>
                </a:r>
                <a:endParaRPr lang="en-US" altLang="it-IT"/>
              </a:p>
            </p:txBody>
          </p:sp>
          <p:sp>
            <p:nvSpPr>
              <p:cNvPr id="6336" name="Rectangle 36">
                <a:extLst>
                  <a:ext uri="{FF2B5EF4-FFF2-40B4-BE49-F238E27FC236}">
                    <a16:creationId xmlns:a16="http://schemas.microsoft.com/office/drawing/2014/main" id="{ACE7E7F8-C8D5-6344-84B8-6315EF18B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936"/>
                <a:ext cx="1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it-IT" sz="1500">
                    <a:solidFill>
                      <a:srgbClr val="000000"/>
                    </a:solidFill>
                  </a:rPr>
                  <a:t>90</a:t>
                </a:r>
                <a:endParaRPr lang="en-US" altLang="it-IT"/>
              </a:p>
            </p:txBody>
          </p:sp>
          <p:sp>
            <p:nvSpPr>
              <p:cNvPr id="6337" name="Line 37">
                <a:extLst>
                  <a:ext uri="{FF2B5EF4-FFF2-40B4-BE49-F238E27FC236}">
                    <a16:creationId xmlns:a16="http://schemas.microsoft.com/office/drawing/2014/main" id="{87DCFBB6-58DD-B342-ABF8-85CF0D8DEA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2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38" name="Line 38">
                <a:extLst>
                  <a:ext uri="{FF2B5EF4-FFF2-40B4-BE49-F238E27FC236}">
                    <a16:creationId xmlns:a16="http://schemas.microsoft.com/office/drawing/2014/main" id="{EF8F1A84-EE45-FB40-A4AA-9C6D35957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7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39" name="Line 39">
                <a:extLst>
                  <a:ext uri="{FF2B5EF4-FFF2-40B4-BE49-F238E27FC236}">
                    <a16:creationId xmlns:a16="http://schemas.microsoft.com/office/drawing/2014/main" id="{1BD74054-104F-0F4C-B249-86776D595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4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0" name="Line 40">
                <a:extLst>
                  <a:ext uri="{FF2B5EF4-FFF2-40B4-BE49-F238E27FC236}">
                    <a16:creationId xmlns:a16="http://schemas.microsoft.com/office/drawing/2014/main" id="{3C66B1A9-3533-4641-A6F4-7FEEA801D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1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1" name="Line 41">
                <a:extLst>
                  <a:ext uri="{FF2B5EF4-FFF2-40B4-BE49-F238E27FC236}">
                    <a16:creationId xmlns:a16="http://schemas.microsoft.com/office/drawing/2014/main" id="{6C5CFBEB-9DE0-784E-BB34-7845A975A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6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2" name="Line 42">
                <a:extLst>
                  <a:ext uri="{FF2B5EF4-FFF2-40B4-BE49-F238E27FC236}">
                    <a16:creationId xmlns:a16="http://schemas.microsoft.com/office/drawing/2014/main" id="{E4421E0D-1DEA-B04A-9ABD-FA4B1A8EB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3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3" name="Line 43">
                <a:extLst>
                  <a:ext uri="{FF2B5EF4-FFF2-40B4-BE49-F238E27FC236}">
                    <a16:creationId xmlns:a16="http://schemas.microsoft.com/office/drawing/2014/main" id="{5D7F4632-F49C-CA4E-B540-70A584064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0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4" name="Line 44">
                <a:extLst>
                  <a:ext uri="{FF2B5EF4-FFF2-40B4-BE49-F238E27FC236}">
                    <a16:creationId xmlns:a16="http://schemas.microsoft.com/office/drawing/2014/main" id="{DF47F2B4-232A-204B-A1EC-EC69C60EE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85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5" name="Line 45">
                <a:extLst>
                  <a:ext uri="{FF2B5EF4-FFF2-40B4-BE49-F238E27FC236}">
                    <a16:creationId xmlns:a16="http://schemas.microsoft.com/office/drawing/2014/main" id="{A3E5BFB1-263E-4144-9C2D-FEAD0B747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6" name="Line 46">
                <a:extLst>
                  <a:ext uri="{FF2B5EF4-FFF2-40B4-BE49-F238E27FC236}">
                    <a16:creationId xmlns:a16="http://schemas.microsoft.com/office/drawing/2014/main" id="{D9C8E336-D307-C849-8E6D-D256E2A77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7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7" name="Line 47">
                <a:extLst>
                  <a:ext uri="{FF2B5EF4-FFF2-40B4-BE49-F238E27FC236}">
                    <a16:creationId xmlns:a16="http://schemas.microsoft.com/office/drawing/2014/main" id="{7AE41BA4-8B45-B044-9168-53C93D8F6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4" y="3738"/>
                <a:ext cx="1" cy="5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8" name="Line 48">
                <a:extLst>
                  <a:ext uri="{FF2B5EF4-FFF2-40B4-BE49-F238E27FC236}">
                    <a16:creationId xmlns:a16="http://schemas.microsoft.com/office/drawing/2014/main" id="{9E640991-27EA-EB49-B916-7801E9157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1" y="3738"/>
                <a:ext cx="1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9" name="Line 49">
                <a:extLst>
                  <a:ext uri="{FF2B5EF4-FFF2-40B4-BE49-F238E27FC236}">
                    <a16:creationId xmlns:a16="http://schemas.microsoft.com/office/drawing/2014/main" id="{6841D623-5C26-5441-B5D3-74A0CACD3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3738"/>
                <a:ext cx="373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0" name="Line 50">
                <a:extLst>
                  <a:ext uri="{FF2B5EF4-FFF2-40B4-BE49-F238E27FC236}">
                    <a16:creationId xmlns:a16="http://schemas.microsoft.com/office/drawing/2014/main" id="{7DC8A67F-F159-294F-A5F4-37C7832EF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3738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1" name="Line 51">
                <a:extLst>
                  <a:ext uri="{FF2B5EF4-FFF2-40B4-BE49-F238E27FC236}">
                    <a16:creationId xmlns:a16="http://schemas.microsoft.com/office/drawing/2014/main" id="{5A7A1B5A-1CE7-7441-9766-7EAA9DAD7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3595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2" name="Line 52">
                <a:extLst>
                  <a:ext uri="{FF2B5EF4-FFF2-40B4-BE49-F238E27FC236}">
                    <a16:creationId xmlns:a16="http://schemas.microsoft.com/office/drawing/2014/main" id="{E57F27B3-685E-D143-9B7E-810C98F19A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3450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3" name="Line 53">
                <a:extLst>
                  <a:ext uri="{FF2B5EF4-FFF2-40B4-BE49-F238E27FC236}">
                    <a16:creationId xmlns:a16="http://schemas.microsoft.com/office/drawing/2014/main" id="{B7DD0719-BF7B-384A-97C7-961F8A5DD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3306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4" name="Line 54">
                <a:extLst>
                  <a:ext uri="{FF2B5EF4-FFF2-40B4-BE49-F238E27FC236}">
                    <a16:creationId xmlns:a16="http://schemas.microsoft.com/office/drawing/2014/main" id="{52059E74-3625-7F4D-BE21-5048C6189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3163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5" name="Line 55">
                <a:extLst>
                  <a:ext uri="{FF2B5EF4-FFF2-40B4-BE49-F238E27FC236}">
                    <a16:creationId xmlns:a16="http://schemas.microsoft.com/office/drawing/2014/main" id="{30B0EF7A-C471-CD46-A243-A86C6B89F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3018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6" name="Line 56">
                <a:extLst>
                  <a:ext uri="{FF2B5EF4-FFF2-40B4-BE49-F238E27FC236}">
                    <a16:creationId xmlns:a16="http://schemas.microsoft.com/office/drawing/2014/main" id="{572BAD25-9080-7646-9618-182AF509AC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2875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7" name="Line 57">
                <a:extLst>
                  <a:ext uri="{FF2B5EF4-FFF2-40B4-BE49-F238E27FC236}">
                    <a16:creationId xmlns:a16="http://schemas.microsoft.com/office/drawing/2014/main" id="{EB5C950A-5EC1-5E47-B65B-BA3F5937C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731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8" name="Line 58">
                <a:extLst>
                  <a:ext uri="{FF2B5EF4-FFF2-40B4-BE49-F238E27FC236}">
                    <a16:creationId xmlns:a16="http://schemas.microsoft.com/office/drawing/2014/main" id="{87BD83E6-860C-D847-85B9-5F5DE5605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2586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9" name="Line 59">
                <a:extLst>
                  <a:ext uri="{FF2B5EF4-FFF2-40B4-BE49-F238E27FC236}">
                    <a16:creationId xmlns:a16="http://schemas.microsoft.com/office/drawing/2014/main" id="{06A045A2-4F6B-8644-8333-491C52CB8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443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0" name="Line 60">
                <a:extLst>
                  <a:ext uri="{FF2B5EF4-FFF2-40B4-BE49-F238E27FC236}">
                    <a16:creationId xmlns:a16="http://schemas.microsoft.com/office/drawing/2014/main" id="{AD78B226-56AB-2B4A-A40A-CB2F298C0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2300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1" name="Line 61">
                <a:extLst>
                  <a:ext uri="{FF2B5EF4-FFF2-40B4-BE49-F238E27FC236}">
                    <a16:creationId xmlns:a16="http://schemas.microsoft.com/office/drawing/2014/main" id="{AEF47ACF-54D0-0744-90F4-272126D2B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156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2" name="Line 62">
                <a:extLst>
                  <a:ext uri="{FF2B5EF4-FFF2-40B4-BE49-F238E27FC236}">
                    <a16:creationId xmlns:a16="http://schemas.microsoft.com/office/drawing/2014/main" id="{3A28DB56-2ADE-C442-AE73-816CF8F12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2011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3" name="Line 63">
                <a:extLst>
                  <a:ext uri="{FF2B5EF4-FFF2-40B4-BE49-F238E27FC236}">
                    <a16:creationId xmlns:a16="http://schemas.microsoft.com/office/drawing/2014/main" id="{31BD24CF-403D-434F-B3D8-26DE64575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1868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4" name="Line 64">
                <a:extLst>
                  <a:ext uri="{FF2B5EF4-FFF2-40B4-BE49-F238E27FC236}">
                    <a16:creationId xmlns:a16="http://schemas.microsoft.com/office/drawing/2014/main" id="{7F244813-CD8B-9647-970A-B76A6110E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1725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5" name="Line 65">
                <a:extLst>
                  <a:ext uri="{FF2B5EF4-FFF2-40B4-BE49-F238E27FC236}">
                    <a16:creationId xmlns:a16="http://schemas.microsoft.com/office/drawing/2014/main" id="{C364EDC2-6D8F-A049-B3FB-7CDE354C6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1580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6" name="Line 66">
                <a:extLst>
                  <a:ext uri="{FF2B5EF4-FFF2-40B4-BE49-F238E27FC236}">
                    <a16:creationId xmlns:a16="http://schemas.microsoft.com/office/drawing/2014/main" id="{432BE1BE-E64E-664B-B7BA-10F26994F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1436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7" name="Line 67">
                <a:extLst>
                  <a:ext uri="{FF2B5EF4-FFF2-40B4-BE49-F238E27FC236}">
                    <a16:creationId xmlns:a16="http://schemas.microsoft.com/office/drawing/2014/main" id="{C63A01B8-555C-CA43-9685-B89DFB128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1293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8" name="Line 68">
                <a:extLst>
                  <a:ext uri="{FF2B5EF4-FFF2-40B4-BE49-F238E27FC236}">
                    <a16:creationId xmlns:a16="http://schemas.microsoft.com/office/drawing/2014/main" id="{F261B0B3-E8B5-8441-BE7F-1F2F5D0CE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4" y="1148"/>
                <a:ext cx="2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9" name="Line 69">
                <a:extLst>
                  <a:ext uri="{FF2B5EF4-FFF2-40B4-BE49-F238E27FC236}">
                    <a16:creationId xmlns:a16="http://schemas.microsoft.com/office/drawing/2014/main" id="{B1A34A23-14B7-4345-8AC7-E98559759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1005"/>
                <a:ext cx="55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0" name="Line 70">
                <a:extLst>
                  <a:ext uri="{FF2B5EF4-FFF2-40B4-BE49-F238E27FC236}">
                    <a16:creationId xmlns:a16="http://schemas.microsoft.com/office/drawing/2014/main" id="{6F02323A-F248-FA4C-9AB9-1AE095360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2" y="1005"/>
                <a:ext cx="1" cy="273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1" name="Oval 71">
                <a:extLst>
                  <a:ext uri="{FF2B5EF4-FFF2-40B4-BE49-F238E27FC236}">
                    <a16:creationId xmlns:a16="http://schemas.microsoft.com/office/drawing/2014/main" id="{0DFC580E-E565-434E-8B0D-2006D6739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" y="2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2" name="Oval 72">
                <a:extLst>
                  <a:ext uri="{FF2B5EF4-FFF2-40B4-BE49-F238E27FC236}">
                    <a16:creationId xmlns:a16="http://schemas.microsoft.com/office/drawing/2014/main" id="{F317207E-8C8A-A142-89E2-F402A0B86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3" name="Oval 73">
                <a:extLst>
                  <a:ext uri="{FF2B5EF4-FFF2-40B4-BE49-F238E27FC236}">
                    <a16:creationId xmlns:a16="http://schemas.microsoft.com/office/drawing/2014/main" id="{9B317DB6-CE44-1544-A3D7-A2902E692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97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4" name="Oval 74">
                <a:extLst>
                  <a:ext uri="{FF2B5EF4-FFF2-40B4-BE49-F238E27FC236}">
                    <a16:creationId xmlns:a16="http://schemas.microsoft.com/office/drawing/2014/main" id="{167E1EA1-7CE7-E04D-8EC9-2564E3D6D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98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5" name="Oval 75">
                <a:extLst>
                  <a:ext uri="{FF2B5EF4-FFF2-40B4-BE49-F238E27FC236}">
                    <a16:creationId xmlns:a16="http://schemas.microsoft.com/office/drawing/2014/main" id="{0E397D98-905A-C44B-BCB4-D91775881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31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6" name="Oval 76">
                <a:extLst>
                  <a:ext uri="{FF2B5EF4-FFF2-40B4-BE49-F238E27FC236}">
                    <a16:creationId xmlns:a16="http://schemas.microsoft.com/office/drawing/2014/main" id="{724F94B5-19EA-8F45-B845-14876FCEE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3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7" name="Oval 77">
                <a:extLst>
                  <a:ext uri="{FF2B5EF4-FFF2-40B4-BE49-F238E27FC236}">
                    <a16:creationId xmlns:a16="http://schemas.microsoft.com/office/drawing/2014/main" id="{C5061FF8-F8A4-8246-BECA-FEEEA2C61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32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8" name="Oval 78">
                <a:extLst>
                  <a:ext uri="{FF2B5EF4-FFF2-40B4-BE49-F238E27FC236}">
                    <a16:creationId xmlns:a16="http://schemas.microsoft.com/office/drawing/2014/main" id="{6B95383E-B331-F240-84B6-7015FF1EC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232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9" name="Oval 79">
                <a:extLst>
                  <a:ext uri="{FF2B5EF4-FFF2-40B4-BE49-F238E27FC236}">
                    <a16:creationId xmlns:a16="http://schemas.microsoft.com/office/drawing/2014/main" id="{C1AB897B-3782-1841-809E-64C1D5920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77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0" name="Oval 80">
                <a:extLst>
                  <a:ext uri="{FF2B5EF4-FFF2-40B4-BE49-F238E27FC236}">
                    <a16:creationId xmlns:a16="http://schemas.microsoft.com/office/drawing/2014/main" id="{A108B56D-8858-AD42-81E9-AFE5AFD15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7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1" name="Oval 81">
                <a:extLst>
                  <a:ext uri="{FF2B5EF4-FFF2-40B4-BE49-F238E27FC236}">
                    <a16:creationId xmlns:a16="http://schemas.microsoft.com/office/drawing/2014/main" id="{487D9998-6121-B04D-A785-C3BB53B5A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77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2" name="Oval 82">
                <a:extLst>
                  <a:ext uri="{FF2B5EF4-FFF2-40B4-BE49-F238E27FC236}">
                    <a16:creationId xmlns:a16="http://schemas.microsoft.com/office/drawing/2014/main" id="{2E97802A-2F6E-314B-ACF5-F77C14F39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27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3" name="Oval 83">
                <a:extLst>
                  <a:ext uri="{FF2B5EF4-FFF2-40B4-BE49-F238E27FC236}">
                    <a16:creationId xmlns:a16="http://schemas.microsoft.com/office/drawing/2014/main" id="{442A8F3D-90B2-CA48-A1DF-AB7807A37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3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4" name="Oval 84">
                <a:extLst>
                  <a:ext uri="{FF2B5EF4-FFF2-40B4-BE49-F238E27FC236}">
                    <a16:creationId xmlns:a16="http://schemas.microsoft.com/office/drawing/2014/main" id="{46C0387F-3194-BC4D-A322-30757CDA6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" y="234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5" name="Oval 85">
                <a:extLst>
                  <a:ext uri="{FF2B5EF4-FFF2-40B4-BE49-F238E27FC236}">
                    <a16:creationId xmlns:a16="http://schemas.microsoft.com/office/drawing/2014/main" id="{13A7E14E-F4DE-1C41-AAD7-A30B1D344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235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6" name="Oval 86">
                <a:extLst>
                  <a:ext uri="{FF2B5EF4-FFF2-40B4-BE49-F238E27FC236}">
                    <a16:creationId xmlns:a16="http://schemas.microsoft.com/office/drawing/2014/main" id="{D79577AA-C259-B747-8280-0138FEC54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235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7" name="Oval 87">
                <a:extLst>
                  <a:ext uri="{FF2B5EF4-FFF2-40B4-BE49-F238E27FC236}">
                    <a16:creationId xmlns:a16="http://schemas.microsoft.com/office/drawing/2014/main" id="{1CE07865-08EA-D24D-9CAF-F69BB7FC5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46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8" name="Oval 88">
                <a:extLst>
                  <a:ext uri="{FF2B5EF4-FFF2-40B4-BE49-F238E27FC236}">
                    <a16:creationId xmlns:a16="http://schemas.microsoft.com/office/drawing/2014/main" id="{7B024589-E273-2342-988D-B8505C582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" y="24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9" name="Oval 89">
                <a:extLst>
                  <a:ext uri="{FF2B5EF4-FFF2-40B4-BE49-F238E27FC236}">
                    <a16:creationId xmlns:a16="http://schemas.microsoft.com/office/drawing/2014/main" id="{CE9366B9-EF93-8242-BAE9-EC27DA81F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246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0" name="Oval 90">
                <a:extLst>
                  <a:ext uri="{FF2B5EF4-FFF2-40B4-BE49-F238E27FC236}">
                    <a16:creationId xmlns:a16="http://schemas.microsoft.com/office/drawing/2014/main" id="{5C8947FF-3A25-374B-9918-B81367323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24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1" name="Oval 91">
                <a:extLst>
                  <a:ext uri="{FF2B5EF4-FFF2-40B4-BE49-F238E27FC236}">
                    <a16:creationId xmlns:a16="http://schemas.microsoft.com/office/drawing/2014/main" id="{801570E4-EC5D-B44E-A475-CC5C39031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" y="237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2" name="Oval 92">
                <a:extLst>
                  <a:ext uri="{FF2B5EF4-FFF2-40B4-BE49-F238E27FC236}">
                    <a16:creationId xmlns:a16="http://schemas.microsoft.com/office/drawing/2014/main" id="{6B4B754B-CDD0-AF4B-8573-2B06BED11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3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3" name="Oval 93">
                <a:extLst>
                  <a:ext uri="{FF2B5EF4-FFF2-40B4-BE49-F238E27FC236}">
                    <a16:creationId xmlns:a16="http://schemas.microsoft.com/office/drawing/2014/main" id="{22BB0A1B-052E-B74D-8567-92388001E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238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4" name="Oval 94">
                <a:extLst>
                  <a:ext uri="{FF2B5EF4-FFF2-40B4-BE49-F238E27FC236}">
                    <a16:creationId xmlns:a16="http://schemas.microsoft.com/office/drawing/2014/main" id="{7355DD3D-F4A4-E445-9877-5D3574F26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" y="238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5" name="Oval 95">
                <a:extLst>
                  <a:ext uri="{FF2B5EF4-FFF2-40B4-BE49-F238E27FC236}">
                    <a16:creationId xmlns:a16="http://schemas.microsoft.com/office/drawing/2014/main" id="{36810492-616D-CA4A-BCD7-FD9E146DE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3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6" name="Oval 96">
                <a:extLst>
                  <a:ext uri="{FF2B5EF4-FFF2-40B4-BE49-F238E27FC236}">
                    <a16:creationId xmlns:a16="http://schemas.microsoft.com/office/drawing/2014/main" id="{1F369631-A53A-F649-B21A-FCC99535A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23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7" name="Oval 97">
                <a:extLst>
                  <a:ext uri="{FF2B5EF4-FFF2-40B4-BE49-F238E27FC236}">
                    <a16:creationId xmlns:a16="http://schemas.microsoft.com/office/drawing/2014/main" id="{B795F8B4-5008-564E-A63C-229D5BABE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236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8" name="Oval 98">
                <a:extLst>
                  <a:ext uri="{FF2B5EF4-FFF2-40B4-BE49-F238E27FC236}">
                    <a16:creationId xmlns:a16="http://schemas.microsoft.com/office/drawing/2014/main" id="{CB88BB16-58BB-6B46-AEE8-2006C9578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3" y="237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9" name="Oval 99">
                <a:extLst>
                  <a:ext uri="{FF2B5EF4-FFF2-40B4-BE49-F238E27FC236}">
                    <a16:creationId xmlns:a16="http://schemas.microsoft.com/office/drawing/2014/main" id="{A84BF93F-77B3-E84B-8787-FBB4B9D13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" y="27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0" name="Oval 100">
                <a:extLst>
                  <a:ext uri="{FF2B5EF4-FFF2-40B4-BE49-F238E27FC236}">
                    <a16:creationId xmlns:a16="http://schemas.microsoft.com/office/drawing/2014/main" id="{861A2963-3C54-C945-BC35-A55E1339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3" y="27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1" name="Oval 101">
                <a:extLst>
                  <a:ext uri="{FF2B5EF4-FFF2-40B4-BE49-F238E27FC236}">
                    <a16:creationId xmlns:a16="http://schemas.microsoft.com/office/drawing/2014/main" id="{DBACE22E-BC1E-C748-A4DA-6FFA2DA98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274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2" name="Oval 102">
                <a:extLst>
                  <a:ext uri="{FF2B5EF4-FFF2-40B4-BE49-F238E27FC236}">
                    <a16:creationId xmlns:a16="http://schemas.microsoft.com/office/drawing/2014/main" id="{3CA657F6-06B5-5B4B-A349-BE1864D56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9" y="274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3" name="Oval 103">
                <a:extLst>
                  <a:ext uri="{FF2B5EF4-FFF2-40B4-BE49-F238E27FC236}">
                    <a16:creationId xmlns:a16="http://schemas.microsoft.com/office/drawing/2014/main" id="{2A56C0A0-4120-6744-B698-F37477F95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9" y="30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4" name="Oval 104">
                <a:extLst>
                  <a:ext uri="{FF2B5EF4-FFF2-40B4-BE49-F238E27FC236}">
                    <a16:creationId xmlns:a16="http://schemas.microsoft.com/office/drawing/2014/main" id="{31C01A80-1253-E646-AEDD-8E3C1B40F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" y="302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5" name="Oval 105">
                <a:extLst>
                  <a:ext uri="{FF2B5EF4-FFF2-40B4-BE49-F238E27FC236}">
                    <a16:creationId xmlns:a16="http://schemas.microsoft.com/office/drawing/2014/main" id="{2C9EF511-A9E6-E04C-A7E0-B8BBC9C0F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303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6" name="Oval 106">
                <a:extLst>
                  <a:ext uri="{FF2B5EF4-FFF2-40B4-BE49-F238E27FC236}">
                    <a16:creationId xmlns:a16="http://schemas.microsoft.com/office/drawing/2014/main" id="{5810452F-9C09-3144-AAB9-30BD8206F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303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7" name="Oval 107">
                <a:extLst>
                  <a:ext uri="{FF2B5EF4-FFF2-40B4-BE49-F238E27FC236}">
                    <a16:creationId xmlns:a16="http://schemas.microsoft.com/office/drawing/2014/main" id="{16966E27-BC0F-D64F-A951-1E4D535E1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299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8" name="Oval 108">
                <a:extLst>
                  <a:ext uri="{FF2B5EF4-FFF2-40B4-BE49-F238E27FC236}">
                    <a16:creationId xmlns:a16="http://schemas.microsoft.com/office/drawing/2014/main" id="{07F4C7F3-3351-A249-BDEC-8869C457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" y="29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9" name="Oval 109">
                <a:extLst>
                  <a:ext uri="{FF2B5EF4-FFF2-40B4-BE49-F238E27FC236}">
                    <a16:creationId xmlns:a16="http://schemas.microsoft.com/office/drawing/2014/main" id="{DDCF9690-B59E-AA4A-839E-3B889EF80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" y="299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0" name="Oval 110">
                <a:extLst>
                  <a:ext uri="{FF2B5EF4-FFF2-40B4-BE49-F238E27FC236}">
                    <a16:creationId xmlns:a16="http://schemas.microsoft.com/office/drawing/2014/main" id="{20092F65-566A-9740-A449-9410F6524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2" y="299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1" name="Oval 111">
                <a:extLst>
                  <a:ext uri="{FF2B5EF4-FFF2-40B4-BE49-F238E27FC236}">
                    <a16:creationId xmlns:a16="http://schemas.microsoft.com/office/drawing/2014/main" id="{6D995E66-2433-E644-B21D-88603835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306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2" name="Oval 112">
                <a:extLst>
                  <a:ext uri="{FF2B5EF4-FFF2-40B4-BE49-F238E27FC236}">
                    <a16:creationId xmlns:a16="http://schemas.microsoft.com/office/drawing/2014/main" id="{74B12BAA-AB3B-3845-8DFA-40FC8AFD7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" y="30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3" name="Oval 113">
                <a:extLst>
                  <a:ext uri="{FF2B5EF4-FFF2-40B4-BE49-F238E27FC236}">
                    <a16:creationId xmlns:a16="http://schemas.microsoft.com/office/drawing/2014/main" id="{65064F05-1242-9047-9C28-36A1F132C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" y="307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4" name="Oval 114">
                <a:extLst>
                  <a:ext uri="{FF2B5EF4-FFF2-40B4-BE49-F238E27FC236}">
                    <a16:creationId xmlns:a16="http://schemas.microsoft.com/office/drawing/2014/main" id="{A31B8FBE-2A43-354F-8451-040FCFD74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2" y="307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5" name="Oval 115">
                <a:extLst>
                  <a:ext uri="{FF2B5EF4-FFF2-40B4-BE49-F238E27FC236}">
                    <a16:creationId xmlns:a16="http://schemas.microsoft.com/office/drawing/2014/main" id="{065A797A-1A1D-EB40-B494-922A141F5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" y="316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6" name="Oval 116">
                <a:extLst>
                  <a:ext uri="{FF2B5EF4-FFF2-40B4-BE49-F238E27FC236}">
                    <a16:creationId xmlns:a16="http://schemas.microsoft.com/office/drawing/2014/main" id="{075E1F85-3EE8-8A47-B1C2-8C971DD2F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31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7" name="Oval 117">
                <a:extLst>
                  <a:ext uri="{FF2B5EF4-FFF2-40B4-BE49-F238E27FC236}">
                    <a16:creationId xmlns:a16="http://schemas.microsoft.com/office/drawing/2014/main" id="{CD683936-B803-3A4F-AF15-7056225E0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316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8" name="Oval 118">
                <a:extLst>
                  <a:ext uri="{FF2B5EF4-FFF2-40B4-BE49-F238E27FC236}">
                    <a16:creationId xmlns:a16="http://schemas.microsoft.com/office/drawing/2014/main" id="{51FF824A-A623-7C4D-80DA-8DB1AFFC7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31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9" name="Oval 119">
                <a:extLst>
                  <a:ext uri="{FF2B5EF4-FFF2-40B4-BE49-F238E27FC236}">
                    <a16:creationId xmlns:a16="http://schemas.microsoft.com/office/drawing/2014/main" id="{217F085A-1FE4-A643-ABCD-4502F8A6F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28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0" name="Oval 120">
                <a:extLst>
                  <a:ext uri="{FF2B5EF4-FFF2-40B4-BE49-F238E27FC236}">
                    <a16:creationId xmlns:a16="http://schemas.microsoft.com/office/drawing/2014/main" id="{F80A93AC-6602-7D4B-9666-2CA1CE148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28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1" name="Oval 121">
                <a:extLst>
                  <a:ext uri="{FF2B5EF4-FFF2-40B4-BE49-F238E27FC236}">
                    <a16:creationId xmlns:a16="http://schemas.microsoft.com/office/drawing/2014/main" id="{40AB6EAF-71A0-B945-8E91-994D8EAA7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8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2" name="Oval 122">
                <a:extLst>
                  <a:ext uri="{FF2B5EF4-FFF2-40B4-BE49-F238E27FC236}">
                    <a16:creationId xmlns:a16="http://schemas.microsoft.com/office/drawing/2014/main" id="{9EDC7E62-8F24-E140-9301-1C9A4F137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285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3" name="Oval 123">
                <a:extLst>
                  <a:ext uri="{FF2B5EF4-FFF2-40B4-BE49-F238E27FC236}">
                    <a16:creationId xmlns:a16="http://schemas.microsoft.com/office/drawing/2014/main" id="{5DABEEA9-B0E0-9642-BA60-14BB33511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3070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4" name="Oval 124">
                <a:extLst>
                  <a:ext uri="{FF2B5EF4-FFF2-40B4-BE49-F238E27FC236}">
                    <a16:creationId xmlns:a16="http://schemas.microsoft.com/office/drawing/2014/main" id="{9C132404-144C-EF4A-ACEB-E284178F9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30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5" name="Oval 125">
                <a:extLst>
                  <a:ext uri="{FF2B5EF4-FFF2-40B4-BE49-F238E27FC236}">
                    <a16:creationId xmlns:a16="http://schemas.microsoft.com/office/drawing/2014/main" id="{DFACFC65-5D56-0943-BD94-152C61350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0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6" name="Oval 126">
                <a:extLst>
                  <a:ext uri="{FF2B5EF4-FFF2-40B4-BE49-F238E27FC236}">
                    <a16:creationId xmlns:a16="http://schemas.microsoft.com/office/drawing/2014/main" id="{F13CDE91-E97E-1942-A536-DE648F972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30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7" name="Oval 127">
                <a:extLst>
                  <a:ext uri="{FF2B5EF4-FFF2-40B4-BE49-F238E27FC236}">
                    <a16:creationId xmlns:a16="http://schemas.microsoft.com/office/drawing/2014/main" id="{AA0CD130-8D35-1A4E-A5CE-F2F17C8F0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307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8" name="Oval 128">
                <a:extLst>
                  <a:ext uri="{FF2B5EF4-FFF2-40B4-BE49-F238E27FC236}">
                    <a16:creationId xmlns:a16="http://schemas.microsoft.com/office/drawing/2014/main" id="{3FAF757B-DF84-BB4B-91E2-CE9B890C5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308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9" name="Oval 129">
                <a:extLst>
                  <a:ext uri="{FF2B5EF4-FFF2-40B4-BE49-F238E27FC236}">
                    <a16:creationId xmlns:a16="http://schemas.microsoft.com/office/drawing/2014/main" id="{59661F1C-2253-5F4D-B533-F2C6937C8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08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0" name="Oval 130">
                <a:extLst>
                  <a:ext uri="{FF2B5EF4-FFF2-40B4-BE49-F238E27FC236}">
                    <a16:creationId xmlns:a16="http://schemas.microsoft.com/office/drawing/2014/main" id="{16F48F94-5219-6E48-9056-8388507DC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30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1" name="Oval 131">
                <a:extLst>
                  <a:ext uri="{FF2B5EF4-FFF2-40B4-BE49-F238E27FC236}">
                    <a16:creationId xmlns:a16="http://schemas.microsoft.com/office/drawing/2014/main" id="{664BD269-35E8-8745-8165-80DAFE852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1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2" name="Oval 132">
                <a:extLst>
                  <a:ext uri="{FF2B5EF4-FFF2-40B4-BE49-F238E27FC236}">
                    <a16:creationId xmlns:a16="http://schemas.microsoft.com/office/drawing/2014/main" id="{4C2C0BBC-5802-DB49-86C7-3C0314572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" y="312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3" name="Oval 133">
                <a:extLst>
                  <a:ext uri="{FF2B5EF4-FFF2-40B4-BE49-F238E27FC236}">
                    <a16:creationId xmlns:a16="http://schemas.microsoft.com/office/drawing/2014/main" id="{2B2A8618-D224-A342-86A1-8EC87A14E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313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4" name="Oval 134">
                <a:extLst>
                  <a:ext uri="{FF2B5EF4-FFF2-40B4-BE49-F238E27FC236}">
                    <a16:creationId xmlns:a16="http://schemas.microsoft.com/office/drawing/2014/main" id="{DA18CEB1-8530-8742-B0C7-7A290B3C0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313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5" name="Oval 135">
                <a:extLst>
                  <a:ext uri="{FF2B5EF4-FFF2-40B4-BE49-F238E27FC236}">
                    <a16:creationId xmlns:a16="http://schemas.microsoft.com/office/drawing/2014/main" id="{F52FEE8D-04FC-E546-BD29-B41AF5B90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1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6" name="Oval 136">
                <a:extLst>
                  <a:ext uri="{FF2B5EF4-FFF2-40B4-BE49-F238E27FC236}">
                    <a16:creationId xmlns:a16="http://schemas.microsoft.com/office/drawing/2014/main" id="{A75BE658-0ECE-E047-9F4C-6A5445A2B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" y="31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7" name="Oval 137">
                <a:extLst>
                  <a:ext uri="{FF2B5EF4-FFF2-40B4-BE49-F238E27FC236}">
                    <a16:creationId xmlns:a16="http://schemas.microsoft.com/office/drawing/2014/main" id="{33F03816-0285-694F-9F2C-5B92370BE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313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8" name="Oval 138">
                <a:extLst>
                  <a:ext uri="{FF2B5EF4-FFF2-40B4-BE49-F238E27FC236}">
                    <a16:creationId xmlns:a16="http://schemas.microsoft.com/office/drawing/2014/main" id="{0DCA0D68-42BB-CB4D-8FA7-CBD850EA7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314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9" name="Oval 139">
                <a:extLst>
                  <a:ext uri="{FF2B5EF4-FFF2-40B4-BE49-F238E27FC236}">
                    <a16:creationId xmlns:a16="http://schemas.microsoft.com/office/drawing/2014/main" id="{3726EA4F-ED46-3447-84E8-8F25B74B0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09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0" name="Oval 140">
                <a:extLst>
                  <a:ext uri="{FF2B5EF4-FFF2-40B4-BE49-F238E27FC236}">
                    <a16:creationId xmlns:a16="http://schemas.microsoft.com/office/drawing/2014/main" id="{31C98E30-B533-A848-8653-6490C0AB5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" y="31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1" name="Oval 141">
                <a:extLst>
                  <a:ext uri="{FF2B5EF4-FFF2-40B4-BE49-F238E27FC236}">
                    <a16:creationId xmlns:a16="http://schemas.microsoft.com/office/drawing/2014/main" id="{ED46C0A2-5AEF-FF4F-9D78-8808DAD0D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310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2" name="Oval 142">
                <a:extLst>
                  <a:ext uri="{FF2B5EF4-FFF2-40B4-BE49-F238E27FC236}">
                    <a16:creationId xmlns:a16="http://schemas.microsoft.com/office/drawing/2014/main" id="{F3CF5A69-C998-C540-B0B2-D071129D1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310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3" name="Oval 143">
                <a:extLst>
                  <a:ext uri="{FF2B5EF4-FFF2-40B4-BE49-F238E27FC236}">
                    <a16:creationId xmlns:a16="http://schemas.microsoft.com/office/drawing/2014/main" id="{9E502CBC-F3C4-7A42-B2C6-E700607B6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" y="30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4" name="Oval 144">
                <a:extLst>
                  <a:ext uri="{FF2B5EF4-FFF2-40B4-BE49-F238E27FC236}">
                    <a16:creationId xmlns:a16="http://schemas.microsoft.com/office/drawing/2014/main" id="{8D44B9B4-E6C5-5048-816E-058A915A8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" y="308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5" name="Oval 145">
                <a:extLst>
                  <a:ext uri="{FF2B5EF4-FFF2-40B4-BE49-F238E27FC236}">
                    <a16:creationId xmlns:a16="http://schemas.microsoft.com/office/drawing/2014/main" id="{60901D60-A856-FC48-BE2B-2ADBF5219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308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6" name="Oval 146">
                <a:extLst>
                  <a:ext uri="{FF2B5EF4-FFF2-40B4-BE49-F238E27FC236}">
                    <a16:creationId xmlns:a16="http://schemas.microsoft.com/office/drawing/2014/main" id="{62FE50D5-0D24-894B-B125-BDCB3D96A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308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7" name="Oval 147">
                <a:extLst>
                  <a:ext uri="{FF2B5EF4-FFF2-40B4-BE49-F238E27FC236}">
                    <a16:creationId xmlns:a16="http://schemas.microsoft.com/office/drawing/2014/main" id="{CF28202C-5799-CF44-8FF0-0B2301A37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279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8" name="Oval 148">
                <a:extLst>
                  <a:ext uri="{FF2B5EF4-FFF2-40B4-BE49-F238E27FC236}">
                    <a16:creationId xmlns:a16="http://schemas.microsoft.com/office/drawing/2014/main" id="{A4BB7A67-357F-154F-974C-2DE0D47F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27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9" name="Oval 149">
                <a:extLst>
                  <a:ext uri="{FF2B5EF4-FFF2-40B4-BE49-F238E27FC236}">
                    <a16:creationId xmlns:a16="http://schemas.microsoft.com/office/drawing/2014/main" id="{7572390B-3067-B542-BC10-C3AEEB71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279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0" name="Oval 150">
                <a:extLst>
                  <a:ext uri="{FF2B5EF4-FFF2-40B4-BE49-F238E27FC236}">
                    <a16:creationId xmlns:a16="http://schemas.microsoft.com/office/drawing/2014/main" id="{2006E017-CE8D-664B-B4FD-52FCBD894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0" y="28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1" name="Oval 151">
                <a:extLst>
                  <a:ext uri="{FF2B5EF4-FFF2-40B4-BE49-F238E27FC236}">
                    <a16:creationId xmlns:a16="http://schemas.microsoft.com/office/drawing/2014/main" id="{B8CAC985-4127-844C-B195-11D461AED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282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2" name="Oval 152">
                <a:extLst>
                  <a:ext uri="{FF2B5EF4-FFF2-40B4-BE49-F238E27FC236}">
                    <a16:creationId xmlns:a16="http://schemas.microsoft.com/office/drawing/2014/main" id="{59A75487-01B6-5B4C-8E3D-FEE0765D1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28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3" name="Oval 153">
                <a:extLst>
                  <a:ext uri="{FF2B5EF4-FFF2-40B4-BE49-F238E27FC236}">
                    <a16:creationId xmlns:a16="http://schemas.microsoft.com/office/drawing/2014/main" id="{341E6323-BFC5-2047-8B0B-51B4498A5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283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4" name="Oval 154">
                <a:extLst>
                  <a:ext uri="{FF2B5EF4-FFF2-40B4-BE49-F238E27FC236}">
                    <a16:creationId xmlns:a16="http://schemas.microsoft.com/office/drawing/2014/main" id="{781F14AD-E1F7-9149-8A8F-835FE54A6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0" y="28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5" name="Oval 155">
                <a:extLst>
                  <a:ext uri="{FF2B5EF4-FFF2-40B4-BE49-F238E27FC236}">
                    <a16:creationId xmlns:a16="http://schemas.microsoft.com/office/drawing/2014/main" id="{E865C2A8-6FCC-B64F-9E8F-53A995BA1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30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6" name="Oval 156">
                <a:extLst>
                  <a:ext uri="{FF2B5EF4-FFF2-40B4-BE49-F238E27FC236}">
                    <a16:creationId xmlns:a16="http://schemas.microsoft.com/office/drawing/2014/main" id="{CC9CC053-72DE-5C47-B114-A60EDE675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30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7" name="Oval 157">
                <a:extLst>
                  <a:ext uri="{FF2B5EF4-FFF2-40B4-BE49-F238E27FC236}">
                    <a16:creationId xmlns:a16="http://schemas.microsoft.com/office/drawing/2014/main" id="{5F520D62-3E75-854F-A38B-9F25A3493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8" y="301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8" name="Oval 158">
                <a:extLst>
                  <a:ext uri="{FF2B5EF4-FFF2-40B4-BE49-F238E27FC236}">
                    <a16:creationId xmlns:a16="http://schemas.microsoft.com/office/drawing/2014/main" id="{EDD3ABB6-11F1-034C-9F57-8DEBCE1DF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301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9" name="Oval 159">
                <a:extLst>
                  <a:ext uri="{FF2B5EF4-FFF2-40B4-BE49-F238E27FC236}">
                    <a16:creationId xmlns:a16="http://schemas.microsoft.com/office/drawing/2014/main" id="{E0990AF6-3DF6-404C-875B-CFD91526E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283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0" name="Oval 160">
                <a:extLst>
                  <a:ext uri="{FF2B5EF4-FFF2-40B4-BE49-F238E27FC236}">
                    <a16:creationId xmlns:a16="http://schemas.microsoft.com/office/drawing/2014/main" id="{DE01DF0A-C0FF-D04E-96F4-812B5B018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283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1" name="Oval 161">
                <a:extLst>
                  <a:ext uri="{FF2B5EF4-FFF2-40B4-BE49-F238E27FC236}">
                    <a16:creationId xmlns:a16="http://schemas.microsoft.com/office/drawing/2014/main" id="{A870F001-0186-924E-B3AC-3C3F55D81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0" y="283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2" name="Oval 162">
                <a:extLst>
                  <a:ext uri="{FF2B5EF4-FFF2-40B4-BE49-F238E27FC236}">
                    <a16:creationId xmlns:a16="http://schemas.microsoft.com/office/drawing/2014/main" id="{BB087382-0924-534A-A02B-CD67E90ED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283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3" name="Oval 163">
                <a:extLst>
                  <a:ext uri="{FF2B5EF4-FFF2-40B4-BE49-F238E27FC236}">
                    <a16:creationId xmlns:a16="http://schemas.microsoft.com/office/drawing/2014/main" id="{117D779C-1D60-E246-95CA-9C912010F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287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4" name="Oval 164">
                <a:extLst>
                  <a:ext uri="{FF2B5EF4-FFF2-40B4-BE49-F238E27FC236}">
                    <a16:creationId xmlns:a16="http://schemas.microsoft.com/office/drawing/2014/main" id="{C3BE84AA-D5A3-5343-8F9B-AE7F7C955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28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5" name="Oval 165">
                <a:extLst>
                  <a:ext uri="{FF2B5EF4-FFF2-40B4-BE49-F238E27FC236}">
                    <a16:creationId xmlns:a16="http://schemas.microsoft.com/office/drawing/2014/main" id="{D6E9083F-0634-0745-BDEF-95D332B79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8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6" name="Oval 166">
                <a:extLst>
                  <a:ext uri="{FF2B5EF4-FFF2-40B4-BE49-F238E27FC236}">
                    <a16:creationId xmlns:a16="http://schemas.microsoft.com/office/drawing/2014/main" id="{86C92B0F-5354-2541-B610-3FBA1DCC5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88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7" name="Oval 167">
                <a:extLst>
                  <a:ext uri="{FF2B5EF4-FFF2-40B4-BE49-F238E27FC236}">
                    <a16:creationId xmlns:a16="http://schemas.microsoft.com/office/drawing/2014/main" id="{A179DAD0-D5C1-984F-B64B-8D3FB437A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280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8" name="Oval 168">
                <a:extLst>
                  <a:ext uri="{FF2B5EF4-FFF2-40B4-BE49-F238E27FC236}">
                    <a16:creationId xmlns:a16="http://schemas.microsoft.com/office/drawing/2014/main" id="{0425CCEA-B073-EB42-BD86-259FAB436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28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9" name="Oval 169">
                <a:extLst>
                  <a:ext uri="{FF2B5EF4-FFF2-40B4-BE49-F238E27FC236}">
                    <a16:creationId xmlns:a16="http://schemas.microsoft.com/office/drawing/2014/main" id="{D6067CBE-0965-E34F-92DE-F4C659743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8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0" name="Oval 170">
                <a:extLst>
                  <a:ext uri="{FF2B5EF4-FFF2-40B4-BE49-F238E27FC236}">
                    <a16:creationId xmlns:a16="http://schemas.microsoft.com/office/drawing/2014/main" id="{5421F923-ED92-5541-B39C-8D7BF6B6F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81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1" name="Oval 171">
                <a:extLst>
                  <a:ext uri="{FF2B5EF4-FFF2-40B4-BE49-F238E27FC236}">
                    <a16:creationId xmlns:a16="http://schemas.microsoft.com/office/drawing/2014/main" id="{278083BC-25A0-CD4E-BCAF-1FCC0726B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24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2" name="Oval 172">
                <a:extLst>
                  <a:ext uri="{FF2B5EF4-FFF2-40B4-BE49-F238E27FC236}">
                    <a16:creationId xmlns:a16="http://schemas.microsoft.com/office/drawing/2014/main" id="{D3EA883E-A76D-8945-8DBE-873A40884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24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3" name="Oval 173">
                <a:extLst>
                  <a:ext uri="{FF2B5EF4-FFF2-40B4-BE49-F238E27FC236}">
                    <a16:creationId xmlns:a16="http://schemas.microsoft.com/office/drawing/2014/main" id="{04DF142F-A1BA-ED4D-ABC4-0DEF83F73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44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4" name="Oval 174">
                <a:extLst>
                  <a:ext uri="{FF2B5EF4-FFF2-40B4-BE49-F238E27FC236}">
                    <a16:creationId xmlns:a16="http://schemas.microsoft.com/office/drawing/2014/main" id="{B800722C-6613-344A-8931-9003EFD72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44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5" name="Oval 175">
                <a:extLst>
                  <a:ext uri="{FF2B5EF4-FFF2-40B4-BE49-F238E27FC236}">
                    <a16:creationId xmlns:a16="http://schemas.microsoft.com/office/drawing/2014/main" id="{04DB5EEA-A18E-554D-B51E-5ED905285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5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6" name="Oval 176">
                <a:extLst>
                  <a:ext uri="{FF2B5EF4-FFF2-40B4-BE49-F238E27FC236}">
                    <a16:creationId xmlns:a16="http://schemas.microsoft.com/office/drawing/2014/main" id="{DDAF73AF-1317-0F4B-85D3-CAB256726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5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7" name="Oval 177">
                <a:extLst>
                  <a:ext uri="{FF2B5EF4-FFF2-40B4-BE49-F238E27FC236}">
                    <a16:creationId xmlns:a16="http://schemas.microsoft.com/office/drawing/2014/main" id="{328880BC-6AA1-5049-8750-6464969DB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5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8" name="Oval 178">
                <a:extLst>
                  <a:ext uri="{FF2B5EF4-FFF2-40B4-BE49-F238E27FC236}">
                    <a16:creationId xmlns:a16="http://schemas.microsoft.com/office/drawing/2014/main" id="{E3FF71B8-4A4D-2545-8D74-DC18B6D4C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251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9" name="Oval 179">
                <a:extLst>
                  <a:ext uri="{FF2B5EF4-FFF2-40B4-BE49-F238E27FC236}">
                    <a16:creationId xmlns:a16="http://schemas.microsoft.com/office/drawing/2014/main" id="{11E38045-CAF7-B842-95AC-9CB3ACCA6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36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0" name="Oval 180">
                <a:extLst>
                  <a:ext uri="{FF2B5EF4-FFF2-40B4-BE49-F238E27FC236}">
                    <a16:creationId xmlns:a16="http://schemas.microsoft.com/office/drawing/2014/main" id="{388C6369-47ED-DF4D-B0A8-B1332AC1B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36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1" name="Oval 181">
                <a:extLst>
                  <a:ext uri="{FF2B5EF4-FFF2-40B4-BE49-F238E27FC236}">
                    <a16:creationId xmlns:a16="http://schemas.microsoft.com/office/drawing/2014/main" id="{EF8D83BC-89BE-B240-919F-8D04F82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37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2" name="Oval 182">
                <a:extLst>
                  <a:ext uri="{FF2B5EF4-FFF2-40B4-BE49-F238E27FC236}">
                    <a16:creationId xmlns:a16="http://schemas.microsoft.com/office/drawing/2014/main" id="{2F361CD7-56B0-9D40-842B-18DE11D64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23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3" name="Oval 183">
                <a:extLst>
                  <a:ext uri="{FF2B5EF4-FFF2-40B4-BE49-F238E27FC236}">
                    <a16:creationId xmlns:a16="http://schemas.microsoft.com/office/drawing/2014/main" id="{520AEDA6-7F0F-0F4F-BAA2-58A444B29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3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4" name="Oval 184">
                <a:extLst>
                  <a:ext uri="{FF2B5EF4-FFF2-40B4-BE49-F238E27FC236}">
                    <a16:creationId xmlns:a16="http://schemas.microsoft.com/office/drawing/2014/main" id="{5197D5B1-6B25-6349-B41A-DC56046D7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" y="23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5" name="Oval 185">
                <a:extLst>
                  <a:ext uri="{FF2B5EF4-FFF2-40B4-BE49-F238E27FC236}">
                    <a16:creationId xmlns:a16="http://schemas.microsoft.com/office/drawing/2014/main" id="{93637016-49C6-4E42-9D98-50B3BA417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6" name="Oval 186">
                <a:extLst>
                  <a:ext uri="{FF2B5EF4-FFF2-40B4-BE49-F238E27FC236}">
                    <a16:creationId xmlns:a16="http://schemas.microsoft.com/office/drawing/2014/main" id="{36209323-CE71-0741-AA60-87F4D0166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31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7" name="Oval 187">
                <a:extLst>
                  <a:ext uri="{FF2B5EF4-FFF2-40B4-BE49-F238E27FC236}">
                    <a16:creationId xmlns:a16="http://schemas.microsoft.com/office/drawing/2014/main" id="{2D5A600D-2747-E540-B3C9-BF3D82E67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33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8" name="Oval 188">
                <a:extLst>
                  <a:ext uri="{FF2B5EF4-FFF2-40B4-BE49-F238E27FC236}">
                    <a16:creationId xmlns:a16="http://schemas.microsoft.com/office/drawing/2014/main" id="{B5E4ED42-CCCC-DF48-B367-E711B6E09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" y="233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9" name="Oval 189">
                <a:extLst>
                  <a:ext uri="{FF2B5EF4-FFF2-40B4-BE49-F238E27FC236}">
                    <a16:creationId xmlns:a16="http://schemas.microsoft.com/office/drawing/2014/main" id="{948CA5B8-C7AD-8C48-9549-8CA8D5AC6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233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0" name="Oval 190">
                <a:extLst>
                  <a:ext uri="{FF2B5EF4-FFF2-40B4-BE49-F238E27FC236}">
                    <a16:creationId xmlns:a16="http://schemas.microsoft.com/office/drawing/2014/main" id="{D03C0B4D-019C-7947-B92D-3CAEFB0E7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34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1" name="Oval 191">
                <a:extLst>
                  <a:ext uri="{FF2B5EF4-FFF2-40B4-BE49-F238E27FC236}">
                    <a16:creationId xmlns:a16="http://schemas.microsoft.com/office/drawing/2014/main" id="{1F22362B-3623-4942-9CD0-639C0C9A9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" y="34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2" name="Oval 192">
                <a:extLst>
                  <a:ext uri="{FF2B5EF4-FFF2-40B4-BE49-F238E27FC236}">
                    <a16:creationId xmlns:a16="http://schemas.microsoft.com/office/drawing/2014/main" id="{FC60B0AD-30AE-8141-AAEE-EB663E48D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4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3" name="Oval 193">
                <a:extLst>
                  <a:ext uri="{FF2B5EF4-FFF2-40B4-BE49-F238E27FC236}">
                    <a16:creationId xmlns:a16="http://schemas.microsoft.com/office/drawing/2014/main" id="{9313DD4C-6D73-134B-AC14-9BE52F56E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1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4" name="Oval 194">
                <a:extLst>
                  <a:ext uri="{FF2B5EF4-FFF2-40B4-BE49-F238E27FC236}">
                    <a16:creationId xmlns:a16="http://schemas.microsoft.com/office/drawing/2014/main" id="{72550720-3751-134B-A289-CA83C1568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341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5" name="Oval 195">
                <a:extLst>
                  <a:ext uri="{FF2B5EF4-FFF2-40B4-BE49-F238E27FC236}">
                    <a16:creationId xmlns:a16="http://schemas.microsoft.com/office/drawing/2014/main" id="{5863E9E6-87C0-AD43-A899-330BAF768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" y="33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6" name="Oval 196">
                <a:extLst>
                  <a:ext uri="{FF2B5EF4-FFF2-40B4-BE49-F238E27FC236}">
                    <a16:creationId xmlns:a16="http://schemas.microsoft.com/office/drawing/2014/main" id="{3E5DA391-A06C-E549-BE6D-298838B6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33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7" name="Oval 197">
                <a:extLst>
                  <a:ext uri="{FF2B5EF4-FFF2-40B4-BE49-F238E27FC236}">
                    <a16:creationId xmlns:a16="http://schemas.microsoft.com/office/drawing/2014/main" id="{395893A3-5FDD-C141-85DF-F6030FAA0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34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8" name="Oval 198">
                <a:extLst>
                  <a:ext uri="{FF2B5EF4-FFF2-40B4-BE49-F238E27FC236}">
                    <a16:creationId xmlns:a16="http://schemas.microsoft.com/office/drawing/2014/main" id="{E2C32765-A5D3-7D49-8C6B-3A9D1952F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33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9" name="Oval 199">
                <a:extLst>
                  <a:ext uri="{FF2B5EF4-FFF2-40B4-BE49-F238E27FC236}">
                    <a16:creationId xmlns:a16="http://schemas.microsoft.com/office/drawing/2014/main" id="{B23F9976-6599-314A-ABB7-6C4DC3D5F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0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0" name="Oval 200">
                <a:extLst>
                  <a:ext uri="{FF2B5EF4-FFF2-40B4-BE49-F238E27FC236}">
                    <a16:creationId xmlns:a16="http://schemas.microsoft.com/office/drawing/2014/main" id="{FA6EDE60-EF5C-874E-89DA-8DE7BB9DD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0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1" name="Oval 201">
                <a:extLst>
                  <a:ext uri="{FF2B5EF4-FFF2-40B4-BE49-F238E27FC236}">
                    <a16:creationId xmlns:a16="http://schemas.microsoft.com/office/drawing/2014/main" id="{28776B1A-E581-784F-811D-48522FEB3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0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2" name="Oval 202">
                <a:extLst>
                  <a:ext uri="{FF2B5EF4-FFF2-40B4-BE49-F238E27FC236}">
                    <a16:creationId xmlns:a16="http://schemas.microsoft.com/office/drawing/2014/main" id="{DC17FC33-5E68-A248-A854-6247D97C7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04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3" name="Oval 203">
                <a:extLst>
                  <a:ext uri="{FF2B5EF4-FFF2-40B4-BE49-F238E27FC236}">
                    <a16:creationId xmlns:a16="http://schemas.microsoft.com/office/drawing/2014/main" id="{C1147433-2F2C-B540-B225-E931C14B6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3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4" name="Oval 204">
                <a:extLst>
                  <a:ext uri="{FF2B5EF4-FFF2-40B4-BE49-F238E27FC236}">
                    <a16:creationId xmlns:a16="http://schemas.microsoft.com/office/drawing/2014/main" id="{E427A3C8-05E1-F943-96E8-343089BBA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3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5" name="Oval 205">
                <a:extLst>
                  <a:ext uri="{FF2B5EF4-FFF2-40B4-BE49-F238E27FC236}">
                    <a16:creationId xmlns:a16="http://schemas.microsoft.com/office/drawing/2014/main" id="{B52AE389-9783-D844-96DE-41D4B7962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32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6" name="Oval 206">
                <a:extLst>
                  <a:ext uri="{FF2B5EF4-FFF2-40B4-BE49-F238E27FC236}">
                    <a16:creationId xmlns:a16="http://schemas.microsoft.com/office/drawing/2014/main" id="{9A3432C4-5939-EA4E-AED7-2CA341D09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3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0" name="Group 207">
              <a:extLst>
                <a:ext uri="{FF2B5EF4-FFF2-40B4-BE49-F238E27FC236}">
                  <a16:creationId xmlns:a16="http://schemas.microsoft.com/office/drawing/2014/main" id="{AA978236-1C36-BF4B-8770-4DDB20437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7" y="2106"/>
              <a:ext cx="325" cy="1247"/>
              <a:chOff x="1437" y="2106"/>
              <a:chExt cx="325" cy="1247"/>
            </a:xfrm>
          </p:grpSpPr>
          <p:sp>
            <p:nvSpPr>
              <p:cNvPr id="6107" name="Oval 208">
                <a:extLst>
                  <a:ext uri="{FF2B5EF4-FFF2-40B4-BE49-F238E27FC236}">
                    <a16:creationId xmlns:a16="http://schemas.microsoft.com/office/drawing/2014/main" id="{639EAD25-902B-224C-BB03-8ECDA7E68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0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8" name="Oval 209">
                <a:extLst>
                  <a:ext uri="{FF2B5EF4-FFF2-40B4-BE49-F238E27FC236}">
                    <a16:creationId xmlns:a16="http://schemas.microsoft.com/office/drawing/2014/main" id="{CB8CD32F-4492-8943-98E7-E7A28C616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0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9" name="Oval 210">
                <a:extLst>
                  <a:ext uri="{FF2B5EF4-FFF2-40B4-BE49-F238E27FC236}">
                    <a16:creationId xmlns:a16="http://schemas.microsoft.com/office/drawing/2014/main" id="{E56B3F40-357D-F249-B82E-DD7F73184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0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0" name="Oval 211">
                <a:extLst>
                  <a:ext uri="{FF2B5EF4-FFF2-40B4-BE49-F238E27FC236}">
                    <a16:creationId xmlns:a16="http://schemas.microsoft.com/office/drawing/2014/main" id="{40A0BF07-6861-9F49-B4C2-EB646C14E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04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1" name="Oval 212">
                <a:extLst>
                  <a:ext uri="{FF2B5EF4-FFF2-40B4-BE49-F238E27FC236}">
                    <a16:creationId xmlns:a16="http://schemas.microsoft.com/office/drawing/2014/main" id="{97C76207-EF94-4948-A2E7-5DF4A8854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3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2" name="Oval 213">
                <a:extLst>
                  <a:ext uri="{FF2B5EF4-FFF2-40B4-BE49-F238E27FC236}">
                    <a16:creationId xmlns:a16="http://schemas.microsoft.com/office/drawing/2014/main" id="{AB10725C-2D7C-9547-BAD4-F71DF5FE5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3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3" name="Oval 214">
                <a:extLst>
                  <a:ext uri="{FF2B5EF4-FFF2-40B4-BE49-F238E27FC236}">
                    <a16:creationId xmlns:a16="http://schemas.microsoft.com/office/drawing/2014/main" id="{C8E89BFE-5DEC-1440-AC80-A1A77E98A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32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4" name="Oval 215">
                <a:extLst>
                  <a:ext uri="{FF2B5EF4-FFF2-40B4-BE49-F238E27FC236}">
                    <a16:creationId xmlns:a16="http://schemas.microsoft.com/office/drawing/2014/main" id="{DFB85E38-3D6A-FC47-A1B6-4B767C732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3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5" name="Oval 216">
                <a:extLst>
                  <a:ext uri="{FF2B5EF4-FFF2-40B4-BE49-F238E27FC236}">
                    <a16:creationId xmlns:a16="http://schemas.microsoft.com/office/drawing/2014/main" id="{0158F4FE-62CD-9841-B03D-386A229B0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8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6" name="Oval 217">
                <a:extLst>
                  <a:ext uri="{FF2B5EF4-FFF2-40B4-BE49-F238E27FC236}">
                    <a16:creationId xmlns:a16="http://schemas.microsoft.com/office/drawing/2014/main" id="{FB433BF0-4F18-CE42-8127-712784659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8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7" name="Oval 218">
                <a:extLst>
                  <a:ext uri="{FF2B5EF4-FFF2-40B4-BE49-F238E27FC236}">
                    <a16:creationId xmlns:a16="http://schemas.microsoft.com/office/drawing/2014/main" id="{425E740C-D815-9B43-96ED-9C9A77CC4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86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8" name="Oval 219">
                <a:extLst>
                  <a:ext uri="{FF2B5EF4-FFF2-40B4-BE49-F238E27FC236}">
                    <a16:creationId xmlns:a16="http://schemas.microsoft.com/office/drawing/2014/main" id="{28154A5D-CDAB-A44A-B294-221B905FF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87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9" name="Oval 220">
                <a:extLst>
                  <a:ext uri="{FF2B5EF4-FFF2-40B4-BE49-F238E27FC236}">
                    <a16:creationId xmlns:a16="http://schemas.microsoft.com/office/drawing/2014/main" id="{A13139A8-30FE-0842-9046-FCC14FE84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8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0" name="Oval 221">
                <a:extLst>
                  <a:ext uri="{FF2B5EF4-FFF2-40B4-BE49-F238E27FC236}">
                    <a16:creationId xmlns:a16="http://schemas.microsoft.com/office/drawing/2014/main" id="{9DFF3AB1-E180-7749-81E1-9A7997954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850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1" name="Oval 222">
                <a:extLst>
                  <a:ext uri="{FF2B5EF4-FFF2-40B4-BE49-F238E27FC236}">
                    <a16:creationId xmlns:a16="http://schemas.microsoft.com/office/drawing/2014/main" id="{A3AB8DF0-77EF-AD4E-9616-59534EC01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85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2" name="Oval 223">
                <a:extLst>
                  <a:ext uri="{FF2B5EF4-FFF2-40B4-BE49-F238E27FC236}">
                    <a16:creationId xmlns:a16="http://schemas.microsoft.com/office/drawing/2014/main" id="{9C896EDD-9A73-A243-82B5-9B67E0013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8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3" name="Oval 224">
                <a:extLst>
                  <a:ext uri="{FF2B5EF4-FFF2-40B4-BE49-F238E27FC236}">
                    <a16:creationId xmlns:a16="http://schemas.microsoft.com/office/drawing/2014/main" id="{37C3FF92-C61F-9842-9F15-932DF6F5A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8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4" name="Oval 225">
                <a:extLst>
                  <a:ext uri="{FF2B5EF4-FFF2-40B4-BE49-F238E27FC236}">
                    <a16:creationId xmlns:a16="http://schemas.microsoft.com/office/drawing/2014/main" id="{D1A1F094-966B-7C41-92F9-5FD1E66AC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8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5" name="Oval 226">
                <a:extLst>
                  <a:ext uri="{FF2B5EF4-FFF2-40B4-BE49-F238E27FC236}">
                    <a16:creationId xmlns:a16="http://schemas.microsoft.com/office/drawing/2014/main" id="{66C5992D-4B9E-C045-9E94-E6B7E7339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88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6" name="Oval 227">
                <a:extLst>
                  <a:ext uri="{FF2B5EF4-FFF2-40B4-BE49-F238E27FC236}">
                    <a16:creationId xmlns:a16="http://schemas.microsoft.com/office/drawing/2014/main" id="{119446A8-DDDB-2448-B1B4-61009F1EA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8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7" name="Oval 228">
                <a:extLst>
                  <a:ext uri="{FF2B5EF4-FFF2-40B4-BE49-F238E27FC236}">
                    <a16:creationId xmlns:a16="http://schemas.microsoft.com/office/drawing/2014/main" id="{42A02292-8B1D-FA4C-BCE7-F0385A8F7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8" name="Oval 229">
                <a:extLst>
                  <a:ext uri="{FF2B5EF4-FFF2-40B4-BE49-F238E27FC236}">
                    <a16:creationId xmlns:a16="http://schemas.microsoft.com/office/drawing/2014/main" id="{7C512713-6790-6D4D-9126-7D55D858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8" y="29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9" name="Oval 230">
                <a:extLst>
                  <a:ext uri="{FF2B5EF4-FFF2-40B4-BE49-F238E27FC236}">
                    <a16:creationId xmlns:a16="http://schemas.microsoft.com/office/drawing/2014/main" id="{0590B9AF-841D-064C-88A5-070F06C2D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29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0" name="Oval 231">
                <a:extLst>
                  <a:ext uri="{FF2B5EF4-FFF2-40B4-BE49-F238E27FC236}">
                    <a16:creationId xmlns:a16="http://schemas.microsoft.com/office/drawing/2014/main" id="{D039C039-1B21-2343-80B0-28A7802C9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291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1" name="Oval 232">
                <a:extLst>
                  <a:ext uri="{FF2B5EF4-FFF2-40B4-BE49-F238E27FC236}">
                    <a16:creationId xmlns:a16="http://schemas.microsoft.com/office/drawing/2014/main" id="{4ECD9BBD-C64F-DB40-A63A-76D77D746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2" name="Oval 233">
                <a:extLst>
                  <a:ext uri="{FF2B5EF4-FFF2-40B4-BE49-F238E27FC236}">
                    <a16:creationId xmlns:a16="http://schemas.microsoft.com/office/drawing/2014/main" id="{47075135-F8D1-A84C-BB37-1B6647B20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8" y="28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3" name="Oval 234">
                <a:extLst>
                  <a:ext uri="{FF2B5EF4-FFF2-40B4-BE49-F238E27FC236}">
                    <a16:creationId xmlns:a16="http://schemas.microsoft.com/office/drawing/2014/main" id="{237F1A43-9409-8945-B42F-DB2BEA762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288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4" name="Oval 235">
                <a:extLst>
                  <a:ext uri="{FF2B5EF4-FFF2-40B4-BE49-F238E27FC236}">
                    <a16:creationId xmlns:a16="http://schemas.microsoft.com/office/drawing/2014/main" id="{00284A80-B1F8-954A-B74A-D8FAD43A2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289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5" name="Oval 236">
                <a:extLst>
                  <a:ext uri="{FF2B5EF4-FFF2-40B4-BE49-F238E27FC236}">
                    <a16:creationId xmlns:a16="http://schemas.microsoft.com/office/drawing/2014/main" id="{558415FE-A089-0C4D-A274-22F098984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294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6" name="Oval 237">
                <a:extLst>
                  <a:ext uri="{FF2B5EF4-FFF2-40B4-BE49-F238E27FC236}">
                    <a16:creationId xmlns:a16="http://schemas.microsoft.com/office/drawing/2014/main" id="{DB1FBC6B-DED1-1244-B783-9750B432F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294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7" name="Oval 238">
                <a:extLst>
                  <a:ext uri="{FF2B5EF4-FFF2-40B4-BE49-F238E27FC236}">
                    <a16:creationId xmlns:a16="http://schemas.microsoft.com/office/drawing/2014/main" id="{B2982DAF-F14C-B649-B7C6-0A460D4BE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294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8" name="Oval 239">
                <a:extLst>
                  <a:ext uri="{FF2B5EF4-FFF2-40B4-BE49-F238E27FC236}">
                    <a16:creationId xmlns:a16="http://schemas.microsoft.com/office/drawing/2014/main" id="{FA5C75D9-05A4-294F-9629-601D3BB08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2" y="295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9" name="Oval 240">
                <a:extLst>
                  <a:ext uri="{FF2B5EF4-FFF2-40B4-BE49-F238E27FC236}">
                    <a16:creationId xmlns:a16="http://schemas.microsoft.com/office/drawing/2014/main" id="{63EB00F5-626F-A345-8B55-A57E0FD7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289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0" name="Oval 241">
                <a:extLst>
                  <a:ext uri="{FF2B5EF4-FFF2-40B4-BE49-F238E27FC236}">
                    <a16:creationId xmlns:a16="http://schemas.microsoft.com/office/drawing/2014/main" id="{DC65A3DC-8F1C-634B-8F10-35727A45C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28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1" name="Oval 242">
                <a:extLst>
                  <a:ext uri="{FF2B5EF4-FFF2-40B4-BE49-F238E27FC236}">
                    <a16:creationId xmlns:a16="http://schemas.microsoft.com/office/drawing/2014/main" id="{D5C8B2A9-726B-EE43-9CF6-0596E2290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289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2" name="Oval 243">
                <a:extLst>
                  <a:ext uri="{FF2B5EF4-FFF2-40B4-BE49-F238E27FC236}">
                    <a16:creationId xmlns:a16="http://schemas.microsoft.com/office/drawing/2014/main" id="{E89CFF5B-B80C-2040-88B0-BCB462832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2" y="289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3" name="Oval 244">
                <a:extLst>
                  <a:ext uri="{FF2B5EF4-FFF2-40B4-BE49-F238E27FC236}">
                    <a16:creationId xmlns:a16="http://schemas.microsoft.com/office/drawing/2014/main" id="{D317C2B0-0558-0949-9C07-A946F4B5B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54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4" name="Oval 245">
                <a:extLst>
                  <a:ext uri="{FF2B5EF4-FFF2-40B4-BE49-F238E27FC236}">
                    <a16:creationId xmlns:a16="http://schemas.microsoft.com/office/drawing/2014/main" id="{125A47EA-2186-B245-94E7-8C873641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54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5" name="Oval 246">
                <a:extLst>
                  <a:ext uri="{FF2B5EF4-FFF2-40B4-BE49-F238E27FC236}">
                    <a16:creationId xmlns:a16="http://schemas.microsoft.com/office/drawing/2014/main" id="{D2DA00C6-C3AB-5240-AF5E-E6FE13823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54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6" name="Oval 247">
                <a:extLst>
                  <a:ext uri="{FF2B5EF4-FFF2-40B4-BE49-F238E27FC236}">
                    <a16:creationId xmlns:a16="http://schemas.microsoft.com/office/drawing/2014/main" id="{E2414867-9EA8-944B-A797-D06BBBF4C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55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7" name="Oval 248">
                <a:extLst>
                  <a:ext uri="{FF2B5EF4-FFF2-40B4-BE49-F238E27FC236}">
                    <a16:creationId xmlns:a16="http://schemas.microsoft.com/office/drawing/2014/main" id="{93675CAF-52A7-E744-B16C-FD0D7B4BB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6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8" name="Oval 249">
                <a:extLst>
                  <a:ext uri="{FF2B5EF4-FFF2-40B4-BE49-F238E27FC236}">
                    <a16:creationId xmlns:a16="http://schemas.microsoft.com/office/drawing/2014/main" id="{50477BE4-A2FD-DF43-8685-DAB4AE207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6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9" name="Oval 250">
                <a:extLst>
                  <a:ext uri="{FF2B5EF4-FFF2-40B4-BE49-F238E27FC236}">
                    <a16:creationId xmlns:a16="http://schemas.microsoft.com/office/drawing/2014/main" id="{E0EF9517-4EB8-B94D-AD77-CD22C0C8C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70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0" name="Oval 251">
                <a:extLst>
                  <a:ext uri="{FF2B5EF4-FFF2-40B4-BE49-F238E27FC236}">
                    <a16:creationId xmlns:a16="http://schemas.microsoft.com/office/drawing/2014/main" id="{46943AAC-F121-FD47-8D88-1C0FF5873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70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1" name="Oval 252">
                <a:extLst>
                  <a:ext uri="{FF2B5EF4-FFF2-40B4-BE49-F238E27FC236}">
                    <a16:creationId xmlns:a16="http://schemas.microsoft.com/office/drawing/2014/main" id="{1ED99861-D494-DB4C-BB0D-543F4C557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63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2" name="Oval 253">
                <a:extLst>
                  <a:ext uri="{FF2B5EF4-FFF2-40B4-BE49-F238E27FC236}">
                    <a16:creationId xmlns:a16="http://schemas.microsoft.com/office/drawing/2014/main" id="{2220BA7E-AF0E-6841-B03A-5B6199035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6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3" name="Oval 254">
                <a:extLst>
                  <a:ext uri="{FF2B5EF4-FFF2-40B4-BE49-F238E27FC236}">
                    <a16:creationId xmlns:a16="http://schemas.microsoft.com/office/drawing/2014/main" id="{1A05A4EA-63B1-E049-8CCB-2EACE73A6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3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4" name="Oval 255">
                <a:extLst>
                  <a:ext uri="{FF2B5EF4-FFF2-40B4-BE49-F238E27FC236}">
                    <a16:creationId xmlns:a16="http://schemas.microsoft.com/office/drawing/2014/main" id="{4EE0EB3E-D868-024E-A8F0-67B19EFB0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4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5" name="Oval 256">
                <a:extLst>
                  <a:ext uri="{FF2B5EF4-FFF2-40B4-BE49-F238E27FC236}">
                    <a16:creationId xmlns:a16="http://schemas.microsoft.com/office/drawing/2014/main" id="{689EB977-5E25-8343-B308-46CD0B10B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6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6" name="Oval 257">
                <a:extLst>
                  <a:ext uri="{FF2B5EF4-FFF2-40B4-BE49-F238E27FC236}">
                    <a16:creationId xmlns:a16="http://schemas.microsoft.com/office/drawing/2014/main" id="{93965D0D-1F81-074F-A84A-B79EDD94D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6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7" name="Oval 258">
                <a:extLst>
                  <a:ext uri="{FF2B5EF4-FFF2-40B4-BE49-F238E27FC236}">
                    <a16:creationId xmlns:a16="http://schemas.microsoft.com/office/drawing/2014/main" id="{EE957C22-E766-944E-9A36-8481A285B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6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8" name="Oval 259">
                <a:extLst>
                  <a:ext uri="{FF2B5EF4-FFF2-40B4-BE49-F238E27FC236}">
                    <a16:creationId xmlns:a16="http://schemas.microsoft.com/office/drawing/2014/main" id="{B82095B5-38CC-B84F-BC13-C5447FFFE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7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9" name="Oval 260">
                <a:extLst>
                  <a:ext uri="{FF2B5EF4-FFF2-40B4-BE49-F238E27FC236}">
                    <a16:creationId xmlns:a16="http://schemas.microsoft.com/office/drawing/2014/main" id="{C6BF22D9-59F2-4340-8086-CA975F30B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67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0" name="Oval 261">
                <a:extLst>
                  <a:ext uri="{FF2B5EF4-FFF2-40B4-BE49-F238E27FC236}">
                    <a16:creationId xmlns:a16="http://schemas.microsoft.com/office/drawing/2014/main" id="{F5BFCB60-5BED-2B4E-B05E-D6822F645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6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1" name="Oval 262">
                <a:extLst>
                  <a:ext uri="{FF2B5EF4-FFF2-40B4-BE49-F238E27FC236}">
                    <a16:creationId xmlns:a16="http://schemas.microsoft.com/office/drawing/2014/main" id="{8BA625AA-4D19-8144-B729-A3C81EE78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7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2" name="Oval 263">
                <a:extLst>
                  <a:ext uri="{FF2B5EF4-FFF2-40B4-BE49-F238E27FC236}">
                    <a16:creationId xmlns:a16="http://schemas.microsoft.com/office/drawing/2014/main" id="{6190740A-647A-0447-86F5-571E8F3D5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8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3" name="Oval 264">
                <a:extLst>
                  <a:ext uri="{FF2B5EF4-FFF2-40B4-BE49-F238E27FC236}">
                    <a16:creationId xmlns:a16="http://schemas.microsoft.com/office/drawing/2014/main" id="{095B140C-61C2-8E4B-9DA4-670A522B0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6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4" name="Oval 265">
                <a:extLst>
                  <a:ext uri="{FF2B5EF4-FFF2-40B4-BE49-F238E27FC236}">
                    <a16:creationId xmlns:a16="http://schemas.microsoft.com/office/drawing/2014/main" id="{41062A8C-EBBD-9545-B11D-8DD64EAB0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69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5" name="Oval 266">
                <a:extLst>
                  <a:ext uri="{FF2B5EF4-FFF2-40B4-BE49-F238E27FC236}">
                    <a16:creationId xmlns:a16="http://schemas.microsoft.com/office/drawing/2014/main" id="{1BFFA50C-CF9D-4D44-BE4A-37DA40630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70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6" name="Oval 267">
                <a:extLst>
                  <a:ext uri="{FF2B5EF4-FFF2-40B4-BE49-F238E27FC236}">
                    <a16:creationId xmlns:a16="http://schemas.microsoft.com/office/drawing/2014/main" id="{945E59EE-B623-2444-A412-EBE1E76C5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70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7" name="Oval 268">
                <a:extLst>
                  <a:ext uri="{FF2B5EF4-FFF2-40B4-BE49-F238E27FC236}">
                    <a16:creationId xmlns:a16="http://schemas.microsoft.com/office/drawing/2014/main" id="{877B3A05-23CA-F644-9761-60E547FCC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267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8" name="Oval 269">
                <a:extLst>
                  <a:ext uri="{FF2B5EF4-FFF2-40B4-BE49-F238E27FC236}">
                    <a16:creationId xmlns:a16="http://schemas.microsoft.com/office/drawing/2014/main" id="{7FDD1409-E9D2-1147-9529-E189C29F1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9" name="Oval 270">
                <a:extLst>
                  <a:ext uri="{FF2B5EF4-FFF2-40B4-BE49-F238E27FC236}">
                    <a16:creationId xmlns:a16="http://schemas.microsoft.com/office/drawing/2014/main" id="{5D2A8351-5B25-1E4D-8F98-6F86859A8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7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0" name="Oval 271">
                <a:extLst>
                  <a:ext uri="{FF2B5EF4-FFF2-40B4-BE49-F238E27FC236}">
                    <a16:creationId xmlns:a16="http://schemas.microsoft.com/office/drawing/2014/main" id="{00C1F542-5582-6E45-84E8-8B065DB9D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" y="26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1" name="Oval 272">
                <a:extLst>
                  <a:ext uri="{FF2B5EF4-FFF2-40B4-BE49-F238E27FC236}">
                    <a16:creationId xmlns:a16="http://schemas.microsoft.com/office/drawing/2014/main" id="{68E56880-35E9-6441-B5D1-B624B46D2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2" y="26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2" name="Oval 273">
                <a:extLst>
                  <a:ext uri="{FF2B5EF4-FFF2-40B4-BE49-F238E27FC236}">
                    <a16:creationId xmlns:a16="http://schemas.microsoft.com/office/drawing/2014/main" id="{D78E4EC3-F2C6-5F48-9CF8-786B7DD4E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8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3" name="Oval 274">
                <a:extLst>
                  <a:ext uri="{FF2B5EF4-FFF2-40B4-BE49-F238E27FC236}">
                    <a16:creationId xmlns:a16="http://schemas.microsoft.com/office/drawing/2014/main" id="{57F168C0-7CD9-AB48-B684-52ABFA04D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" y="268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4" name="Oval 275">
                <a:extLst>
                  <a:ext uri="{FF2B5EF4-FFF2-40B4-BE49-F238E27FC236}">
                    <a16:creationId xmlns:a16="http://schemas.microsoft.com/office/drawing/2014/main" id="{E18E80CC-80D2-0843-A9D4-BF9C3EDBE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68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5" name="Oval 276">
                <a:extLst>
                  <a:ext uri="{FF2B5EF4-FFF2-40B4-BE49-F238E27FC236}">
                    <a16:creationId xmlns:a16="http://schemas.microsoft.com/office/drawing/2014/main" id="{52EFA631-C376-2D4D-9B45-CDF72EC37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2" y="267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6" name="Oval 277">
                <a:extLst>
                  <a:ext uri="{FF2B5EF4-FFF2-40B4-BE49-F238E27FC236}">
                    <a16:creationId xmlns:a16="http://schemas.microsoft.com/office/drawing/2014/main" id="{79223F3C-E6DB-0B47-8A1C-555CDFEE0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7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7" name="Oval 278">
                <a:extLst>
                  <a:ext uri="{FF2B5EF4-FFF2-40B4-BE49-F238E27FC236}">
                    <a16:creationId xmlns:a16="http://schemas.microsoft.com/office/drawing/2014/main" id="{58DCBB0E-B6B5-B54B-97A0-2B62874F7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" y="267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8" name="Oval 279">
                <a:extLst>
                  <a:ext uri="{FF2B5EF4-FFF2-40B4-BE49-F238E27FC236}">
                    <a16:creationId xmlns:a16="http://schemas.microsoft.com/office/drawing/2014/main" id="{F1E25364-DCF3-D64E-B495-373C6B354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6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9" name="Oval 280">
                <a:extLst>
                  <a:ext uri="{FF2B5EF4-FFF2-40B4-BE49-F238E27FC236}">
                    <a16:creationId xmlns:a16="http://schemas.microsoft.com/office/drawing/2014/main" id="{8F696650-BF05-A144-A52F-779BB4406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6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0" name="Oval 281">
                <a:extLst>
                  <a:ext uri="{FF2B5EF4-FFF2-40B4-BE49-F238E27FC236}">
                    <a16:creationId xmlns:a16="http://schemas.microsoft.com/office/drawing/2014/main" id="{269544C8-D4CD-124E-840A-84FFB8AB2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26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1" name="Oval 282">
                <a:extLst>
                  <a:ext uri="{FF2B5EF4-FFF2-40B4-BE49-F238E27FC236}">
                    <a16:creationId xmlns:a16="http://schemas.microsoft.com/office/drawing/2014/main" id="{1F56FCF7-84D6-3240-9C6C-B19B2D62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" y="265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2" name="Oval 283">
                <a:extLst>
                  <a:ext uri="{FF2B5EF4-FFF2-40B4-BE49-F238E27FC236}">
                    <a16:creationId xmlns:a16="http://schemas.microsoft.com/office/drawing/2014/main" id="{F1BAD997-1F4D-2F40-9B2F-5E66F1C3D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65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3" name="Oval 284">
                <a:extLst>
                  <a:ext uri="{FF2B5EF4-FFF2-40B4-BE49-F238E27FC236}">
                    <a16:creationId xmlns:a16="http://schemas.microsoft.com/office/drawing/2014/main" id="{A401CFEB-C445-B842-8EE3-C54E92A29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312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4" name="Oval 285">
                <a:extLst>
                  <a:ext uri="{FF2B5EF4-FFF2-40B4-BE49-F238E27FC236}">
                    <a16:creationId xmlns:a16="http://schemas.microsoft.com/office/drawing/2014/main" id="{EA8A5C0C-1592-F041-9E47-1E17A444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" y="31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5" name="Oval 286">
                <a:extLst>
                  <a:ext uri="{FF2B5EF4-FFF2-40B4-BE49-F238E27FC236}">
                    <a16:creationId xmlns:a16="http://schemas.microsoft.com/office/drawing/2014/main" id="{EF4627DD-DCF8-2A4D-AC04-BD774FB20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31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6" name="Oval 287">
                <a:extLst>
                  <a:ext uri="{FF2B5EF4-FFF2-40B4-BE49-F238E27FC236}">
                    <a16:creationId xmlns:a16="http://schemas.microsoft.com/office/drawing/2014/main" id="{8020A45B-FE84-4C45-A780-BAE42BBF6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13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7" name="Oval 288">
                <a:extLst>
                  <a:ext uri="{FF2B5EF4-FFF2-40B4-BE49-F238E27FC236}">
                    <a16:creationId xmlns:a16="http://schemas.microsoft.com/office/drawing/2014/main" id="{180BB2D2-A1BE-2D4D-9CFE-D83A4E1C7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250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8" name="Oval 289">
                <a:extLst>
                  <a:ext uri="{FF2B5EF4-FFF2-40B4-BE49-F238E27FC236}">
                    <a16:creationId xmlns:a16="http://schemas.microsoft.com/office/drawing/2014/main" id="{E15554D8-1CA9-D348-BAFF-373271CBA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25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9" name="Oval 290">
                <a:extLst>
                  <a:ext uri="{FF2B5EF4-FFF2-40B4-BE49-F238E27FC236}">
                    <a16:creationId xmlns:a16="http://schemas.microsoft.com/office/drawing/2014/main" id="{0ACA2460-A826-DE4C-B7ED-D9F8B65FA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25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0" name="Oval 291">
                <a:extLst>
                  <a:ext uri="{FF2B5EF4-FFF2-40B4-BE49-F238E27FC236}">
                    <a16:creationId xmlns:a16="http://schemas.microsoft.com/office/drawing/2014/main" id="{525F1EA2-F907-A146-B60C-A64AD6112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50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1" name="Oval 292">
                <a:extLst>
                  <a:ext uri="{FF2B5EF4-FFF2-40B4-BE49-F238E27FC236}">
                    <a16:creationId xmlns:a16="http://schemas.microsoft.com/office/drawing/2014/main" id="{0F37CA83-EE8D-A043-A683-E61DC8D1E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254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2" name="Oval 293">
                <a:extLst>
                  <a:ext uri="{FF2B5EF4-FFF2-40B4-BE49-F238E27FC236}">
                    <a16:creationId xmlns:a16="http://schemas.microsoft.com/office/drawing/2014/main" id="{E37A19F0-590B-AE4F-AEC4-6E9265DFA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25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3" name="Oval 294">
                <a:extLst>
                  <a:ext uri="{FF2B5EF4-FFF2-40B4-BE49-F238E27FC236}">
                    <a16:creationId xmlns:a16="http://schemas.microsoft.com/office/drawing/2014/main" id="{07218071-059E-B24C-BE7F-56EF10798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255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4" name="Oval 295">
                <a:extLst>
                  <a:ext uri="{FF2B5EF4-FFF2-40B4-BE49-F238E27FC236}">
                    <a16:creationId xmlns:a16="http://schemas.microsoft.com/office/drawing/2014/main" id="{F86EF6F6-F012-454E-9A99-3BC893A7D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5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5" name="Oval 296">
                <a:extLst>
                  <a:ext uri="{FF2B5EF4-FFF2-40B4-BE49-F238E27FC236}">
                    <a16:creationId xmlns:a16="http://schemas.microsoft.com/office/drawing/2014/main" id="{D476496B-9E46-8940-BC67-24B66CE86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" y="287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6" name="Oval 297">
                <a:extLst>
                  <a:ext uri="{FF2B5EF4-FFF2-40B4-BE49-F238E27FC236}">
                    <a16:creationId xmlns:a16="http://schemas.microsoft.com/office/drawing/2014/main" id="{F3DAE0DC-354C-C549-957C-97084AAF2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287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7" name="Oval 298">
                <a:extLst>
                  <a:ext uri="{FF2B5EF4-FFF2-40B4-BE49-F238E27FC236}">
                    <a16:creationId xmlns:a16="http://schemas.microsoft.com/office/drawing/2014/main" id="{AFB09705-F5E0-3D45-8F10-5311C6259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87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8" name="Oval 299">
                <a:extLst>
                  <a:ext uri="{FF2B5EF4-FFF2-40B4-BE49-F238E27FC236}">
                    <a16:creationId xmlns:a16="http://schemas.microsoft.com/office/drawing/2014/main" id="{30566D89-DB44-0449-A753-B70580B47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88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9" name="Oval 300">
                <a:extLst>
                  <a:ext uri="{FF2B5EF4-FFF2-40B4-BE49-F238E27FC236}">
                    <a16:creationId xmlns:a16="http://schemas.microsoft.com/office/drawing/2014/main" id="{D898C793-70F2-F341-85D4-9256DBC8A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" y="29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0" name="Oval 301">
                <a:extLst>
                  <a:ext uri="{FF2B5EF4-FFF2-40B4-BE49-F238E27FC236}">
                    <a16:creationId xmlns:a16="http://schemas.microsoft.com/office/drawing/2014/main" id="{89C93DA8-7EE1-1F48-90FA-77CF3A31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29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1" name="Oval 302">
                <a:extLst>
                  <a:ext uri="{FF2B5EF4-FFF2-40B4-BE49-F238E27FC236}">
                    <a16:creationId xmlns:a16="http://schemas.microsoft.com/office/drawing/2014/main" id="{DC603A23-CB66-C845-BAAF-E57126861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93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2" name="Oval 303">
                <a:extLst>
                  <a:ext uri="{FF2B5EF4-FFF2-40B4-BE49-F238E27FC236}">
                    <a16:creationId xmlns:a16="http://schemas.microsoft.com/office/drawing/2014/main" id="{BD199886-A776-224E-89E7-4BEA9577D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93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3" name="Oval 304">
                <a:extLst>
                  <a:ext uri="{FF2B5EF4-FFF2-40B4-BE49-F238E27FC236}">
                    <a16:creationId xmlns:a16="http://schemas.microsoft.com/office/drawing/2014/main" id="{EC1FD75E-1714-EB4B-81B0-6F6FB8F38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28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4" name="Oval 305">
                <a:extLst>
                  <a:ext uri="{FF2B5EF4-FFF2-40B4-BE49-F238E27FC236}">
                    <a16:creationId xmlns:a16="http://schemas.microsoft.com/office/drawing/2014/main" id="{CC67E459-B274-604C-B7FE-A5687D9E9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8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5" name="Oval 306">
                <a:extLst>
                  <a:ext uri="{FF2B5EF4-FFF2-40B4-BE49-F238E27FC236}">
                    <a16:creationId xmlns:a16="http://schemas.microsoft.com/office/drawing/2014/main" id="{5202DCF0-5710-2146-9C5D-6F53537C4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" y="286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6" name="Oval 307">
                <a:extLst>
                  <a:ext uri="{FF2B5EF4-FFF2-40B4-BE49-F238E27FC236}">
                    <a16:creationId xmlns:a16="http://schemas.microsoft.com/office/drawing/2014/main" id="{890848C9-141D-AB4B-B5C9-C5312597D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0" y="287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7" name="Oval 308">
                <a:extLst>
                  <a:ext uri="{FF2B5EF4-FFF2-40B4-BE49-F238E27FC236}">
                    <a16:creationId xmlns:a16="http://schemas.microsoft.com/office/drawing/2014/main" id="{42DF58F0-DF8E-E04B-9D71-BA3DE3AE1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8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8" name="Oval 309">
                <a:extLst>
                  <a:ext uri="{FF2B5EF4-FFF2-40B4-BE49-F238E27FC236}">
                    <a16:creationId xmlns:a16="http://schemas.microsoft.com/office/drawing/2014/main" id="{43137C65-49C1-D146-819F-447E6BA5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28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9" name="Oval 310">
                <a:extLst>
                  <a:ext uri="{FF2B5EF4-FFF2-40B4-BE49-F238E27FC236}">
                    <a16:creationId xmlns:a16="http://schemas.microsoft.com/office/drawing/2014/main" id="{7119A736-E48C-2E4F-BC1D-8D006BADF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" y="286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0" name="Oval 311">
                <a:extLst>
                  <a:ext uri="{FF2B5EF4-FFF2-40B4-BE49-F238E27FC236}">
                    <a16:creationId xmlns:a16="http://schemas.microsoft.com/office/drawing/2014/main" id="{37B3C3C0-5A65-B94B-BF50-38838B06F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287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1" name="Oval 312">
                <a:extLst>
                  <a:ext uri="{FF2B5EF4-FFF2-40B4-BE49-F238E27FC236}">
                    <a16:creationId xmlns:a16="http://schemas.microsoft.com/office/drawing/2014/main" id="{D3116EE3-C9DB-E046-84DA-A2CEC16CF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9" y="252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2" name="Oval 313">
                <a:extLst>
                  <a:ext uri="{FF2B5EF4-FFF2-40B4-BE49-F238E27FC236}">
                    <a16:creationId xmlns:a16="http://schemas.microsoft.com/office/drawing/2014/main" id="{F9B114AF-330D-DC4B-A70B-6CC051668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252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3" name="Oval 314">
                <a:extLst>
                  <a:ext uri="{FF2B5EF4-FFF2-40B4-BE49-F238E27FC236}">
                    <a16:creationId xmlns:a16="http://schemas.microsoft.com/office/drawing/2014/main" id="{BF6BB9B1-2896-AB43-B31F-37908792F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4" y="253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4" name="Oval 315">
                <a:extLst>
                  <a:ext uri="{FF2B5EF4-FFF2-40B4-BE49-F238E27FC236}">
                    <a16:creationId xmlns:a16="http://schemas.microsoft.com/office/drawing/2014/main" id="{4A6416F3-9D85-8A41-A516-ADB755D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7" y="25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5" name="Oval 316">
                <a:extLst>
                  <a:ext uri="{FF2B5EF4-FFF2-40B4-BE49-F238E27FC236}">
                    <a16:creationId xmlns:a16="http://schemas.microsoft.com/office/drawing/2014/main" id="{9306D003-8B40-F446-BAF0-AA7AE9C16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" y="230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6" name="Oval 317">
                <a:extLst>
                  <a:ext uri="{FF2B5EF4-FFF2-40B4-BE49-F238E27FC236}">
                    <a16:creationId xmlns:a16="http://schemas.microsoft.com/office/drawing/2014/main" id="{36B6C3B0-CD6A-4F43-A15D-E3DA8EAFA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0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7" name="Oval 318">
                <a:extLst>
                  <a:ext uri="{FF2B5EF4-FFF2-40B4-BE49-F238E27FC236}">
                    <a16:creationId xmlns:a16="http://schemas.microsoft.com/office/drawing/2014/main" id="{989509D0-6969-9F46-A52E-A21988544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30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8" name="Oval 319">
                <a:extLst>
                  <a:ext uri="{FF2B5EF4-FFF2-40B4-BE49-F238E27FC236}">
                    <a16:creationId xmlns:a16="http://schemas.microsoft.com/office/drawing/2014/main" id="{A1F122F9-3C3A-4041-9074-C50904535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30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9" name="Oval 320">
                <a:extLst>
                  <a:ext uri="{FF2B5EF4-FFF2-40B4-BE49-F238E27FC236}">
                    <a16:creationId xmlns:a16="http://schemas.microsoft.com/office/drawing/2014/main" id="{FB814C65-18CE-B846-BF9B-44488363C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" y="21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0" name="Oval 321">
                <a:extLst>
                  <a:ext uri="{FF2B5EF4-FFF2-40B4-BE49-F238E27FC236}">
                    <a16:creationId xmlns:a16="http://schemas.microsoft.com/office/drawing/2014/main" id="{AF89F9B0-6DE1-2343-BAB9-D84174646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1" name="Oval 322">
                <a:extLst>
                  <a:ext uri="{FF2B5EF4-FFF2-40B4-BE49-F238E27FC236}">
                    <a16:creationId xmlns:a16="http://schemas.microsoft.com/office/drawing/2014/main" id="{45374A37-5AF9-7646-87AE-E0946CB8C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15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2" name="Oval 323">
                <a:extLst>
                  <a:ext uri="{FF2B5EF4-FFF2-40B4-BE49-F238E27FC236}">
                    <a16:creationId xmlns:a16="http://schemas.microsoft.com/office/drawing/2014/main" id="{0CD8873D-BA05-C047-A945-10DD41277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1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3" name="Oval 324">
                <a:extLst>
                  <a:ext uri="{FF2B5EF4-FFF2-40B4-BE49-F238E27FC236}">
                    <a16:creationId xmlns:a16="http://schemas.microsoft.com/office/drawing/2014/main" id="{E16FB8DA-EBEE-F449-BE4A-DEA9D365F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221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4" name="Oval 325">
                <a:extLst>
                  <a:ext uri="{FF2B5EF4-FFF2-40B4-BE49-F238E27FC236}">
                    <a16:creationId xmlns:a16="http://schemas.microsoft.com/office/drawing/2014/main" id="{F3565025-0AC2-204C-9C38-60809102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2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5" name="Oval 326">
                <a:extLst>
                  <a:ext uri="{FF2B5EF4-FFF2-40B4-BE49-F238E27FC236}">
                    <a16:creationId xmlns:a16="http://schemas.microsoft.com/office/drawing/2014/main" id="{658C19FB-6AE0-3646-B916-E71BB31AE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21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6" name="Oval 327">
                <a:extLst>
                  <a:ext uri="{FF2B5EF4-FFF2-40B4-BE49-F238E27FC236}">
                    <a16:creationId xmlns:a16="http://schemas.microsoft.com/office/drawing/2014/main" id="{6B62010F-9B7B-C042-9C02-2DA038394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22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7" name="Oval 328">
                <a:extLst>
                  <a:ext uri="{FF2B5EF4-FFF2-40B4-BE49-F238E27FC236}">
                    <a16:creationId xmlns:a16="http://schemas.microsoft.com/office/drawing/2014/main" id="{F13EC8A5-DAC1-DC42-8E78-CCE5DE1B2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3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8" name="Oval 329">
                <a:extLst>
                  <a:ext uri="{FF2B5EF4-FFF2-40B4-BE49-F238E27FC236}">
                    <a16:creationId xmlns:a16="http://schemas.microsoft.com/office/drawing/2014/main" id="{DD19866A-5139-1147-99D1-374B702CF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233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9" name="Oval 330">
                <a:extLst>
                  <a:ext uri="{FF2B5EF4-FFF2-40B4-BE49-F238E27FC236}">
                    <a16:creationId xmlns:a16="http://schemas.microsoft.com/office/drawing/2014/main" id="{D8E8F1FA-7124-C543-B217-90B1AEBB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" y="233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0" name="Oval 331">
                <a:extLst>
                  <a:ext uri="{FF2B5EF4-FFF2-40B4-BE49-F238E27FC236}">
                    <a16:creationId xmlns:a16="http://schemas.microsoft.com/office/drawing/2014/main" id="{A5E3B786-112D-0948-B335-CAF292FB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23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1" name="Oval 332">
                <a:extLst>
                  <a:ext uri="{FF2B5EF4-FFF2-40B4-BE49-F238E27FC236}">
                    <a16:creationId xmlns:a16="http://schemas.microsoft.com/office/drawing/2014/main" id="{F2BC31FC-BB70-FF4B-82C6-6432E8033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2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2" name="Oval 333">
                <a:extLst>
                  <a:ext uri="{FF2B5EF4-FFF2-40B4-BE49-F238E27FC236}">
                    <a16:creationId xmlns:a16="http://schemas.microsoft.com/office/drawing/2014/main" id="{8C9E7CAA-98A2-FA49-AA2E-1CEFEEC42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" y="225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3" name="Oval 334">
                <a:extLst>
                  <a:ext uri="{FF2B5EF4-FFF2-40B4-BE49-F238E27FC236}">
                    <a16:creationId xmlns:a16="http://schemas.microsoft.com/office/drawing/2014/main" id="{E23C534C-DB8C-E84A-B88F-860650700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225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4" name="Oval 335">
                <a:extLst>
                  <a:ext uri="{FF2B5EF4-FFF2-40B4-BE49-F238E27FC236}">
                    <a16:creationId xmlns:a16="http://schemas.microsoft.com/office/drawing/2014/main" id="{01D436E0-1799-F240-8CA5-27DD6A114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25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5" name="Oval 336">
                <a:extLst>
                  <a:ext uri="{FF2B5EF4-FFF2-40B4-BE49-F238E27FC236}">
                    <a16:creationId xmlns:a16="http://schemas.microsoft.com/office/drawing/2014/main" id="{0AEA08D3-2A6D-F24C-B584-3649F99F3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31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6" name="Oval 337">
                <a:extLst>
                  <a:ext uri="{FF2B5EF4-FFF2-40B4-BE49-F238E27FC236}">
                    <a16:creationId xmlns:a16="http://schemas.microsoft.com/office/drawing/2014/main" id="{24EEDEEA-C757-3640-B47D-BAC20CFE9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31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7" name="Oval 338">
                <a:extLst>
                  <a:ext uri="{FF2B5EF4-FFF2-40B4-BE49-F238E27FC236}">
                    <a16:creationId xmlns:a16="http://schemas.microsoft.com/office/drawing/2014/main" id="{51503147-E5EB-6D44-933A-37B97E026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313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8" name="Oval 339">
                <a:extLst>
                  <a:ext uri="{FF2B5EF4-FFF2-40B4-BE49-F238E27FC236}">
                    <a16:creationId xmlns:a16="http://schemas.microsoft.com/office/drawing/2014/main" id="{D6625BE9-1BAB-0447-B083-76D8680A8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1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9" name="Oval 340">
                <a:extLst>
                  <a:ext uri="{FF2B5EF4-FFF2-40B4-BE49-F238E27FC236}">
                    <a16:creationId xmlns:a16="http://schemas.microsoft.com/office/drawing/2014/main" id="{94B15431-78A3-B94C-9072-63B963B4E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29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0" name="Oval 341">
                <a:extLst>
                  <a:ext uri="{FF2B5EF4-FFF2-40B4-BE49-F238E27FC236}">
                    <a16:creationId xmlns:a16="http://schemas.microsoft.com/office/drawing/2014/main" id="{402DE1B9-4807-3343-85A3-33573CFB1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29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1" name="Oval 342">
                <a:extLst>
                  <a:ext uri="{FF2B5EF4-FFF2-40B4-BE49-F238E27FC236}">
                    <a16:creationId xmlns:a16="http://schemas.microsoft.com/office/drawing/2014/main" id="{047E4B11-F9D9-6C42-B1F1-D31474F59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5" y="291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2" name="Oval 343">
                <a:extLst>
                  <a:ext uri="{FF2B5EF4-FFF2-40B4-BE49-F238E27FC236}">
                    <a16:creationId xmlns:a16="http://schemas.microsoft.com/office/drawing/2014/main" id="{E43A107E-7CF5-9C4C-9003-9D45FDEAD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921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3" name="Oval 344">
                <a:extLst>
                  <a:ext uri="{FF2B5EF4-FFF2-40B4-BE49-F238E27FC236}">
                    <a16:creationId xmlns:a16="http://schemas.microsoft.com/office/drawing/2014/main" id="{B6CE9C18-EA71-074F-B994-DE497CFE2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27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4" name="Oval 345">
                <a:extLst>
                  <a:ext uri="{FF2B5EF4-FFF2-40B4-BE49-F238E27FC236}">
                    <a16:creationId xmlns:a16="http://schemas.microsoft.com/office/drawing/2014/main" id="{02543AF4-8032-F441-BB35-C7EA065A2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277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5" name="Oval 346">
                <a:extLst>
                  <a:ext uri="{FF2B5EF4-FFF2-40B4-BE49-F238E27FC236}">
                    <a16:creationId xmlns:a16="http://schemas.microsoft.com/office/drawing/2014/main" id="{D72F09E4-AD40-DF45-99D6-61BBCBA6B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277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6" name="Oval 347">
                <a:extLst>
                  <a:ext uri="{FF2B5EF4-FFF2-40B4-BE49-F238E27FC236}">
                    <a16:creationId xmlns:a16="http://schemas.microsoft.com/office/drawing/2014/main" id="{20F95EA0-AD51-554D-89D6-DCFA227A1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277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7" name="Oval 348">
                <a:extLst>
                  <a:ext uri="{FF2B5EF4-FFF2-40B4-BE49-F238E27FC236}">
                    <a16:creationId xmlns:a16="http://schemas.microsoft.com/office/drawing/2014/main" id="{39B7F051-DBCC-D44B-871D-1DC674B9B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256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8" name="Oval 349">
                <a:extLst>
                  <a:ext uri="{FF2B5EF4-FFF2-40B4-BE49-F238E27FC236}">
                    <a16:creationId xmlns:a16="http://schemas.microsoft.com/office/drawing/2014/main" id="{8DBF5ACA-6653-0F47-8CA3-7C83E38ED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257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9" name="Oval 350">
                <a:extLst>
                  <a:ext uri="{FF2B5EF4-FFF2-40B4-BE49-F238E27FC236}">
                    <a16:creationId xmlns:a16="http://schemas.microsoft.com/office/drawing/2014/main" id="{58E8DBEC-8678-0D49-88CC-1F6E2A495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257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0" name="Oval 351">
                <a:extLst>
                  <a:ext uri="{FF2B5EF4-FFF2-40B4-BE49-F238E27FC236}">
                    <a16:creationId xmlns:a16="http://schemas.microsoft.com/office/drawing/2014/main" id="{362C428F-031A-204D-B082-9EFC5F911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25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1" name="Oval 352">
                <a:extLst>
                  <a:ext uri="{FF2B5EF4-FFF2-40B4-BE49-F238E27FC236}">
                    <a16:creationId xmlns:a16="http://schemas.microsoft.com/office/drawing/2014/main" id="{F0DA4CD7-CB15-9B4E-9D50-93D94F59E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279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2" name="Oval 353">
                <a:extLst>
                  <a:ext uri="{FF2B5EF4-FFF2-40B4-BE49-F238E27FC236}">
                    <a16:creationId xmlns:a16="http://schemas.microsoft.com/office/drawing/2014/main" id="{4BAF6D01-82ED-FF4B-B114-D97DD2522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80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3" name="Oval 354">
                <a:extLst>
                  <a:ext uri="{FF2B5EF4-FFF2-40B4-BE49-F238E27FC236}">
                    <a16:creationId xmlns:a16="http://schemas.microsoft.com/office/drawing/2014/main" id="{1C7D5A70-2B52-F946-B584-EBBD4FF53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0" y="280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4" name="Oval 355">
                <a:extLst>
                  <a:ext uri="{FF2B5EF4-FFF2-40B4-BE49-F238E27FC236}">
                    <a16:creationId xmlns:a16="http://schemas.microsoft.com/office/drawing/2014/main" id="{C85DF5A2-C4AA-C040-8E90-179AB252B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280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5" name="Oval 356">
                <a:extLst>
                  <a:ext uri="{FF2B5EF4-FFF2-40B4-BE49-F238E27FC236}">
                    <a16:creationId xmlns:a16="http://schemas.microsoft.com/office/drawing/2014/main" id="{DD2F89E7-C6E1-574A-AE04-56FC9BF31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1" y="31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6" name="Oval 357">
                <a:extLst>
                  <a:ext uri="{FF2B5EF4-FFF2-40B4-BE49-F238E27FC236}">
                    <a16:creationId xmlns:a16="http://schemas.microsoft.com/office/drawing/2014/main" id="{4EA4F35F-8B6D-9644-9429-56A33E578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311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7" name="Oval 358">
                <a:extLst>
                  <a:ext uri="{FF2B5EF4-FFF2-40B4-BE49-F238E27FC236}">
                    <a16:creationId xmlns:a16="http://schemas.microsoft.com/office/drawing/2014/main" id="{70AFAA6D-9F01-8F49-A0ED-1ED219E64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311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8" name="Oval 359">
                <a:extLst>
                  <a:ext uri="{FF2B5EF4-FFF2-40B4-BE49-F238E27FC236}">
                    <a16:creationId xmlns:a16="http://schemas.microsoft.com/office/drawing/2014/main" id="{27DF3D16-BC80-2F4C-A746-043F042FE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311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9" name="Oval 360">
                <a:extLst>
                  <a:ext uri="{FF2B5EF4-FFF2-40B4-BE49-F238E27FC236}">
                    <a16:creationId xmlns:a16="http://schemas.microsoft.com/office/drawing/2014/main" id="{230D539D-5E91-194E-ADCF-877E04D2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308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0" name="Oval 361">
                <a:extLst>
                  <a:ext uri="{FF2B5EF4-FFF2-40B4-BE49-F238E27FC236}">
                    <a16:creationId xmlns:a16="http://schemas.microsoft.com/office/drawing/2014/main" id="{031DEC5B-7A5C-B94D-B8D2-93EAC234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" y="308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1" name="Oval 362">
                <a:extLst>
                  <a:ext uri="{FF2B5EF4-FFF2-40B4-BE49-F238E27FC236}">
                    <a16:creationId xmlns:a16="http://schemas.microsoft.com/office/drawing/2014/main" id="{69F43D6B-6C6A-7847-9691-C9E78663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308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2" name="Oval 363">
                <a:extLst>
                  <a:ext uri="{FF2B5EF4-FFF2-40B4-BE49-F238E27FC236}">
                    <a16:creationId xmlns:a16="http://schemas.microsoft.com/office/drawing/2014/main" id="{FF8405F1-7502-5641-B330-B7C864A82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" y="30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3" name="Oval 364">
                <a:extLst>
                  <a:ext uri="{FF2B5EF4-FFF2-40B4-BE49-F238E27FC236}">
                    <a16:creationId xmlns:a16="http://schemas.microsoft.com/office/drawing/2014/main" id="{063CD9B4-CF7A-7942-9A6C-07D833B52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309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4" name="Oval 365">
                <a:extLst>
                  <a:ext uri="{FF2B5EF4-FFF2-40B4-BE49-F238E27FC236}">
                    <a16:creationId xmlns:a16="http://schemas.microsoft.com/office/drawing/2014/main" id="{C420907A-667D-0C4F-B1A9-520BC466A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" y="30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5" name="Oval 366">
                <a:extLst>
                  <a:ext uri="{FF2B5EF4-FFF2-40B4-BE49-F238E27FC236}">
                    <a16:creationId xmlns:a16="http://schemas.microsoft.com/office/drawing/2014/main" id="{B5FC8208-8F7C-0D45-BDF5-F131C757A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310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6" name="Oval 367">
                <a:extLst>
                  <a:ext uri="{FF2B5EF4-FFF2-40B4-BE49-F238E27FC236}">
                    <a16:creationId xmlns:a16="http://schemas.microsoft.com/office/drawing/2014/main" id="{CCD7AC30-875A-4842-B106-BCEB708F0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" y="310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7" name="Oval 368">
                <a:extLst>
                  <a:ext uri="{FF2B5EF4-FFF2-40B4-BE49-F238E27FC236}">
                    <a16:creationId xmlns:a16="http://schemas.microsoft.com/office/drawing/2014/main" id="{4D71CCD5-8477-4548-9A54-F2F0DF51F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8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8" name="Oval 369">
                <a:extLst>
                  <a:ext uri="{FF2B5EF4-FFF2-40B4-BE49-F238E27FC236}">
                    <a16:creationId xmlns:a16="http://schemas.microsoft.com/office/drawing/2014/main" id="{83096C9B-30AC-B04B-B355-B6EAB2069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83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9" name="Oval 370">
                <a:extLst>
                  <a:ext uri="{FF2B5EF4-FFF2-40B4-BE49-F238E27FC236}">
                    <a16:creationId xmlns:a16="http://schemas.microsoft.com/office/drawing/2014/main" id="{08018C86-7BA9-3F4F-90F7-9356BE9E2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83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0" name="Oval 371">
                <a:extLst>
                  <a:ext uri="{FF2B5EF4-FFF2-40B4-BE49-F238E27FC236}">
                    <a16:creationId xmlns:a16="http://schemas.microsoft.com/office/drawing/2014/main" id="{1B40114F-8C45-6440-B42A-9F7F0AAE1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8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1" name="Oval 372">
                <a:extLst>
                  <a:ext uri="{FF2B5EF4-FFF2-40B4-BE49-F238E27FC236}">
                    <a16:creationId xmlns:a16="http://schemas.microsoft.com/office/drawing/2014/main" id="{0FF7AE24-F768-0B47-9F66-C50C8B15B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7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2" name="Oval 373">
                <a:extLst>
                  <a:ext uri="{FF2B5EF4-FFF2-40B4-BE49-F238E27FC236}">
                    <a16:creationId xmlns:a16="http://schemas.microsoft.com/office/drawing/2014/main" id="{23EE9CC0-2B16-C34D-8E66-F5AEA7CBD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78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3" name="Oval 374">
                <a:extLst>
                  <a:ext uri="{FF2B5EF4-FFF2-40B4-BE49-F238E27FC236}">
                    <a16:creationId xmlns:a16="http://schemas.microsoft.com/office/drawing/2014/main" id="{907FCEA1-5C85-974C-9C12-5A18AF0C8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78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4" name="Oval 375">
                <a:extLst>
                  <a:ext uri="{FF2B5EF4-FFF2-40B4-BE49-F238E27FC236}">
                    <a16:creationId xmlns:a16="http://schemas.microsoft.com/office/drawing/2014/main" id="{0A9B2BDA-CB56-D643-A0F9-BB1FBE3BB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79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5" name="Oval 376">
                <a:extLst>
                  <a:ext uri="{FF2B5EF4-FFF2-40B4-BE49-F238E27FC236}">
                    <a16:creationId xmlns:a16="http://schemas.microsoft.com/office/drawing/2014/main" id="{4F149933-BF87-D945-A5C3-42074D86F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83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6" name="Oval 377">
                <a:extLst>
                  <a:ext uri="{FF2B5EF4-FFF2-40B4-BE49-F238E27FC236}">
                    <a16:creationId xmlns:a16="http://schemas.microsoft.com/office/drawing/2014/main" id="{E81A9F5D-1006-064C-80CE-A37A37B0C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83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7" name="Oval 378">
                <a:extLst>
                  <a:ext uri="{FF2B5EF4-FFF2-40B4-BE49-F238E27FC236}">
                    <a16:creationId xmlns:a16="http://schemas.microsoft.com/office/drawing/2014/main" id="{17D62E7C-0056-5947-9A90-DC6BFAEAA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83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8" name="Oval 379">
                <a:extLst>
                  <a:ext uri="{FF2B5EF4-FFF2-40B4-BE49-F238E27FC236}">
                    <a16:creationId xmlns:a16="http://schemas.microsoft.com/office/drawing/2014/main" id="{19BA55DA-0650-C948-BFEB-691BD2384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8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9" name="Oval 380">
                <a:extLst>
                  <a:ext uri="{FF2B5EF4-FFF2-40B4-BE49-F238E27FC236}">
                    <a16:creationId xmlns:a16="http://schemas.microsoft.com/office/drawing/2014/main" id="{00C9F77A-CAFC-C448-B16C-DB70932D7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11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0" name="Oval 381">
                <a:extLst>
                  <a:ext uri="{FF2B5EF4-FFF2-40B4-BE49-F238E27FC236}">
                    <a16:creationId xmlns:a16="http://schemas.microsoft.com/office/drawing/2014/main" id="{3C84C1D1-045B-3742-9E88-815F446AA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1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1" name="Oval 382">
                <a:extLst>
                  <a:ext uri="{FF2B5EF4-FFF2-40B4-BE49-F238E27FC236}">
                    <a16:creationId xmlns:a16="http://schemas.microsoft.com/office/drawing/2014/main" id="{21550FB3-C9DC-5F49-A0AB-ACDB15D29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" y="212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2" name="Oval 383">
                <a:extLst>
                  <a:ext uri="{FF2B5EF4-FFF2-40B4-BE49-F238E27FC236}">
                    <a16:creationId xmlns:a16="http://schemas.microsoft.com/office/drawing/2014/main" id="{3C33355B-5364-5544-A74B-F920988A3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" y="212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3" name="Oval 384">
                <a:extLst>
                  <a:ext uri="{FF2B5EF4-FFF2-40B4-BE49-F238E27FC236}">
                    <a16:creationId xmlns:a16="http://schemas.microsoft.com/office/drawing/2014/main" id="{08A33370-E151-AA42-884D-048E70C63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1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4" name="Oval 385">
                <a:extLst>
                  <a:ext uri="{FF2B5EF4-FFF2-40B4-BE49-F238E27FC236}">
                    <a16:creationId xmlns:a16="http://schemas.microsoft.com/office/drawing/2014/main" id="{17D1B4B5-8F07-7347-B1BC-B150038C0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1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5" name="Oval 386">
                <a:extLst>
                  <a:ext uri="{FF2B5EF4-FFF2-40B4-BE49-F238E27FC236}">
                    <a16:creationId xmlns:a16="http://schemas.microsoft.com/office/drawing/2014/main" id="{4AA06400-B46E-7649-BBC4-631199525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" y="211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6" name="Oval 387">
                <a:extLst>
                  <a:ext uri="{FF2B5EF4-FFF2-40B4-BE49-F238E27FC236}">
                    <a16:creationId xmlns:a16="http://schemas.microsoft.com/office/drawing/2014/main" id="{0BEAFADA-C993-724E-B656-7DD3FEEC7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" y="2114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7" name="Oval 388">
                <a:extLst>
                  <a:ext uri="{FF2B5EF4-FFF2-40B4-BE49-F238E27FC236}">
                    <a16:creationId xmlns:a16="http://schemas.microsoft.com/office/drawing/2014/main" id="{3B26F80A-6D11-0A4B-A49C-2EF851B50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85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8" name="Oval 389">
                <a:extLst>
                  <a:ext uri="{FF2B5EF4-FFF2-40B4-BE49-F238E27FC236}">
                    <a16:creationId xmlns:a16="http://schemas.microsoft.com/office/drawing/2014/main" id="{A33AAC6A-9788-E24F-A54A-6978140FE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86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9" name="Oval 390">
                <a:extLst>
                  <a:ext uri="{FF2B5EF4-FFF2-40B4-BE49-F238E27FC236}">
                    <a16:creationId xmlns:a16="http://schemas.microsoft.com/office/drawing/2014/main" id="{D23706E6-6B81-8145-B816-AAF5A9992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86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0" name="Oval 391">
                <a:extLst>
                  <a:ext uri="{FF2B5EF4-FFF2-40B4-BE49-F238E27FC236}">
                    <a16:creationId xmlns:a16="http://schemas.microsoft.com/office/drawing/2014/main" id="{7A31222F-2D66-6C40-9511-AFDB454C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86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1" name="Oval 392">
                <a:extLst>
                  <a:ext uri="{FF2B5EF4-FFF2-40B4-BE49-F238E27FC236}">
                    <a16:creationId xmlns:a16="http://schemas.microsoft.com/office/drawing/2014/main" id="{57F4202B-6594-3442-827E-9C5204E08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89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2" name="Oval 393">
                <a:extLst>
                  <a:ext uri="{FF2B5EF4-FFF2-40B4-BE49-F238E27FC236}">
                    <a16:creationId xmlns:a16="http://schemas.microsoft.com/office/drawing/2014/main" id="{EDEAB88E-DA04-B04D-BEDF-D303F6004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89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3" name="Oval 394">
                <a:extLst>
                  <a:ext uri="{FF2B5EF4-FFF2-40B4-BE49-F238E27FC236}">
                    <a16:creationId xmlns:a16="http://schemas.microsoft.com/office/drawing/2014/main" id="{5B5D3AB0-49BD-B742-AAA7-0598CC4C6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90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4" name="Oval 395">
                <a:extLst>
                  <a:ext uri="{FF2B5EF4-FFF2-40B4-BE49-F238E27FC236}">
                    <a16:creationId xmlns:a16="http://schemas.microsoft.com/office/drawing/2014/main" id="{CF1FA68E-5164-8B48-9ECD-F6A497CE0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90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5" name="Oval 396">
                <a:extLst>
                  <a:ext uri="{FF2B5EF4-FFF2-40B4-BE49-F238E27FC236}">
                    <a16:creationId xmlns:a16="http://schemas.microsoft.com/office/drawing/2014/main" id="{FD19F548-F2DF-AE40-A7B4-1AD59E244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8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6" name="Oval 397">
                <a:extLst>
                  <a:ext uri="{FF2B5EF4-FFF2-40B4-BE49-F238E27FC236}">
                    <a16:creationId xmlns:a16="http://schemas.microsoft.com/office/drawing/2014/main" id="{FF276E97-7D22-704E-9888-7055119C1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2" y="28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7" name="Oval 398">
                <a:extLst>
                  <a:ext uri="{FF2B5EF4-FFF2-40B4-BE49-F238E27FC236}">
                    <a16:creationId xmlns:a16="http://schemas.microsoft.com/office/drawing/2014/main" id="{7A05ADCE-E6D4-F847-9FB9-CAB9A5B4F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8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8" name="Oval 399">
                <a:extLst>
                  <a:ext uri="{FF2B5EF4-FFF2-40B4-BE49-F238E27FC236}">
                    <a16:creationId xmlns:a16="http://schemas.microsoft.com/office/drawing/2014/main" id="{523C3068-1B9C-714F-BF55-F1CA1941C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287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9" name="Oval 400">
                <a:extLst>
                  <a:ext uri="{FF2B5EF4-FFF2-40B4-BE49-F238E27FC236}">
                    <a16:creationId xmlns:a16="http://schemas.microsoft.com/office/drawing/2014/main" id="{5844FC3E-D13D-9B44-AE78-2FD6BAE01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84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0" name="Oval 401">
                <a:extLst>
                  <a:ext uri="{FF2B5EF4-FFF2-40B4-BE49-F238E27FC236}">
                    <a16:creationId xmlns:a16="http://schemas.microsoft.com/office/drawing/2014/main" id="{2CC43110-C5AD-164D-A2C9-3490060B0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28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1" name="Oval 402">
                <a:extLst>
                  <a:ext uri="{FF2B5EF4-FFF2-40B4-BE49-F238E27FC236}">
                    <a16:creationId xmlns:a16="http://schemas.microsoft.com/office/drawing/2014/main" id="{22E32C3E-E568-D245-905D-9D1EFE7A1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" y="285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2" name="Oval 403">
                <a:extLst>
                  <a:ext uri="{FF2B5EF4-FFF2-40B4-BE49-F238E27FC236}">
                    <a16:creationId xmlns:a16="http://schemas.microsoft.com/office/drawing/2014/main" id="{415014CF-0629-6F4B-95ED-ECE35B1B1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285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3" name="Oval 404">
                <a:extLst>
                  <a:ext uri="{FF2B5EF4-FFF2-40B4-BE49-F238E27FC236}">
                    <a16:creationId xmlns:a16="http://schemas.microsoft.com/office/drawing/2014/main" id="{AF76E60F-EE97-8D49-8B50-E80D78BF6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2817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4" name="Oval 405">
                <a:extLst>
                  <a:ext uri="{FF2B5EF4-FFF2-40B4-BE49-F238E27FC236}">
                    <a16:creationId xmlns:a16="http://schemas.microsoft.com/office/drawing/2014/main" id="{58DE59CA-E3C0-B047-82B3-255EECD24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8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5" name="Oval 406">
                <a:extLst>
                  <a:ext uri="{FF2B5EF4-FFF2-40B4-BE49-F238E27FC236}">
                    <a16:creationId xmlns:a16="http://schemas.microsoft.com/office/drawing/2014/main" id="{2237D24C-D9A2-C340-A70D-BA2B78A30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3" y="282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6" name="Oval 407">
                <a:extLst>
                  <a:ext uri="{FF2B5EF4-FFF2-40B4-BE49-F238E27FC236}">
                    <a16:creationId xmlns:a16="http://schemas.microsoft.com/office/drawing/2014/main" id="{22BC46FD-DB9A-0E46-9826-CBE7D6190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7" y="28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1" name="Group 408">
              <a:extLst>
                <a:ext uri="{FF2B5EF4-FFF2-40B4-BE49-F238E27FC236}">
                  <a16:creationId xmlns:a16="http://schemas.microsoft.com/office/drawing/2014/main" id="{5B7BF02B-98FE-DA49-9DE0-C7883B168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0" y="2449"/>
              <a:ext cx="285" cy="1046"/>
              <a:chOff x="1730" y="2449"/>
              <a:chExt cx="285" cy="1046"/>
            </a:xfrm>
          </p:grpSpPr>
          <p:sp>
            <p:nvSpPr>
              <p:cNvPr id="5907" name="Oval 409">
                <a:extLst>
                  <a:ext uri="{FF2B5EF4-FFF2-40B4-BE49-F238E27FC236}">
                    <a16:creationId xmlns:a16="http://schemas.microsoft.com/office/drawing/2014/main" id="{EC8B56FE-7ACF-9D45-84CA-82B8D663E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84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8" name="Oval 410">
                <a:extLst>
                  <a:ext uri="{FF2B5EF4-FFF2-40B4-BE49-F238E27FC236}">
                    <a16:creationId xmlns:a16="http://schemas.microsoft.com/office/drawing/2014/main" id="{128F7AC3-2631-6740-A1B3-5E8B3465A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" y="28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9" name="Oval 411">
                <a:extLst>
                  <a:ext uri="{FF2B5EF4-FFF2-40B4-BE49-F238E27FC236}">
                    <a16:creationId xmlns:a16="http://schemas.microsoft.com/office/drawing/2014/main" id="{A3F702EB-7187-544F-B7C0-2739D31F8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285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0" name="Oval 412">
                <a:extLst>
                  <a:ext uri="{FF2B5EF4-FFF2-40B4-BE49-F238E27FC236}">
                    <a16:creationId xmlns:a16="http://schemas.microsoft.com/office/drawing/2014/main" id="{B7E5C349-15D6-FC46-9185-C7079A684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8" y="285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1" name="Oval 413">
                <a:extLst>
                  <a:ext uri="{FF2B5EF4-FFF2-40B4-BE49-F238E27FC236}">
                    <a16:creationId xmlns:a16="http://schemas.microsoft.com/office/drawing/2014/main" id="{7BB6DA3D-C569-524F-8D69-BFD5DECE9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" y="27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2" name="Oval 414">
                <a:extLst>
                  <a:ext uri="{FF2B5EF4-FFF2-40B4-BE49-F238E27FC236}">
                    <a16:creationId xmlns:a16="http://schemas.microsoft.com/office/drawing/2014/main" id="{13558E9E-608C-6A40-B5E4-33EFC416D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78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3" name="Oval 415">
                <a:extLst>
                  <a:ext uri="{FF2B5EF4-FFF2-40B4-BE49-F238E27FC236}">
                    <a16:creationId xmlns:a16="http://schemas.microsoft.com/office/drawing/2014/main" id="{41D5AA28-FD47-1B42-936C-8CFB9BEEC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78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4" name="Oval 416">
                <a:extLst>
                  <a:ext uri="{FF2B5EF4-FFF2-40B4-BE49-F238E27FC236}">
                    <a16:creationId xmlns:a16="http://schemas.microsoft.com/office/drawing/2014/main" id="{486AA250-A707-EE44-85DA-8F8BC9927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279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5" name="Oval 417">
                <a:extLst>
                  <a:ext uri="{FF2B5EF4-FFF2-40B4-BE49-F238E27FC236}">
                    <a16:creationId xmlns:a16="http://schemas.microsoft.com/office/drawing/2014/main" id="{F9BF3524-23FA-8A41-B413-CBE22F927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" y="27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6" name="Oval 418">
                <a:extLst>
                  <a:ext uri="{FF2B5EF4-FFF2-40B4-BE49-F238E27FC236}">
                    <a16:creationId xmlns:a16="http://schemas.microsoft.com/office/drawing/2014/main" id="{CD23E98A-7366-D547-9CB3-528B99B3B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7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7" name="Oval 419">
                <a:extLst>
                  <a:ext uri="{FF2B5EF4-FFF2-40B4-BE49-F238E27FC236}">
                    <a16:creationId xmlns:a16="http://schemas.microsoft.com/office/drawing/2014/main" id="{D4A9E420-D96E-204C-9B4C-ADECB4F66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76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8" name="Oval 420">
                <a:extLst>
                  <a:ext uri="{FF2B5EF4-FFF2-40B4-BE49-F238E27FC236}">
                    <a16:creationId xmlns:a16="http://schemas.microsoft.com/office/drawing/2014/main" id="{7485EE36-3B78-4D45-9135-6E3CF45EE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276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9" name="Oval 421">
                <a:extLst>
                  <a:ext uri="{FF2B5EF4-FFF2-40B4-BE49-F238E27FC236}">
                    <a16:creationId xmlns:a16="http://schemas.microsoft.com/office/drawing/2014/main" id="{165590F4-5B6F-764B-9FB1-ECC26FC93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85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0" name="Oval 422">
                <a:extLst>
                  <a:ext uri="{FF2B5EF4-FFF2-40B4-BE49-F238E27FC236}">
                    <a16:creationId xmlns:a16="http://schemas.microsoft.com/office/drawing/2014/main" id="{744E7688-CC50-D446-8476-289D24700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28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1" name="Oval 423">
                <a:extLst>
                  <a:ext uri="{FF2B5EF4-FFF2-40B4-BE49-F238E27FC236}">
                    <a16:creationId xmlns:a16="http://schemas.microsoft.com/office/drawing/2014/main" id="{8FCDCA66-ADD1-A249-8A0D-834232879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285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2" name="Oval 424">
                <a:extLst>
                  <a:ext uri="{FF2B5EF4-FFF2-40B4-BE49-F238E27FC236}">
                    <a16:creationId xmlns:a16="http://schemas.microsoft.com/office/drawing/2014/main" id="{1C33828A-2715-E646-9341-BE7BFA1D6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86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3" name="Oval 425">
                <a:extLst>
                  <a:ext uri="{FF2B5EF4-FFF2-40B4-BE49-F238E27FC236}">
                    <a16:creationId xmlns:a16="http://schemas.microsoft.com/office/drawing/2014/main" id="{0427DCA1-912D-6345-9C26-11AF73B65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2" y="29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4" name="Oval 426">
                <a:extLst>
                  <a:ext uri="{FF2B5EF4-FFF2-40B4-BE49-F238E27FC236}">
                    <a16:creationId xmlns:a16="http://schemas.microsoft.com/office/drawing/2014/main" id="{473FB832-0171-9D4E-BB14-01A91DD54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9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5" name="Oval 427">
                <a:extLst>
                  <a:ext uri="{FF2B5EF4-FFF2-40B4-BE49-F238E27FC236}">
                    <a16:creationId xmlns:a16="http://schemas.microsoft.com/office/drawing/2014/main" id="{ABEC939E-063B-6E44-A556-3D284E562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7" y="298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6" name="Oval 428">
                <a:extLst>
                  <a:ext uri="{FF2B5EF4-FFF2-40B4-BE49-F238E27FC236}">
                    <a16:creationId xmlns:a16="http://schemas.microsoft.com/office/drawing/2014/main" id="{9146B91C-4DFC-5941-9476-5120502DD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0" y="298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7" name="Oval 429">
                <a:extLst>
                  <a:ext uri="{FF2B5EF4-FFF2-40B4-BE49-F238E27FC236}">
                    <a16:creationId xmlns:a16="http://schemas.microsoft.com/office/drawing/2014/main" id="{20DA02EB-DC78-1841-A6C6-CA8B47AE2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" y="25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8" name="Oval 430">
                <a:extLst>
                  <a:ext uri="{FF2B5EF4-FFF2-40B4-BE49-F238E27FC236}">
                    <a16:creationId xmlns:a16="http://schemas.microsoft.com/office/drawing/2014/main" id="{7E4C9D52-D929-3049-91F7-9E259DCFB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25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9" name="Oval 431">
                <a:extLst>
                  <a:ext uri="{FF2B5EF4-FFF2-40B4-BE49-F238E27FC236}">
                    <a16:creationId xmlns:a16="http://schemas.microsoft.com/office/drawing/2014/main" id="{C0FDB5E2-A63E-AD49-92B8-D72A2AB19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5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0" name="Oval 432">
                <a:extLst>
                  <a:ext uri="{FF2B5EF4-FFF2-40B4-BE49-F238E27FC236}">
                    <a16:creationId xmlns:a16="http://schemas.microsoft.com/office/drawing/2014/main" id="{34F865AF-9917-644D-A063-6A32D0258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25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1" name="Oval 433">
                <a:extLst>
                  <a:ext uri="{FF2B5EF4-FFF2-40B4-BE49-F238E27FC236}">
                    <a16:creationId xmlns:a16="http://schemas.microsoft.com/office/drawing/2014/main" id="{C3796B66-D0B6-844B-B2E1-DE5055172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" y="259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2" name="Oval 434">
                <a:extLst>
                  <a:ext uri="{FF2B5EF4-FFF2-40B4-BE49-F238E27FC236}">
                    <a16:creationId xmlns:a16="http://schemas.microsoft.com/office/drawing/2014/main" id="{59CA2B93-F5CA-8544-BC77-8BCBCE6C5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259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3" name="Oval 435">
                <a:extLst>
                  <a:ext uri="{FF2B5EF4-FFF2-40B4-BE49-F238E27FC236}">
                    <a16:creationId xmlns:a16="http://schemas.microsoft.com/office/drawing/2014/main" id="{94832006-2AD6-264C-8C6B-967C59E91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59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4" name="Oval 436">
                <a:extLst>
                  <a:ext uri="{FF2B5EF4-FFF2-40B4-BE49-F238E27FC236}">
                    <a16:creationId xmlns:a16="http://schemas.microsoft.com/office/drawing/2014/main" id="{727B282C-3E9C-2649-B8C2-8AA63F570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259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5" name="Oval 437">
                <a:extLst>
                  <a:ext uri="{FF2B5EF4-FFF2-40B4-BE49-F238E27FC236}">
                    <a16:creationId xmlns:a16="http://schemas.microsoft.com/office/drawing/2014/main" id="{B3C12736-8F48-A346-BED8-CDD49CA76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254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6" name="Oval 438">
                <a:extLst>
                  <a:ext uri="{FF2B5EF4-FFF2-40B4-BE49-F238E27FC236}">
                    <a16:creationId xmlns:a16="http://schemas.microsoft.com/office/drawing/2014/main" id="{25654397-1FC3-8F4F-A04E-84747114B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25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7" name="Oval 439">
                <a:extLst>
                  <a:ext uri="{FF2B5EF4-FFF2-40B4-BE49-F238E27FC236}">
                    <a16:creationId xmlns:a16="http://schemas.microsoft.com/office/drawing/2014/main" id="{B8550B8B-D628-F446-9CF3-F6CEC79D1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255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8" name="Oval 440">
                <a:extLst>
                  <a:ext uri="{FF2B5EF4-FFF2-40B4-BE49-F238E27FC236}">
                    <a16:creationId xmlns:a16="http://schemas.microsoft.com/office/drawing/2014/main" id="{6DE8AE60-936A-9140-BC48-CC0EAAAA0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255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9" name="Oval 441">
                <a:extLst>
                  <a:ext uri="{FF2B5EF4-FFF2-40B4-BE49-F238E27FC236}">
                    <a16:creationId xmlns:a16="http://schemas.microsoft.com/office/drawing/2014/main" id="{FB07B211-218D-FF42-8A75-964D7B403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288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0" name="Oval 442">
                <a:extLst>
                  <a:ext uri="{FF2B5EF4-FFF2-40B4-BE49-F238E27FC236}">
                    <a16:creationId xmlns:a16="http://schemas.microsoft.com/office/drawing/2014/main" id="{EF3375D1-10DF-F647-906C-1F7D69F16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8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1" name="Oval 443">
                <a:extLst>
                  <a:ext uri="{FF2B5EF4-FFF2-40B4-BE49-F238E27FC236}">
                    <a16:creationId xmlns:a16="http://schemas.microsoft.com/office/drawing/2014/main" id="{55D9CAAC-D142-2848-AB77-BD32993DB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288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2" name="Oval 444">
                <a:extLst>
                  <a:ext uri="{FF2B5EF4-FFF2-40B4-BE49-F238E27FC236}">
                    <a16:creationId xmlns:a16="http://schemas.microsoft.com/office/drawing/2014/main" id="{055AE6D8-1CC4-1D4C-8895-3108DC864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289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3" name="Oval 445">
                <a:extLst>
                  <a:ext uri="{FF2B5EF4-FFF2-40B4-BE49-F238E27FC236}">
                    <a16:creationId xmlns:a16="http://schemas.microsoft.com/office/drawing/2014/main" id="{A51ED025-731D-8540-B936-79B3A9188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28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4" name="Oval 446">
                <a:extLst>
                  <a:ext uri="{FF2B5EF4-FFF2-40B4-BE49-F238E27FC236}">
                    <a16:creationId xmlns:a16="http://schemas.microsoft.com/office/drawing/2014/main" id="{1BD522F4-C1D8-294B-9E92-D328912C7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8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5" name="Oval 447">
                <a:extLst>
                  <a:ext uri="{FF2B5EF4-FFF2-40B4-BE49-F238E27FC236}">
                    <a16:creationId xmlns:a16="http://schemas.microsoft.com/office/drawing/2014/main" id="{8C17528A-00B4-714F-8322-1E27B8BCB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28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6" name="Oval 448">
                <a:extLst>
                  <a:ext uri="{FF2B5EF4-FFF2-40B4-BE49-F238E27FC236}">
                    <a16:creationId xmlns:a16="http://schemas.microsoft.com/office/drawing/2014/main" id="{D36C20CF-09D6-1D41-8F0B-796D3E984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287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7" name="Oval 449">
                <a:extLst>
                  <a:ext uri="{FF2B5EF4-FFF2-40B4-BE49-F238E27FC236}">
                    <a16:creationId xmlns:a16="http://schemas.microsoft.com/office/drawing/2014/main" id="{37A65204-7C90-5B4C-827C-C85D2F66B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0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8" name="Oval 450">
                <a:extLst>
                  <a:ext uri="{FF2B5EF4-FFF2-40B4-BE49-F238E27FC236}">
                    <a16:creationId xmlns:a16="http://schemas.microsoft.com/office/drawing/2014/main" id="{A2DD34DB-90DA-964C-BDB3-A4FA9C415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301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9" name="Oval 451">
                <a:extLst>
                  <a:ext uri="{FF2B5EF4-FFF2-40B4-BE49-F238E27FC236}">
                    <a16:creationId xmlns:a16="http://schemas.microsoft.com/office/drawing/2014/main" id="{467F9EB8-8474-F942-928A-C84104EBE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01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0" name="Oval 452">
                <a:extLst>
                  <a:ext uri="{FF2B5EF4-FFF2-40B4-BE49-F238E27FC236}">
                    <a16:creationId xmlns:a16="http://schemas.microsoft.com/office/drawing/2014/main" id="{11BA6A3C-8A05-3D42-A611-60EE022CE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5" y="30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1" name="Oval 453">
                <a:extLst>
                  <a:ext uri="{FF2B5EF4-FFF2-40B4-BE49-F238E27FC236}">
                    <a16:creationId xmlns:a16="http://schemas.microsoft.com/office/drawing/2014/main" id="{7F313013-6A17-8F4B-AA7C-AA00BEE4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00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2" name="Oval 454">
                <a:extLst>
                  <a:ext uri="{FF2B5EF4-FFF2-40B4-BE49-F238E27FC236}">
                    <a16:creationId xmlns:a16="http://schemas.microsoft.com/office/drawing/2014/main" id="{9AEC3DA4-F76A-FB47-9F1A-E551CA49C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3003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3" name="Oval 455">
                <a:extLst>
                  <a:ext uri="{FF2B5EF4-FFF2-40B4-BE49-F238E27FC236}">
                    <a16:creationId xmlns:a16="http://schemas.microsoft.com/office/drawing/2014/main" id="{40C40B6A-B0EC-DB4C-9FB9-E94495E9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00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4" name="Oval 456">
                <a:extLst>
                  <a:ext uri="{FF2B5EF4-FFF2-40B4-BE49-F238E27FC236}">
                    <a16:creationId xmlns:a16="http://schemas.microsoft.com/office/drawing/2014/main" id="{9A51B62D-5683-5442-BE28-574D75F05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5" y="301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5" name="Oval 457">
                <a:extLst>
                  <a:ext uri="{FF2B5EF4-FFF2-40B4-BE49-F238E27FC236}">
                    <a16:creationId xmlns:a16="http://schemas.microsoft.com/office/drawing/2014/main" id="{4FC7FC29-23C2-5649-9CB6-B794F7205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283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6" name="Oval 458">
                <a:extLst>
                  <a:ext uri="{FF2B5EF4-FFF2-40B4-BE49-F238E27FC236}">
                    <a16:creationId xmlns:a16="http://schemas.microsoft.com/office/drawing/2014/main" id="{BB5EFA30-2DEA-5144-A851-6D4E694A2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8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7" name="Oval 459">
                <a:extLst>
                  <a:ext uri="{FF2B5EF4-FFF2-40B4-BE49-F238E27FC236}">
                    <a16:creationId xmlns:a16="http://schemas.microsoft.com/office/drawing/2014/main" id="{45E9D0A3-FCAF-3949-B406-7E73AB443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283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8" name="Oval 460">
                <a:extLst>
                  <a:ext uri="{FF2B5EF4-FFF2-40B4-BE49-F238E27FC236}">
                    <a16:creationId xmlns:a16="http://schemas.microsoft.com/office/drawing/2014/main" id="{80BD6683-D16E-DD4F-BE02-93DDBBA92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283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9" name="Oval 461">
                <a:extLst>
                  <a:ext uri="{FF2B5EF4-FFF2-40B4-BE49-F238E27FC236}">
                    <a16:creationId xmlns:a16="http://schemas.microsoft.com/office/drawing/2014/main" id="{64529947-2891-8849-9351-4D15DCC2D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4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0" name="Oval 462">
                <a:extLst>
                  <a:ext uri="{FF2B5EF4-FFF2-40B4-BE49-F238E27FC236}">
                    <a16:creationId xmlns:a16="http://schemas.microsoft.com/office/drawing/2014/main" id="{2CC78B31-48B0-C240-B97B-D4B3BDDC8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6" y="34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1" name="Oval 463">
                <a:extLst>
                  <a:ext uri="{FF2B5EF4-FFF2-40B4-BE49-F238E27FC236}">
                    <a16:creationId xmlns:a16="http://schemas.microsoft.com/office/drawing/2014/main" id="{7A93760C-6245-724C-A5DD-CC6832B1F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46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2" name="Oval 464">
                <a:extLst>
                  <a:ext uri="{FF2B5EF4-FFF2-40B4-BE49-F238E27FC236}">
                    <a16:creationId xmlns:a16="http://schemas.microsoft.com/office/drawing/2014/main" id="{E4B7E181-D541-064F-A418-8A5498FDC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4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3" name="Oval 465">
                <a:extLst>
                  <a:ext uri="{FF2B5EF4-FFF2-40B4-BE49-F238E27FC236}">
                    <a16:creationId xmlns:a16="http://schemas.microsoft.com/office/drawing/2014/main" id="{E95E0690-3837-B044-9028-E3405354E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3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4" name="Oval 466">
                <a:extLst>
                  <a:ext uri="{FF2B5EF4-FFF2-40B4-BE49-F238E27FC236}">
                    <a16:creationId xmlns:a16="http://schemas.microsoft.com/office/drawing/2014/main" id="{92218BF7-1B0E-984F-B5E1-F883ED644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6" y="34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5" name="Oval 467">
                <a:extLst>
                  <a:ext uri="{FF2B5EF4-FFF2-40B4-BE49-F238E27FC236}">
                    <a16:creationId xmlns:a16="http://schemas.microsoft.com/office/drawing/2014/main" id="{89050EC0-2062-B646-988B-9CECAC169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40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6" name="Oval 468">
                <a:extLst>
                  <a:ext uri="{FF2B5EF4-FFF2-40B4-BE49-F238E27FC236}">
                    <a16:creationId xmlns:a16="http://schemas.microsoft.com/office/drawing/2014/main" id="{03481F7C-C882-8D4C-8A3A-3568DCB9D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40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7" name="Oval 469">
                <a:extLst>
                  <a:ext uri="{FF2B5EF4-FFF2-40B4-BE49-F238E27FC236}">
                    <a16:creationId xmlns:a16="http://schemas.microsoft.com/office/drawing/2014/main" id="{F8838441-364C-874D-AFCB-90D700488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3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8" name="Oval 470">
                <a:extLst>
                  <a:ext uri="{FF2B5EF4-FFF2-40B4-BE49-F238E27FC236}">
                    <a16:creationId xmlns:a16="http://schemas.microsoft.com/office/drawing/2014/main" id="{6825EDB8-5916-8B4A-908D-1315B3FB3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6" y="336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9" name="Oval 471">
                <a:extLst>
                  <a:ext uri="{FF2B5EF4-FFF2-40B4-BE49-F238E27FC236}">
                    <a16:creationId xmlns:a16="http://schemas.microsoft.com/office/drawing/2014/main" id="{56DBF0F4-C146-CA49-A851-908D0B96D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37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0" name="Oval 472">
                <a:extLst>
                  <a:ext uri="{FF2B5EF4-FFF2-40B4-BE49-F238E27FC236}">
                    <a16:creationId xmlns:a16="http://schemas.microsoft.com/office/drawing/2014/main" id="{2F61EE82-A431-394D-A71E-C0AF7B15E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3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1" name="Oval 473">
                <a:extLst>
                  <a:ext uri="{FF2B5EF4-FFF2-40B4-BE49-F238E27FC236}">
                    <a16:creationId xmlns:a16="http://schemas.microsoft.com/office/drawing/2014/main" id="{8E9F4155-E93D-2947-8BDB-343CA709E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1" y="271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2" name="Oval 474">
                <a:extLst>
                  <a:ext uri="{FF2B5EF4-FFF2-40B4-BE49-F238E27FC236}">
                    <a16:creationId xmlns:a16="http://schemas.microsoft.com/office/drawing/2014/main" id="{704AA565-FA39-0F48-A7B4-856BCE08B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27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3" name="Oval 475">
                <a:extLst>
                  <a:ext uri="{FF2B5EF4-FFF2-40B4-BE49-F238E27FC236}">
                    <a16:creationId xmlns:a16="http://schemas.microsoft.com/office/drawing/2014/main" id="{60808CB0-84F9-3145-B06B-96CCB1A0A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271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4" name="Oval 476">
                <a:extLst>
                  <a:ext uri="{FF2B5EF4-FFF2-40B4-BE49-F238E27FC236}">
                    <a16:creationId xmlns:a16="http://schemas.microsoft.com/office/drawing/2014/main" id="{F9374155-F6E8-5C48-824F-31A7E8B83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72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5" name="Oval 477">
                <a:extLst>
                  <a:ext uri="{FF2B5EF4-FFF2-40B4-BE49-F238E27FC236}">
                    <a16:creationId xmlns:a16="http://schemas.microsoft.com/office/drawing/2014/main" id="{F847E943-B721-0247-9845-FFF294AF8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1" y="270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6" name="Oval 478">
                <a:extLst>
                  <a:ext uri="{FF2B5EF4-FFF2-40B4-BE49-F238E27FC236}">
                    <a16:creationId xmlns:a16="http://schemas.microsoft.com/office/drawing/2014/main" id="{9A745D16-B3F8-F148-BDF3-85E1221D3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27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7" name="Oval 479">
                <a:extLst>
                  <a:ext uri="{FF2B5EF4-FFF2-40B4-BE49-F238E27FC236}">
                    <a16:creationId xmlns:a16="http://schemas.microsoft.com/office/drawing/2014/main" id="{F4A3167D-2ACC-D54D-96A9-FAA0B52C9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270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8" name="Oval 480">
                <a:extLst>
                  <a:ext uri="{FF2B5EF4-FFF2-40B4-BE49-F238E27FC236}">
                    <a16:creationId xmlns:a16="http://schemas.microsoft.com/office/drawing/2014/main" id="{04D06301-F1F2-A04F-A75F-F3977624E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71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9" name="Oval 481">
                <a:extLst>
                  <a:ext uri="{FF2B5EF4-FFF2-40B4-BE49-F238E27FC236}">
                    <a16:creationId xmlns:a16="http://schemas.microsoft.com/office/drawing/2014/main" id="{16E2A4C0-EDAF-CE48-BFE8-07912060B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3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0" name="Oval 482">
                <a:extLst>
                  <a:ext uri="{FF2B5EF4-FFF2-40B4-BE49-F238E27FC236}">
                    <a16:creationId xmlns:a16="http://schemas.microsoft.com/office/drawing/2014/main" id="{0DF52206-1E3E-E746-AF5B-63EAEC6DE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3330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1" name="Oval 483">
                <a:extLst>
                  <a:ext uri="{FF2B5EF4-FFF2-40B4-BE49-F238E27FC236}">
                    <a16:creationId xmlns:a16="http://schemas.microsoft.com/office/drawing/2014/main" id="{FBA05EFB-12AE-2145-9DDD-F1617780A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333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2" name="Oval 484">
                <a:extLst>
                  <a:ext uri="{FF2B5EF4-FFF2-40B4-BE49-F238E27FC236}">
                    <a16:creationId xmlns:a16="http://schemas.microsoft.com/office/drawing/2014/main" id="{973AE84E-8784-7A4C-A4B4-F82559E1F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333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3" name="Oval 485">
                <a:extLst>
                  <a:ext uri="{FF2B5EF4-FFF2-40B4-BE49-F238E27FC236}">
                    <a16:creationId xmlns:a16="http://schemas.microsoft.com/office/drawing/2014/main" id="{9BABABDF-2A8F-D745-89FA-5C4A5BD86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3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4" name="Oval 486">
                <a:extLst>
                  <a:ext uri="{FF2B5EF4-FFF2-40B4-BE49-F238E27FC236}">
                    <a16:creationId xmlns:a16="http://schemas.microsoft.com/office/drawing/2014/main" id="{CBF36A72-FFD7-2547-9C5A-351ADC97C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335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5" name="Oval 487">
                <a:extLst>
                  <a:ext uri="{FF2B5EF4-FFF2-40B4-BE49-F238E27FC236}">
                    <a16:creationId xmlns:a16="http://schemas.microsoft.com/office/drawing/2014/main" id="{D7A219D1-6129-1445-8182-D2679E1A6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335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6" name="Oval 488">
                <a:extLst>
                  <a:ext uri="{FF2B5EF4-FFF2-40B4-BE49-F238E27FC236}">
                    <a16:creationId xmlns:a16="http://schemas.microsoft.com/office/drawing/2014/main" id="{A968E82B-227F-A144-8B00-44AA7F0AA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335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7" name="Oval 489">
                <a:extLst>
                  <a:ext uri="{FF2B5EF4-FFF2-40B4-BE49-F238E27FC236}">
                    <a16:creationId xmlns:a16="http://schemas.microsoft.com/office/drawing/2014/main" id="{5529842C-A875-E649-9E44-CC7F138D7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25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8" name="Oval 490">
                <a:extLst>
                  <a:ext uri="{FF2B5EF4-FFF2-40B4-BE49-F238E27FC236}">
                    <a16:creationId xmlns:a16="http://schemas.microsoft.com/office/drawing/2014/main" id="{6BE27054-1756-6F45-9CE6-E8D077B10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259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9" name="Oval 491">
                <a:extLst>
                  <a:ext uri="{FF2B5EF4-FFF2-40B4-BE49-F238E27FC236}">
                    <a16:creationId xmlns:a16="http://schemas.microsoft.com/office/drawing/2014/main" id="{995A7447-568D-8D4F-B2EE-661A98390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260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0" name="Oval 492">
                <a:extLst>
                  <a:ext uri="{FF2B5EF4-FFF2-40B4-BE49-F238E27FC236}">
                    <a16:creationId xmlns:a16="http://schemas.microsoft.com/office/drawing/2014/main" id="{40F24A2D-B362-3C4E-9BD4-6B7CD31D7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260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1" name="Oval 493">
                <a:extLst>
                  <a:ext uri="{FF2B5EF4-FFF2-40B4-BE49-F238E27FC236}">
                    <a16:creationId xmlns:a16="http://schemas.microsoft.com/office/drawing/2014/main" id="{3031BB01-4F56-8A41-A10C-AB4A24BA2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25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2" name="Oval 494">
                <a:extLst>
                  <a:ext uri="{FF2B5EF4-FFF2-40B4-BE49-F238E27FC236}">
                    <a16:creationId xmlns:a16="http://schemas.microsoft.com/office/drawing/2014/main" id="{489FFF72-5162-0842-98E9-D16B8AD2F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25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3" name="Oval 495">
                <a:extLst>
                  <a:ext uri="{FF2B5EF4-FFF2-40B4-BE49-F238E27FC236}">
                    <a16:creationId xmlns:a16="http://schemas.microsoft.com/office/drawing/2014/main" id="{480561D2-EABA-2B48-BEC9-E0CC9F6C4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259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4" name="Oval 496">
                <a:extLst>
                  <a:ext uri="{FF2B5EF4-FFF2-40B4-BE49-F238E27FC236}">
                    <a16:creationId xmlns:a16="http://schemas.microsoft.com/office/drawing/2014/main" id="{E102506B-9CA4-294A-97DA-CAB6E45B1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260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5" name="Oval 497">
                <a:extLst>
                  <a:ext uri="{FF2B5EF4-FFF2-40B4-BE49-F238E27FC236}">
                    <a16:creationId xmlns:a16="http://schemas.microsoft.com/office/drawing/2014/main" id="{17A7679C-D9D5-EB40-8E55-079F7B1A5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27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6" name="Oval 498">
                <a:extLst>
                  <a:ext uri="{FF2B5EF4-FFF2-40B4-BE49-F238E27FC236}">
                    <a16:creationId xmlns:a16="http://schemas.microsoft.com/office/drawing/2014/main" id="{9790A2BD-C09F-C64A-A66E-D2BDCBAC3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279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7" name="Oval 499">
                <a:extLst>
                  <a:ext uri="{FF2B5EF4-FFF2-40B4-BE49-F238E27FC236}">
                    <a16:creationId xmlns:a16="http://schemas.microsoft.com/office/drawing/2014/main" id="{0589EBA9-0C02-A449-9761-7B406D3A6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8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8" name="Oval 500">
                <a:extLst>
                  <a:ext uri="{FF2B5EF4-FFF2-40B4-BE49-F238E27FC236}">
                    <a16:creationId xmlns:a16="http://schemas.microsoft.com/office/drawing/2014/main" id="{5FD851C5-8DCA-FC4D-978E-06FFE4070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80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9" name="Oval 501">
                <a:extLst>
                  <a:ext uri="{FF2B5EF4-FFF2-40B4-BE49-F238E27FC236}">
                    <a16:creationId xmlns:a16="http://schemas.microsoft.com/office/drawing/2014/main" id="{E2AE47C8-9E45-F748-8F52-0478D1E75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27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0" name="Oval 502">
                <a:extLst>
                  <a:ext uri="{FF2B5EF4-FFF2-40B4-BE49-F238E27FC236}">
                    <a16:creationId xmlns:a16="http://schemas.microsoft.com/office/drawing/2014/main" id="{9D996FD6-65F8-E54E-B797-88869E602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271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1" name="Oval 503">
                <a:extLst>
                  <a:ext uri="{FF2B5EF4-FFF2-40B4-BE49-F238E27FC236}">
                    <a16:creationId xmlns:a16="http://schemas.microsoft.com/office/drawing/2014/main" id="{03DCF5B0-6B5E-344A-AC03-4DC730355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71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2" name="Oval 504">
                <a:extLst>
                  <a:ext uri="{FF2B5EF4-FFF2-40B4-BE49-F238E27FC236}">
                    <a16:creationId xmlns:a16="http://schemas.microsoft.com/office/drawing/2014/main" id="{D210FCCD-5300-6141-82AC-CE4A1DDCB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71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3" name="Oval 505">
                <a:extLst>
                  <a:ext uri="{FF2B5EF4-FFF2-40B4-BE49-F238E27FC236}">
                    <a16:creationId xmlns:a16="http://schemas.microsoft.com/office/drawing/2014/main" id="{D921F828-9505-C84C-9AA9-719410E4B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4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4" name="Oval 506">
                <a:extLst>
                  <a:ext uri="{FF2B5EF4-FFF2-40B4-BE49-F238E27FC236}">
                    <a16:creationId xmlns:a16="http://schemas.microsoft.com/office/drawing/2014/main" id="{BF12B8A3-F38A-754B-AE54-412F48413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4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5" name="Oval 507">
                <a:extLst>
                  <a:ext uri="{FF2B5EF4-FFF2-40B4-BE49-F238E27FC236}">
                    <a16:creationId xmlns:a16="http://schemas.microsoft.com/office/drawing/2014/main" id="{F9C3B59D-3966-EE4C-9001-D766C7DCE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45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6" name="Oval 508">
                <a:extLst>
                  <a:ext uri="{FF2B5EF4-FFF2-40B4-BE49-F238E27FC236}">
                    <a16:creationId xmlns:a16="http://schemas.microsoft.com/office/drawing/2014/main" id="{DDCA56FE-2A1D-6142-BFFB-479CB522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45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7" name="Oval 509">
                <a:extLst>
                  <a:ext uri="{FF2B5EF4-FFF2-40B4-BE49-F238E27FC236}">
                    <a16:creationId xmlns:a16="http://schemas.microsoft.com/office/drawing/2014/main" id="{9E1F169D-DAB9-1F45-9526-0D3076D2E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6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8" name="Oval 510">
                <a:extLst>
                  <a:ext uri="{FF2B5EF4-FFF2-40B4-BE49-F238E27FC236}">
                    <a16:creationId xmlns:a16="http://schemas.microsoft.com/office/drawing/2014/main" id="{81FA53EB-3C6D-D747-9BC0-AE86153C5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610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9" name="Oval 511">
                <a:extLst>
                  <a:ext uri="{FF2B5EF4-FFF2-40B4-BE49-F238E27FC236}">
                    <a16:creationId xmlns:a16="http://schemas.microsoft.com/office/drawing/2014/main" id="{F8FC18E2-7490-BE4E-8C57-FAF660BA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61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0" name="Oval 512">
                <a:extLst>
                  <a:ext uri="{FF2B5EF4-FFF2-40B4-BE49-F238E27FC236}">
                    <a16:creationId xmlns:a16="http://schemas.microsoft.com/office/drawing/2014/main" id="{CEAAC2E8-9EC4-FA43-ADB3-6B7EBCFC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61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1" name="Oval 513">
                <a:extLst>
                  <a:ext uri="{FF2B5EF4-FFF2-40B4-BE49-F238E27FC236}">
                    <a16:creationId xmlns:a16="http://schemas.microsoft.com/office/drawing/2014/main" id="{064BF808-13C6-054B-9337-6D00EC16B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31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2" name="Oval 514">
                <a:extLst>
                  <a:ext uri="{FF2B5EF4-FFF2-40B4-BE49-F238E27FC236}">
                    <a16:creationId xmlns:a16="http://schemas.microsoft.com/office/drawing/2014/main" id="{528B006F-47BC-C342-96A6-1D56ADD42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9" y="31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3" name="Oval 515">
                <a:extLst>
                  <a:ext uri="{FF2B5EF4-FFF2-40B4-BE49-F238E27FC236}">
                    <a16:creationId xmlns:a16="http://schemas.microsoft.com/office/drawing/2014/main" id="{0210AC10-87A2-0C47-A28F-A55E9146C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1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4" name="Oval 516">
                <a:extLst>
                  <a:ext uri="{FF2B5EF4-FFF2-40B4-BE49-F238E27FC236}">
                    <a16:creationId xmlns:a16="http://schemas.microsoft.com/office/drawing/2014/main" id="{AFEB4C70-7A35-1947-9F40-269BBCFFF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5" y="318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5" name="Oval 517">
                <a:extLst>
                  <a:ext uri="{FF2B5EF4-FFF2-40B4-BE49-F238E27FC236}">
                    <a16:creationId xmlns:a16="http://schemas.microsoft.com/office/drawing/2014/main" id="{2DE9CF3B-489B-3848-82CD-B2E02665A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32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6" name="Oval 518">
                <a:extLst>
                  <a:ext uri="{FF2B5EF4-FFF2-40B4-BE49-F238E27FC236}">
                    <a16:creationId xmlns:a16="http://schemas.microsoft.com/office/drawing/2014/main" id="{6F617AA8-B9FD-7C4C-AAF9-9567A1DFB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9" y="32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7" name="Oval 519">
                <a:extLst>
                  <a:ext uri="{FF2B5EF4-FFF2-40B4-BE49-F238E27FC236}">
                    <a16:creationId xmlns:a16="http://schemas.microsoft.com/office/drawing/2014/main" id="{AA430200-BB65-CA4B-92B3-7D1A8EE52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20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8" name="Oval 520">
                <a:extLst>
                  <a:ext uri="{FF2B5EF4-FFF2-40B4-BE49-F238E27FC236}">
                    <a16:creationId xmlns:a16="http://schemas.microsoft.com/office/drawing/2014/main" id="{2E48FEFA-61E6-9740-AE91-CAA35394D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5" y="320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9" name="Oval 521">
                <a:extLst>
                  <a:ext uri="{FF2B5EF4-FFF2-40B4-BE49-F238E27FC236}">
                    <a16:creationId xmlns:a16="http://schemas.microsoft.com/office/drawing/2014/main" id="{A0C49E38-30AB-E04D-8D7A-831926E90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9" y="316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0" name="Oval 522">
                <a:extLst>
                  <a:ext uri="{FF2B5EF4-FFF2-40B4-BE49-F238E27FC236}">
                    <a16:creationId xmlns:a16="http://schemas.microsoft.com/office/drawing/2014/main" id="{774BD449-9B01-214E-AAF0-E9F909B00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31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1" name="Oval 523">
                <a:extLst>
                  <a:ext uri="{FF2B5EF4-FFF2-40B4-BE49-F238E27FC236}">
                    <a16:creationId xmlns:a16="http://schemas.microsoft.com/office/drawing/2014/main" id="{AD24AB8F-C809-1B4A-A18E-E2E0859F3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3" y="316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2" name="Oval 524">
                <a:extLst>
                  <a:ext uri="{FF2B5EF4-FFF2-40B4-BE49-F238E27FC236}">
                    <a16:creationId xmlns:a16="http://schemas.microsoft.com/office/drawing/2014/main" id="{3C024638-5BB5-C944-996A-F99D027AC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7" y="316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3" name="Oval 525">
                <a:extLst>
                  <a:ext uri="{FF2B5EF4-FFF2-40B4-BE49-F238E27FC236}">
                    <a16:creationId xmlns:a16="http://schemas.microsoft.com/office/drawing/2014/main" id="{285487FC-E5DE-6746-AF87-D19913CAB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5" y="292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4" name="Oval 526">
                <a:extLst>
                  <a:ext uri="{FF2B5EF4-FFF2-40B4-BE49-F238E27FC236}">
                    <a16:creationId xmlns:a16="http://schemas.microsoft.com/office/drawing/2014/main" id="{ED9B9062-176C-8E43-A0E8-05089415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7" y="292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5" name="Oval 527">
                <a:extLst>
                  <a:ext uri="{FF2B5EF4-FFF2-40B4-BE49-F238E27FC236}">
                    <a16:creationId xmlns:a16="http://schemas.microsoft.com/office/drawing/2014/main" id="{AB5533C5-22F0-AE47-91D9-3EA114264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292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6" name="Oval 528">
                <a:extLst>
                  <a:ext uri="{FF2B5EF4-FFF2-40B4-BE49-F238E27FC236}">
                    <a16:creationId xmlns:a16="http://schemas.microsoft.com/office/drawing/2014/main" id="{49AD9A84-B4B3-3049-BA8B-04BA421E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292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7" name="Oval 529">
                <a:extLst>
                  <a:ext uri="{FF2B5EF4-FFF2-40B4-BE49-F238E27FC236}">
                    <a16:creationId xmlns:a16="http://schemas.microsoft.com/office/drawing/2014/main" id="{92D85092-9020-574D-AB39-97B0E76DA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8" y="33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8" name="Oval 530">
                <a:extLst>
                  <a:ext uri="{FF2B5EF4-FFF2-40B4-BE49-F238E27FC236}">
                    <a16:creationId xmlns:a16="http://schemas.microsoft.com/office/drawing/2014/main" id="{D7FA1D46-45EB-034B-A2CE-66BC6DF79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3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9" name="Oval 531">
                <a:extLst>
                  <a:ext uri="{FF2B5EF4-FFF2-40B4-BE49-F238E27FC236}">
                    <a16:creationId xmlns:a16="http://schemas.microsoft.com/office/drawing/2014/main" id="{AB44C754-F12C-934E-9796-635D070AB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33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0" name="Oval 532">
                <a:extLst>
                  <a:ext uri="{FF2B5EF4-FFF2-40B4-BE49-F238E27FC236}">
                    <a16:creationId xmlns:a16="http://schemas.microsoft.com/office/drawing/2014/main" id="{6ADBBD52-5838-7045-AC87-CCD6CD7F9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6" y="339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1" name="Oval 533">
                <a:extLst>
                  <a:ext uri="{FF2B5EF4-FFF2-40B4-BE49-F238E27FC236}">
                    <a16:creationId xmlns:a16="http://schemas.microsoft.com/office/drawing/2014/main" id="{58328BF6-15AC-6445-8233-D29C39941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8" y="34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2" name="Oval 534">
                <a:extLst>
                  <a:ext uri="{FF2B5EF4-FFF2-40B4-BE49-F238E27FC236}">
                    <a16:creationId xmlns:a16="http://schemas.microsoft.com/office/drawing/2014/main" id="{A5C66F78-62AE-CC45-8DC0-59ED55AA3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4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3" name="Oval 535">
                <a:extLst>
                  <a:ext uri="{FF2B5EF4-FFF2-40B4-BE49-F238E27FC236}">
                    <a16:creationId xmlns:a16="http://schemas.microsoft.com/office/drawing/2014/main" id="{5111BE30-B4AB-3E41-B63F-656E858F9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341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4" name="Oval 536">
                <a:extLst>
                  <a:ext uri="{FF2B5EF4-FFF2-40B4-BE49-F238E27FC236}">
                    <a16:creationId xmlns:a16="http://schemas.microsoft.com/office/drawing/2014/main" id="{A9F16FBA-5ACF-DA47-847E-A354F16ED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6" y="341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5" name="Oval 537">
                <a:extLst>
                  <a:ext uri="{FF2B5EF4-FFF2-40B4-BE49-F238E27FC236}">
                    <a16:creationId xmlns:a16="http://schemas.microsoft.com/office/drawing/2014/main" id="{0FD469D2-4E3A-7F4C-A8C6-D372077B6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8" y="33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6" name="Oval 538">
                <a:extLst>
                  <a:ext uri="{FF2B5EF4-FFF2-40B4-BE49-F238E27FC236}">
                    <a16:creationId xmlns:a16="http://schemas.microsoft.com/office/drawing/2014/main" id="{4ABD2C73-8CB6-8D42-9001-989B4AAA6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3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7" name="Oval 539">
                <a:extLst>
                  <a:ext uri="{FF2B5EF4-FFF2-40B4-BE49-F238E27FC236}">
                    <a16:creationId xmlns:a16="http://schemas.microsoft.com/office/drawing/2014/main" id="{C9119927-BFC7-C041-B926-9CB4CED66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33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8" name="Oval 540">
                <a:extLst>
                  <a:ext uri="{FF2B5EF4-FFF2-40B4-BE49-F238E27FC236}">
                    <a16:creationId xmlns:a16="http://schemas.microsoft.com/office/drawing/2014/main" id="{F6226ADD-9797-B748-AF6A-515D37050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6" y="339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9" name="Oval 541">
                <a:extLst>
                  <a:ext uri="{FF2B5EF4-FFF2-40B4-BE49-F238E27FC236}">
                    <a16:creationId xmlns:a16="http://schemas.microsoft.com/office/drawing/2014/main" id="{99AEB5D2-4BFC-FA42-9547-B752A143F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317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0" name="Oval 542">
                <a:extLst>
                  <a:ext uri="{FF2B5EF4-FFF2-40B4-BE49-F238E27FC236}">
                    <a16:creationId xmlns:a16="http://schemas.microsoft.com/office/drawing/2014/main" id="{9A4236F5-E63A-1C44-B1BB-36D5CA0EF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" y="317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1" name="Oval 543">
                <a:extLst>
                  <a:ext uri="{FF2B5EF4-FFF2-40B4-BE49-F238E27FC236}">
                    <a16:creationId xmlns:a16="http://schemas.microsoft.com/office/drawing/2014/main" id="{7852C144-7CF4-7245-938F-C7DD2C643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6" y="318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2" name="Oval 544">
                <a:extLst>
                  <a:ext uri="{FF2B5EF4-FFF2-40B4-BE49-F238E27FC236}">
                    <a16:creationId xmlns:a16="http://schemas.microsoft.com/office/drawing/2014/main" id="{C9E7D298-3A4C-1A46-A548-B347A80C6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9" y="31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3" name="Oval 545">
                <a:extLst>
                  <a:ext uri="{FF2B5EF4-FFF2-40B4-BE49-F238E27FC236}">
                    <a16:creationId xmlns:a16="http://schemas.microsoft.com/office/drawing/2014/main" id="{23C4C191-1596-F74F-906A-13B69669E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" y="337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4" name="Oval 546">
                <a:extLst>
                  <a:ext uri="{FF2B5EF4-FFF2-40B4-BE49-F238E27FC236}">
                    <a16:creationId xmlns:a16="http://schemas.microsoft.com/office/drawing/2014/main" id="{A0840465-E4B3-5F4D-94B1-72DBA2EFA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4" y="338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5" name="Oval 547">
                <a:extLst>
                  <a:ext uri="{FF2B5EF4-FFF2-40B4-BE49-F238E27FC236}">
                    <a16:creationId xmlns:a16="http://schemas.microsoft.com/office/drawing/2014/main" id="{265D450C-B45F-2E40-9A8B-051F66065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" y="338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6" name="Oval 548">
                <a:extLst>
                  <a:ext uri="{FF2B5EF4-FFF2-40B4-BE49-F238E27FC236}">
                    <a16:creationId xmlns:a16="http://schemas.microsoft.com/office/drawing/2014/main" id="{3ECFA413-E807-2841-AA7B-67DD6A7A4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1" y="33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7" name="Oval 549">
                <a:extLst>
                  <a:ext uri="{FF2B5EF4-FFF2-40B4-BE49-F238E27FC236}">
                    <a16:creationId xmlns:a16="http://schemas.microsoft.com/office/drawing/2014/main" id="{621AF7F0-F904-6247-84AE-6418396CC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" y="28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8" name="Oval 550">
                <a:extLst>
                  <a:ext uri="{FF2B5EF4-FFF2-40B4-BE49-F238E27FC236}">
                    <a16:creationId xmlns:a16="http://schemas.microsoft.com/office/drawing/2014/main" id="{A5B10848-A095-A148-833E-5DB0ACA59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287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9" name="Oval 551">
                <a:extLst>
                  <a:ext uri="{FF2B5EF4-FFF2-40B4-BE49-F238E27FC236}">
                    <a16:creationId xmlns:a16="http://schemas.microsoft.com/office/drawing/2014/main" id="{4352B5EA-633F-A44E-9393-B38D2283E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88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0" name="Oval 552">
                <a:extLst>
                  <a:ext uri="{FF2B5EF4-FFF2-40B4-BE49-F238E27FC236}">
                    <a16:creationId xmlns:a16="http://schemas.microsoft.com/office/drawing/2014/main" id="{0BA510D2-CE28-7746-8DBD-CDD34BB9B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88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1" name="Oval 553">
                <a:extLst>
                  <a:ext uri="{FF2B5EF4-FFF2-40B4-BE49-F238E27FC236}">
                    <a16:creationId xmlns:a16="http://schemas.microsoft.com/office/drawing/2014/main" id="{3FDD7339-B0BA-0D48-9B61-5D640E8FF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" y="28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2" name="Oval 554">
                <a:extLst>
                  <a:ext uri="{FF2B5EF4-FFF2-40B4-BE49-F238E27FC236}">
                    <a16:creationId xmlns:a16="http://schemas.microsoft.com/office/drawing/2014/main" id="{441EA2D5-7E77-1A4D-955D-235C8C8A7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8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3" name="Oval 555">
                <a:extLst>
                  <a:ext uri="{FF2B5EF4-FFF2-40B4-BE49-F238E27FC236}">
                    <a16:creationId xmlns:a16="http://schemas.microsoft.com/office/drawing/2014/main" id="{4FB314BD-B1A8-1F44-AA26-DDB50FB86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89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4" name="Oval 556">
                <a:extLst>
                  <a:ext uri="{FF2B5EF4-FFF2-40B4-BE49-F238E27FC236}">
                    <a16:creationId xmlns:a16="http://schemas.microsoft.com/office/drawing/2014/main" id="{F1D39F6D-E38C-3E40-B250-07D025186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2" y="290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5" name="Oval 557">
                <a:extLst>
                  <a:ext uri="{FF2B5EF4-FFF2-40B4-BE49-F238E27FC236}">
                    <a16:creationId xmlns:a16="http://schemas.microsoft.com/office/drawing/2014/main" id="{3EFD873D-E404-CA49-9F4B-414282C25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" y="28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6" name="Oval 558">
                <a:extLst>
                  <a:ext uri="{FF2B5EF4-FFF2-40B4-BE49-F238E27FC236}">
                    <a16:creationId xmlns:a16="http://schemas.microsoft.com/office/drawing/2014/main" id="{A3E896F3-C63E-F24F-8D51-27047079E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8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7" name="Oval 559">
                <a:extLst>
                  <a:ext uri="{FF2B5EF4-FFF2-40B4-BE49-F238E27FC236}">
                    <a16:creationId xmlns:a16="http://schemas.microsoft.com/office/drawing/2014/main" id="{C9F3B020-51AD-0B45-9049-809239785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89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8" name="Oval 560">
                <a:extLst>
                  <a:ext uri="{FF2B5EF4-FFF2-40B4-BE49-F238E27FC236}">
                    <a16:creationId xmlns:a16="http://schemas.microsoft.com/office/drawing/2014/main" id="{046B8D5B-52D2-6A41-B1E9-078CE5E4A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2" y="29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9" name="Oval 561">
                <a:extLst>
                  <a:ext uri="{FF2B5EF4-FFF2-40B4-BE49-F238E27FC236}">
                    <a16:creationId xmlns:a16="http://schemas.microsoft.com/office/drawing/2014/main" id="{5A6B5F36-78C6-DA4A-98FC-0FF896D09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" y="293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0" name="Oval 562">
                <a:extLst>
                  <a:ext uri="{FF2B5EF4-FFF2-40B4-BE49-F238E27FC236}">
                    <a16:creationId xmlns:a16="http://schemas.microsoft.com/office/drawing/2014/main" id="{6480D823-AFFD-1649-84B6-0EBC910D9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293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1" name="Oval 563">
                <a:extLst>
                  <a:ext uri="{FF2B5EF4-FFF2-40B4-BE49-F238E27FC236}">
                    <a16:creationId xmlns:a16="http://schemas.microsoft.com/office/drawing/2014/main" id="{AECC6C78-90C7-A84D-9BC2-E98C84815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94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2" name="Oval 564">
                <a:extLst>
                  <a:ext uri="{FF2B5EF4-FFF2-40B4-BE49-F238E27FC236}">
                    <a16:creationId xmlns:a16="http://schemas.microsoft.com/office/drawing/2014/main" id="{18DBC6BE-F89C-1445-90F6-BDD4FCEEF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2" y="29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3" name="Oval 565">
                <a:extLst>
                  <a:ext uri="{FF2B5EF4-FFF2-40B4-BE49-F238E27FC236}">
                    <a16:creationId xmlns:a16="http://schemas.microsoft.com/office/drawing/2014/main" id="{49E1EF81-FB13-6E46-B721-B8E320C94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8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4" name="Oval 566">
                <a:extLst>
                  <a:ext uri="{FF2B5EF4-FFF2-40B4-BE49-F238E27FC236}">
                    <a16:creationId xmlns:a16="http://schemas.microsoft.com/office/drawing/2014/main" id="{2D889BFC-D3A7-9F47-B386-1AC23AA8C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87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5" name="Oval 567">
                <a:extLst>
                  <a:ext uri="{FF2B5EF4-FFF2-40B4-BE49-F238E27FC236}">
                    <a16:creationId xmlns:a16="http://schemas.microsoft.com/office/drawing/2014/main" id="{083DE31C-EE1C-9547-BAA8-84C8D1865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3" y="288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6" name="Oval 568">
                <a:extLst>
                  <a:ext uri="{FF2B5EF4-FFF2-40B4-BE49-F238E27FC236}">
                    <a16:creationId xmlns:a16="http://schemas.microsoft.com/office/drawing/2014/main" id="{DAB569F4-34CD-9646-AA0B-DDF6D2554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288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7" name="Oval 569">
                <a:extLst>
                  <a:ext uri="{FF2B5EF4-FFF2-40B4-BE49-F238E27FC236}">
                    <a16:creationId xmlns:a16="http://schemas.microsoft.com/office/drawing/2014/main" id="{B243972B-73F9-4A49-BFD3-552277E0D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875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8" name="Oval 570">
                <a:extLst>
                  <a:ext uri="{FF2B5EF4-FFF2-40B4-BE49-F238E27FC236}">
                    <a16:creationId xmlns:a16="http://schemas.microsoft.com/office/drawing/2014/main" id="{A97325DD-7B74-1547-8BD2-E230A9A64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8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9" name="Oval 571">
                <a:extLst>
                  <a:ext uri="{FF2B5EF4-FFF2-40B4-BE49-F238E27FC236}">
                    <a16:creationId xmlns:a16="http://schemas.microsoft.com/office/drawing/2014/main" id="{FDAE6141-0C44-F84C-8F67-79B87CF4F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3" y="28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0" name="Oval 572">
                <a:extLst>
                  <a:ext uri="{FF2B5EF4-FFF2-40B4-BE49-F238E27FC236}">
                    <a16:creationId xmlns:a16="http://schemas.microsoft.com/office/drawing/2014/main" id="{AB778E5D-B51A-CA40-8A22-60ECA68BD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288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1" name="Oval 573">
                <a:extLst>
                  <a:ext uri="{FF2B5EF4-FFF2-40B4-BE49-F238E27FC236}">
                    <a16:creationId xmlns:a16="http://schemas.microsoft.com/office/drawing/2014/main" id="{2B363FC9-113A-AA4D-9D6B-245A10CE5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970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2" name="Oval 574">
                <a:extLst>
                  <a:ext uri="{FF2B5EF4-FFF2-40B4-BE49-F238E27FC236}">
                    <a16:creationId xmlns:a16="http://schemas.microsoft.com/office/drawing/2014/main" id="{5D8231EB-267E-0640-B806-5D2D5915E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29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3" name="Oval 575">
                <a:extLst>
                  <a:ext uri="{FF2B5EF4-FFF2-40B4-BE49-F238E27FC236}">
                    <a16:creationId xmlns:a16="http://schemas.microsoft.com/office/drawing/2014/main" id="{31D45C8A-A43B-9D43-92B6-115FB70DA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3" y="29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4" name="Oval 576">
                <a:extLst>
                  <a:ext uri="{FF2B5EF4-FFF2-40B4-BE49-F238E27FC236}">
                    <a16:creationId xmlns:a16="http://schemas.microsoft.com/office/drawing/2014/main" id="{104CD84D-9A8C-6F48-A947-53CC0896E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29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5" name="Oval 577">
                <a:extLst>
                  <a:ext uri="{FF2B5EF4-FFF2-40B4-BE49-F238E27FC236}">
                    <a16:creationId xmlns:a16="http://schemas.microsoft.com/office/drawing/2014/main" id="{53C64C6E-AE82-9449-9F0E-09CA797B5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1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6" name="Oval 578">
                <a:extLst>
                  <a:ext uri="{FF2B5EF4-FFF2-40B4-BE49-F238E27FC236}">
                    <a16:creationId xmlns:a16="http://schemas.microsoft.com/office/drawing/2014/main" id="{D24067F2-3AF1-D549-BBAB-6F3E488E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1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7" name="Oval 579">
                <a:extLst>
                  <a:ext uri="{FF2B5EF4-FFF2-40B4-BE49-F238E27FC236}">
                    <a16:creationId xmlns:a16="http://schemas.microsoft.com/office/drawing/2014/main" id="{B6BFA8AD-C75F-224F-814B-8A74D993C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16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8" name="Oval 580">
                <a:extLst>
                  <a:ext uri="{FF2B5EF4-FFF2-40B4-BE49-F238E27FC236}">
                    <a16:creationId xmlns:a16="http://schemas.microsoft.com/office/drawing/2014/main" id="{AF295CC1-711C-A54C-8EF6-F799AD887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16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9" name="Oval 581">
                <a:extLst>
                  <a:ext uri="{FF2B5EF4-FFF2-40B4-BE49-F238E27FC236}">
                    <a16:creationId xmlns:a16="http://schemas.microsoft.com/office/drawing/2014/main" id="{A0563F80-5F1C-C047-9DB4-F08320E0A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1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0" name="Oval 582">
                <a:extLst>
                  <a:ext uri="{FF2B5EF4-FFF2-40B4-BE49-F238E27FC236}">
                    <a16:creationId xmlns:a16="http://schemas.microsoft.com/office/drawing/2014/main" id="{81B59B6C-0133-D746-B6F9-EAEDFBF77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1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1" name="Oval 583">
                <a:extLst>
                  <a:ext uri="{FF2B5EF4-FFF2-40B4-BE49-F238E27FC236}">
                    <a16:creationId xmlns:a16="http://schemas.microsoft.com/office/drawing/2014/main" id="{A446FC72-9574-594E-BAC6-E6DF21799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16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2" name="Oval 584">
                <a:extLst>
                  <a:ext uri="{FF2B5EF4-FFF2-40B4-BE49-F238E27FC236}">
                    <a16:creationId xmlns:a16="http://schemas.microsoft.com/office/drawing/2014/main" id="{F5F4E0E9-1CF4-1D46-AE17-0E2D5D0F4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16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3" name="Oval 585">
                <a:extLst>
                  <a:ext uri="{FF2B5EF4-FFF2-40B4-BE49-F238E27FC236}">
                    <a16:creationId xmlns:a16="http://schemas.microsoft.com/office/drawing/2014/main" id="{8DD846DD-4962-714E-A7A5-D6FC069A8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1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4" name="Oval 586">
                <a:extLst>
                  <a:ext uri="{FF2B5EF4-FFF2-40B4-BE49-F238E27FC236}">
                    <a16:creationId xmlns:a16="http://schemas.microsoft.com/office/drawing/2014/main" id="{21E31723-CD50-E843-B9FE-3F56C97DE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1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5" name="Oval 587">
                <a:extLst>
                  <a:ext uri="{FF2B5EF4-FFF2-40B4-BE49-F238E27FC236}">
                    <a16:creationId xmlns:a16="http://schemas.microsoft.com/office/drawing/2014/main" id="{1A95C590-48DD-1045-A9B1-E15D8A61D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17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6" name="Oval 588">
                <a:extLst>
                  <a:ext uri="{FF2B5EF4-FFF2-40B4-BE49-F238E27FC236}">
                    <a16:creationId xmlns:a16="http://schemas.microsoft.com/office/drawing/2014/main" id="{9E80CFF9-EA2F-C444-9901-00303ECC0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1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7" name="Oval 589">
                <a:extLst>
                  <a:ext uri="{FF2B5EF4-FFF2-40B4-BE49-F238E27FC236}">
                    <a16:creationId xmlns:a16="http://schemas.microsoft.com/office/drawing/2014/main" id="{ED53489E-F018-2B4F-9FCA-1F2806761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1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8" name="Oval 590">
                <a:extLst>
                  <a:ext uri="{FF2B5EF4-FFF2-40B4-BE49-F238E27FC236}">
                    <a16:creationId xmlns:a16="http://schemas.microsoft.com/office/drawing/2014/main" id="{8F90B53F-BEDA-3E44-8863-ECA8D8BC4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1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9" name="Oval 591">
                <a:extLst>
                  <a:ext uri="{FF2B5EF4-FFF2-40B4-BE49-F238E27FC236}">
                    <a16:creationId xmlns:a16="http://schemas.microsoft.com/office/drawing/2014/main" id="{0D08627D-04B1-584D-A3B0-5B449F8E7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11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0" name="Oval 592">
                <a:extLst>
                  <a:ext uri="{FF2B5EF4-FFF2-40B4-BE49-F238E27FC236}">
                    <a16:creationId xmlns:a16="http://schemas.microsoft.com/office/drawing/2014/main" id="{FA17486A-D247-3347-8018-7D70E0C80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1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1" name="Oval 593">
                <a:extLst>
                  <a:ext uri="{FF2B5EF4-FFF2-40B4-BE49-F238E27FC236}">
                    <a16:creationId xmlns:a16="http://schemas.microsoft.com/office/drawing/2014/main" id="{573D2C63-B18D-8545-8A5A-8631DF97B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72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2" name="Oval 594">
                <a:extLst>
                  <a:ext uri="{FF2B5EF4-FFF2-40B4-BE49-F238E27FC236}">
                    <a16:creationId xmlns:a16="http://schemas.microsoft.com/office/drawing/2014/main" id="{FDB854CF-887C-D445-A0CA-63B714BE1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7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3" name="Oval 595">
                <a:extLst>
                  <a:ext uri="{FF2B5EF4-FFF2-40B4-BE49-F238E27FC236}">
                    <a16:creationId xmlns:a16="http://schemas.microsoft.com/office/drawing/2014/main" id="{3CB9D5D8-8738-C740-A167-7B57DEAF1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2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4" name="Oval 596">
                <a:extLst>
                  <a:ext uri="{FF2B5EF4-FFF2-40B4-BE49-F238E27FC236}">
                    <a16:creationId xmlns:a16="http://schemas.microsoft.com/office/drawing/2014/main" id="{EF446701-AFE0-C64D-A69A-753F6EBD1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7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5" name="Oval 597">
                <a:extLst>
                  <a:ext uri="{FF2B5EF4-FFF2-40B4-BE49-F238E27FC236}">
                    <a16:creationId xmlns:a16="http://schemas.microsoft.com/office/drawing/2014/main" id="{4FAE0478-4C17-DB44-8376-A1577C617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27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6" name="Oval 598">
                <a:extLst>
                  <a:ext uri="{FF2B5EF4-FFF2-40B4-BE49-F238E27FC236}">
                    <a16:creationId xmlns:a16="http://schemas.microsoft.com/office/drawing/2014/main" id="{53DF19AE-F671-5B43-8FDB-8C3CA7679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7" name="Oval 599">
                <a:extLst>
                  <a:ext uri="{FF2B5EF4-FFF2-40B4-BE49-F238E27FC236}">
                    <a16:creationId xmlns:a16="http://schemas.microsoft.com/office/drawing/2014/main" id="{D725F4B1-9645-6B46-8845-687A6EB86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7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8" name="Oval 600">
                <a:extLst>
                  <a:ext uri="{FF2B5EF4-FFF2-40B4-BE49-F238E27FC236}">
                    <a16:creationId xmlns:a16="http://schemas.microsoft.com/office/drawing/2014/main" id="{B54CD07B-6799-D548-890D-7E16FE657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" y="27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9" name="Oval 601">
                <a:extLst>
                  <a:ext uri="{FF2B5EF4-FFF2-40B4-BE49-F238E27FC236}">
                    <a16:creationId xmlns:a16="http://schemas.microsoft.com/office/drawing/2014/main" id="{3452C662-0A23-A54F-A7EC-CEB0726DE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27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0" name="Oval 602">
                <a:extLst>
                  <a:ext uri="{FF2B5EF4-FFF2-40B4-BE49-F238E27FC236}">
                    <a16:creationId xmlns:a16="http://schemas.microsoft.com/office/drawing/2014/main" id="{E1EA441D-6B4A-4043-BCC9-6565E5260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2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1" name="Oval 603">
                <a:extLst>
                  <a:ext uri="{FF2B5EF4-FFF2-40B4-BE49-F238E27FC236}">
                    <a16:creationId xmlns:a16="http://schemas.microsoft.com/office/drawing/2014/main" id="{93310271-FD0D-3E4D-816C-C2C2A4533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73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2" name="Oval 604">
                <a:extLst>
                  <a:ext uri="{FF2B5EF4-FFF2-40B4-BE49-F238E27FC236}">
                    <a16:creationId xmlns:a16="http://schemas.microsoft.com/office/drawing/2014/main" id="{AC47ED23-AD79-B54A-B142-62545AC85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" y="273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3" name="Oval 605">
                <a:extLst>
                  <a:ext uri="{FF2B5EF4-FFF2-40B4-BE49-F238E27FC236}">
                    <a16:creationId xmlns:a16="http://schemas.microsoft.com/office/drawing/2014/main" id="{A34FB469-6E77-5D42-AF6C-576278C89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4" name="Oval 606">
                <a:extLst>
                  <a:ext uri="{FF2B5EF4-FFF2-40B4-BE49-F238E27FC236}">
                    <a16:creationId xmlns:a16="http://schemas.microsoft.com/office/drawing/2014/main" id="{7B65FB29-0E4F-B74A-B1C5-DE4BA4335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0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5" name="Oval 607">
                <a:extLst>
                  <a:ext uri="{FF2B5EF4-FFF2-40B4-BE49-F238E27FC236}">
                    <a16:creationId xmlns:a16="http://schemas.microsoft.com/office/drawing/2014/main" id="{38941808-6DEB-484A-8C72-71EA78188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301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6" name="Oval 608">
                <a:extLst>
                  <a:ext uri="{FF2B5EF4-FFF2-40B4-BE49-F238E27FC236}">
                    <a16:creationId xmlns:a16="http://schemas.microsoft.com/office/drawing/2014/main" id="{93E20AAD-3EBA-0E4E-A455-19DCD0660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302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2" name="Group 609">
              <a:extLst>
                <a:ext uri="{FF2B5EF4-FFF2-40B4-BE49-F238E27FC236}">
                  <a16:creationId xmlns:a16="http://schemas.microsoft.com/office/drawing/2014/main" id="{91FA38AB-46CC-9949-8642-0B72CA34B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" y="1910"/>
              <a:ext cx="189" cy="1406"/>
              <a:chOff x="1981" y="1910"/>
              <a:chExt cx="189" cy="1406"/>
            </a:xfrm>
          </p:grpSpPr>
          <p:sp>
            <p:nvSpPr>
              <p:cNvPr id="5707" name="Oval 610">
                <a:extLst>
                  <a:ext uri="{FF2B5EF4-FFF2-40B4-BE49-F238E27FC236}">
                    <a16:creationId xmlns:a16="http://schemas.microsoft.com/office/drawing/2014/main" id="{7225136F-7D59-5347-9F46-5A97CE526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8" name="Oval 611">
                <a:extLst>
                  <a:ext uri="{FF2B5EF4-FFF2-40B4-BE49-F238E27FC236}">
                    <a16:creationId xmlns:a16="http://schemas.microsoft.com/office/drawing/2014/main" id="{34FC90B3-70C3-0F4A-A244-CC29FB005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290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9" name="Oval 612">
                <a:extLst>
                  <a:ext uri="{FF2B5EF4-FFF2-40B4-BE49-F238E27FC236}">
                    <a16:creationId xmlns:a16="http://schemas.microsoft.com/office/drawing/2014/main" id="{1F4E0644-AA8B-0246-ACF3-D664A0D0E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291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0" name="Oval 613">
                <a:extLst>
                  <a:ext uri="{FF2B5EF4-FFF2-40B4-BE49-F238E27FC236}">
                    <a16:creationId xmlns:a16="http://schemas.microsoft.com/office/drawing/2014/main" id="{2A4EFBF6-8F29-4E4B-AC88-7AE86797D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291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1" name="Oval 614">
                <a:extLst>
                  <a:ext uri="{FF2B5EF4-FFF2-40B4-BE49-F238E27FC236}">
                    <a16:creationId xmlns:a16="http://schemas.microsoft.com/office/drawing/2014/main" id="{DAB812C1-A718-BE4B-8425-02F307D30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28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2" name="Oval 615">
                <a:extLst>
                  <a:ext uri="{FF2B5EF4-FFF2-40B4-BE49-F238E27FC236}">
                    <a16:creationId xmlns:a16="http://schemas.microsoft.com/office/drawing/2014/main" id="{6E33BD1E-B3E9-4B4C-837B-99D183005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5" y="28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3" name="Oval 616">
                <a:extLst>
                  <a:ext uri="{FF2B5EF4-FFF2-40B4-BE49-F238E27FC236}">
                    <a16:creationId xmlns:a16="http://schemas.microsoft.com/office/drawing/2014/main" id="{B787671C-48DC-B942-BF05-02A8F3C9C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9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4" name="Oval 617">
                <a:extLst>
                  <a:ext uri="{FF2B5EF4-FFF2-40B4-BE49-F238E27FC236}">
                    <a16:creationId xmlns:a16="http://schemas.microsoft.com/office/drawing/2014/main" id="{28E7C57A-3162-3A46-A909-5AA166ED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290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5" name="Oval 618">
                <a:extLst>
                  <a:ext uri="{FF2B5EF4-FFF2-40B4-BE49-F238E27FC236}">
                    <a16:creationId xmlns:a16="http://schemas.microsoft.com/office/drawing/2014/main" id="{D3159B04-B0E6-4B41-800E-5BBF024B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239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6" name="Oval 619">
                <a:extLst>
                  <a:ext uri="{FF2B5EF4-FFF2-40B4-BE49-F238E27FC236}">
                    <a16:creationId xmlns:a16="http://schemas.microsoft.com/office/drawing/2014/main" id="{7B0CD8A8-6471-0841-B81C-A28B73DED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39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7" name="Oval 620">
                <a:extLst>
                  <a:ext uri="{FF2B5EF4-FFF2-40B4-BE49-F238E27FC236}">
                    <a16:creationId xmlns:a16="http://schemas.microsoft.com/office/drawing/2014/main" id="{F1B98E67-D4D7-2643-9E32-A914B04DF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39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8" name="Oval 621">
                <a:extLst>
                  <a:ext uri="{FF2B5EF4-FFF2-40B4-BE49-F238E27FC236}">
                    <a16:creationId xmlns:a16="http://schemas.microsoft.com/office/drawing/2014/main" id="{CEC52BC6-43B9-CA47-A9CE-09EDEB7F1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39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9" name="Oval 622">
                <a:extLst>
                  <a:ext uri="{FF2B5EF4-FFF2-40B4-BE49-F238E27FC236}">
                    <a16:creationId xmlns:a16="http://schemas.microsoft.com/office/drawing/2014/main" id="{1147AEB7-7B58-A741-9CFF-1DD42AEF1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239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0" name="Oval 623">
                <a:extLst>
                  <a:ext uri="{FF2B5EF4-FFF2-40B4-BE49-F238E27FC236}">
                    <a16:creationId xmlns:a16="http://schemas.microsoft.com/office/drawing/2014/main" id="{6786295C-18D7-044D-A698-4665C23FC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3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1" name="Oval 624">
                <a:extLst>
                  <a:ext uri="{FF2B5EF4-FFF2-40B4-BE49-F238E27FC236}">
                    <a16:creationId xmlns:a16="http://schemas.microsoft.com/office/drawing/2014/main" id="{D98444BD-A51D-B147-8E7B-6E6B051A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39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2" name="Oval 625">
                <a:extLst>
                  <a:ext uri="{FF2B5EF4-FFF2-40B4-BE49-F238E27FC236}">
                    <a16:creationId xmlns:a16="http://schemas.microsoft.com/office/drawing/2014/main" id="{78D2CD19-5711-5045-8206-38669C36F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40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3" name="Oval 626">
                <a:extLst>
                  <a:ext uri="{FF2B5EF4-FFF2-40B4-BE49-F238E27FC236}">
                    <a16:creationId xmlns:a16="http://schemas.microsoft.com/office/drawing/2014/main" id="{EE665006-A6E7-1E41-9632-A962B88C8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23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4" name="Oval 627">
                <a:extLst>
                  <a:ext uri="{FF2B5EF4-FFF2-40B4-BE49-F238E27FC236}">
                    <a16:creationId xmlns:a16="http://schemas.microsoft.com/office/drawing/2014/main" id="{F5DB5C2E-EF90-D847-B8C5-769FCCD29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3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5" name="Oval 628">
                <a:extLst>
                  <a:ext uri="{FF2B5EF4-FFF2-40B4-BE49-F238E27FC236}">
                    <a16:creationId xmlns:a16="http://schemas.microsoft.com/office/drawing/2014/main" id="{82E929C4-F3B4-DC4E-859B-2A7FDEE25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4" y="238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6" name="Oval 629">
                <a:extLst>
                  <a:ext uri="{FF2B5EF4-FFF2-40B4-BE49-F238E27FC236}">
                    <a16:creationId xmlns:a16="http://schemas.microsoft.com/office/drawing/2014/main" id="{543430B9-B4C3-9147-ABB1-F45C57E11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38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7" name="Oval 630">
                <a:extLst>
                  <a:ext uri="{FF2B5EF4-FFF2-40B4-BE49-F238E27FC236}">
                    <a16:creationId xmlns:a16="http://schemas.microsoft.com/office/drawing/2014/main" id="{8EB0E694-CD77-0B46-9D6D-E446DFFE1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35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8" name="Oval 631">
                <a:extLst>
                  <a:ext uri="{FF2B5EF4-FFF2-40B4-BE49-F238E27FC236}">
                    <a16:creationId xmlns:a16="http://schemas.microsoft.com/office/drawing/2014/main" id="{588E69EC-3C89-D646-9481-D3E60D94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" y="23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9" name="Oval 632">
                <a:extLst>
                  <a:ext uri="{FF2B5EF4-FFF2-40B4-BE49-F238E27FC236}">
                    <a16:creationId xmlns:a16="http://schemas.microsoft.com/office/drawing/2014/main" id="{8684DC17-83F1-3A49-B5FF-18E61B925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35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0" name="Oval 633">
                <a:extLst>
                  <a:ext uri="{FF2B5EF4-FFF2-40B4-BE49-F238E27FC236}">
                    <a16:creationId xmlns:a16="http://schemas.microsoft.com/office/drawing/2014/main" id="{3245C3CF-FFC6-D848-8C7A-F4500A8CB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3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1" name="Oval 634">
                <a:extLst>
                  <a:ext uri="{FF2B5EF4-FFF2-40B4-BE49-F238E27FC236}">
                    <a16:creationId xmlns:a16="http://schemas.microsoft.com/office/drawing/2014/main" id="{28FF3061-4482-5D49-BF2B-6B52D8104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44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2" name="Oval 635">
                <a:extLst>
                  <a:ext uri="{FF2B5EF4-FFF2-40B4-BE49-F238E27FC236}">
                    <a16:creationId xmlns:a16="http://schemas.microsoft.com/office/drawing/2014/main" id="{585A4F11-C1D4-844C-9276-B5F9C6BF4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44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3" name="Oval 636">
                <a:extLst>
                  <a:ext uri="{FF2B5EF4-FFF2-40B4-BE49-F238E27FC236}">
                    <a16:creationId xmlns:a16="http://schemas.microsoft.com/office/drawing/2014/main" id="{FC21FD5A-BEB1-5544-8173-D4EF4F447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44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4" name="Oval 637">
                <a:extLst>
                  <a:ext uri="{FF2B5EF4-FFF2-40B4-BE49-F238E27FC236}">
                    <a16:creationId xmlns:a16="http://schemas.microsoft.com/office/drawing/2014/main" id="{976CDF77-D794-D346-BE9D-7CC4CF356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45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" name="Oval 638">
                <a:extLst>
                  <a:ext uri="{FF2B5EF4-FFF2-40B4-BE49-F238E27FC236}">
                    <a16:creationId xmlns:a16="http://schemas.microsoft.com/office/drawing/2014/main" id="{528A2D02-4FCE-4F4C-A96B-A5999F812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36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" name="Oval 639">
                <a:extLst>
                  <a:ext uri="{FF2B5EF4-FFF2-40B4-BE49-F238E27FC236}">
                    <a16:creationId xmlns:a16="http://schemas.microsoft.com/office/drawing/2014/main" id="{DECFF6EC-E83D-1044-92BF-9E0434A2E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3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" name="Oval 640">
                <a:extLst>
                  <a:ext uri="{FF2B5EF4-FFF2-40B4-BE49-F238E27FC236}">
                    <a16:creationId xmlns:a16="http://schemas.microsoft.com/office/drawing/2014/main" id="{163442AB-D790-4045-9F13-D8038BFF5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36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" name="Oval 641">
                <a:extLst>
                  <a:ext uri="{FF2B5EF4-FFF2-40B4-BE49-F238E27FC236}">
                    <a16:creationId xmlns:a16="http://schemas.microsoft.com/office/drawing/2014/main" id="{010E493E-DE14-C44C-9E82-DAA2DCE3C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3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" name="Oval 642">
                <a:extLst>
                  <a:ext uri="{FF2B5EF4-FFF2-40B4-BE49-F238E27FC236}">
                    <a16:creationId xmlns:a16="http://schemas.microsoft.com/office/drawing/2014/main" id="{E7255AB4-8307-604E-9571-238B0161F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35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" name="Oval 643">
                <a:extLst>
                  <a:ext uri="{FF2B5EF4-FFF2-40B4-BE49-F238E27FC236}">
                    <a16:creationId xmlns:a16="http://schemas.microsoft.com/office/drawing/2014/main" id="{04EC39BA-6FEE-D048-ADE0-C66A2A35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3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" name="Oval 644">
                <a:extLst>
                  <a:ext uri="{FF2B5EF4-FFF2-40B4-BE49-F238E27FC236}">
                    <a16:creationId xmlns:a16="http://schemas.microsoft.com/office/drawing/2014/main" id="{BE139C8D-7B89-434F-8D9B-2F73C83D5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35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" name="Oval 645">
                <a:extLst>
                  <a:ext uri="{FF2B5EF4-FFF2-40B4-BE49-F238E27FC236}">
                    <a16:creationId xmlns:a16="http://schemas.microsoft.com/office/drawing/2014/main" id="{8636BEF7-A773-9141-BA9C-8C1851067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3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" name="Oval 646">
                <a:extLst>
                  <a:ext uri="{FF2B5EF4-FFF2-40B4-BE49-F238E27FC236}">
                    <a16:creationId xmlns:a16="http://schemas.microsoft.com/office/drawing/2014/main" id="{A293DBE2-99E8-CB41-952C-5013BA649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3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" name="Oval 647">
                <a:extLst>
                  <a:ext uri="{FF2B5EF4-FFF2-40B4-BE49-F238E27FC236}">
                    <a16:creationId xmlns:a16="http://schemas.microsoft.com/office/drawing/2014/main" id="{02FA74CC-FCEB-5C44-A1D0-A46D99D82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3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" name="Oval 648">
                <a:extLst>
                  <a:ext uri="{FF2B5EF4-FFF2-40B4-BE49-F238E27FC236}">
                    <a16:creationId xmlns:a16="http://schemas.microsoft.com/office/drawing/2014/main" id="{38BE4F0E-C76B-C947-9437-6C8F84E34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2" y="238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" name="Oval 649">
                <a:extLst>
                  <a:ext uri="{FF2B5EF4-FFF2-40B4-BE49-F238E27FC236}">
                    <a16:creationId xmlns:a16="http://schemas.microsoft.com/office/drawing/2014/main" id="{A89714D8-BC9D-964E-B7B6-A15CDF40B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23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" name="Oval 650">
                <a:extLst>
                  <a:ext uri="{FF2B5EF4-FFF2-40B4-BE49-F238E27FC236}">
                    <a16:creationId xmlns:a16="http://schemas.microsoft.com/office/drawing/2014/main" id="{C08A29E6-1D23-8844-8C5B-29962948D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16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" name="Oval 651">
                <a:extLst>
                  <a:ext uri="{FF2B5EF4-FFF2-40B4-BE49-F238E27FC236}">
                    <a16:creationId xmlns:a16="http://schemas.microsoft.com/office/drawing/2014/main" id="{D29FE5FE-4BA8-044E-B58A-6E7875B76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" y="31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9" name="Oval 652">
                <a:extLst>
                  <a:ext uri="{FF2B5EF4-FFF2-40B4-BE49-F238E27FC236}">
                    <a16:creationId xmlns:a16="http://schemas.microsoft.com/office/drawing/2014/main" id="{EE291326-9519-144D-B8D8-FE7AB8503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31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0" name="Oval 653">
                <a:extLst>
                  <a:ext uri="{FF2B5EF4-FFF2-40B4-BE49-F238E27FC236}">
                    <a16:creationId xmlns:a16="http://schemas.microsoft.com/office/drawing/2014/main" id="{448A17CC-DB1F-6E4E-8E54-263CB0EDC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317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" name="Oval 654">
                <a:extLst>
                  <a:ext uri="{FF2B5EF4-FFF2-40B4-BE49-F238E27FC236}">
                    <a16:creationId xmlns:a16="http://schemas.microsoft.com/office/drawing/2014/main" id="{767E21ED-83CB-2C40-88E8-CC329016C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1" y="309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" name="Oval 655">
                <a:extLst>
                  <a:ext uri="{FF2B5EF4-FFF2-40B4-BE49-F238E27FC236}">
                    <a16:creationId xmlns:a16="http://schemas.microsoft.com/office/drawing/2014/main" id="{494940C3-5FAC-3E42-80E0-185355004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31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" name="Oval 656">
                <a:extLst>
                  <a:ext uri="{FF2B5EF4-FFF2-40B4-BE49-F238E27FC236}">
                    <a16:creationId xmlns:a16="http://schemas.microsoft.com/office/drawing/2014/main" id="{207B8682-7CFB-464D-AA14-8D383F157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" y="310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" name="Oval 657">
                <a:extLst>
                  <a:ext uri="{FF2B5EF4-FFF2-40B4-BE49-F238E27FC236}">
                    <a16:creationId xmlns:a16="http://schemas.microsoft.com/office/drawing/2014/main" id="{60FFF6ED-C201-7842-B057-F770E2AE8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310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5" name="Oval 658">
                <a:extLst>
                  <a:ext uri="{FF2B5EF4-FFF2-40B4-BE49-F238E27FC236}">
                    <a16:creationId xmlns:a16="http://schemas.microsoft.com/office/drawing/2014/main" id="{0B7AEA77-4706-4F4C-9383-BDAE4253D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1" y="31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6" name="Oval 659">
                <a:extLst>
                  <a:ext uri="{FF2B5EF4-FFF2-40B4-BE49-F238E27FC236}">
                    <a16:creationId xmlns:a16="http://schemas.microsoft.com/office/drawing/2014/main" id="{1883B554-DE7F-9B4D-98E2-1A70F8A1C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31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7" name="Oval 660">
                <a:extLst>
                  <a:ext uri="{FF2B5EF4-FFF2-40B4-BE49-F238E27FC236}">
                    <a16:creationId xmlns:a16="http://schemas.microsoft.com/office/drawing/2014/main" id="{E612CE83-5A91-E244-9316-6370F9FDF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" y="31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8" name="Oval 661">
                <a:extLst>
                  <a:ext uri="{FF2B5EF4-FFF2-40B4-BE49-F238E27FC236}">
                    <a16:creationId xmlns:a16="http://schemas.microsoft.com/office/drawing/2014/main" id="{384BE74D-E59C-784E-89ED-5C0720C2C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311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9" name="Oval 662">
                <a:extLst>
                  <a:ext uri="{FF2B5EF4-FFF2-40B4-BE49-F238E27FC236}">
                    <a16:creationId xmlns:a16="http://schemas.microsoft.com/office/drawing/2014/main" id="{5AE9EB2E-C55E-8B41-90CE-E93E79DF4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1" y="31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0" name="Oval 663">
                <a:extLst>
                  <a:ext uri="{FF2B5EF4-FFF2-40B4-BE49-F238E27FC236}">
                    <a16:creationId xmlns:a16="http://schemas.microsoft.com/office/drawing/2014/main" id="{99F024A6-16D0-5D41-9C9C-A4F6FD20C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31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1" name="Oval 664">
                <a:extLst>
                  <a:ext uri="{FF2B5EF4-FFF2-40B4-BE49-F238E27FC236}">
                    <a16:creationId xmlns:a16="http://schemas.microsoft.com/office/drawing/2014/main" id="{3BDF504B-950E-A24B-B063-80B2972F9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" y="310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2" name="Oval 665">
                <a:extLst>
                  <a:ext uri="{FF2B5EF4-FFF2-40B4-BE49-F238E27FC236}">
                    <a16:creationId xmlns:a16="http://schemas.microsoft.com/office/drawing/2014/main" id="{47744ED7-CCF8-354C-958E-236C6F66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3111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3" name="Oval 666">
                <a:extLst>
                  <a:ext uri="{FF2B5EF4-FFF2-40B4-BE49-F238E27FC236}">
                    <a16:creationId xmlns:a16="http://schemas.microsoft.com/office/drawing/2014/main" id="{B5AFD56D-168B-1D49-B445-B009A6A02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83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4" name="Oval 667">
                <a:extLst>
                  <a:ext uri="{FF2B5EF4-FFF2-40B4-BE49-F238E27FC236}">
                    <a16:creationId xmlns:a16="http://schemas.microsoft.com/office/drawing/2014/main" id="{741D452E-3A05-0942-A388-271E99117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4" y="283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5" name="Oval 668">
                <a:extLst>
                  <a:ext uri="{FF2B5EF4-FFF2-40B4-BE49-F238E27FC236}">
                    <a16:creationId xmlns:a16="http://schemas.microsoft.com/office/drawing/2014/main" id="{4B307A77-1822-9A45-AE61-842435A71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84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6" name="Oval 669">
                <a:extLst>
                  <a:ext uri="{FF2B5EF4-FFF2-40B4-BE49-F238E27FC236}">
                    <a16:creationId xmlns:a16="http://schemas.microsoft.com/office/drawing/2014/main" id="{E83B1309-774B-1E42-8CFA-11C79F29C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28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7" name="Oval 670">
                <a:extLst>
                  <a:ext uri="{FF2B5EF4-FFF2-40B4-BE49-F238E27FC236}">
                    <a16:creationId xmlns:a16="http://schemas.microsoft.com/office/drawing/2014/main" id="{C91A75D0-5F00-7E45-9E7A-73E789961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28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8" name="Oval 671">
                <a:extLst>
                  <a:ext uri="{FF2B5EF4-FFF2-40B4-BE49-F238E27FC236}">
                    <a16:creationId xmlns:a16="http://schemas.microsoft.com/office/drawing/2014/main" id="{FDDAD899-4768-3942-B158-1DF406A6B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4" y="2842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9" name="Oval 672">
                <a:extLst>
                  <a:ext uri="{FF2B5EF4-FFF2-40B4-BE49-F238E27FC236}">
                    <a16:creationId xmlns:a16="http://schemas.microsoft.com/office/drawing/2014/main" id="{EF921223-4541-B848-BC58-3F5747E29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84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0" name="Oval 673">
                <a:extLst>
                  <a:ext uri="{FF2B5EF4-FFF2-40B4-BE49-F238E27FC236}">
                    <a16:creationId xmlns:a16="http://schemas.microsoft.com/office/drawing/2014/main" id="{1D345542-4CBA-AE43-83F1-24785240C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284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1" name="Oval 674">
                <a:extLst>
                  <a:ext uri="{FF2B5EF4-FFF2-40B4-BE49-F238E27FC236}">
                    <a16:creationId xmlns:a16="http://schemas.microsoft.com/office/drawing/2014/main" id="{BB3FCDFB-2EEB-CA4C-8F4F-6D613089C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" y="28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2" name="Oval 675">
                <a:extLst>
                  <a:ext uri="{FF2B5EF4-FFF2-40B4-BE49-F238E27FC236}">
                    <a16:creationId xmlns:a16="http://schemas.microsoft.com/office/drawing/2014/main" id="{28704DAE-3B02-2F46-8CC0-D341E6C7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8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3" name="Oval 676">
                <a:extLst>
                  <a:ext uri="{FF2B5EF4-FFF2-40B4-BE49-F238E27FC236}">
                    <a16:creationId xmlns:a16="http://schemas.microsoft.com/office/drawing/2014/main" id="{0EF571AF-C8AA-4346-AA0F-FF448E24D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285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4" name="Oval 677">
                <a:extLst>
                  <a:ext uri="{FF2B5EF4-FFF2-40B4-BE49-F238E27FC236}">
                    <a16:creationId xmlns:a16="http://schemas.microsoft.com/office/drawing/2014/main" id="{82C5DC2D-C51A-A649-974C-3040706F7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8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5" name="Oval 678">
                <a:extLst>
                  <a:ext uri="{FF2B5EF4-FFF2-40B4-BE49-F238E27FC236}">
                    <a16:creationId xmlns:a16="http://schemas.microsoft.com/office/drawing/2014/main" id="{7B11E360-2DD7-4348-8D12-51081F936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83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6" name="Oval 679">
                <a:extLst>
                  <a:ext uri="{FF2B5EF4-FFF2-40B4-BE49-F238E27FC236}">
                    <a16:creationId xmlns:a16="http://schemas.microsoft.com/office/drawing/2014/main" id="{C7CB7AB9-3CBB-FD43-AC6F-0CFEE2C04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28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7" name="Oval 680">
                <a:extLst>
                  <a:ext uri="{FF2B5EF4-FFF2-40B4-BE49-F238E27FC236}">
                    <a16:creationId xmlns:a16="http://schemas.microsoft.com/office/drawing/2014/main" id="{3E46B6B1-25B5-3A46-B180-7745E63D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283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8" name="Oval 681">
                <a:extLst>
                  <a:ext uri="{FF2B5EF4-FFF2-40B4-BE49-F238E27FC236}">
                    <a16:creationId xmlns:a16="http://schemas.microsoft.com/office/drawing/2014/main" id="{E341964B-7CA1-D748-91C1-941923F41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6" y="28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9" name="Oval 682">
                <a:extLst>
                  <a:ext uri="{FF2B5EF4-FFF2-40B4-BE49-F238E27FC236}">
                    <a16:creationId xmlns:a16="http://schemas.microsoft.com/office/drawing/2014/main" id="{6B5242BC-2024-8C42-9916-27677D82A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7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0" name="Oval 683">
                <a:extLst>
                  <a:ext uri="{FF2B5EF4-FFF2-40B4-BE49-F238E27FC236}">
                    <a16:creationId xmlns:a16="http://schemas.microsoft.com/office/drawing/2014/main" id="{C0380B77-4FFC-E346-A370-5D187DEAB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27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1" name="Oval 684">
                <a:extLst>
                  <a:ext uri="{FF2B5EF4-FFF2-40B4-BE49-F238E27FC236}">
                    <a16:creationId xmlns:a16="http://schemas.microsoft.com/office/drawing/2014/main" id="{9518CAA8-A524-9541-B093-A8931DF27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278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2" name="Oval 685">
                <a:extLst>
                  <a:ext uri="{FF2B5EF4-FFF2-40B4-BE49-F238E27FC236}">
                    <a16:creationId xmlns:a16="http://schemas.microsoft.com/office/drawing/2014/main" id="{CB7985B6-8B96-5E4E-9991-23BB8D6AE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6" y="278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3" name="Oval 686">
                <a:extLst>
                  <a:ext uri="{FF2B5EF4-FFF2-40B4-BE49-F238E27FC236}">
                    <a16:creationId xmlns:a16="http://schemas.microsoft.com/office/drawing/2014/main" id="{EF87EF94-BEC8-9D4D-8BB3-9A293A6F3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285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4" name="Oval 687">
                <a:extLst>
                  <a:ext uri="{FF2B5EF4-FFF2-40B4-BE49-F238E27FC236}">
                    <a16:creationId xmlns:a16="http://schemas.microsoft.com/office/drawing/2014/main" id="{03085438-834D-D843-B375-F7919D19C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28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5" name="Oval 688">
                <a:extLst>
                  <a:ext uri="{FF2B5EF4-FFF2-40B4-BE49-F238E27FC236}">
                    <a16:creationId xmlns:a16="http://schemas.microsoft.com/office/drawing/2014/main" id="{0535E248-2C96-504A-8A9B-340B287B8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85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6" name="Oval 689">
                <a:extLst>
                  <a:ext uri="{FF2B5EF4-FFF2-40B4-BE49-F238E27FC236}">
                    <a16:creationId xmlns:a16="http://schemas.microsoft.com/office/drawing/2014/main" id="{D81B68F3-5DDC-664F-B025-55C5509B0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7" y="286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7" name="Oval 690">
                <a:extLst>
                  <a:ext uri="{FF2B5EF4-FFF2-40B4-BE49-F238E27FC236}">
                    <a16:creationId xmlns:a16="http://schemas.microsoft.com/office/drawing/2014/main" id="{8E83FC32-AF64-8746-A111-84DFDB753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32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8" name="Oval 691">
                <a:extLst>
                  <a:ext uri="{FF2B5EF4-FFF2-40B4-BE49-F238E27FC236}">
                    <a16:creationId xmlns:a16="http://schemas.microsoft.com/office/drawing/2014/main" id="{71AB3958-20B0-104D-9673-3ECB0C68F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32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9" name="Oval 692">
                <a:extLst>
                  <a:ext uri="{FF2B5EF4-FFF2-40B4-BE49-F238E27FC236}">
                    <a16:creationId xmlns:a16="http://schemas.microsoft.com/office/drawing/2014/main" id="{B840EC4F-AAD6-7741-A1E9-9C7D2BC14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6" y="328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0" name="Oval 693">
                <a:extLst>
                  <a:ext uri="{FF2B5EF4-FFF2-40B4-BE49-F238E27FC236}">
                    <a16:creationId xmlns:a16="http://schemas.microsoft.com/office/drawing/2014/main" id="{48B8A5D7-81C5-FC4D-B5A4-3DA99CEF0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32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1" name="Oval 694">
                <a:extLst>
                  <a:ext uri="{FF2B5EF4-FFF2-40B4-BE49-F238E27FC236}">
                    <a16:creationId xmlns:a16="http://schemas.microsoft.com/office/drawing/2014/main" id="{C29BE60F-03B5-2640-99D6-FBB3FB5F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285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2" name="Oval 695">
                <a:extLst>
                  <a:ext uri="{FF2B5EF4-FFF2-40B4-BE49-F238E27FC236}">
                    <a16:creationId xmlns:a16="http://schemas.microsoft.com/office/drawing/2014/main" id="{D784F230-90CE-8845-9C23-FFB0CCC99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85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3" name="Oval 696">
                <a:extLst>
                  <a:ext uri="{FF2B5EF4-FFF2-40B4-BE49-F238E27FC236}">
                    <a16:creationId xmlns:a16="http://schemas.microsoft.com/office/drawing/2014/main" id="{2DC1CB1B-045B-2342-A45F-D9CD8665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7" y="286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4" name="Oval 697">
                <a:extLst>
                  <a:ext uri="{FF2B5EF4-FFF2-40B4-BE49-F238E27FC236}">
                    <a16:creationId xmlns:a16="http://schemas.microsoft.com/office/drawing/2014/main" id="{52F96164-D2EF-AD41-9E2C-4B14CA61D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86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5" name="Oval 698">
                <a:extLst>
                  <a:ext uri="{FF2B5EF4-FFF2-40B4-BE49-F238E27FC236}">
                    <a16:creationId xmlns:a16="http://schemas.microsoft.com/office/drawing/2014/main" id="{2DE061CE-8518-F246-9E2B-D46041CD4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8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6" name="Oval 699">
                <a:extLst>
                  <a:ext uri="{FF2B5EF4-FFF2-40B4-BE49-F238E27FC236}">
                    <a16:creationId xmlns:a16="http://schemas.microsoft.com/office/drawing/2014/main" id="{88633F5D-6F41-784E-A62A-D2271A4BB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8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7" name="Oval 700">
                <a:extLst>
                  <a:ext uri="{FF2B5EF4-FFF2-40B4-BE49-F238E27FC236}">
                    <a16:creationId xmlns:a16="http://schemas.microsoft.com/office/drawing/2014/main" id="{32FB74B3-E3B2-934F-9A97-D86B80F52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83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8" name="Oval 701">
                <a:extLst>
                  <a:ext uri="{FF2B5EF4-FFF2-40B4-BE49-F238E27FC236}">
                    <a16:creationId xmlns:a16="http://schemas.microsoft.com/office/drawing/2014/main" id="{66E1B75C-EC6C-B449-AE10-B18CF43D4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84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9" name="Oval 702">
                <a:extLst>
                  <a:ext uri="{FF2B5EF4-FFF2-40B4-BE49-F238E27FC236}">
                    <a16:creationId xmlns:a16="http://schemas.microsoft.com/office/drawing/2014/main" id="{0783D7A1-1613-304D-AFB6-073E2ABFD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31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0" name="Oval 703">
                <a:extLst>
                  <a:ext uri="{FF2B5EF4-FFF2-40B4-BE49-F238E27FC236}">
                    <a16:creationId xmlns:a16="http://schemas.microsoft.com/office/drawing/2014/main" id="{6D6357E2-0486-1342-96EC-89920B6C9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3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1" name="Oval 704">
                <a:extLst>
                  <a:ext uri="{FF2B5EF4-FFF2-40B4-BE49-F238E27FC236}">
                    <a16:creationId xmlns:a16="http://schemas.microsoft.com/office/drawing/2014/main" id="{D9037C2F-309F-3143-AC24-B5D963302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31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2" name="Oval 705">
                <a:extLst>
                  <a:ext uri="{FF2B5EF4-FFF2-40B4-BE49-F238E27FC236}">
                    <a16:creationId xmlns:a16="http://schemas.microsoft.com/office/drawing/2014/main" id="{4BD2A1E4-DF27-8446-B9F8-A9E5EF4DA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32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3" name="Oval 706">
                <a:extLst>
                  <a:ext uri="{FF2B5EF4-FFF2-40B4-BE49-F238E27FC236}">
                    <a16:creationId xmlns:a16="http://schemas.microsoft.com/office/drawing/2014/main" id="{9FB19088-161D-B842-8859-4CA4FB198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35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4" name="Oval 707">
                <a:extLst>
                  <a:ext uri="{FF2B5EF4-FFF2-40B4-BE49-F238E27FC236}">
                    <a16:creationId xmlns:a16="http://schemas.microsoft.com/office/drawing/2014/main" id="{EB959A66-7BD7-484C-899D-E7E763A3A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35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5" name="Oval 708">
                <a:extLst>
                  <a:ext uri="{FF2B5EF4-FFF2-40B4-BE49-F238E27FC236}">
                    <a16:creationId xmlns:a16="http://schemas.microsoft.com/office/drawing/2014/main" id="{27F11F3C-E70D-9A44-BBFA-F64D3C5A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36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6" name="Oval 709">
                <a:extLst>
                  <a:ext uri="{FF2B5EF4-FFF2-40B4-BE49-F238E27FC236}">
                    <a16:creationId xmlns:a16="http://schemas.microsoft.com/office/drawing/2014/main" id="{A9777568-F2A2-A14E-9944-27DA3EEE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36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7" name="Oval 710">
                <a:extLst>
                  <a:ext uri="{FF2B5EF4-FFF2-40B4-BE49-F238E27FC236}">
                    <a16:creationId xmlns:a16="http://schemas.microsoft.com/office/drawing/2014/main" id="{4FB84E2C-4E90-EE4D-AF7E-82F064597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32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8" name="Oval 711">
                <a:extLst>
                  <a:ext uri="{FF2B5EF4-FFF2-40B4-BE49-F238E27FC236}">
                    <a16:creationId xmlns:a16="http://schemas.microsoft.com/office/drawing/2014/main" id="{F93F9F8C-DA42-794A-BBF0-981649BF5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3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9" name="Oval 712">
                <a:extLst>
                  <a:ext uri="{FF2B5EF4-FFF2-40B4-BE49-F238E27FC236}">
                    <a16:creationId xmlns:a16="http://schemas.microsoft.com/office/drawing/2014/main" id="{6AF6AAC0-50F1-9E48-98E5-3C08D85F7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33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0" name="Oval 713">
                <a:extLst>
                  <a:ext uri="{FF2B5EF4-FFF2-40B4-BE49-F238E27FC236}">
                    <a16:creationId xmlns:a16="http://schemas.microsoft.com/office/drawing/2014/main" id="{0167A17C-1CD5-8C41-9A0A-673211BEB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3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1" name="Oval 714">
                <a:extLst>
                  <a:ext uri="{FF2B5EF4-FFF2-40B4-BE49-F238E27FC236}">
                    <a16:creationId xmlns:a16="http://schemas.microsoft.com/office/drawing/2014/main" id="{AD2367FB-9AB5-F94D-93BB-2E547BEFB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3" y="268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2" name="Oval 715">
                <a:extLst>
                  <a:ext uri="{FF2B5EF4-FFF2-40B4-BE49-F238E27FC236}">
                    <a16:creationId xmlns:a16="http://schemas.microsoft.com/office/drawing/2014/main" id="{EB6A7175-D951-0F40-B421-D2D3BF3D5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" y="26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3" name="Oval 716">
                <a:extLst>
                  <a:ext uri="{FF2B5EF4-FFF2-40B4-BE49-F238E27FC236}">
                    <a16:creationId xmlns:a16="http://schemas.microsoft.com/office/drawing/2014/main" id="{AFE34608-939D-C048-9F02-9742354D2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26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4" name="Oval 717">
                <a:extLst>
                  <a:ext uri="{FF2B5EF4-FFF2-40B4-BE49-F238E27FC236}">
                    <a16:creationId xmlns:a16="http://schemas.microsoft.com/office/drawing/2014/main" id="{A69C3191-13A6-B145-8E4B-40F49FA31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69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5" name="Oval 718">
                <a:extLst>
                  <a:ext uri="{FF2B5EF4-FFF2-40B4-BE49-F238E27FC236}">
                    <a16:creationId xmlns:a16="http://schemas.microsoft.com/office/drawing/2014/main" id="{FDE89810-034E-0A44-8295-38C531D01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3" y="26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6" name="Oval 719">
                <a:extLst>
                  <a:ext uri="{FF2B5EF4-FFF2-40B4-BE49-F238E27FC236}">
                    <a16:creationId xmlns:a16="http://schemas.microsoft.com/office/drawing/2014/main" id="{4B38306F-0019-DA4A-959A-6009F44BF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" y="263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7" name="Oval 720">
                <a:extLst>
                  <a:ext uri="{FF2B5EF4-FFF2-40B4-BE49-F238E27FC236}">
                    <a16:creationId xmlns:a16="http://schemas.microsoft.com/office/drawing/2014/main" id="{C0011685-FEC2-F14C-AE10-3D02E8DE5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263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8" name="Oval 721">
                <a:extLst>
                  <a:ext uri="{FF2B5EF4-FFF2-40B4-BE49-F238E27FC236}">
                    <a16:creationId xmlns:a16="http://schemas.microsoft.com/office/drawing/2014/main" id="{4366D13A-192E-594E-B7F5-FF208F1B1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6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9" name="Oval 722">
                <a:extLst>
                  <a:ext uri="{FF2B5EF4-FFF2-40B4-BE49-F238E27FC236}">
                    <a16:creationId xmlns:a16="http://schemas.microsoft.com/office/drawing/2014/main" id="{5FA62ACF-1F86-564A-9EF9-2180C0A1D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16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0" name="Oval 723">
                <a:extLst>
                  <a:ext uri="{FF2B5EF4-FFF2-40B4-BE49-F238E27FC236}">
                    <a16:creationId xmlns:a16="http://schemas.microsoft.com/office/drawing/2014/main" id="{6D742E9F-8A8D-6944-A186-6FFDABE78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1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1" name="Oval 724">
                <a:extLst>
                  <a:ext uri="{FF2B5EF4-FFF2-40B4-BE49-F238E27FC236}">
                    <a16:creationId xmlns:a16="http://schemas.microsoft.com/office/drawing/2014/main" id="{5071AD46-BCB4-0745-BAEC-958D10E38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17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2" name="Oval 725">
                <a:extLst>
                  <a:ext uri="{FF2B5EF4-FFF2-40B4-BE49-F238E27FC236}">
                    <a16:creationId xmlns:a16="http://schemas.microsoft.com/office/drawing/2014/main" id="{DAA32CBD-8F6C-1D4A-A2AF-8C28C32F2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1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3" name="Oval 726">
                <a:extLst>
                  <a:ext uri="{FF2B5EF4-FFF2-40B4-BE49-F238E27FC236}">
                    <a16:creationId xmlns:a16="http://schemas.microsoft.com/office/drawing/2014/main" id="{CBB410D3-0F7F-E847-9E7A-DC195581B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26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4" name="Oval 727">
                <a:extLst>
                  <a:ext uri="{FF2B5EF4-FFF2-40B4-BE49-F238E27FC236}">
                    <a16:creationId xmlns:a16="http://schemas.microsoft.com/office/drawing/2014/main" id="{4B6DB734-16FA-3545-9398-2552BBECE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2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5" name="Oval 728">
                <a:extLst>
                  <a:ext uri="{FF2B5EF4-FFF2-40B4-BE49-F238E27FC236}">
                    <a16:creationId xmlns:a16="http://schemas.microsoft.com/office/drawing/2014/main" id="{20680C65-4EA3-1E4D-8CE9-773CA564D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2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6" name="Oval 729">
                <a:extLst>
                  <a:ext uri="{FF2B5EF4-FFF2-40B4-BE49-F238E27FC236}">
                    <a16:creationId xmlns:a16="http://schemas.microsoft.com/office/drawing/2014/main" id="{1F8D5633-751E-C34C-ADED-89C71026C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2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7" name="Oval 730">
                <a:extLst>
                  <a:ext uri="{FF2B5EF4-FFF2-40B4-BE49-F238E27FC236}">
                    <a16:creationId xmlns:a16="http://schemas.microsoft.com/office/drawing/2014/main" id="{F9FD6D62-E3A6-4D45-8F7B-7547E2E57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18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8" name="Oval 731">
                <a:extLst>
                  <a:ext uri="{FF2B5EF4-FFF2-40B4-BE49-F238E27FC236}">
                    <a16:creationId xmlns:a16="http://schemas.microsoft.com/office/drawing/2014/main" id="{29147AEB-CD2D-2D45-A0FF-42E0285CC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18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9" name="Oval 732">
                <a:extLst>
                  <a:ext uri="{FF2B5EF4-FFF2-40B4-BE49-F238E27FC236}">
                    <a16:creationId xmlns:a16="http://schemas.microsoft.com/office/drawing/2014/main" id="{85E4EBF7-448F-9847-9121-DE99E9C7D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19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0" name="Oval 733">
                <a:extLst>
                  <a:ext uri="{FF2B5EF4-FFF2-40B4-BE49-F238E27FC236}">
                    <a16:creationId xmlns:a16="http://schemas.microsoft.com/office/drawing/2014/main" id="{0DAD297F-BFCE-4A48-B9E5-6EB49E912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19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1" name="Oval 734">
                <a:extLst>
                  <a:ext uri="{FF2B5EF4-FFF2-40B4-BE49-F238E27FC236}">
                    <a16:creationId xmlns:a16="http://schemas.microsoft.com/office/drawing/2014/main" id="{D8D16623-3EB2-A04E-B15F-EF59CC070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1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2" name="Oval 735">
                <a:extLst>
                  <a:ext uri="{FF2B5EF4-FFF2-40B4-BE49-F238E27FC236}">
                    <a16:creationId xmlns:a16="http://schemas.microsoft.com/office/drawing/2014/main" id="{F37FB3E6-EC25-9944-A6DD-5C312F366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17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3" name="Oval 736">
                <a:extLst>
                  <a:ext uri="{FF2B5EF4-FFF2-40B4-BE49-F238E27FC236}">
                    <a16:creationId xmlns:a16="http://schemas.microsoft.com/office/drawing/2014/main" id="{20102FBC-FC63-6A45-B281-4682E5918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18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4" name="Oval 737">
                <a:extLst>
                  <a:ext uri="{FF2B5EF4-FFF2-40B4-BE49-F238E27FC236}">
                    <a16:creationId xmlns:a16="http://schemas.microsoft.com/office/drawing/2014/main" id="{B0D5DD77-1995-794A-95E8-28DD242BA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18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5" name="Oval 738">
                <a:extLst>
                  <a:ext uri="{FF2B5EF4-FFF2-40B4-BE49-F238E27FC236}">
                    <a16:creationId xmlns:a16="http://schemas.microsoft.com/office/drawing/2014/main" id="{58B92E3E-B90E-E048-AF46-C18581DF0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32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6" name="Oval 739">
                <a:extLst>
                  <a:ext uri="{FF2B5EF4-FFF2-40B4-BE49-F238E27FC236}">
                    <a16:creationId xmlns:a16="http://schemas.microsoft.com/office/drawing/2014/main" id="{D5AB5000-D8EC-1342-B957-4649A5BA0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32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7" name="Oval 740">
                <a:extLst>
                  <a:ext uri="{FF2B5EF4-FFF2-40B4-BE49-F238E27FC236}">
                    <a16:creationId xmlns:a16="http://schemas.microsoft.com/office/drawing/2014/main" id="{33CAFA93-7FEE-444D-95B3-20A056D44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32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8" name="Oval 741">
                <a:extLst>
                  <a:ext uri="{FF2B5EF4-FFF2-40B4-BE49-F238E27FC236}">
                    <a16:creationId xmlns:a16="http://schemas.microsoft.com/office/drawing/2014/main" id="{C82DE0ED-0A3B-344B-8C5F-79CE3E017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32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9" name="Oval 742">
                <a:extLst>
                  <a:ext uri="{FF2B5EF4-FFF2-40B4-BE49-F238E27FC236}">
                    <a16:creationId xmlns:a16="http://schemas.microsoft.com/office/drawing/2014/main" id="{3910EAA5-0A0B-654A-ABBC-38E3771EC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1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0" name="Oval 743">
                <a:extLst>
                  <a:ext uri="{FF2B5EF4-FFF2-40B4-BE49-F238E27FC236}">
                    <a16:creationId xmlns:a16="http://schemas.microsoft.com/office/drawing/2014/main" id="{E714410B-7B50-B646-B76A-7130C262A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17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1" name="Oval 744">
                <a:extLst>
                  <a:ext uri="{FF2B5EF4-FFF2-40B4-BE49-F238E27FC236}">
                    <a16:creationId xmlns:a16="http://schemas.microsoft.com/office/drawing/2014/main" id="{387A4CC4-1A4D-0446-B850-C87879F17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17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2" name="Oval 745">
                <a:extLst>
                  <a:ext uri="{FF2B5EF4-FFF2-40B4-BE49-F238E27FC236}">
                    <a16:creationId xmlns:a16="http://schemas.microsoft.com/office/drawing/2014/main" id="{7F5D1CCF-FF9C-1A42-AA2E-742E09AA4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18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3" name="Oval 746">
                <a:extLst>
                  <a:ext uri="{FF2B5EF4-FFF2-40B4-BE49-F238E27FC236}">
                    <a16:creationId xmlns:a16="http://schemas.microsoft.com/office/drawing/2014/main" id="{181A5772-0E32-C347-9256-EC9F6E0B3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32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4" name="Oval 747">
                <a:extLst>
                  <a:ext uri="{FF2B5EF4-FFF2-40B4-BE49-F238E27FC236}">
                    <a16:creationId xmlns:a16="http://schemas.microsoft.com/office/drawing/2014/main" id="{751459C7-FE13-ED4F-A90B-5E61BE322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32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5" name="Oval 748">
                <a:extLst>
                  <a:ext uri="{FF2B5EF4-FFF2-40B4-BE49-F238E27FC236}">
                    <a16:creationId xmlns:a16="http://schemas.microsoft.com/office/drawing/2014/main" id="{2974EC67-1CA9-834B-A9C0-164AB7EAC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4" y="324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6" name="Oval 749">
                <a:extLst>
                  <a:ext uri="{FF2B5EF4-FFF2-40B4-BE49-F238E27FC236}">
                    <a16:creationId xmlns:a16="http://schemas.microsoft.com/office/drawing/2014/main" id="{147D4E76-ED17-E44F-9A5C-F26EA2A7D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" y="3243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7" name="Oval 750">
                <a:extLst>
                  <a:ext uri="{FF2B5EF4-FFF2-40B4-BE49-F238E27FC236}">
                    <a16:creationId xmlns:a16="http://schemas.microsoft.com/office/drawing/2014/main" id="{D607E9C8-111C-DC42-A804-58AD1FBD0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32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8" name="Oval 751">
                <a:extLst>
                  <a:ext uri="{FF2B5EF4-FFF2-40B4-BE49-F238E27FC236}">
                    <a16:creationId xmlns:a16="http://schemas.microsoft.com/office/drawing/2014/main" id="{2CCDFD1E-D0B3-E14F-8291-7897231A4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323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9" name="Oval 752">
                <a:extLst>
                  <a:ext uri="{FF2B5EF4-FFF2-40B4-BE49-F238E27FC236}">
                    <a16:creationId xmlns:a16="http://schemas.microsoft.com/office/drawing/2014/main" id="{2B2F97FD-8F39-5D4F-882B-12CC13CF8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4" y="323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0" name="Oval 753">
                <a:extLst>
                  <a:ext uri="{FF2B5EF4-FFF2-40B4-BE49-F238E27FC236}">
                    <a16:creationId xmlns:a16="http://schemas.microsoft.com/office/drawing/2014/main" id="{737E0ACC-840F-BA45-B097-39561EDC8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" y="324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1" name="Oval 754">
                <a:extLst>
                  <a:ext uri="{FF2B5EF4-FFF2-40B4-BE49-F238E27FC236}">
                    <a16:creationId xmlns:a16="http://schemas.microsoft.com/office/drawing/2014/main" id="{DA0BEEDD-080F-AF42-A6AC-8752FEC7F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" y="26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2" name="Oval 755">
                <a:extLst>
                  <a:ext uri="{FF2B5EF4-FFF2-40B4-BE49-F238E27FC236}">
                    <a16:creationId xmlns:a16="http://schemas.microsoft.com/office/drawing/2014/main" id="{3E313046-E10D-2947-87FB-3C52325C5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26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3" name="Oval 756">
                <a:extLst>
                  <a:ext uri="{FF2B5EF4-FFF2-40B4-BE49-F238E27FC236}">
                    <a16:creationId xmlns:a16="http://schemas.microsoft.com/office/drawing/2014/main" id="{D52BD561-5E3A-4540-92C4-C69AEBFFD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6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4" name="Oval 757">
                <a:extLst>
                  <a:ext uri="{FF2B5EF4-FFF2-40B4-BE49-F238E27FC236}">
                    <a16:creationId xmlns:a16="http://schemas.microsoft.com/office/drawing/2014/main" id="{16B0D8FB-D64D-AF45-8376-480F554A8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7" y="26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5" name="Oval 758">
                <a:extLst>
                  <a:ext uri="{FF2B5EF4-FFF2-40B4-BE49-F238E27FC236}">
                    <a16:creationId xmlns:a16="http://schemas.microsoft.com/office/drawing/2014/main" id="{726CE8F0-76E6-C444-90D7-BEFCCE033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" y="249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6" name="Oval 759">
                <a:extLst>
                  <a:ext uri="{FF2B5EF4-FFF2-40B4-BE49-F238E27FC236}">
                    <a16:creationId xmlns:a16="http://schemas.microsoft.com/office/drawing/2014/main" id="{3CBF8253-8AE3-9640-AB5D-3EB88F1DE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249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7" name="Oval 760">
                <a:extLst>
                  <a:ext uri="{FF2B5EF4-FFF2-40B4-BE49-F238E27FC236}">
                    <a16:creationId xmlns:a16="http://schemas.microsoft.com/office/drawing/2014/main" id="{CF146637-E39E-AB45-A710-A3871B1FD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49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8" name="Oval 761">
                <a:extLst>
                  <a:ext uri="{FF2B5EF4-FFF2-40B4-BE49-F238E27FC236}">
                    <a16:creationId xmlns:a16="http://schemas.microsoft.com/office/drawing/2014/main" id="{6A3F059C-4B9F-7C4D-A386-1247DBF01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7" y="249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9" name="Oval 762">
                <a:extLst>
                  <a:ext uri="{FF2B5EF4-FFF2-40B4-BE49-F238E27FC236}">
                    <a16:creationId xmlns:a16="http://schemas.microsoft.com/office/drawing/2014/main" id="{496F113F-CADC-4540-8889-4A4D8E479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2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0" name="Oval 763">
                <a:extLst>
                  <a:ext uri="{FF2B5EF4-FFF2-40B4-BE49-F238E27FC236}">
                    <a16:creationId xmlns:a16="http://schemas.microsoft.com/office/drawing/2014/main" id="{E5EE90CC-09F1-694A-A9A1-B18301502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321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1" name="Oval 764">
                <a:extLst>
                  <a:ext uri="{FF2B5EF4-FFF2-40B4-BE49-F238E27FC236}">
                    <a16:creationId xmlns:a16="http://schemas.microsoft.com/office/drawing/2014/main" id="{3C229554-D0EA-1C46-A2AA-E0EF896D5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21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2" name="Oval 765">
                <a:extLst>
                  <a:ext uri="{FF2B5EF4-FFF2-40B4-BE49-F238E27FC236}">
                    <a16:creationId xmlns:a16="http://schemas.microsoft.com/office/drawing/2014/main" id="{BF7801C8-5261-8F4A-892D-9D43FF67D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32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3" name="Oval 766">
                <a:extLst>
                  <a:ext uri="{FF2B5EF4-FFF2-40B4-BE49-F238E27FC236}">
                    <a16:creationId xmlns:a16="http://schemas.microsoft.com/office/drawing/2014/main" id="{BF912E3D-02F5-BF45-B6EB-14A159AA7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27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4" name="Oval 767">
                <a:extLst>
                  <a:ext uri="{FF2B5EF4-FFF2-40B4-BE49-F238E27FC236}">
                    <a16:creationId xmlns:a16="http://schemas.microsoft.com/office/drawing/2014/main" id="{0A2620A0-E981-294D-B912-65E281831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7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5" name="Oval 768">
                <a:extLst>
                  <a:ext uri="{FF2B5EF4-FFF2-40B4-BE49-F238E27FC236}">
                    <a16:creationId xmlns:a16="http://schemas.microsoft.com/office/drawing/2014/main" id="{510FAC29-35FC-7F44-A3B0-BE9C15A50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274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6" name="Oval 769">
                <a:extLst>
                  <a:ext uri="{FF2B5EF4-FFF2-40B4-BE49-F238E27FC236}">
                    <a16:creationId xmlns:a16="http://schemas.microsoft.com/office/drawing/2014/main" id="{64578E6E-BA36-E848-AB94-F9A436A99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74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7" name="Oval 770">
                <a:extLst>
                  <a:ext uri="{FF2B5EF4-FFF2-40B4-BE49-F238E27FC236}">
                    <a16:creationId xmlns:a16="http://schemas.microsoft.com/office/drawing/2014/main" id="{9A4FA8A5-9F05-3E4F-AE82-C9BAA4057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29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8" name="Oval 771">
                <a:extLst>
                  <a:ext uri="{FF2B5EF4-FFF2-40B4-BE49-F238E27FC236}">
                    <a16:creationId xmlns:a16="http://schemas.microsoft.com/office/drawing/2014/main" id="{F54732F6-A277-C940-B776-36A45B48E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95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9" name="Oval 772">
                <a:extLst>
                  <a:ext uri="{FF2B5EF4-FFF2-40B4-BE49-F238E27FC236}">
                    <a16:creationId xmlns:a16="http://schemas.microsoft.com/office/drawing/2014/main" id="{11E73810-330A-1E4A-88C2-0DB55CD20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295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0" name="Oval 773">
                <a:extLst>
                  <a:ext uri="{FF2B5EF4-FFF2-40B4-BE49-F238E27FC236}">
                    <a16:creationId xmlns:a16="http://schemas.microsoft.com/office/drawing/2014/main" id="{036884BB-7FDD-F241-A4C4-044CAE37F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295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1" name="Oval 774">
                <a:extLst>
                  <a:ext uri="{FF2B5EF4-FFF2-40B4-BE49-F238E27FC236}">
                    <a16:creationId xmlns:a16="http://schemas.microsoft.com/office/drawing/2014/main" id="{AF153EEA-4389-D94F-AFAC-5C9A2D7EC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29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2" name="Oval 775">
                <a:extLst>
                  <a:ext uri="{FF2B5EF4-FFF2-40B4-BE49-F238E27FC236}">
                    <a16:creationId xmlns:a16="http://schemas.microsoft.com/office/drawing/2014/main" id="{8B7C3441-4945-C442-B7AE-8CA01B5B8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95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3" name="Oval 776">
                <a:extLst>
                  <a:ext uri="{FF2B5EF4-FFF2-40B4-BE49-F238E27FC236}">
                    <a16:creationId xmlns:a16="http://schemas.microsoft.com/office/drawing/2014/main" id="{A17FC3FE-5B4A-8240-A248-C0CED3590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295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4" name="Oval 777">
                <a:extLst>
                  <a:ext uri="{FF2B5EF4-FFF2-40B4-BE49-F238E27FC236}">
                    <a16:creationId xmlns:a16="http://schemas.microsoft.com/office/drawing/2014/main" id="{BEE35633-05AD-304E-AFA9-BCD94490A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29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5" name="Oval 778">
                <a:extLst>
                  <a:ext uri="{FF2B5EF4-FFF2-40B4-BE49-F238E27FC236}">
                    <a16:creationId xmlns:a16="http://schemas.microsoft.com/office/drawing/2014/main" id="{C0B10460-DC02-3B40-A994-38BAEB1A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" y="25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6" name="Oval 779">
                <a:extLst>
                  <a:ext uri="{FF2B5EF4-FFF2-40B4-BE49-F238E27FC236}">
                    <a16:creationId xmlns:a16="http://schemas.microsoft.com/office/drawing/2014/main" id="{C079E368-BBD5-0A43-A296-886328F99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259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7" name="Oval 780">
                <a:extLst>
                  <a:ext uri="{FF2B5EF4-FFF2-40B4-BE49-F238E27FC236}">
                    <a16:creationId xmlns:a16="http://schemas.microsoft.com/office/drawing/2014/main" id="{500117FD-8CFC-1546-AA88-59CA2B347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260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8" name="Oval 781">
                <a:extLst>
                  <a:ext uri="{FF2B5EF4-FFF2-40B4-BE49-F238E27FC236}">
                    <a16:creationId xmlns:a16="http://schemas.microsoft.com/office/drawing/2014/main" id="{25572EA0-FFD7-6F4B-A255-35C282FA1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260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9" name="Oval 782">
                <a:extLst>
                  <a:ext uri="{FF2B5EF4-FFF2-40B4-BE49-F238E27FC236}">
                    <a16:creationId xmlns:a16="http://schemas.microsoft.com/office/drawing/2014/main" id="{570B6755-74DC-E246-8639-067EC6C21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3210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0" name="Oval 783">
                <a:extLst>
                  <a:ext uri="{FF2B5EF4-FFF2-40B4-BE49-F238E27FC236}">
                    <a16:creationId xmlns:a16="http://schemas.microsoft.com/office/drawing/2014/main" id="{17B183D3-0405-3649-8CDB-E6D474084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32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1" name="Oval 784">
                <a:extLst>
                  <a:ext uri="{FF2B5EF4-FFF2-40B4-BE49-F238E27FC236}">
                    <a16:creationId xmlns:a16="http://schemas.microsoft.com/office/drawing/2014/main" id="{B9C05D46-4C0B-1646-957B-C258CFAED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" y="321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2" name="Oval 785">
                <a:extLst>
                  <a:ext uri="{FF2B5EF4-FFF2-40B4-BE49-F238E27FC236}">
                    <a16:creationId xmlns:a16="http://schemas.microsoft.com/office/drawing/2014/main" id="{CBBE82CE-25C6-BC48-975B-0F72EDBED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2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3" name="Oval 786">
                <a:extLst>
                  <a:ext uri="{FF2B5EF4-FFF2-40B4-BE49-F238E27FC236}">
                    <a16:creationId xmlns:a16="http://schemas.microsoft.com/office/drawing/2014/main" id="{D8C3381B-5158-0849-9485-2E4D25B4C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19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4" name="Oval 787">
                <a:extLst>
                  <a:ext uri="{FF2B5EF4-FFF2-40B4-BE49-F238E27FC236}">
                    <a16:creationId xmlns:a16="http://schemas.microsoft.com/office/drawing/2014/main" id="{FDC00D8A-585E-3743-B582-D788F9CD6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196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5" name="Oval 788">
                <a:extLst>
                  <a:ext uri="{FF2B5EF4-FFF2-40B4-BE49-F238E27FC236}">
                    <a16:creationId xmlns:a16="http://schemas.microsoft.com/office/drawing/2014/main" id="{3E9D33EF-B9BF-194B-A25A-084BDD53D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7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6" name="Oval 789">
                <a:extLst>
                  <a:ext uri="{FF2B5EF4-FFF2-40B4-BE49-F238E27FC236}">
                    <a16:creationId xmlns:a16="http://schemas.microsoft.com/office/drawing/2014/main" id="{B795040D-4DA4-4643-B8D0-9E3D032A0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19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7" name="Oval 790">
                <a:extLst>
                  <a:ext uri="{FF2B5EF4-FFF2-40B4-BE49-F238E27FC236}">
                    <a16:creationId xmlns:a16="http://schemas.microsoft.com/office/drawing/2014/main" id="{8E822C3C-E922-484C-B10B-B843EBA8A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20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8" name="Oval 791">
                <a:extLst>
                  <a:ext uri="{FF2B5EF4-FFF2-40B4-BE49-F238E27FC236}">
                    <a16:creationId xmlns:a16="http://schemas.microsoft.com/office/drawing/2014/main" id="{96AC4283-73F4-084E-9343-2ABFC8DAB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0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9" name="Oval 792">
                <a:extLst>
                  <a:ext uri="{FF2B5EF4-FFF2-40B4-BE49-F238E27FC236}">
                    <a16:creationId xmlns:a16="http://schemas.microsoft.com/office/drawing/2014/main" id="{C3E69E88-DE18-F44E-B0B8-760CE191D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02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0" name="Oval 793">
                <a:extLst>
                  <a:ext uri="{FF2B5EF4-FFF2-40B4-BE49-F238E27FC236}">
                    <a16:creationId xmlns:a16="http://schemas.microsoft.com/office/drawing/2014/main" id="{848C3308-2BCB-504F-9E1C-3AE24CE0C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02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1" name="Oval 794">
                <a:extLst>
                  <a:ext uri="{FF2B5EF4-FFF2-40B4-BE49-F238E27FC236}">
                    <a16:creationId xmlns:a16="http://schemas.microsoft.com/office/drawing/2014/main" id="{3104615D-0AF7-9B49-95BE-256D8FB89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1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2" name="Oval 795">
                <a:extLst>
                  <a:ext uri="{FF2B5EF4-FFF2-40B4-BE49-F238E27FC236}">
                    <a16:creationId xmlns:a16="http://schemas.microsoft.com/office/drawing/2014/main" id="{AFAC0DD2-B8AF-4346-A28F-C0DBD9FC5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1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3" name="Oval 796">
                <a:extLst>
                  <a:ext uri="{FF2B5EF4-FFF2-40B4-BE49-F238E27FC236}">
                    <a16:creationId xmlns:a16="http://schemas.microsoft.com/office/drawing/2014/main" id="{9861A7AB-8CF2-D447-8A0F-6EE5B2600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4" name="Oval 797">
                <a:extLst>
                  <a:ext uri="{FF2B5EF4-FFF2-40B4-BE49-F238E27FC236}">
                    <a16:creationId xmlns:a16="http://schemas.microsoft.com/office/drawing/2014/main" id="{2E351240-5DD3-DE42-AD57-3C3C4C89C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198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5" name="Oval 798">
                <a:extLst>
                  <a:ext uri="{FF2B5EF4-FFF2-40B4-BE49-F238E27FC236}">
                    <a16:creationId xmlns:a16="http://schemas.microsoft.com/office/drawing/2014/main" id="{DE2531AE-5E64-1A49-B81F-99826ED4B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197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6" name="Oval 799">
                <a:extLst>
                  <a:ext uri="{FF2B5EF4-FFF2-40B4-BE49-F238E27FC236}">
                    <a16:creationId xmlns:a16="http://schemas.microsoft.com/office/drawing/2014/main" id="{B96B9D15-1045-0344-AE6A-7B2438AA6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7" name="Oval 800">
                <a:extLst>
                  <a:ext uri="{FF2B5EF4-FFF2-40B4-BE49-F238E27FC236}">
                    <a16:creationId xmlns:a16="http://schemas.microsoft.com/office/drawing/2014/main" id="{F462A866-2996-064C-AFF4-506B8EEB1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7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8" name="Oval 801">
                <a:extLst>
                  <a:ext uri="{FF2B5EF4-FFF2-40B4-BE49-F238E27FC236}">
                    <a16:creationId xmlns:a16="http://schemas.microsoft.com/office/drawing/2014/main" id="{DB43B693-B751-A24E-9373-32A69EA6C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9" name="Oval 802">
                <a:extLst>
                  <a:ext uri="{FF2B5EF4-FFF2-40B4-BE49-F238E27FC236}">
                    <a16:creationId xmlns:a16="http://schemas.microsoft.com/office/drawing/2014/main" id="{A9429482-0CDC-B746-9388-F3FEC27D5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0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0" name="Oval 803">
                <a:extLst>
                  <a:ext uri="{FF2B5EF4-FFF2-40B4-BE49-F238E27FC236}">
                    <a16:creationId xmlns:a16="http://schemas.microsoft.com/office/drawing/2014/main" id="{75316956-CA3C-F048-859E-2417F3CF5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20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1" name="Oval 804">
                <a:extLst>
                  <a:ext uri="{FF2B5EF4-FFF2-40B4-BE49-F238E27FC236}">
                    <a16:creationId xmlns:a16="http://schemas.microsoft.com/office/drawing/2014/main" id="{4C50CDAE-94CC-964A-8784-0BF62AAE8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01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2" name="Oval 805">
                <a:extLst>
                  <a:ext uri="{FF2B5EF4-FFF2-40B4-BE49-F238E27FC236}">
                    <a16:creationId xmlns:a16="http://schemas.microsoft.com/office/drawing/2014/main" id="{DBF699D6-CC55-B043-B23F-6388D9204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3" name="Oval 806">
                <a:extLst>
                  <a:ext uri="{FF2B5EF4-FFF2-40B4-BE49-F238E27FC236}">
                    <a16:creationId xmlns:a16="http://schemas.microsoft.com/office/drawing/2014/main" id="{1230ACEE-8414-2949-ABB3-1E66C9A5B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4" name="Oval 807">
                <a:extLst>
                  <a:ext uri="{FF2B5EF4-FFF2-40B4-BE49-F238E27FC236}">
                    <a16:creationId xmlns:a16="http://schemas.microsoft.com/office/drawing/2014/main" id="{75EE562E-F51A-3144-BDF7-12650B74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1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5" name="Oval 808">
                <a:extLst>
                  <a:ext uri="{FF2B5EF4-FFF2-40B4-BE49-F238E27FC236}">
                    <a16:creationId xmlns:a16="http://schemas.microsoft.com/office/drawing/2014/main" id="{8B19CACA-5769-FC47-98F7-F791450CC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1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6" name="Oval 809">
                <a:extLst>
                  <a:ext uri="{FF2B5EF4-FFF2-40B4-BE49-F238E27FC236}">
                    <a16:creationId xmlns:a16="http://schemas.microsoft.com/office/drawing/2014/main" id="{B2E47D16-CD1E-A64A-8C02-858F36C74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9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3" name="Group 810">
              <a:extLst>
                <a:ext uri="{FF2B5EF4-FFF2-40B4-BE49-F238E27FC236}">
                  <a16:creationId xmlns:a16="http://schemas.microsoft.com/office/drawing/2014/main" id="{84DD6B51-2178-FE42-B1E2-149023F06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6" y="1870"/>
              <a:ext cx="192" cy="1593"/>
              <a:chOff x="2136" y="1870"/>
              <a:chExt cx="192" cy="1593"/>
            </a:xfrm>
          </p:grpSpPr>
          <p:sp>
            <p:nvSpPr>
              <p:cNvPr id="5507" name="Oval 811">
                <a:extLst>
                  <a:ext uri="{FF2B5EF4-FFF2-40B4-BE49-F238E27FC236}">
                    <a16:creationId xmlns:a16="http://schemas.microsoft.com/office/drawing/2014/main" id="{FE5A0F04-6A47-944A-8C37-A12B6AF49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8" name="Oval 812">
                <a:extLst>
                  <a:ext uri="{FF2B5EF4-FFF2-40B4-BE49-F238E27FC236}">
                    <a16:creationId xmlns:a16="http://schemas.microsoft.com/office/drawing/2014/main" id="{B78E2F48-35C0-4540-8E8A-563E61580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9" name="Oval 813">
                <a:extLst>
                  <a:ext uri="{FF2B5EF4-FFF2-40B4-BE49-F238E27FC236}">
                    <a16:creationId xmlns:a16="http://schemas.microsoft.com/office/drawing/2014/main" id="{8773B8AD-821E-7745-BCA1-5FFB26439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0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0" name="Oval 814">
                <a:extLst>
                  <a:ext uri="{FF2B5EF4-FFF2-40B4-BE49-F238E27FC236}">
                    <a16:creationId xmlns:a16="http://schemas.microsoft.com/office/drawing/2014/main" id="{1DF47CB3-EB5B-324B-AA29-B733132A5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91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1" name="Oval 815">
                <a:extLst>
                  <a:ext uri="{FF2B5EF4-FFF2-40B4-BE49-F238E27FC236}">
                    <a16:creationId xmlns:a16="http://schemas.microsoft.com/office/drawing/2014/main" id="{6FBD9C4C-4900-0343-B9CD-9A9CA5A57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87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2" name="Oval 816">
                <a:extLst>
                  <a:ext uri="{FF2B5EF4-FFF2-40B4-BE49-F238E27FC236}">
                    <a16:creationId xmlns:a16="http://schemas.microsoft.com/office/drawing/2014/main" id="{6303F19B-44A4-2F40-9375-35B9FFD18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8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3" name="Oval 817">
                <a:extLst>
                  <a:ext uri="{FF2B5EF4-FFF2-40B4-BE49-F238E27FC236}">
                    <a16:creationId xmlns:a16="http://schemas.microsoft.com/office/drawing/2014/main" id="{C0862EEC-AD97-124F-B4D0-058EB3FA9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87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4" name="Oval 818">
                <a:extLst>
                  <a:ext uri="{FF2B5EF4-FFF2-40B4-BE49-F238E27FC236}">
                    <a16:creationId xmlns:a16="http://schemas.microsoft.com/office/drawing/2014/main" id="{F9DFDF8C-5E57-AD48-8BB4-2155EAFAB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87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5" name="Oval 819">
                <a:extLst>
                  <a:ext uri="{FF2B5EF4-FFF2-40B4-BE49-F238E27FC236}">
                    <a16:creationId xmlns:a16="http://schemas.microsoft.com/office/drawing/2014/main" id="{2C6B584E-B694-9B4E-B0F0-D621DA04B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6" name="Oval 820">
                <a:extLst>
                  <a:ext uri="{FF2B5EF4-FFF2-40B4-BE49-F238E27FC236}">
                    <a16:creationId xmlns:a16="http://schemas.microsoft.com/office/drawing/2014/main" id="{3E37D414-3D9D-0F44-BB9B-239780751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7" name="Oval 821">
                <a:extLst>
                  <a:ext uri="{FF2B5EF4-FFF2-40B4-BE49-F238E27FC236}">
                    <a16:creationId xmlns:a16="http://schemas.microsoft.com/office/drawing/2014/main" id="{8FBDC4CF-EF86-FA4E-8D6D-19BD09E0A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2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8" name="Oval 822">
                <a:extLst>
                  <a:ext uri="{FF2B5EF4-FFF2-40B4-BE49-F238E27FC236}">
                    <a16:creationId xmlns:a16="http://schemas.microsoft.com/office/drawing/2014/main" id="{BAFCB0F2-2177-834E-87CA-AA25BEC59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92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9" name="Oval 823">
                <a:extLst>
                  <a:ext uri="{FF2B5EF4-FFF2-40B4-BE49-F238E27FC236}">
                    <a16:creationId xmlns:a16="http://schemas.microsoft.com/office/drawing/2014/main" id="{BA6E5D53-67D8-864E-AE1E-27B99E1E1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0" name="Oval 824">
                <a:extLst>
                  <a:ext uri="{FF2B5EF4-FFF2-40B4-BE49-F238E27FC236}">
                    <a16:creationId xmlns:a16="http://schemas.microsoft.com/office/drawing/2014/main" id="{C2008A17-6B08-264F-94A3-F1F8EA078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1" name="Oval 825">
                <a:extLst>
                  <a:ext uri="{FF2B5EF4-FFF2-40B4-BE49-F238E27FC236}">
                    <a16:creationId xmlns:a16="http://schemas.microsoft.com/office/drawing/2014/main" id="{80762414-F515-6E47-9D2F-BC0D2397E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3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2" name="Oval 826">
                <a:extLst>
                  <a:ext uri="{FF2B5EF4-FFF2-40B4-BE49-F238E27FC236}">
                    <a16:creationId xmlns:a16="http://schemas.microsoft.com/office/drawing/2014/main" id="{230C62CD-CAD4-3548-BF07-77F6BE8B4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9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3" name="Oval 827">
                <a:extLst>
                  <a:ext uri="{FF2B5EF4-FFF2-40B4-BE49-F238E27FC236}">
                    <a16:creationId xmlns:a16="http://schemas.microsoft.com/office/drawing/2014/main" id="{90C331A0-52F6-B746-BACE-6A7A7D4A2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1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4" name="Oval 828">
                <a:extLst>
                  <a:ext uri="{FF2B5EF4-FFF2-40B4-BE49-F238E27FC236}">
                    <a16:creationId xmlns:a16="http://schemas.microsoft.com/office/drawing/2014/main" id="{DE47567A-DAE2-6146-A19D-224C06ECF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5" name="Oval 829">
                <a:extLst>
                  <a:ext uri="{FF2B5EF4-FFF2-40B4-BE49-F238E27FC236}">
                    <a16:creationId xmlns:a16="http://schemas.microsoft.com/office/drawing/2014/main" id="{35EBA7BC-BCD0-A443-AE45-E7022A31A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197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6" name="Oval 830">
                <a:extLst>
                  <a:ext uri="{FF2B5EF4-FFF2-40B4-BE49-F238E27FC236}">
                    <a16:creationId xmlns:a16="http://schemas.microsoft.com/office/drawing/2014/main" id="{EAD251ED-5068-CB49-A68E-103035546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198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7" name="Oval 831">
                <a:extLst>
                  <a:ext uri="{FF2B5EF4-FFF2-40B4-BE49-F238E27FC236}">
                    <a16:creationId xmlns:a16="http://schemas.microsoft.com/office/drawing/2014/main" id="{7C804250-D99F-014A-9769-5400FB41D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321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8" name="Oval 832">
                <a:extLst>
                  <a:ext uri="{FF2B5EF4-FFF2-40B4-BE49-F238E27FC236}">
                    <a16:creationId xmlns:a16="http://schemas.microsoft.com/office/drawing/2014/main" id="{275D7F72-712F-A446-818C-80DCF6B88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32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9" name="Oval 833">
                <a:extLst>
                  <a:ext uri="{FF2B5EF4-FFF2-40B4-BE49-F238E27FC236}">
                    <a16:creationId xmlns:a16="http://schemas.microsoft.com/office/drawing/2014/main" id="{C1724525-A104-5C48-A9AE-3B8A9E17F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322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0" name="Oval 834">
                <a:extLst>
                  <a:ext uri="{FF2B5EF4-FFF2-40B4-BE49-F238E27FC236}">
                    <a16:creationId xmlns:a16="http://schemas.microsoft.com/office/drawing/2014/main" id="{59E7E890-0C04-B24F-ADE0-D5C84343C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322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1" name="Oval 835">
                <a:extLst>
                  <a:ext uri="{FF2B5EF4-FFF2-40B4-BE49-F238E27FC236}">
                    <a16:creationId xmlns:a16="http://schemas.microsoft.com/office/drawing/2014/main" id="{12A747F0-38D8-C540-BFDC-6FF65A3F8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89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2" name="Oval 836">
                <a:extLst>
                  <a:ext uri="{FF2B5EF4-FFF2-40B4-BE49-F238E27FC236}">
                    <a16:creationId xmlns:a16="http://schemas.microsoft.com/office/drawing/2014/main" id="{D87620F4-BFD4-844A-9316-A31300E77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18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3" name="Oval 837">
                <a:extLst>
                  <a:ext uri="{FF2B5EF4-FFF2-40B4-BE49-F238E27FC236}">
                    <a16:creationId xmlns:a16="http://schemas.microsoft.com/office/drawing/2014/main" id="{4969573F-2B51-5942-AC50-7F31F194D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89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4" name="Oval 838">
                <a:extLst>
                  <a:ext uri="{FF2B5EF4-FFF2-40B4-BE49-F238E27FC236}">
                    <a16:creationId xmlns:a16="http://schemas.microsoft.com/office/drawing/2014/main" id="{2FEDA14F-26CE-6C4E-A84A-2C725949A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189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5" name="Oval 839">
                <a:extLst>
                  <a:ext uri="{FF2B5EF4-FFF2-40B4-BE49-F238E27FC236}">
                    <a16:creationId xmlns:a16="http://schemas.microsoft.com/office/drawing/2014/main" id="{A4D67127-555A-6848-B862-BE5FCC69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87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6" name="Oval 840">
                <a:extLst>
                  <a:ext uri="{FF2B5EF4-FFF2-40B4-BE49-F238E27FC236}">
                    <a16:creationId xmlns:a16="http://schemas.microsoft.com/office/drawing/2014/main" id="{0E81EDEB-1361-564F-8EBD-0290EB095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88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7" name="Oval 841">
                <a:extLst>
                  <a:ext uri="{FF2B5EF4-FFF2-40B4-BE49-F238E27FC236}">
                    <a16:creationId xmlns:a16="http://schemas.microsoft.com/office/drawing/2014/main" id="{C921FE18-40BC-2C45-8687-9A97F2014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288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8" name="Oval 842">
                <a:extLst>
                  <a:ext uri="{FF2B5EF4-FFF2-40B4-BE49-F238E27FC236}">
                    <a16:creationId xmlns:a16="http://schemas.microsoft.com/office/drawing/2014/main" id="{8EED91F1-D80A-854D-80E3-D058AA01F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28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9" name="Oval 843">
                <a:extLst>
                  <a:ext uri="{FF2B5EF4-FFF2-40B4-BE49-F238E27FC236}">
                    <a16:creationId xmlns:a16="http://schemas.microsoft.com/office/drawing/2014/main" id="{3CBE0644-BDB4-A14F-841D-90DBD92D8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342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0" name="Oval 844">
                <a:extLst>
                  <a:ext uri="{FF2B5EF4-FFF2-40B4-BE49-F238E27FC236}">
                    <a16:creationId xmlns:a16="http://schemas.microsoft.com/office/drawing/2014/main" id="{4764301C-3434-1A41-95C0-D6144BD24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34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1" name="Oval 845">
                <a:extLst>
                  <a:ext uri="{FF2B5EF4-FFF2-40B4-BE49-F238E27FC236}">
                    <a16:creationId xmlns:a16="http://schemas.microsoft.com/office/drawing/2014/main" id="{4AA38C43-85E4-BB4F-A824-2B5CDCFB9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343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2" name="Oval 846">
                <a:extLst>
                  <a:ext uri="{FF2B5EF4-FFF2-40B4-BE49-F238E27FC236}">
                    <a16:creationId xmlns:a16="http://schemas.microsoft.com/office/drawing/2014/main" id="{7B678C15-2B74-6D49-AC22-86014E63E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34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3" name="Oval 847">
                <a:extLst>
                  <a:ext uri="{FF2B5EF4-FFF2-40B4-BE49-F238E27FC236}">
                    <a16:creationId xmlns:a16="http://schemas.microsoft.com/office/drawing/2014/main" id="{5AC91583-FE6C-3C42-8BBB-D17C05EB2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28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4" name="Oval 848">
                <a:extLst>
                  <a:ext uri="{FF2B5EF4-FFF2-40B4-BE49-F238E27FC236}">
                    <a16:creationId xmlns:a16="http://schemas.microsoft.com/office/drawing/2014/main" id="{FF303077-5003-074B-ADE2-7FA5ED2E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8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5" name="Oval 849">
                <a:extLst>
                  <a:ext uri="{FF2B5EF4-FFF2-40B4-BE49-F238E27FC236}">
                    <a16:creationId xmlns:a16="http://schemas.microsoft.com/office/drawing/2014/main" id="{3641F951-29D2-FB45-924F-99D060D1A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" y="285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6" name="Oval 850">
                <a:extLst>
                  <a:ext uri="{FF2B5EF4-FFF2-40B4-BE49-F238E27FC236}">
                    <a16:creationId xmlns:a16="http://schemas.microsoft.com/office/drawing/2014/main" id="{F2837D5D-15C3-604B-9696-2B6CE62DD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285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7" name="Oval 851">
                <a:extLst>
                  <a:ext uri="{FF2B5EF4-FFF2-40B4-BE49-F238E27FC236}">
                    <a16:creationId xmlns:a16="http://schemas.microsoft.com/office/drawing/2014/main" id="{CE71389D-9BB0-DB42-AA94-92E073DC0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255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8" name="Oval 852">
                <a:extLst>
                  <a:ext uri="{FF2B5EF4-FFF2-40B4-BE49-F238E27FC236}">
                    <a16:creationId xmlns:a16="http://schemas.microsoft.com/office/drawing/2014/main" id="{37507E92-687C-A845-A74C-4E08B8F93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5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9" name="Oval 853">
                <a:extLst>
                  <a:ext uri="{FF2B5EF4-FFF2-40B4-BE49-F238E27FC236}">
                    <a16:creationId xmlns:a16="http://schemas.microsoft.com/office/drawing/2014/main" id="{5118B64C-A58F-2B4F-83BD-8D4F91F26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" y="255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0" name="Oval 854">
                <a:extLst>
                  <a:ext uri="{FF2B5EF4-FFF2-40B4-BE49-F238E27FC236}">
                    <a16:creationId xmlns:a16="http://schemas.microsoft.com/office/drawing/2014/main" id="{DEF9765E-C620-1640-A871-F87C968E2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256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1" name="Oval 855">
                <a:extLst>
                  <a:ext uri="{FF2B5EF4-FFF2-40B4-BE49-F238E27FC236}">
                    <a16:creationId xmlns:a16="http://schemas.microsoft.com/office/drawing/2014/main" id="{6CD25E8A-8AF2-0540-9F07-5EA33CAB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4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2" name="Oval 856">
                <a:extLst>
                  <a:ext uri="{FF2B5EF4-FFF2-40B4-BE49-F238E27FC236}">
                    <a16:creationId xmlns:a16="http://schemas.microsoft.com/office/drawing/2014/main" id="{DBF16F34-F46F-9343-8B92-5D159E285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24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3" name="Oval 857">
                <a:extLst>
                  <a:ext uri="{FF2B5EF4-FFF2-40B4-BE49-F238E27FC236}">
                    <a16:creationId xmlns:a16="http://schemas.microsoft.com/office/drawing/2014/main" id="{E3933ECF-473F-7742-AA51-8055C01EE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246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4" name="Oval 858">
                <a:extLst>
                  <a:ext uri="{FF2B5EF4-FFF2-40B4-BE49-F238E27FC236}">
                    <a16:creationId xmlns:a16="http://schemas.microsoft.com/office/drawing/2014/main" id="{E4996A5E-B496-7A42-9BBD-5FB225C50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4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5" name="Oval 859">
                <a:extLst>
                  <a:ext uri="{FF2B5EF4-FFF2-40B4-BE49-F238E27FC236}">
                    <a16:creationId xmlns:a16="http://schemas.microsoft.com/office/drawing/2014/main" id="{3C056C50-4B58-9E43-BE83-60325358D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22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6" name="Oval 860">
                <a:extLst>
                  <a:ext uri="{FF2B5EF4-FFF2-40B4-BE49-F238E27FC236}">
                    <a16:creationId xmlns:a16="http://schemas.microsoft.com/office/drawing/2014/main" id="{E75298C4-A567-C14A-9679-7E23BF534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7" name="Oval 861">
                <a:extLst>
                  <a:ext uri="{FF2B5EF4-FFF2-40B4-BE49-F238E27FC236}">
                    <a16:creationId xmlns:a16="http://schemas.microsoft.com/office/drawing/2014/main" id="{13399D2E-44EB-194D-AF54-C821F5919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25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8" name="Oval 862">
                <a:extLst>
                  <a:ext uri="{FF2B5EF4-FFF2-40B4-BE49-F238E27FC236}">
                    <a16:creationId xmlns:a16="http://schemas.microsoft.com/office/drawing/2014/main" id="{81EB9279-F602-884F-ACEA-6EC66BDA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22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9" name="Oval 863">
                <a:extLst>
                  <a:ext uri="{FF2B5EF4-FFF2-40B4-BE49-F238E27FC236}">
                    <a16:creationId xmlns:a16="http://schemas.microsoft.com/office/drawing/2014/main" id="{FFB7676E-D428-584A-8687-70C95BD9C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22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0" name="Oval 864">
                <a:extLst>
                  <a:ext uri="{FF2B5EF4-FFF2-40B4-BE49-F238E27FC236}">
                    <a16:creationId xmlns:a16="http://schemas.microsoft.com/office/drawing/2014/main" id="{D2F1E288-32BB-484A-82BA-06FD39E0E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4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1" name="Oval 865">
                <a:extLst>
                  <a:ext uri="{FF2B5EF4-FFF2-40B4-BE49-F238E27FC236}">
                    <a16:creationId xmlns:a16="http://schemas.microsoft.com/office/drawing/2014/main" id="{939D7030-10C8-3E49-A54A-89B2863AF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25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2" name="Oval 866">
                <a:extLst>
                  <a:ext uri="{FF2B5EF4-FFF2-40B4-BE49-F238E27FC236}">
                    <a16:creationId xmlns:a16="http://schemas.microsoft.com/office/drawing/2014/main" id="{FDA5E708-11B0-484C-A4B5-203E7E910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225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3" name="Oval 867">
                <a:extLst>
                  <a:ext uri="{FF2B5EF4-FFF2-40B4-BE49-F238E27FC236}">
                    <a16:creationId xmlns:a16="http://schemas.microsoft.com/office/drawing/2014/main" id="{315A3E94-119A-5548-BCB6-AF33A7B61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2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4" name="Oval 868">
                <a:extLst>
                  <a:ext uri="{FF2B5EF4-FFF2-40B4-BE49-F238E27FC236}">
                    <a16:creationId xmlns:a16="http://schemas.microsoft.com/office/drawing/2014/main" id="{DE893E3E-B61C-D443-ACC2-54525FEB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" y="220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5" name="Oval 869">
                <a:extLst>
                  <a:ext uri="{FF2B5EF4-FFF2-40B4-BE49-F238E27FC236}">
                    <a16:creationId xmlns:a16="http://schemas.microsoft.com/office/drawing/2014/main" id="{4EE10592-2897-704E-A7C1-2800FCC0D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6" name="Oval 870">
                <a:extLst>
                  <a:ext uri="{FF2B5EF4-FFF2-40B4-BE49-F238E27FC236}">
                    <a16:creationId xmlns:a16="http://schemas.microsoft.com/office/drawing/2014/main" id="{9FAE55DC-51FC-D548-A610-C7EEE8242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" y="220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7" name="Oval 871">
                <a:extLst>
                  <a:ext uri="{FF2B5EF4-FFF2-40B4-BE49-F238E27FC236}">
                    <a16:creationId xmlns:a16="http://schemas.microsoft.com/office/drawing/2014/main" id="{19595FEB-B9B2-4349-86AD-34A1C743A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2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8" name="Oval 872">
                <a:extLst>
                  <a:ext uri="{FF2B5EF4-FFF2-40B4-BE49-F238E27FC236}">
                    <a16:creationId xmlns:a16="http://schemas.microsoft.com/office/drawing/2014/main" id="{6FAAEE9E-25B4-2440-AAD9-F3D691E1C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22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9" name="Oval 873">
                <a:extLst>
                  <a:ext uri="{FF2B5EF4-FFF2-40B4-BE49-F238E27FC236}">
                    <a16:creationId xmlns:a16="http://schemas.microsoft.com/office/drawing/2014/main" id="{F3D61AC1-98BE-C842-8D79-020ED3265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21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0" name="Oval 874">
                <a:extLst>
                  <a:ext uri="{FF2B5EF4-FFF2-40B4-BE49-F238E27FC236}">
                    <a16:creationId xmlns:a16="http://schemas.microsoft.com/office/drawing/2014/main" id="{69D964DE-5F63-2840-82FF-5AAC38610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221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1" name="Oval 875">
                <a:extLst>
                  <a:ext uri="{FF2B5EF4-FFF2-40B4-BE49-F238E27FC236}">
                    <a16:creationId xmlns:a16="http://schemas.microsoft.com/office/drawing/2014/main" id="{CA62D6E4-C7D8-1A47-A6C4-E33477C97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9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2" name="Oval 876">
                <a:extLst>
                  <a:ext uri="{FF2B5EF4-FFF2-40B4-BE49-F238E27FC236}">
                    <a16:creationId xmlns:a16="http://schemas.microsoft.com/office/drawing/2014/main" id="{5BFBE486-DE7B-1643-9D22-E3BC5CE45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29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3" name="Oval 877">
                <a:extLst>
                  <a:ext uri="{FF2B5EF4-FFF2-40B4-BE49-F238E27FC236}">
                    <a16:creationId xmlns:a16="http://schemas.microsoft.com/office/drawing/2014/main" id="{82243918-F489-614E-868F-595F242EF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00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4" name="Oval 878">
                <a:extLst>
                  <a:ext uri="{FF2B5EF4-FFF2-40B4-BE49-F238E27FC236}">
                    <a16:creationId xmlns:a16="http://schemas.microsoft.com/office/drawing/2014/main" id="{6B2F9C0F-CFCC-D945-AFA3-E15B4494A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00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5" name="Oval 879">
                <a:extLst>
                  <a:ext uri="{FF2B5EF4-FFF2-40B4-BE49-F238E27FC236}">
                    <a16:creationId xmlns:a16="http://schemas.microsoft.com/office/drawing/2014/main" id="{AA29787A-A9A3-7343-A544-F8C2CB48F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00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6" name="Oval 880">
                <a:extLst>
                  <a:ext uri="{FF2B5EF4-FFF2-40B4-BE49-F238E27FC236}">
                    <a16:creationId xmlns:a16="http://schemas.microsoft.com/office/drawing/2014/main" id="{56EB8D37-4E8B-E94B-B526-41BFE4770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00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7" name="Oval 881">
                <a:extLst>
                  <a:ext uri="{FF2B5EF4-FFF2-40B4-BE49-F238E27FC236}">
                    <a16:creationId xmlns:a16="http://schemas.microsoft.com/office/drawing/2014/main" id="{0090CD24-6F98-E24A-97A0-E764F6197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01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8" name="Oval 882">
                <a:extLst>
                  <a:ext uri="{FF2B5EF4-FFF2-40B4-BE49-F238E27FC236}">
                    <a16:creationId xmlns:a16="http://schemas.microsoft.com/office/drawing/2014/main" id="{CC534CA1-448A-864A-A594-E4E71DD2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01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9" name="Oval 883">
                <a:extLst>
                  <a:ext uri="{FF2B5EF4-FFF2-40B4-BE49-F238E27FC236}">
                    <a16:creationId xmlns:a16="http://schemas.microsoft.com/office/drawing/2014/main" id="{7912CDA3-1D18-6443-B931-732913590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0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0" name="Oval 884">
                <a:extLst>
                  <a:ext uri="{FF2B5EF4-FFF2-40B4-BE49-F238E27FC236}">
                    <a16:creationId xmlns:a16="http://schemas.microsoft.com/office/drawing/2014/main" id="{59740D90-7096-194F-9DF3-D444B019D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0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1" name="Oval 885">
                <a:extLst>
                  <a:ext uri="{FF2B5EF4-FFF2-40B4-BE49-F238E27FC236}">
                    <a16:creationId xmlns:a16="http://schemas.microsoft.com/office/drawing/2014/main" id="{9B543601-D69F-0D48-8CA5-11ED12AD5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01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2" name="Oval 886">
                <a:extLst>
                  <a:ext uri="{FF2B5EF4-FFF2-40B4-BE49-F238E27FC236}">
                    <a16:creationId xmlns:a16="http://schemas.microsoft.com/office/drawing/2014/main" id="{348CF0CE-EF7E-1F42-9432-A531D5230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0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3" name="Oval 887">
                <a:extLst>
                  <a:ext uri="{FF2B5EF4-FFF2-40B4-BE49-F238E27FC236}">
                    <a16:creationId xmlns:a16="http://schemas.microsoft.com/office/drawing/2014/main" id="{985FC76C-D7B7-B54E-9A1D-942D443F1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9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4" name="Oval 888">
                <a:extLst>
                  <a:ext uri="{FF2B5EF4-FFF2-40B4-BE49-F238E27FC236}">
                    <a16:creationId xmlns:a16="http://schemas.microsoft.com/office/drawing/2014/main" id="{C212C99D-C462-A547-A822-4A0F12116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299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5" name="Oval 889">
                <a:extLst>
                  <a:ext uri="{FF2B5EF4-FFF2-40B4-BE49-F238E27FC236}">
                    <a16:creationId xmlns:a16="http://schemas.microsoft.com/office/drawing/2014/main" id="{EC39E60C-16C4-9147-B2BB-2003C6595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299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6" name="Oval 890">
                <a:extLst>
                  <a:ext uri="{FF2B5EF4-FFF2-40B4-BE49-F238E27FC236}">
                    <a16:creationId xmlns:a16="http://schemas.microsoft.com/office/drawing/2014/main" id="{6B315D64-9855-A849-9FC5-07EF32E9E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0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7" name="Oval 891">
                <a:extLst>
                  <a:ext uri="{FF2B5EF4-FFF2-40B4-BE49-F238E27FC236}">
                    <a16:creationId xmlns:a16="http://schemas.microsoft.com/office/drawing/2014/main" id="{98D0D4C6-27CD-E04D-A774-C6B16A239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298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8" name="Oval 892">
                <a:extLst>
                  <a:ext uri="{FF2B5EF4-FFF2-40B4-BE49-F238E27FC236}">
                    <a16:creationId xmlns:a16="http://schemas.microsoft.com/office/drawing/2014/main" id="{9741A1B2-0292-A147-92DC-490F620BB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298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9" name="Oval 893">
                <a:extLst>
                  <a:ext uri="{FF2B5EF4-FFF2-40B4-BE49-F238E27FC236}">
                    <a16:creationId xmlns:a16="http://schemas.microsoft.com/office/drawing/2014/main" id="{4E06A96E-E8A6-2C41-B3A0-0953A9764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298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0" name="Oval 894">
                <a:extLst>
                  <a:ext uri="{FF2B5EF4-FFF2-40B4-BE49-F238E27FC236}">
                    <a16:creationId xmlns:a16="http://schemas.microsoft.com/office/drawing/2014/main" id="{9AF95D0B-6045-774E-BD60-DE28A017A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29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1" name="Oval 895">
                <a:extLst>
                  <a:ext uri="{FF2B5EF4-FFF2-40B4-BE49-F238E27FC236}">
                    <a16:creationId xmlns:a16="http://schemas.microsoft.com/office/drawing/2014/main" id="{5DF559C7-3DB2-BB43-8A89-7D48B6AA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2" y="241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2" name="Oval 896">
                <a:extLst>
                  <a:ext uri="{FF2B5EF4-FFF2-40B4-BE49-F238E27FC236}">
                    <a16:creationId xmlns:a16="http://schemas.microsoft.com/office/drawing/2014/main" id="{94A06C62-C7BA-644C-B71A-1AED3974C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24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3" name="Oval 897">
                <a:extLst>
                  <a:ext uri="{FF2B5EF4-FFF2-40B4-BE49-F238E27FC236}">
                    <a16:creationId xmlns:a16="http://schemas.microsoft.com/office/drawing/2014/main" id="{B1F4B34D-FD3F-EB40-8C9E-7365B173F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41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4" name="Oval 898">
                <a:extLst>
                  <a:ext uri="{FF2B5EF4-FFF2-40B4-BE49-F238E27FC236}">
                    <a16:creationId xmlns:a16="http://schemas.microsoft.com/office/drawing/2014/main" id="{84636B4E-17B1-704C-9C1D-503522004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42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5" name="Oval 899">
                <a:extLst>
                  <a:ext uri="{FF2B5EF4-FFF2-40B4-BE49-F238E27FC236}">
                    <a16:creationId xmlns:a16="http://schemas.microsoft.com/office/drawing/2014/main" id="{88845D56-BFC2-3D47-980F-C704CDEB0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4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6" name="Oval 900">
                <a:extLst>
                  <a:ext uri="{FF2B5EF4-FFF2-40B4-BE49-F238E27FC236}">
                    <a16:creationId xmlns:a16="http://schemas.microsoft.com/office/drawing/2014/main" id="{71B2E837-2FBD-3246-83E8-E809FA562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4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7" name="Oval 901">
                <a:extLst>
                  <a:ext uri="{FF2B5EF4-FFF2-40B4-BE49-F238E27FC236}">
                    <a16:creationId xmlns:a16="http://schemas.microsoft.com/office/drawing/2014/main" id="{AA33C01C-6BC2-794B-BB80-18D051274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49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8" name="Oval 902">
                <a:extLst>
                  <a:ext uri="{FF2B5EF4-FFF2-40B4-BE49-F238E27FC236}">
                    <a16:creationId xmlns:a16="http://schemas.microsoft.com/office/drawing/2014/main" id="{EDB9B0F0-722F-9A41-B6B6-D571448E5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50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9" name="Oval 903">
                <a:extLst>
                  <a:ext uri="{FF2B5EF4-FFF2-40B4-BE49-F238E27FC236}">
                    <a16:creationId xmlns:a16="http://schemas.microsoft.com/office/drawing/2014/main" id="{E93EA20F-7B30-E240-B606-CA4052DBA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50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0" name="Oval 904">
                <a:extLst>
                  <a:ext uri="{FF2B5EF4-FFF2-40B4-BE49-F238E27FC236}">
                    <a16:creationId xmlns:a16="http://schemas.microsoft.com/office/drawing/2014/main" id="{13A0093B-D519-CA48-8CA5-510CA1A72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5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1" name="Oval 905">
                <a:extLst>
                  <a:ext uri="{FF2B5EF4-FFF2-40B4-BE49-F238E27FC236}">
                    <a16:creationId xmlns:a16="http://schemas.microsoft.com/office/drawing/2014/main" id="{6883079A-E57E-7F47-8387-4BDB9F3D6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5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2" name="Oval 906">
                <a:extLst>
                  <a:ext uri="{FF2B5EF4-FFF2-40B4-BE49-F238E27FC236}">
                    <a16:creationId xmlns:a16="http://schemas.microsoft.com/office/drawing/2014/main" id="{80714D9C-52DD-F141-9298-12E4BD240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50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3" name="Oval 907">
                <a:extLst>
                  <a:ext uri="{FF2B5EF4-FFF2-40B4-BE49-F238E27FC236}">
                    <a16:creationId xmlns:a16="http://schemas.microsoft.com/office/drawing/2014/main" id="{39A52A6D-0AD1-6143-A907-66B541CEF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244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4" name="Oval 908">
                <a:extLst>
                  <a:ext uri="{FF2B5EF4-FFF2-40B4-BE49-F238E27FC236}">
                    <a16:creationId xmlns:a16="http://schemas.microsoft.com/office/drawing/2014/main" id="{F3881E43-0777-DB4B-89ED-EFFC2DF58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4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5" name="Oval 909">
                <a:extLst>
                  <a:ext uri="{FF2B5EF4-FFF2-40B4-BE49-F238E27FC236}">
                    <a16:creationId xmlns:a16="http://schemas.microsoft.com/office/drawing/2014/main" id="{CCD88A32-C6FC-C94B-AFCB-CCC921A0F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45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6" name="Oval 910">
                <a:extLst>
                  <a:ext uri="{FF2B5EF4-FFF2-40B4-BE49-F238E27FC236}">
                    <a16:creationId xmlns:a16="http://schemas.microsoft.com/office/drawing/2014/main" id="{0C94C175-68C9-4249-BC38-2F112E878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45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7" name="Oval 911">
                <a:extLst>
                  <a:ext uri="{FF2B5EF4-FFF2-40B4-BE49-F238E27FC236}">
                    <a16:creationId xmlns:a16="http://schemas.microsoft.com/office/drawing/2014/main" id="{35070825-ACB3-8C45-A6C5-3171701B5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246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8" name="Oval 912">
                <a:extLst>
                  <a:ext uri="{FF2B5EF4-FFF2-40B4-BE49-F238E27FC236}">
                    <a16:creationId xmlns:a16="http://schemas.microsoft.com/office/drawing/2014/main" id="{FFB85C67-AD26-CD45-970E-9DA4D2317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4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9" name="Oval 913">
                <a:extLst>
                  <a:ext uri="{FF2B5EF4-FFF2-40B4-BE49-F238E27FC236}">
                    <a16:creationId xmlns:a16="http://schemas.microsoft.com/office/drawing/2014/main" id="{093DE98A-264C-D043-9B1D-6FF60160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46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0" name="Oval 914">
                <a:extLst>
                  <a:ext uri="{FF2B5EF4-FFF2-40B4-BE49-F238E27FC236}">
                    <a16:creationId xmlns:a16="http://schemas.microsoft.com/office/drawing/2014/main" id="{049181D4-5DFD-894F-B968-92AB0ECD8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47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1" name="Oval 915">
                <a:extLst>
                  <a:ext uri="{FF2B5EF4-FFF2-40B4-BE49-F238E27FC236}">
                    <a16:creationId xmlns:a16="http://schemas.microsoft.com/office/drawing/2014/main" id="{124298CB-BF3E-A84B-AE23-CC7476841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0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2" name="Oval 916">
                <a:extLst>
                  <a:ext uri="{FF2B5EF4-FFF2-40B4-BE49-F238E27FC236}">
                    <a16:creationId xmlns:a16="http://schemas.microsoft.com/office/drawing/2014/main" id="{6526CC39-1A16-1E45-8264-7C515F618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06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3" name="Oval 917">
                <a:extLst>
                  <a:ext uri="{FF2B5EF4-FFF2-40B4-BE49-F238E27FC236}">
                    <a16:creationId xmlns:a16="http://schemas.microsoft.com/office/drawing/2014/main" id="{312EDB96-52FD-FD4A-9062-9015BDB8E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06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4" name="Oval 918">
                <a:extLst>
                  <a:ext uri="{FF2B5EF4-FFF2-40B4-BE49-F238E27FC236}">
                    <a16:creationId xmlns:a16="http://schemas.microsoft.com/office/drawing/2014/main" id="{BE6E7D4D-9C56-CE4F-8767-27070FA85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06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5" name="Oval 919">
                <a:extLst>
                  <a:ext uri="{FF2B5EF4-FFF2-40B4-BE49-F238E27FC236}">
                    <a16:creationId xmlns:a16="http://schemas.microsoft.com/office/drawing/2014/main" id="{59290222-50A5-204A-95A4-C49DB425E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0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6" name="Oval 920">
                <a:extLst>
                  <a:ext uri="{FF2B5EF4-FFF2-40B4-BE49-F238E27FC236}">
                    <a16:creationId xmlns:a16="http://schemas.microsoft.com/office/drawing/2014/main" id="{892F34C1-894C-0740-8274-B85815440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07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7" name="Oval 921">
                <a:extLst>
                  <a:ext uri="{FF2B5EF4-FFF2-40B4-BE49-F238E27FC236}">
                    <a16:creationId xmlns:a16="http://schemas.microsoft.com/office/drawing/2014/main" id="{464261D2-1027-9E4D-B3D1-45B26C603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07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8" name="Oval 922">
                <a:extLst>
                  <a:ext uri="{FF2B5EF4-FFF2-40B4-BE49-F238E27FC236}">
                    <a16:creationId xmlns:a16="http://schemas.microsoft.com/office/drawing/2014/main" id="{EEF40407-AA52-7A40-BA0B-4681F78D5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07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9" name="Oval 923">
                <a:extLst>
                  <a:ext uri="{FF2B5EF4-FFF2-40B4-BE49-F238E27FC236}">
                    <a16:creationId xmlns:a16="http://schemas.microsoft.com/office/drawing/2014/main" id="{AF0F5483-0B1E-964A-A9A6-733FB331B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06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0" name="Oval 924">
                <a:extLst>
                  <a:ext uri="{FF2B5EF4-FFF2-40B4-BE49-F238E27FC236}">
                    <a16:creationId xmlns:a16="http://schemas.microsoft.com/office/drawing/2014/main" id="{71AE5F9B-6509-A748-808B-497745338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0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1" name="Oval 925">
                <a:extLst>
                  <a:ext uri="{FF2B5EF4-FFF2-40B4-BE49-F238E27FC236}">
                    <a16:creationId xmlns:a16="http://schemas.microsoft.com/office/drawing/2014/main" id="{467E2565-ECC2-4743-BF83-2F7C534F1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07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2" name="Oval 926">
                <a:extLst>
                  <a:ext uri="{FF2B5EF4-FFF2-40B4-BE49-F238E27FC236}">
                    <a16:creationId xmlns:a16="http://schemas.microsoft.com/office/drawing/2014/main" id="{79966729-A7DF-AD4D-82C1-66C5CE5CE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07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3" name="Oval 927">
                <a:extLst>
                  <a:ext uri="{FF2B5EF4-FFF2-40B4-BE49-F238E27FC236}">
                    <a16:creationId xmlns:a16="http://schemas.microsoft.com/office/drawing/2014/main" id="{A07DC1AF-3C42-0E47-BB98-92B0B6800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27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4" name="Oval 928">
                <a:extLst>
                  <a:ext uri="{FF2B5EF4-FFF2-40B4-BE49-F238E27FC236}">
                    <a16:creationId xmlns:a16="http://schemas.microsoft.com/office/drawing/2014/main" id="{2A935FAC-7BA6-FB4E-83AF-DA702F6C0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27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5" name="Oval 929">
                <a:extLst>
                  <a:ext uri="{FF2B5EF4-FFF2-40B4-BE49-F238E27FC236}">
                    <a16:creationId xmlns:a16="http://schemas.microsoft.com/office/drawing/2014/main" id="{052C6BD2-BF86-6646-B307-FFEA0EFDC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79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6" name="Oval 930">
                <a:extLst>
                  <a:ext uri="{FF2B5EF4-FFF2-40B4-BE49-F238E27FC236}">
                    <a16:creationId xmlns:a16="http://schemas.microsoft.com/office/drawing/2014/main" id="{3EFDFB46-73C7-A444-BA7B-3AF30D6DD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80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7" name="Oval 931">
                <a:extLst>
                  <a:ext uri="{FF2B5EF4-FFF2-40B4-BE49-F238E27FC236}">
                    <a16:creationId xmlns:a16="http://schemas.microsoft.com/office/drawing/2014/main" id="{7000573D-684F-6446-8A95-19E25C6DB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29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8" name="Oval 932">
                <a:extLst>
                  <a:ext uri="{FF2B5EF4-FFF2-40B4-BE49-F238E27FC236}">
                    <a16:creationId xmlns:a16="http://schemas.microsoft.com/office/drawing/2014/main" id="{FDDE7408-3797-AB4E-ACA0-3D9C2F258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29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9" name="Oval 933">
                <a:extLst>
                  <a:ext uri="{FF2B5EF4-FFF2-40B4-BE49-F238E27FC236}">
                    <a16:creationId xmlns:a16="http://schemas.microsoft.com/office/drawing/2014/main" id="{E23CB9D2-29F7-9540-A5B5-E0E19EA36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93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0" name="Oval 934">
                <a:extLst>
                  <a:ext uri="{FF2B5EF4-FFF2-40B4-BE49-F238E27FC236}">
                    <a16:creationId xmlns:a16="http://schemas.microsoft.com/office/drawing/2014/main" id="{B07D0CA0-C670-0646-A0B0-68DA3A5E5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93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1" name="Oval 935">
                <a:extLst>
                  <a:ext uri="{FF2B5EF4-FFF2-40B4-BE49-F238E27FC236}">
                    <a16:creationId xmlns:a16="http://schemas.microsoft.com/office/drawing/2014/main" id="{FA9C3D8B-6CB0-0946-8463-B4ADC51CA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3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2" name="Oval 936">
                <a:extLst>
                  <a:ext uri="{FF2B5EF4-FFF2-40B4-BE49-F238E27FC236}">
                    <a16:creationId xmlns:a16="http://schemas.microsoft.com/office/drawing/2014/main" id="{BAB905AB-E77E-1948-9439-74EF791F6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" y="23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" name="Oval 937">
                <a:extLst>
                  <a:ext uri="{FF2B5EF4-FFF2-40B4-BE49-F238E27FC236}">
                    <a16:creationId xmlns:a16="http://schemas.microsoft.com/office/drawing/2014/main" id="{F0A65A2B-5179-D645-B614-291F90133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231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4" name="Oval 938">
                <a:extLst>
                  <a:ext uri="{FF2B5EF4-FFF2-40B4-BE49-F238E27FC236}">
                    <a16:creationId xmlns:a16="http://schemas.microsoft.com/office/drawing/2014/main" id="{8E87A743-D027-7840-BB47-06BE044DC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31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5" name="Oval 939">
                <a:extLst>
                  <a:ext uri="{FF2B5EF4-FFF2-40B4-BE49-F238E27FC236}">
                    <a16:creationId xmlns:a16="http://schemas.microsoft.com/office/drawing/2014/main" id="{61EE3D6C-ECBF-B34A-AFE7-47F9D88AF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1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6" name="Oval 940">
                <a:extLst>
                  <a:ext uri="{FF2B5EF4-FFF2-40B4-BE49-F238E27FC236}">
                    <a16:creationId xmlns:a16="http://schemas.microsoft.com/office/drawing/2014/main" id="{2C766FEF-FB71-7D43-A904-1ECFAE1D9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" y="214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7" name="Oval 941">
                <a:extLst>
                  <a:ext uri="{FF2B5EF4-FFF2-40B4-BE49-F238E27FC236}">
                    <a16:creationId xmlns:a16="http://schemas.microsoft.com/office/drawing/2014/main" id="{30B1B6F1-0AF8-644B-9279-FEFD34002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214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8" name="Oval 942">
                <a:extLst>
                  <a:ext uri="{FF2B5EF4-FFF2-40B4-BE49-F238E27FC236}">
                    <a16:creationId xmlns:a16="http://schemas.microsoft.com/office/drawing/2014/main" id="{483BDBB5-1761-2F45-867B-F7C340B1F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15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9" name="Oval 943">
                <a:extLst>
                  <a:ext uri="{FF2B5EF4-FFF2-40B4-BE49-F238E27FC236}">
                    <a16:creationId xmlns:a16="http://schemas.microsoft.com/office/drawing/2014/main" id="{1C997A3D-7284-9347-8F5E-C0C615F8E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25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0" name="Oval 944">
                <a:extLst>
                  <a:ext uri="{FF2B5EF4-FFF2-40B4-BE49-F238E27FC236}">
                    <a16:creationId xmlns:a16="http://schemas.microsoft.com/office/drawing/2014/main" id="{FC8B61BD-60BE-6841-AE29-6F67C9FE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" y="22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1" name="Oval 945">
                <a:extLst>
                  <a:ext uri="{FF2B5EF4-FFF2-40B4-BE49-F238E27FC236}">
                    <a16:creationId xmlns:a16="http://schemas.microsoft.com/office/drawing/2014/main" id="{5FDA8C81-0443-624E-B4E2-10801AAC5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225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2" name="Oval 946">
                <a:extLst>
                  <a:ext uri="{FF2B5EF4-FFF2-40B4-BE49-F238E27FC236}">
                    <a16:creationId xmlns:a16="http://schemas.microsoft.com/office/drawing/2014/main" id="{E52CE0D1-1B25-D94F-80C0-FF4AA6954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8" y="226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3" name="Oval 947">
                <a:extLst>
                  <a:ext uri="{FF2B5EF4-FFF2-40B4-BE49-F238E27FC236}">
                    <a16:creationId xmlns:a16="http://schemas.microsoft.com/office/drawing/2014/main" id="{FB335158-588F-F44E-B804-425612762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8" y="25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4" name="Oval 948">
                <a:extLst>
                  <a:ext uri="{FF2B5EF4-FFF2-40B4-BE49-F238E27FC236}">
                    <a16:creationId xmlns:a16="http://schemas.microsoft.com/office/drawing/2014/main" id="{CF185AA8-2350-8A4E-8F8B-F4B0A188E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5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5" name="Oval 949">
                <a:extLst>
                  <a:ext uri="{FF2B5EF4-FFF2-40B4-BE49-F238E27FC236}">
                    <a16:creationId xmlns:a16="http://schemas.microsoft.com/office/drawing/2014/main" id="{1ACED201-CE04-6841-85D5-F9000AD62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54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6" name="Oval 950">
                <a:extLst>
                  <a:ext uri="{FF2B5EF4-FFF2-40B4-BE49-F238E27FC236}">
                    <a16:creationId xmlns:a16="http://schemas.microsoft.com/office/drawing/2014/main" id="{9B10E7E0-ED7C-734A-9FA7-C140B8A59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54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7" name="Oval 951">
                <a:extLst>
                  <a:ext uri="{FF2B5EF4-FFF2-40B4-BE49-F238E27FC236}">
                    <a16:creationId xmlns:a16="http://schemas.microsoft.com/office/drawing/2014/main" id="{E2093A19-3D86-0449-A2D0-2A0E3D969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8" y="249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8" name="Oval 952">
                <a:extLst>
                  <a:ext uri="{FF2B5EF4-FFF2-40B4-BE49-F238E27FC236}">
                    <a16:creationId xmlns:a16="http://schemas.microsoft.com/office/drawing/2014/main" id="{97A6619B-7C75-AD4A-846A-613F1C55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4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9" name="Oval 953">
                <a:extLst>
                  <a:ext uri="{FF2B5EF4-FFF2-40B4-BE49-F238E27FC236}">
                    <a16:creationId xmlns:a16="http://schemas.microsoft.com/office/drawing/2014/main" id="{5D676E72-6DCF-E544-93ED-200C12202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49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0" name="Oval 954">
                <a:extLst>
                  <a:ext uri="{FF2B5EF4-FFF2-40B4-BE49-F238E27FC236}">
                    <a16:creationId xmlns:a16="http://schemas.microsoft.com/office/drawing/2014/main" id="{5E857494-41B0-A34F-B49C-C390EB9AC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49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1" name="Oval 955">
                <a:extLst>
                  <a:ext uri="{FF2B5EF4-FFF2-40B4-BE49-F238E27FC236}">
                    <a16:creationId xmlns:a16="http://schemas.microsoft.com/office/drawing/2014/main" id="{4475EE92-459F-B647-963D-BC97F0A76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31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2" name="Oval 956">
                <a:extLst>
                  <a:ext uri="{FF2B5EF4-FFF2-40B4-BE49-F238E27FC236}">
                    <a16:creationId xmlns:a16="http://schemas.microsoft.com/office/drawing/2014/main" id="{B62CC31F-5A79-634A-9329-6EF466A54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312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3" name="Oval 957">
                <a:extLst>
                  <a:ext uri="{FF2B5EF4-FFF2-40B4-BE49-F238E27FC236}">
                    <a16:creationId xmlns:a16="http://schemas.microsoft.com/office/drawing/2014/main" id="{996080EB-2C2B-0C4D-9F4D-CF9C18610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312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4" name="Oval 958">
                <a:extLst>
                  <a:ext uri="{FF2B5EF4-FFF2-40B4-BE49-F238E27FC236}">
                    <a16:creationId xmlns:a16="http://schemas.microsoft.com/office/drawing/2014/main" id="{FE02923A-4C0D-AC45-9C79-B69235935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313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5" name="Oval 959">
                <a:extLst>
                  <a:ext uri="{FF2B5EF4-FFF2-40B4-BE49-F238E27FC236}">
                    <a16:creationId xmlns:a16="http://schemas.microsoft.com/office/drawing/2014/main" id="{8A81A5F1-D889-6244-8541-708C90A05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3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6" name="Oval 960">
                <a:extLst>
                  <a:ext uri="{FF2B5EF4-FFF2-40B4-BE49-F238E27FC236}">
                    <a16:creationId xmlns:a16="http://schemas.microsoft.com/office/drawing/2014/main" id="{03D8D4F9-B4C5-B74C-BCDE-3CD418223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235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7" name="Oval 961">
                <a:extLst>
                  <a:ext uri="{FF2B5EF4-FFF2-40B4-BE49-F238E27FC236}">
                    <a16:creationId xmlns:a16="http://schemas.microsoft.com/office/drawing/2014/main" id="{49CD9256-076D-1741-893D-B27458D6D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235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8" name="Oval 962">
                <a:extLst>
                  <a:ext uri="{FF2B5EF4-FFF2-40B4-BE49-F238E27FC236}">
                    <a16:creationId xmlns:a16="http://schemas.microsoft.com/office/drawing/2014/main" id="{A18928C8-C720-0D4F-BD8B-854814E1B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23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9" name="Oval 963">
                <a:extLst>
                  <a:ext uri="{FF2B5EF4-FFF2-40B4-BE49-F238E27FC236}">
                    <a16:creationId xmlns:a16="http://schemas.microsoft.com/office/drawing/2014/main" id="{194D0236-53FE-7040-9109-A08E2C80C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3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0" name="Oval 964">
                <a:extLst>
                  <a:ext uri="{FF2B5EF4-FFF2-40B4-BE49-F238E27FC236}">
                    <a16:creationId xmlns:a16="http://schemas.microsoft.com/office/drawing/2014/main" id="{1327E1AE-929C-B240-B4E1-22E21630C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234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1" name="Oval 965">
                <a:extLst>
                  <a:ext uri="{FF2B5EF4-FFF2-40B4-BE49-F238E27FC236}">
                    <a16:creationId xmlns:a16="http://schemas.microsoft.com/office/drawing/2014/main" id="{3803D974-502A-0443-AD34-1A7FE878E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234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2" name="Oval 966">
                <a:extLst>
                  <a:ext uri="{FF2B5EF4-FFF2-40B4-BE49-F238E27FC236}">
                    <a16:creationId xmlns:a16="http://schemas.microsoft.com/office/drawing/2014/main" id="{24D6F960-A9AF-B041-B238-8B2AB5A8E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235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3" name="Oval 967">
                <a:extLst>
                  <a:ext uri="{FF2B5EF4-FFF2-40B4-BE49-F238E27FC236}">
                    <a16:creationId xmlns:a16="http://schemas.microsoft.com/office/drawing/2014/main" id="{52410FBE-3A51-CF45-B93B-D884C8387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199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4" name="Oval 968">
                <a:extLst>
                  <a:ext uri="{FF2B5EF4-FFF2-40B4-BE49-F238E27FC236}">
                    <a16:creationId xmlns:a16="http://schemas.microsoft.com/office/drawing/2014/main" id="{A6AD567A-D5ED-E64E-B4AD-36D221A54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5" name="Oval 969">
                <a:extLst>
                  <a:ext uri="{FF2B5EF4-FFF2-40B4-BE49-F238E27FC236}">
                    <a16:creationId xmlns:a16="http://schemas.microsoft.com/office/drawing/2014/main" id="{008E1973-A2B8-C843-9BEC-E75196C7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199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6" name="Oval 970">
                <a:extLst>
                  <a:ext uri="{FF2B5EF4-FFF2-40B4-BE49-F238E27FC236}">
                    <a16:creationId xmlns:a16="http://schemas.microsoft.com/office/drawing/2014/main" id="{FA0C068D-181D-4746-A687-756E84125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0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7" name="Oval 971">
                <a:extLst>
                  <a:ext uri="{FF2B5EF4-FFF2-40B4-BE49-F238E27FC236}">
                    <a16:creationId xmlns:a16="http://schemas.microsoft.com/office/drawing/2014/main" id="{C56691F3-D3E3-E74B-8FB7-514889D2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197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8" name="Oval 972">
                <a:extLst>
                  <a:ext uri="{FF2B5EF4-FFF2-40B4-BE49-F238E27FC236}">
                    <a16:creationId xmlns:a16="http://schemas.microsoft.com/office/drawing/2014/main" id="{55CD35A1-A4F6-9744-915C-441E10550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7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9" name="Oval 973">
                <a:extLst>
                  <a:ext uri="{FF2B5EF4-FFF2-40B4-BE49-F238E27FC236}">
                    <a16:creationId xmlns:a16="http://schemas.microsoft.com/office/drawing/2014/main" id="{2D5E4ABF-56A2-7144-803A-39B950548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198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0" name="Oval 974">
                <a:extLst>
                  <a:ext uri="{FF2B5EF4-FFF2-40B4-BE49-F238E27FC236}">
                    <a16:creationId xmlns:a16="http://schemas.microsoft.com/office/drawing/2014/main" id="{BD3E2706-3302-1C4B-8287-C2810914E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9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1" name="Oval 975">
                <a:extLst>
                  <a:ext uri="{FF2B5EF4-FFF2-40B4-BE49-F238E27FC236}">
                    <a16:creationId xmlns:a16="http://schemas.microsoft.com/office/drawing/2014/main" id="{0C0E3CA5-15B9-DF4A-B4D7-814523F85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1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2" name="Oval 976">
                <a:extLst>
                  <a:ext uri="{FF2B5EF4-FFF2-40B4-BE49-F238E27FC236}">
                    <a16:creationId xmlns:a16="http://schemas.microsoft.com/office/drawing/2014/main" id="{C9EB768C-CB6C-D041-B529-DEB29E134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3" name="Oval 977">
                <a:extLst>
                  <a:ext uri="{FF2B5EF4-FFF2-40B4-BE49-F238E27FC236}">
                    <a16:creationId xmlns:a16="http://schemas.microsoft.com/office/drawing/2014/main" id="{5655453D-7FC5-CB40-853D-0E2EFA1F7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197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4" name="Oval 978">
                <a:extLst>
                  <a:ext uri="{FF2B5EF4-FFF2-40B4-BE49-F238E27FC236}">
                    <a16:creationId xmlns:a16="http://schemas.microsoft.com/office/drawing/2014/main" id="{4C97C1CC-0508-BA4B-BE61-D9DD6B9D6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98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5" name="Oval 979">
                <a:extLst>
                  <a:ext uri="{FF2B5EF4-FFF2-40B4-BE49-F238E27FC236}">
                    <a16:creationId xmlns:a16="http://schemas.microsoft.com/office/drawing/2014/main" id="{2D31FC12-A400-8D40-AA2F-8DBFBBF6B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19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6" name="Oval 980">
                <a:extLst>
                  <a:ext uri="{FF2B5EF4-FFF2-40B4-BE49-F238E27FC236}">
                    <a16:creationId xmlns:a16="http://schemas.microsoft.com/office/drawing/2014/main" id="{BF2176A3-6EB0-9942-BD4A-882541557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7" name="Oval 981">
                <a:extLst>
                  <a:ext uri="{FF2B5EF4-FFF2-40B4-BE49-F238E27FC236}">
                    <a16:creationId xmlns:a16="http://schemas.microsoft.com/office/drawing/2014/main" id="{14DFCD82-1ECA-4840-A130-17DCD35EF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194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8" name="Oval 982">
                <a:extLst>
                  <a:ext uri="{FF2B5EF4-FFF2-40B4-BE49-F238E27FC236}">
                    <a16:creationId xmlns:a16="http://schemas.microsoft.com/office/drawing/2014/main" id="{8C200E76-75AD-B74D-8448-3AF95E86C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9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9" name="Oval 983">
                <a:extLst>
                  <a:ext uri="{FF2B5EF4-FFF2-40B4-BE49-F238E27FC236}">
                    <a16:creationId xmlns:a16="http://schemas.microsoft.com/office/drawing/2014/main" id="{425FD91C-5270-9C49-ABC1-A571E97E1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9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0" name="Oval 984">
                <a:extLst>
                  <a:ext uri="{FF2B5EF4-FFF2-40B4-BE49-F238E27FC236}">
                    <a16:creationId xmlns:a16="http://schemas.microsoft.com/office/drawing/2014/main" id="{FF400A3C-EBEF-3D43-91C1-06700ABA8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9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1" name="Oval 985">
                <a:extLst>
                  <a:ext uri="{FF2B5EF4-FFF2-40B4-BE49-F238E27FC236}">
                    <a16:creationId xmlns:a16="http://schemas.microsoft.com/office/drawing/2014/main" id="{B8B59861-BE3C-0E43-B11C-045E6FA5F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99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2" name="Oval 986">
                <a:extLst>
                  <a:ext uri="{FF2B5EF4-FFF2-40B4-BE49-F238E27FC236}">
                    <a16:creationId xmlns:a16="http://schemas.microsoft.com/office/drawing/2014/main" id="{1E73CF93-B64C-FE41-8E4C-E2D146105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00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3" name="Oval 987">
                <a:extLst>
                  <a:ext uri="{FF2B5EF4-FFF2-40B4-BE49-F238E27FC236}">
                    <a16:creationId xmlns:a16="http://schemas.microsoft.com/office/drawing/2014/main" id="{03CF2D6B-0DCD-6D46-98EF-FE005DAE1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4" name="Oval 988">
                <a:extLst>
                  <a:ext uri="{FF2B5EF4-FFF2-40B4-BE49-F238E27FC236}">
                    <a16:creationId xmlns:a16="http://schemas.microsoft.com/office/drawing/2014/main" id="{9D695677-688A-8A45-8E02-19E0C6731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9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5" name="Oval 989">
                <a:extLst>
                  <a:ext uri="{FF2B5EF4-FFF2-40B4-BE49-F238E27FC236}">
                    <a16:creationId xmlns:a16="http://schemas.microsoft.com/office/drawing/2014/main" id="{ADE822D9-E0A9-9744-888B-B2E1EFFEE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96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6" name="Oval 990">
                <a:extLst>
                  <a:ext uri="{FF2B5EF4-FFF2-40B4-BE49-F238E27FC236}">
                    <a16:creationId xmlns:a16="http://schemas.microsoft.com/office/drawing/2014/main" id="{092D1C3C-0F00-804B-8D7A-DB8581A50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96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7" name="Oval 991">
                <a:extLst>
                  <a:ext uri="{FF2B5EF4-FFF2-40B4-BE49-F238E27FC236}">
                    <a16:creationId xmlns:a16="http://schemas.microsoft.com/office/drawing/2014/main" id="{A56601C7-8902-7645-987A-6F6AEBE14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98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8" name="Oval 992">
                <a:extLst>
                  <a:ext uri="{FF2B5EF4-FFF2-40B4-BE49-F238E27FC236}">
                    <a16:creationId xmlns:a16="http://schemas.microsoft.com/office/drawing/2014/main" id="{ACFBE4CC-74E4-DB4A-A589-A5408825D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98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9" name="Oval 993">
                <a:extLst>
                  <a:ext uri="{FF2B5EF4-FFF2-40B4-BE49-F238E27FC236}">
                    <a16:creationId xmlns:a16="http://schemas.microsoft.com/office/drawing/2014/main" id="{AB80F8B5-B459-0C4B-86D0-C0C5CD28D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99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0" name="Oval 994">
                <a:extLst>
                  <a:ext uri="{FF2B5EF4-FFF2-40B4-BE49-F238E27FC236}">
                    <a16:creationId xmlns:a16="http://schemas.microsoft.com/office/drawing/2014/main" id="{9BAC578A-A788-FB48-B4CA-DD6D244AC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99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1" name="Oval 995">
                <a:extLst>
                  <a:ext uri="{FF2B5EF4-FFF2-40B4-BE49-F238E27FC236}">
                    <a16:creationId xmlns:a16="http://schemas.microsoft.com/office/drawing/2014/main" id="{0F2BE0AB-75A9-2843-8350-6E35748D3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78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2" name="Oval 996">
                <a:extLst>
                  <a:ext uri="{FF2B5EF4-FFF2-40B4-BE49-F238E27FC236}">
                    <a16:creationId xmlns:a16="http://schemas.microsoft.com/office/drawing/2014/main" id="{EEA8EBAD-215B-2C4F-8DB2-11C2BAF9A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7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3" name="Oval 997">
                <a:extLst>
                  <a:ext uri="{FF2B5EF4-FFF2-40B4-BE49-F238E27FC236}">
                    <a16:creationId xmlns:a16="http://schemas.microsoft.com/office/drawing/2014/main" id="{67DA0560-6619-A64F-BC5F-837EB09C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279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4" name="Oval 998">
                <a:extLst>
                  <a:ext uri="{FF2B5EF4-FFF2-40B4-BE49-F238E27FC236}">
                    <a16:creationId xmlns:a16="http://schemas.microsoft.com/office/drawing/2014/main" id="{EA932FBF-4776-8B4D-8CC1-CAD695EE4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79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5" name="Oval 999">
                <a:extLst>
                  <a:ext uri="{FF2B5EF4-FFF2-40B4-BE49-F238E27FC236}">
                    <a16:creationId xmlns:a16="http://schemas.microsoft.com/office/drawing/2014/main" id="{3748AECD-191A-4046-A1F6-FFE30DACD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78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6" name="Oval 1000">
                <a:extLst>
                  <a:ext uri="{FF2B5EF4-FFF2-40B4-BE49-F238E27FC236}">
                    <a16:creationId xmlns:a16="http://schemas.microsoft.com/office/drawing/2014/main" id="{289DCF16-DC4B-5041-8421-76CA23990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7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7" name="Oval 1001">
                <a:extLst>
                  <a:ext uri="{FF2B5EF4-FFF2-40B4-BE49-F238E27FC236}">
                    <a16:creationId xmlns:a16="http://schemas.microsoft.com/office/drawing/2014/main" id="{285D20DA-1565-554E-8EEA-9E1138D81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27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8" name="Oval 1002">
                <a:extLst>
                  <a:ext uri="{FF2B5EF4-FFF2-40B4-BE49-F238E27FC236}">
                    <a16:creationId xmlns:a16="http://schemas.microsoft.com/office/drawing/2014/main" id="{C914AA54-5F0A-6B40-B28F-49549981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79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9" name="Oval 1003">
                <a:extLst>
                  <a:ext uri="{FF2B5EF4-FFF2-40B4-BE49-F238E27FC236}">
                    <a16:creationId xmlns:a16="http://schemas.microsoft.com/office/drawing/2014/main" id="{898DA6DC-E985-EB43-8275-AA8B144B1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78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0" name="Oval 1004">
                <a:extLst>
                  <a:ext uri="{FF2B5EF4-FFF2-40B4-BE49-F238E27FC236}">
                    <a16:creationId xmlns:a16="http://schemas.microsoft.com/office/drawing/2014/main" id="{FAD8B41E-D161-3246-A1F2-D86E704E6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78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1" name="Oval 1005">
                <a:extLst>
                  <a:ext uri="{FF2B5EF4-FFF2-40B4-BE49-F238E27FC236}">
                    <a16:creationId xmlns:a16="http://schemas.microsoft.com/office/drawing/2014/main" id="{232331EF-3E62-D641-8400-719EA2E95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278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2" name="Oval 1006">
                <a:extLst>
                  <a:ext uri="{FF2B5EF4-FFF2-40B4-BE49-F238E27FC236}">
                    <a16:creationId xmlns:a16="http://schemas.microsoft.com/office/drawing/2014/main" id="{42124EAF-C1AE-DA40-8D0D-9FABF086B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79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3" name="Oval 1007">
                <a:extLst>
                  <a:ext uri="{FF2B5EF4-FFF2-40B4-BE49-F238E27FC236}">
                    <a16:creationId xmlns:a16="http://schemas.microsoft.com/office/drawing/2014/main" id="{10B2F9A8-C5FD-674F-9D84-235C6CBE3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93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4" name="Oval 1008">
                <a:extLst>
                  <a:ext uri="{FF2B5EF4-FFF2-40B4-BE49-F238E27FC236}">
                    <a16:creationId xmlns:a16="http://schemas.microsoft.com/office/drawing/2014/main" id="{4CAE1703-7239-7347-B44E-15E7C91A4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5" name="Oval 1009">
                <a:extLst>
                  <a:ext uri="{FF2B5EF4-FFF2-40B4-BE49-F238E27FC236}">
                    <a16:creationId xmlns:a16="http://schemas.microsoft.com/office/drawing/2014/main" id="{76203DD4-BF67-1749-AC45-7FB9A7BD1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94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6" name="Oval 1010">
                <a:extLst>
                  <a:ext uri="{FF2B5EF4-FFF2-40B4-BE49-F238E27FC236}">
                    <a16:creationId xmlns:a16="http://schemas.microsoft.com/office/drawing/2014/main" id="{A5ACAA97-3B2C-AE4F-BA46-CCEC586CD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9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" name="Group 1011">
              <a:extLst>
                <a:ext uri="{FF2B5EF4-FFF2-40B4-BE49-F238E27FC236}">
                  <a16:creationId xmlns:a16="http://schemas.microsoft.com/office/drawing/2014/main" id="{133C1FA0-B287-7C4E-8772-23AB4001A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4" y="1945"/>
              <a:ext cx="214" cy="1123"/>
              <a:chOff x="2294" y="1945"/>
              <a:chExt cx="214" cy="1123"/>
            </a:xfrm>
          </p:grpSpPr>
          <p:sp>
            <p:nvSpPr>
              <p:cNvPr id="5307" name="Oval 1012">
                <a:extLst>
                  <a:ext uri="{FF2B5EF4-FFF2-40B4-BE49-F238E27FC236}">
                    <a16:creationId xmlns:a16="http://schemas.microsoft.com/office/drawing/2014/main" id="{8EAD2C6C-B1D1-2944-8658-DB74A1FC7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72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8" name="Oval 1013">
                <a:extLst>
                  <a:ext uri="{FF2B5EF4-FFF2-40B4-BE49-F238E27FC236}">
                    <a16:creationId xmlns:a16="http://schemas.microsoft.com/office/drawing/2014/main" id="{B55F00CE-0D3D-B846-8293-D7B360FA3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7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9" name="Oval 1014">
                <a:extLst>
                  <a:ext uri="{FF2B5EF4-FFF2-40B4-BE49-F238E27FC236}">
                    <a16:creationId xmlns:a16="http://schemas.microsoft.com/office/drawing/2014/main" id="{6147A1F5-0759-A842-830A-5C5D85533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72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0" name="Oval 1015">
                <a:extLst>
                  <a:ext uri="{FF2B5EF4-FFF2-40B4-BE49-F238E27FC236}">
                    <a16:creationId xmlns:a16="http://schemas.microsoft.com/office/drawing/2014/main" id="{680DC77E-BF8E-9D43-B999-5DB0CDF01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7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1" name="Oval 1016">
                <a:extLst>
                  <a:ext uri="{FF2B5EF4-FFF2-40B4-BE49-F238E27FC236}">
                    <a16:creationId xmlns:a16="http://schemas.microsoft.com/office/drawing/2014/main" id="{7163C424-1609-B040-A3D1-4D9B1FB6B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8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2" name="Oval 1017">
                <a:extLst>
                  <a:ext uri="{FF2B5EF4-FFF2-40B4-BE49-F238E27FC236}">
                    <a16:creationId xmlns:a16="http://schemas.microsoft.com/office/drawing/2014/main" id="{A95889D7-0DF8-3F45-B35C-1AA1BC4DC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8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3" name="Oval 1018">
                <a:extLst>
                  <a:ext uri="{FF2B5EF4-FFF2-40B4-BE49-F238E27FC236}">
                    <a16:creationId xmlns:a16="http://schemas.microsoft.com/office/drawing/2014/main" id="{A098FFCB-D4C8-2B45-9DA5-5D82D6D16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9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4" name="Oval 1019">
                <a:extLst>
                  <a:ext uri="{FF2B5EF4-FFF2-40B4-BE49-F238E27FC236}">
                    <a16:creationId xmlns:a16="http://schemas.microsoft.com/office/drawing/2014/main" id="{79CF2D70-6BF4-CC4C-9B5A-843E6671B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90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5" name="Oval 1020">
                <a:extLst>
                  <a:ext uri="{FF2B5EF4-FFF2-40B4-BE49-F238E27FC236}">
                    <a16:creationId xmlns:a16="http://schemas.microsoft.com/office/drawing/2014/main" id="{74BB0D36-1E4C-3D48-8324-073648FFA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63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6" name="Oval 1021">
                <a:extLst>
                  <a:ext uri="{FF2B5EF4-FFF2-40B4-BE49-F238E27FC236}">
                    <a16:creationId xmlns:a16="http://schemas.microsoft.com/office/drawing/2014/main" id="{1D86B216-9C1D-3943-806E-E1A6B661D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6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7" name="Oval 1022">
                <a:extLst>
                  <a:ext uri="{FF2B5EF4-FFF2-40B4-BE49-F238E27FC236}">
                    <a16:creationId xmlns:a16="http://schemas.microsoft.com/office/drawing/2014/main" id="{D0CA34E7-A580-284C-A02E-3C16128C3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26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8" name="Oval 1023">
                <a:extLst>
                  <a:ext uri="{FF2B5EF4-FFF2-40B4-BE49-F238E27FC236}">
                    <a16:creationId xmlns:a16="http://schemas.microsoft.com/office/drawing/2014/main" id="{CB454886-D808-8349-B195-8D6F85C9F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64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9" name="Oval 1024">
                <a:extLst>
                  <a:ext uri="{FF2B5EF4-FFF2-40B4-BE49-F238E27FC236}">
                    <a16:creationId xmlns:a16="http://schemas.microsoft.com/office/drawing/2014/main" id="{D0AD4FDE-2172-3C43-9366-4033BEF51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70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0" name="Oval 1025">
                <a:extLst>
                  <a:ext uri="{FF2B5EF4-FFF2-40B4-BE49-F238E27FC236}">
                    <a16:creationId xmlns:a16="http://schemas.microsoft.com/office/drawing/2014/main" id="{F6EF9064-1EE3-1B4F-9C6D-E9B3E0EBB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7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1" name="Oval 1026">
                <a:extLst>
                  <a:ext uri="{FF2B5EF4-FFF2-40B4-BE49-F238E27FC236}">
                    <a16:creationId xmlns:a16="http://schemas.microsoft.com/office/drawing/2014/main" id="{B5735F48-1F13-7D44-948E-4879EEA54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271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2" name="Oval 1027">
                <a:extLst>
                  <a:ext uri="{FF2B5EF4-FFF2-40B4-BE49-F238E27FC236}">
                    <a16:creationId xmlns:a16="http://schemas.microsoft.com/office/drawing/2014/main" id="{8E9BA402-7C76-5F49-A1C7-BD3AF47AD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7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3" name="Oval 1028">
                <a:extLst>
                  <a:ext uri="{FF2B5EF4-FFF2-40B4-BE49-F238E27FC236}">
                    <a16:creationId xmlns:a16="http://schemas.microsoft.com/office/drawing/2014/main" id="{4A12F444-F03B-ED40-9C93-0BDE70CBE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2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4" name="Oval 1029">
                <a:extLst>
                  <a:ext uri="{FF2B5EF4-FFF2-40B4-BE49-F238E27FC236}">
                    <a16:creationId xmlns:a16="http://schemas.microsoft.com/office/drawing/2014/main" id="{EAEFF6C9-EDA0-BB45-BA17-00B1921B7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21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5" name="Oval 1030">
                <a:extLst>
                  <a:ext uri="{FF2B5EF4-FFF2-40B4-BE49-F238E27FC236}">
                    <a16:creationId xmlns:a16="http://schemas.microsoft.com/office/drawing/2014/main" id="{447FB3EC-1002-1A42-B970-60D64EBE4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21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6" name="Oval 1031">
                <a:extLst>
                  <a:ext uri="{FF2B5EF4-FFF2-40B4-BE49-F238E27FC236}">
                    <a16:creationId xmlns:a16="http://schemas.microsoft.com/office/drawing/2014/main" id="{2E01EA67-82C3-0D42-8A35-B9D8113A1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22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7" name="Oval 1032">
                <a:extLst>
                  <a:ext uri="{FF2B5EF4-FFF2-40B4-BE49-F238E27FC236}">
                    <a16:creationId xmlns:a16="http://schemas.microsoft.com/office/drawing/2014/main" id="{C729B391-C4CC-4C4E-A852-B656DDBC6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2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8" name="Oval 1033">
                <a:extLst>
                  <a:ext uri="{FF2B5EF4-FFF2-40B4-BE49-F238E27FC236}">
                    <a16:creationId xmlns:a16="http://schemas.microsoft.com/office/drawing/2014/main" id="{EA16CC38-7BE2-A64B-99AA-64D9318B3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2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9" name="Oval 1034">
                <a:extLst>
                  <a:ext uri="{FF2B5EF4-FFF2-40B4-BE49-F238E27FC236}">
                    <a16:creationId xmlns:a16="http://schemas.microsoft.com/office/drawing/2014/main" id="{75AA51C6-8477-494E-83F6-F4990DF1E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2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0" name="Oval 1035">
                <a:extLst>
                  <a:ext uri="{FF2B5EF4-FFF2-40B4-BE49-F238E27FC236}">
                    <a16:creationId xmlns:a16="http://schemas.microsoft.com/office/drawing/2014/main" id="{47D5219F-B86D-E34F-A4A5-1B1359908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22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1" name="Oval 1036">
                <a:extLst>
                  <a:ext uri="{FF2B5EF4-FFF2-40B4-BE49-F238E27FC236}">
                    <a16:creationId xmlns:a16="http://schemas.microsoft.com/office/drawing/2014/main" id="{9D0D0574-1529-6448-9646-3B5187A6D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5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2" name="Oval 1037">
                <a:extLst>
                  <a:ext uri="{FF2B5EF4-FFF2-40B4-BE49-F238E27FC236}">
                    <a16:creationId xmlns:a16="http://schemas.microsoft.com/office/drawing/2014/main" id="{2206BA34-E1C0-E645-B0EB-49E3BBA4D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2564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3" name="Oval 1038">
                <a:extLst>
                  <a:ext uri="{FF2B5EF4-FFF2-40B4-BE49-F238E27FC236}">
                    <a16:creationId xmlns:a16="http://schemas.microsoft.com/office/drawing/2014/main" id="{0FCA7E1F-B274-DF4F-A43E-C369E4D7C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56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4" name="Oval 1039">
                <a:extLst>
                  <a:ext uri="{FF2B5EF4-FFF2-40B4-BE49-F238E27FC236}">
                    <a16:creationId xmlns:a16="http://schemas.microsoft.com/office/drawing/2014/main" id="{AA8EE36B-FDCB-6649-A4C3-9BBFE30A6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57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5" name="Oval 1040">
                <a:extLst>
                  <a:ext uri="{FF2B5EF4-FFF2-40B4-BE49-F238E27FC236}">
                    <a16:creationId xmlns:a16="http://schemas.microsoft.com/office/drawing/2014/main" id="{81C512BD-B842-7541-B3B8-0CA911986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56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6" name="Oval 1041">
                <a:extLst>
                  <a:ext uri="{FF2B5EF4-FFF2-40B4-BE49-F238E27FC236}">
                    <a16:creationId xmlns:a16="http://schemas.microsoft.com/office/drawing/2014/main" id="{BBE200F1-7839-A248-9D2E-AF12DEA82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256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7" name="Oval 1042">
                <a:extLst>
                  <a:ext uri="{FF2B5EF4-FFF2-40B4-BE49-F238E27FC236}">
                    <a16:creationId xmlns:a16="http://schemas.microsoft.com/office/drawing/2014/main" id="{B07C2722-218F-154F-87EC-447C9B05E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57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8" name="Oval 1043">
                <a:extLst>
                  <a:ext uri="{FF2B5EF4-FFF2-40B4-BE49-F238E27FC236}">
                    <a16:creationId xmlns:a16="http://schemas.microsoft.com/office/drawing/2014/main" id="{E2256A31-D72F-A249-AE85-DB36DD48A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57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9" name="Oval 1044">
                <a:extLst>
                  <a:ext uri="{FF2B5EF4-FFF2-40B4-BE49-F238E27FC236}">
                    <a16:creationId xmlns:a16="http://schemas.microsoft.com/office/drawing/2014/main" id="{B01F4FB9-4535-0246-B7F0-0364B27B1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1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0" name="Oval 1045">
                <a:extLst>
                  <a:ext uri="{FF2B5EF4-FFF2-40B4-BE49-F238E27FC236}">
                    <a16:creationId xmlns:a16="http://schemas.microsoft.com/office/drawing/2014/main" id="{97B6F4E1-9103-AC48-AC50-96F10277B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19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1" name="Oval 1046">
                <a:extLst>
                  <a:ext uri="{FF2B5EF4-FFF2-40B4-BE49-F238E27FC236}">
                    <a16:creationId xmlns:a16="http://schemas.microsoft.com/office/drawing/2014/main" id="{FF82D533-F152-A84A-96CE-73D7915AF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20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2" name="Oval 1047">
                <a:extLst>
                  <a:ext uri="{FF2B5EF4-FFF2-40B4-BE49-F238E27FC236}">
                    <a16:creationId xmlns:a16="http://schemas.microsoft.com/office/drawing/2014/main" id="{408C925C-5A20-2140-A7B8-FE63EBFF2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22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3" name="Oval 1048">
                <a:extLst>
                  <a:ext uri="{FF2B5EF4-FFF2-40B4-BE49-F238E27FC236}">
                    <a16:creationId xmlns:a16="http://schemas.microsoft.com/office/drawing/2014/main" id="{5C671984-7DC0-6949-848F-485360E6D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1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4" name="Oval 1049">
                <a:extLst>
                  <a:ext uri="{FF2B5EF4-FFF2-40B4-BE49-F238E27FC236}">
                    <a16:creationId xmlns:a16="http://schemas.microsoft.com/office/drawing/2014/main" id="{B8210408-E606-F848-95B4-FC61E2E82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20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5" name="Oval 1050">
                <a:extLst>
                  <a:ext uri="{FF2B5EF4-FFF2-40B4-BE49-F238E27FC236}">
                    <a16:creationId xmlns:a16="http://schemas.microsoft.com/office/drawing/2014/main" id="{64B534FA-C8DE-F24F-8DF3-730A285A2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20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6" name="Oval 1051">
                <a:extLst>
                  <a:ext uri="{FF2B5EF4-FFF2-40B4-BE49-F238E27FC236}">
                    <a16:creationId xmlns:a16="http://schemas.microsoft.com/office/drawing/2014/main" id="{BDC91551-7C74-A948-8647-11F9F30FF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220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7" name="Oval 1052">
                <a:extLst>
                  <a:ext uri="{FF2B5EF4-FFF2-40B4-BE49-F238E27FC236}">
                    <a16:creationId xmlns:a16="http://schemas.microsoft.com/office/drawing/2014/main" id="{ADFAB334-1E7F-774D-BB84-6C96CA057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4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8" name="Oval 1053">
                <a:extLst>
                  <a:ext uri="{FF2B5EF4-FFF2-40B4-BE49-F238E27FC236}">
                    <a16:creationId xmlns:a16="http://schemas.microsoft.com/office/drawing/2014/main" id="{ECB1824E-C4CE-2745-BF03-E51B8CC8D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46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9" name="Oval 1054">
                <a:extLst>
                  <a:ext uri="{FF2B5EF4-FFF2-40B4-BE49-F238E27FC236}">
                    <a16:creationId xmlns:a16="http://schemas.microsoft.com/office/drawing/2014/main" id="{5A63F911-D8AB-1646-8110-3CDD6E85C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46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0" name="Oval 1055">
                <a:extLst>
                  <a:ext uri="{FF2B5EF4-FFF2-40B4-BE49-F238E27FC236}">
                    <a16:creationId xmlns:a16="http://schemas.microsoft.com/office/drawing/2014/main" id="{716995EA-50C8-544A-BD25-FEDED9D0F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24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1" name="Oval 1056">
                <a:extLst>
                  <a:ext uri="{FF2B5EF4-FFF2-40B4-BE49-F238E27FC236}">
                    <a16:creationId xmlns:a16="http://schemas.microsoft.com/office/drawing/2014/main" id="{ED18FE02-A1D4-C34A-B8C9-CD3742ED4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1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2" name="Oval 1057">
                <a:extLst>
                  <a:ext uri="{FF2B5EF4-FFF2-40B4-BE49-F238E27FC236}">
                    <a16:creationId xmlns:a16="http://schemas.microsoft.com/office/drawing/2014/main" id="{09529988-2DE7-FB46-B2CA-847EF359D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21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3" name="Oval 1058">
                <a:extLst>
                  <a:ext uri="{FF2B5EF4-FFF2-40B4-BE49-F238E27FC236}">
                    <a16:creationId xmlns:a16="http://schemas.microsoft.com/office/drawing/2014/main" id="{BBB1870B-623D-8A4E-897C-9B55D9012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14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4" name="Oval 1059">
                <a:extLst>
                  <a:ext uri="{FF2B5EF4-FFF2-40B4-BE49-F238E27FC236}">
                    <a16:creationId xmlns:a16="http://schemas.microsoft.com/office/drawing/2014/main" id="{E8E8027F-0A27-3E48-A001-8D6FF5B4D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1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5" name="Oval 1060">
                <a:extLst>
                  <a:ext uri="{FF2B5EF4-FFF2-40B4-BE49-F238E27FC236}">
                    <a16:creationId xmlns:a16="http://schemas.microsoft.com/office/drawing/2014/main" id="{734B9C79-25B0-D745-8509-4CBEAA04D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1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6" name="Oval 1061">
                <a:extLst>
                  <a:ext uri="{FF2B5EF4-FFF2-40B4-BE49-F238E27FC236}">
                    <a16:creationId xmlns:a16="http://schemas.microsoft.com/office/drawing/2014/main" id="{7236DE31-35AA-E046-962C-4CB3A556C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21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7" name="Oval 1062">
                <a:extLst>
                  <a:ext uri="{FF2B5EF4-FFF2-40B4-BE49-F238E27FC236}">
                    <a16:creationId xmlns:a16="http://schemas.microsoft.com/office/drawing/2014/main" id="{9586D7BD-27C1-7845-BBED-DBDA7EB76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12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8" name="Oval 1063">
                <a:extLst>
                  <a:ext uri="{FF2B5EF4-FFF2-40B4-BE49-F238E27FC236}">
                    <a16:creationId xmlns:a16="http://schemas.microsoft.com/office/drawing/2014/main" id="{44ED99E2-38A1-7149-A59F-4B90A7A1B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1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9" name="Oval 1064">
                <a:extLst>
                  <a:ext uri="{FF2B5EF4-FFF2-40B4-BE49-F238E27FC236}">
                    <a16:creationId xmlns:a16="http://schemas.microsoft.com/office/drawing/2014/main" id="{806CB8E1-9246-F74D-BDC5-A93AEBCA3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62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0" name="Oval 1065">
                <a:extLst>
                  <a:ext uri="{FF2B5EF4-FFF2-40B4-BE49-F238E27FC236}">
                    <a16:creationId xmlns:a16="http://schemas.microsoft.com/office/drawing/2014/main" id="{AAC864F2-7CF0-D94F-9625-1E8597735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62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1" name="Oval 1066">
                <a:extLst>
                  <a:ext uri="{FF2B5EF4-FFF2-40B4-BE49-F238E27FC236}">
                    <a16:creationId xmlns:a16="http://schemas.microsoft.com/office/drawing/2014/main" id="{EC8FD51F-3C44-4543-916F-1B798471E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63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2" name="Oval 1067">
                <a:extLst>
                  <a:ext uri="{FF2B5EF4-FFF2-40B4-BE49-F238E27FC236}">
                    <a16:creationId xmlns:a16="http://schemas.microsoft.com/office/drawing/2014/main" id="{E2751ABC-F9F8-FD4A-A1C0-124014D46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6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3" name="Oval 1068">
                <a:extLst>
                  <a:ext uri="{FF2B5EF4-FFF2-40B4-BE49-F238E27FC236}">
                    <a16:creationId xmlns:a16="http://schemas.microsoft.com/office/drawing/2014/main" id="{BAEF902C-8197-424D-8EA5-71D518610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61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4" name="Oval 1069">
                <a:extLst>
                  <a:ext uri="{FF2B5EF4-FFF2-40B4-BE49-F238E27FC236}">
                    <a16:creationId xmlns:a16="http://schemas.microsoft.com/office/drawing/2014/main" id="{73371810-4AE2-404D-ABD8-9B1451CBE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6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5" name="Oval 1070">
                <a:extLst>
                  <a:ext uri="{FF2B5EF4-FFF2-40B4-BE49-F238E27FC236}">
                    <a16:creationId xmlns:a16="http://schemas.microsoft.com/office/drawing/2014/main" id="{F5BE6B56-3747-D343-B5AA-B7F10B527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62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6" name="Oval 1071">
                <a:extLst>
                  <a:ext uri="{FF2B5EF4-FFF2-40B4-BE49-F238E27FC236}">
                    <a16:creationId xmlns:a16="http://schemas.microsoft.com/office/drawing/2014/main" id="{6D06609F-25B5-ED4D-81F2-A9973EF9A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6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7" name="Oval 1072">
                <a:extLst>
                  <a:ext uri="{FF2B5EF4-FFF2-40B4-BE49-F238E27FC236}">
                    <a16:creationId xmlns:a16="http://schemas.microsoft.com/office/drawing/2014/main" id="{CA67447E-620B-DB4B-8F0E-758135A8C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6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8" name="Oval 1073">
                <a:extLst>
                  <a:ext uri="{FF2B5EF4-FFF2-40B4-BE49-F238E27FC236}">
                    <a16:creationId xmlns:a16="http://schemas.microsoft.com/office/drawing/2014/main" id="{37E42EA6-2AFE-BF4D-A911-D0F930B87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6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9" name="Oval 1074">
                <a:extLst>
                  <a:ext uri="{FF2B5EF4-FFF2-40B4-BE49-F238E27FC236}">
                    <a16:creationId xmlns:a16="http://schemas.microsoft.com/office/drawing/2014/main" id="{5446CBA4-DB7B-C74A-ADFB-9FB45F981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6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0" name="Oval 1075">
                <a:extLst>
                  <a:ext uri="{FF2B5EF4-FFF2-40B4-BE49-F238E27FC236}">
                    <a16:creationId xmlns:a16="http://schemas.microsoft.com/office/drawing/2014/main" id="{300581D1-57B4-A34E-836E-2EC6F7D2F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6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1" name="Oval 1076">
                <a:extLst>
                  <a:ext uri="{FF2B5EF4-FFF2-40B4-BE49-F238E27FC236}">
                    <a16:creationId xmlns:a16="http://schemas.microsoft.com/office/drawing/2014/main" id="{5E845F89-167C-2C4C-AE2C-56972AC88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26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2" name="Oval 1077">
                <a:extLst>
                  <a:ext uri="{FF2B5EF4-FFF2-40B4-BE49-F238E27FC236}">
                    <a16:creationId xmlns:a16="http://schemas.microsoft.com/office/drawing/2014/main" id="{2B35C593-090C-B844-A649-1A8BD4578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262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3" name="Oval 1078">
                <a:extLst>
                  <a:ext uri="{FF2B5EF4-FFF2-40B4-BE49-F238E27FC236}">
                    <a16:creationId xmlns:a16="http://schemas.microsoft.com/office/drawing/2014/main" id="{913E7EAB-3ED6-F846-8296-8F1B6BA57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262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4" name="Oval 1079">
                <a:extLst>
                  <a:ext uri="{FF2B5EF4-FFF2-40B4-BE49-F238E27FC236}">
                    <a16:creationId xmlns:a16="http://schemas.microsoft.com/office/drawing/2014/main" id="{D4E79BA1-6C98-5045-BDF9-0720D8DE7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63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5" name="Oval 1080">
                <a:extLst>
                  <a:ext uri="{FF2B5EF4-FFF2-40B4-BE49-F238E27FC236}">
                    <a16:creationId xmlns:a16="http://schemas.microsoft.com/office/drawing/2014/main" id="{946F5A1D-1B90-D241-B4F5-C0EAD522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259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6" name="Oval 1081">
                <a:extLst>
                  <a:ext uri="{FF2B5EF4-FFF2-40B4-BE49-F238E27FC236}">
                    <a16:creationId xmlns:a16="http://schemas.microsoft.com/office/drawing/2014/main" id="{03D6952A-DA3D-F744-A31A-29486599F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259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7" name="Oval 1082">
                <a:extLst>
                  <a:ext uri="{FF2B5EF4-FFF2-40B4-BE49-F238E27FC236}">
                    <a16:creationId xmlns:a16="http://schemas.microsoft.com/office/drawing/2014/main" id="{B2720A05-D3A4-C845-B495-8970C7EAB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259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8" name="Oval 1083">
                <a:extLst>
                  <a:ext uri="{FF2B5EF4-FFF2-40B4-BE49-F238E27FC236}">
                    <a16:creationId xmlns:a16="http://schemas.microsoft.com/office/drawing/2014/main" id="{A5B3B604-87AD-BD4E-B01C-A4B917AA0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59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9" name="Oval 1084">
                <a:extLst>
                  <a:ext uri="{FF2B5EF4-FFF2-40B4-BE49-F238E27FC236}">
                    <a16:creationId xmlns:a16="http://schemas.microsoft.com/office/drawing/2014/main" id="{7C0C1313-9EBA-EB47-8576-98B6DED7E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23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0" name="Oval 1085">
                <a:extLst>
                  <a:ext uri="{FF2B5EF4-FFF2-40B4-BE49-F238E27FC236}">
                    <a16:creationId xmlns:a16="http://schemas.microsoft.com/office/drawing/2014/main" id="{4069E74A-4157-2E4D-9095-8FAA683E8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237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1" name="Oval 1086">
                <a:extLst>
                  <a:ext uri="{FF2B5EF4-FFF2-40B4-BE49-F238E27FC236}">
                    <a16:creationId xmlns:a16="http://schemas.microsoft.com/office/drawing/2014/main" id="{EF56134C-9D17-9D4F-AECD-E0ABC7396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237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2" name="Oval 1087">
                <a:extLst>
                  <a:ext uri="{FF2B5EF4-FFF2-40B4-BE49-F238E27FC236}">
                    <a16:creationId xmlns:a16="http://schemas.microsoft.com/office/drawing/2014/main" id="{28A89209-5F83-4441-8012-AB3DAAC95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38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3" name="Oval 1088">
                <a:extLst>
                  <a:ext uri="{FF2B5EF4-FFF2-40B4-BE49-F238E27FC236}">
                    <a16:creationId xmlns:a16="http://schemas.microsoft.com/office/drawing/2014/main" id="{BA5421DC-7053-7545-B4A6-136490D3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239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4" name="Oval 1089">
                <a:extLst>
                  <a:ext uri="{FF2B5EF4-FFF2-40B4-BE49-F238E27FC236}">
                    <a16:creationId xmlns:a16="http://schemas.microsoft.com/office/drawing/2014/main" id="{DF0CC2C6-5972-B645-9279-262AA97A1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240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5" name="Oval 1090">
                <a:extLst>
                  <a:ext uri="{FF2B5EF4-FFF2-40B4-BE49-F238E27FC236}">
                    <a16:creationId xmlns:a16="http://schemas.microsoft.com/office/drawing/2014/main" id="{AE862B8F-BEC6-D849-B069-F13EF6DEF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240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6" name="Oval 1091">
                <a:extLst>
                  <a:ext uri="{FF2B5EF4-FFF2-40B4-BE49-F238E27FC236}">
                    <a16:creationId xmlns:a16="http://schemas.microsoft.com/office/drawing/2014/main" id="{03E51831-3F7F-7041-A452-DA3D07A39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40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7" name="Oval 1092">
                <a:extLst>
                  <a:ext uri="{FF2B5EF4-FFF2-40B4-BE49-F238E27FC236}">
                    <a16:creationId xmlns:a16="http://schemas.microsoft.com/office/drawing/2014/main" id="{CC2501E7-FE91-264C-B326-10DBC900A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7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8" name="Oval 1093">
                <a:extLst>
                  <a:ext uri="{FF2B5EF4-FFF2-40B4-BE49-F238E27FC236}">
                    <a16:creationId xmlns:a16="http://schemas.microsoft.com/office/drawing/2014/main" id="{68CA07E9-3215-FA4E-A95F-0ADC2718C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78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9" name="Oval 1094">
                <a:extLst>
                  <a:ext uri="{FF2B5EF4-FFF2-40B4-BE49-F238E27FC236}">
                    <a16:creationId xmlns:a16="http://schemas.microsoft.com/office/drawing/2014/main" id="{4C760AAB-0461-7544-A55B-984E07451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78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0" name="Oval 1095">
                <a:extLst>
                  <a:ext uri="{FF2B5EF4-FFF2-40B4-BE49-F238E27FC236}">
                    <a16:creationId xmlns:a16="http://schemas.microsoft.com/office/drawing/2014/main" id="{DA576920-BD33-9C44-8C14-1D0DFFEA6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7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1" name="Oval 1096">
                <a:extLst>
                  <a:ext uri="{FF2B5EF4-FFF2-40B4-BE49-F238E27FC236}">
                    <a16:creationId xmlns:a16="http://schemas.microsoft.com/office/drawing/2014/main" id="{18E3F1C2-46DB-7A4A-A273-0A403A390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7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2" name="Oval 1097">
                <a:extLst>
                  <a:ext uri="{FF2B5EF4-FFF2-40B4-BE49-F238E27FC236}">
                    <a16:creationId xmlns:a16="http://schemas.microsoft.com/office/drawing/2014/main" id="{2BA034BF-3DE1-E942-84FE-1604100BE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71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3" name="Oval 1098">
                <a:extLst>
                  <a:ext uri="{FF2B5EF4-FFF2-40B4-BE49-F238E27FC236}">
                    <a16:creationId xmlns:a16="http://schemas.microsoft.com/office/drawing/2014/main" id="{259D1080-8C37-1C41-AB96-11B11DFDE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71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4" name="Oval 1099">
                <a:extLst>
                  <a:ext uri="{FF2B5EF4-FFF2-40B4-BE49-F238E27FC236}">
                    <a16:creationId xmlns:a16="http://schemas.microsoft.com/office/drawing/2014/main" id="{0113F7A4-446F-4E49-8B0C-45DB31509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71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5" name="Oval 1100">
                <a:extLst>
                  <a:ext uri="{FF2B5EF4-FFF2-40B4-BE49-F238E27FC236}">
                    <a16:creationId xmlns:a16="http://schemas.microsoft.com/office/drawing/2014/main" id="{1B4D37E0-30CA-0546-8FC3-B08B5B5CC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53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6" name="Oval 1101">
                <a:extLst>
                  <a:ext uri="{FF2B5EF4-FFF2-40B4-BE49-F238E27FC236}">
                    <a16:creationId xmlns:a16="http://schemas.microsoft.com/office/drawing/2014/main" id="{7B4B86C9-3DD1-264E-B7B2-4D46218D6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53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7" name="Oval 1102">
                <a:extLst>
                  <a:ext uri="{FF2B5EF4-FFF2-40B4-BE49-F238E27FC236}">
                    <a16:creationId xmlns:a16="http://schemas.microsoft.com/office/drawing/2014/main" id="{EF32DA07-9D82-B041-9B38-EDE0D816B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53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8" name="Oval 1103">
                <a:extLst>
                  <a:ext uri="{FF2B5EF4-FFF2-40B4-BE49-F238E27FC236}">
                    <a16:creationId xmlns:a16="http://schemas.microsoft.com/office/drawing/2014/main" id="{FF3AF273-8B28-AF4C-A52D-336867F0E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5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9" name="Oval 1104">
                <a:extLst>
                  <a:ext uri="{FF2B5EF4-FFF2-40B4-BE49-F238E27FC236}">
                    <a16:creationId xmlns:a16="http://schemas.microsoft.com/office/drawing/2014/main" id="{438C7B82-1BF1-4B40-9FE9-405A9C262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58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0" name="Oval 1105">
                <a:extLst>
                  <a:ext uri="{FF2B5EF4-FFF2-40B4-BE49-F238E27FC236}">
                    <a16:creationId xmlns:a16="http://schemas.microsoft.com/office/drawing/2014/main" id="{B44B8777-BF8D-B84B-8E63-1D6849177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58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1" name="Oval 1106">
                <a:extLst>
                  <a:ext uri="{FF2B5EF4-FFF2-40B4-BE49-F238E27FC236}">
                    <a16:creationId xmlns:a16="http://schemas.microsoft.com/office/drawing/2014/main" id="{6EDC58D1-EB3A-4F45-A566-A855808DE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59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2" name="Oval 1107">
                <a:extLst>
                  <a:ext uri="{FF2B5EF4-FFF2-40B4-BE49-F238E27FC236}">
                    <a16:creationId xmlns:a16="http://schemas.microsoft.com/office/drawing/2014/main" id="{4EE86F7F-35A5-D14F-8B38-3220D182F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59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3" name="Oval 1108">
                <a:extLst>
                  <a:ext uri="{FF2B5EF4-FFF2-40B4-BE49-F238E27FC236}">
                    <a16:creationId xmlns:a16="http://schemas.microsoft.com/office/drawing/2014/main" id="{A1A79258-AC9D-3D44-9A0A-1B7106058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44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4" name="Oval 1109">
                <a:extLst>
                  <a:ext uri="{FF2B5EF4-FFF2-40B4-BE49-F238E27FC236}">
                    <a16:creationId xmlns:a16="http://schemas.microsoft.com/office/drawing/2014/main" id="{A92E3A83-4D9B-8444-A8F0-FD9D4E617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24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5" name="Oval 1110">
                <a:extLst>
                  <a:ext uri="{FF2B5EF4-FFF2-40B4-BE49-F238E27FC236}">
                    <a16:creationId xmlns:a16="http://schemas.microsoft.com/office/drawing/2014/main" id="{E7E602C8-4135-EE4F-AE06-3F9F7F1D0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0" y="244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6" name="Oval 1111">
                <a:extLst>
                  <a:ext uri="{FF2B5EF4-FFF2-40B4-BE49-F238E27FC236}">
                    <a16:creationId xmlns:a16="http://schemas.microsoft.com/office/drawing/2014/main" id="{1735BB4E-48F8-E546-B5F8-3DE48D4BA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44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7" name="Oval 1112">
                <a:extLst>
                  <a:ext uri="{FF2B5EF4-FFF2-40B4-BE49-F238E27FC236}">
                    <a16:creationId xmlns:a16="http://schemas.microsoft.com/office/drawing/2014/main" id="{05C9B67E-5FD7-104E-BF63-18F486030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16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8" name="Oval 1113">
                <a:extLst>
                  <a:ext uri="{FF2B5EF4-FFF2-40B4-BE49-F238E27FC236}">
                    <a16:creationId xmlns:a16="http://schemas.microsoft.com/office/drawing/2014/main" id="{26C0EFDA-CF77-9C42-932C-8F98AFE41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1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9" name="Oval 1114">
                <a:extLst>
                  <a:ext uri="{FF2B5EF4-FFF2-40B4-BE49-F238E27FC236}">
                    <a16:creationId xmlns:a16="http://schemas.microsoft.com/office/drawing/2014/main" id="{B61AC083-4407-224C-8764-FE262BFC0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9" y="216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0" name="Oval 1115">
                <a:extLst>
                  <a:ext uri="{FF2B5EF4-FFF2-40B4-BE49-F238E27FC236}">
                    <a16:creationId xmlns:a16="http://schemas.microsoft.com/office/drawing/2014/main" id="{E3DA7D59-51CA-4147-B784-54EB9499D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17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1" name="Oval 1116">
                <a:extLst>
                  <a:ext uri="{FF2B5EF4-FFF2-40B4-BE49-F238E27FC236}">
                    <a16:creationId xmlns:a16="http://schemas.microsoft.com/office/drawing/2014/main" id="{0C127FD8-B48B-7E40-B59E-F9F03F157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18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2" name="Oval 1117">
                <a:extLst>
                  <a:ext uri="{FF2B5EF4-FFF2-40B4-BE49-F238E27FC236}">
                    <a16:creationId xmlns:a16="http://schemas.microsoft.com/office/drawing/2014/main" id="{B4F81B8B-C299-C24E-B588-5A99E4082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1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3" name="Oval 1118">
                <a:extLst>
                  <a:ext uri="{FF2B5EF4-FFF2-40B4-BE49-F238E27FC236}">
                    <a16:creationId xmlns:a16="http://schemas.microsoft.com/office/drawing/2014/main" id="{9A0F9D34-1530-FB40-BBE5-FE184C921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9" y="218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4" name="Oval 1119">
                <a:extLst>
                  <a:ext uri="{FF2B5EF4-FFF2-40B4-BE49-F238E27FC236}">
                    <a16:creationId xmlns:a16="http://schemas.microsoft.com/office/drawing/2014/main" id="{325D64C4-2D64-CD49-A74E-5A04857FF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1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5" name="Oval 1120">
                <a:extLst>
                  <a:ext uri="{FF2B5EF4-FFF2-40B4-BE49-F238E27FC236}">
                    <a16:creationId xmlns:a16="http://schemas.microsoft.com/office/drawing/2014/main" id="{5C3A83D9-1039-0C4A-9A4F-23B33285D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0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6" name="Oval 1121">
                <a:extLst>
                  <a:ext uri="{FF2B5EF4-FFF2-40B4-BE49-F238E27FC236}">
                    <a16:creationId xmlns:a16="http://schemas.microsoft.com/office/drawing/2014/main" id="{D01E9AF6-7329-304E-A253-B53980EF9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0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7" name="Oval 1122">
                <a:extLst>
                  <a:ext uri="{FF2B5EF4-FFF2-40B4-BE49-F238E27FC236}">
                    <a16:creationId xmlns:a16="http://schemas.microsoft.com/office/drawing/2014/main" id="{9B93BDB5-F417-D74A-BD35-A2FC0B9A2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" y="20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8" name="Oval 1123">
                <a:extLst>
                  <a:ext uri="{FF2B5EF4-FFF2-40B4-BE49-F238E27FC236}">
                    <a16:creationId xmlns:a16="http://schemas.microsoft.com/office/drawing/2014/main" id="{9BF104E4-9ABA-A346-BE73-F42A29DCF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04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9" name="Oval 1124">
                <a:extLst>
                  <a:ext uri="{FF2B5EF4-FFF2-40B4-BE49-F238E27FC236}">
                    <a16:creationId xmlns:a16="http://schemas.microsoft.com/office/drawing/2014/main" id="{B2F4FD80-3D7A-2942-8E00-4CB8A4696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289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0" name="Oval 1125">
                <a:extLst>
                  <a:ext uri="{FF2B5EF4-FFF2-40B4-BE49-F238E27FC236}">
                    <a16:creationId xmlns:a16="http://schemas.microsoft.com/office/drawing/2014/main" id="{61D834A2-9A31-1A4B-B505-243135610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28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1" name="Oval 1126">
                <a:extLst>
                  <a:ext uri="{FF2B5EF4-FFF2-40B4-BE49-F238E27FC236}">
                    <a16:creationId xmlns:a16="http://schemas.microsoft.com/office/drawing/2014/main" id="{2CBD332F-FC27-7B4B-818A-FC20F6DD1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1" y="289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2" name="Oval 1127">
                <a:extLst>
                  <a:ext uri="{FF2B5EF4-FFF2-40B4-BE49-F238E27FC236}">
                    <a16:creationId xmlns:a16="http://schemas.microsoft.com/office/drawing/2014/main" id="{8FEC08DA-183B-7D42-9508-220D986E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289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3" name="Oval 1128">
                <a:extLst>
                  <a:ext uri="{FF2B5EF4-FFF2-40B4-BE49-F238E27FC236}">
                    <a16:creationId xmlns:a16="http://schemas.microsoft.com/office/drawing/2014/main" id="{BABF66BB-C31D-2944-A4F1-82B497509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228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4" name="Oval 1129">
                <a:extLst>
                  <a:ext uri="{FF2B5EF4-FFF2-40B4-BE49-F238E27FC236}">
                    <a16:creationId xmlns:a16="http://schemas.microsoft.com/office/drawing/2014/main" id="{BA7AAA59-180F-BF45-973A-C2F4C5A3F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" y="22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5" name="Oval 1130">
                <a:extLst>
                  <a:ext uri="{FF2B5EF4-FFF2-40B4-BE49-F238E27FC236}">
                    <a16:creationId xmlns:a16="http://schemas.microsoft.com/office/drawing/2014/main" id="{3D77BAA1-B918-3D43-A4A3-644A686A1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29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6" name="Oval 1131">
                <a:extLst>
                  <a:ext uri="{FF2B5EF4-FFF2-40B4-BE49-F238E27FC236}">
                    <a16:creationId xmlns:a16="http://schemas.microsoft.com/office/drawing/2014/main" id="{316541D1-560A-D842-B758-1998AC319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29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7" name="Oval 1132">
                <a:extLst>
                  <a:ext uri="{FF2B5EF4-FFF2-40B4-BE49-F238E27FC236}">
                    <a16:creationId xmlns:a16="http://schemas.microsoft.com/office/drawing/2014/main" id="{BC6D9DCB-B63A-A14B-99FD-4FCF53AA1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27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8" name="Oval 1133">
                <a:extLst>
                  <a:ext uri="{FF2B5EF4-FFF2-40B4-BE49-F238E27FC236}">
                    <a16:creationId xmlns:a16="http://schemas.microsoft.com/office/drawing/2014/main" id="{3050E23F-5EAB-AE4E-9FD6-87116844D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" y="27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9" name="Oval 1134">
                <a:extLst>
                  <a:ext uri="{FF2B5EF4-FFF2-40B4-BE49-F238E27FC236}">
                    <a16:creationId xmlns:a16="http://schemas.microsoft.com/office/drawing/2014/main" id="{096CB68F-8D49-F343-B16A-3764ADF0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78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0" name="Oval 1135">
                <a:extLst>
                  <a:ext uri="{FF2B5EF4-FFF2-40B4-BE49-F238E27FC236}">
                    <a16:creationId xmlns:a16="http://schemas.microsoft.com/office/drawing/2014/main" id="{4A58456F-A090-6A41-87B0-AB1060EE6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7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1" name="Oval 1136">
                <a:extLst>
                  <a:ext uri="{FF2B5EF4-FFF2-40B4-BE49-F238E27FC236}">
                    <a16:creationId xmlns:a16="http://schemas.microsoft.com/office/drawing/2014/main" id="{A5279EC5-1F90-6E46-B831-15EC67DE5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28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2" name="Oval 1137">
                <a:extLst>
                  <a:ext uri="{FF2B5EF4-FFF2-40B4-BE49-F238E27FC236}">
                    <a16:creationId xmlns:a16="http://schemas.microsoft.com/office/drawing/2014/main" id="{2A675E38-649C-2749-A3AA-685130C4C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" y="28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3" name="Oval 1138">
                <a:extLst>
                  <a:ext uri="{FF2B5EF4-FFF2-40B4-BE49-F238E27FC236}">
                    <a16:creationId xmlns:a16="http://schemas.microsoft.com/office/drawing/2014/main" id="{BFB29CD4-D8FF-C348-B9CC-C9CF6871A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" y="281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4" name="Oval 1139">
                <a:extLst>
                  <a:ext uri="{FF2B5EF4-FFF2-40B4-BE49-F238E27FC236}">
                    <a16:creationId xmlns:a16="http://schemas.microsoft.com/office/drawing/2014/main" id="{1C2C1D03-E316-B542-A3C1-B537316EA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282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5" name="Oval 1140">
                <a:extLst>
                  <a:ext uri="{FF2B5EF4-FFF2-40B4-BE49-F238E27FC236}">
                    <a16:creationId xmlns:a16="http://schemas.microsoft.com/office/drawing/2014/main" id="{6C007247-58AB-0041-84B2-0A4BFDAD6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281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6" name="Oval 1141">
                <a:extLst>
                  <a:ext uri="{FF2B5EF4-FFF2-40B4-BE49-F238E27FC236}">
                    <a16:creationId xmlns:a16="http://schemas.microsoft.com/office/drawing/2014/main" id="{8BABB66D-385F-9147-8921-B923C2B4B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" y="281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7" name="Oval 1142">
                <a:extLst>
                  <a:ext uri="{FF2B5EF4-FFF2-40B4-BE49-F238E27FC236}">
                    <a16:creationId xmlns:a16="http://schemas.microsoft.com/office/drawing/2014/main" id="{DB99338B-DB97-E140-B943-745EE0A72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" y="282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8" name="Oval 1143">
                <a:extLst>
                  <a:ext uri="{FF2B5EF4-FFF2-40B4-BE49-F238E27FC236}">
                    <a16:creationId xmlns:a16="http://schemas.microsoft.com/office/drawing/2014/main" id="{52665BC0-BD1A-CA48-BBDE-24CEDC91B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282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9" name="Oval 1144">
                <a:extLst>
                  <a:ext uri="{FF2B5EF4-FFF2-40B4-BE49-F238E27FC236}">
                    <a16:creationId xmlns:a16="http://schemas.microsoft.com/office/drawing/2014/main" id="{44DF4E0A-7288-514F-9CFB-886F5F486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" y="283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0" name="Oval 1145">
                <a:extLst>
                  <a:ext uri="{FF2B5EF4-FFF2-40B4-BE49-F238E27FC236}">
                    <a16:creationId xmlns:a16="http://schemas.microsoft.com/office/drawing/2014/main" id="{014E911E-1036-3B41-A8CD-A7E9888A0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" y="28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1" name="Oval 1146">
                <a:extLst>
                  <a:ext uri="{FF2B5EF4-FFF2-40B4-BE49-F238E27FC236}">
                    <a16:creationId xmlns:a16="http://schemas.microsoft.com/office/drawing/2014/main" id="{472C1122-8373-FE44-BD37-3EDCE2278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" y="283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2" name="Oval 1147">
                <a:extLst>
                  <a:ext uri="{FF2B5EF4-FFF2-40B4-BE49-F238E27FC236}">
                    <a16:creationId xmlns:a16="http://schemas.microsoft.com/office/drawing/2014/main" id="{E9A3B6F3-DB69-9F46-8724-57F33F447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28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3" name="Oval 1148">
                <a:extLst>
                  <a:ext uri="{FF2B5EF4-FFF2-40B4-BE49-F238E27FC236}">
                    <a16:creationId xmlns:a16="http://schemas.microsoft.com/office/drawing/2014/main" id="{B9425BB3-698D-3A46-BE14-9AA4681A0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" y="23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4" name="Oval 1149">
                <a:extLst>
                  <a:ext uri="{FF2B5EF4-FFF2-40B4-BE49-F238E27FC236}">
                    <a16:creationId xmlns:a16="http://schemas.microsoft.com/office/drawing/2014/main" id="{9606CC98-88D1-2042-9544-5C0CA1C41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" y="23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5" name="Oval 1150">
                <a:extLst>
                  <a:ext uri="{FF2B5EF4-FFF2-40B4-BE49-F238E27FC236}">
                    <a16:creationId xmlns:a16="http://schemas.microsoft.com/office/drawing/2014/main" id="{B6E44EBC-F5D8-2949-B846-A869238E4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" y="239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6" name="Oval 1151">
                <a:extLst>
                  <a:ext uri="{FF2B5EF4-FFF2-40B4-BE49-F238E27FC236}">
                    <a16:creationId xmlns:a16="http://schemas.microsoft.com/office/drawing/2014/main" id="{C5C2DFD5-73E4-4442-9A83-555D6C904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240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7" name="Oval 1152">
                <a:extLst>
                  <a:ext uri="{FF2B5EF4-FFF2-40B4-BE49-F238E27FC236}">
                    <a16:creationId xmlns:a16="http://schemas.microsoft.com/office/drawing/2014/main" id="{9A55D2B8-2937-D94C-A2DB-5D08898C5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289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8" name="Oval 1153">
                <a:extLst>
                  <a:ext uri="{FF2B5EF4-FFF2-40B4-BE49-F238E27FC236}">
                    <a16:creationId xmlns:a16="http://schemas.microsoft.com/office/drawing/2014/main" id="{5F37D211-17F7-2A49-A970-E1C8850A0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29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9" name="Oval 1154">
                <a:extLst>
                  <a:ext uri="{FF2B5EF4-FFF2-40B4-BE49-F238E27FC236}">
                    <a16:creationId xmlns:a16="http://schemas.microsoft.com/office/drawing/2014/main" id="{191E76FF-A3D2-644D-B3B4-722350D55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290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0" name="Oval 1155">
                <a:extLst>
                  <a:ext uri="{FF2B5EF4-FFF2-40B4-BE49-F238E27FC236}">
                    <a16:creationId xmlns:a16="http://schemas.microsoft.com/office/drawing/2014/main" id="{7CD18BD2-34BE-6240-8B0F-A9510EB45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290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1" name="Oval 1156">
                <a:extLst>
                  <a:ext uri="{FF2B5EF4-FFF2-40B4-BE49-F238E27FC236}">
                    <a16:creationId xmlns:a16="http://schemas.microsoft.com/office/drawing/2014/main" id="{714E38C3-5BB0-B94F-A5E4-AA98DEE2E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01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2" name="Oval 1157">
                <a:extLst>
                  <a:ext uri="{FF2B5EF4-FFF2-40B4-BE49-F238E27FC236}">
                    <a16:creationId xmlns:a16="http://schemas.microsoft.com/office/drawing/2014/main" id="{49D3069F-9DCA-6942-9F84-252DD49F3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0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3" name="Oval 1158">
                <a:extLst>
                  <a:ext uri="{FF2B5EF4-FFF2-40B4-BE49-F238E27FC236}">
                    <a16:creationId xmlns:a16="http://schemas.microsoft.com/office/drawing/2014/main" id="{0AFA7A68-DFF6-A24F-873F-7B0BAE2FB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" y="302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4" name="Oval 1159">
                <a:extLst>
                  <a:ext uri="{FF2B5EF4-FFF2-40B4-BE49-F238E27FC236}">
                    <a16:creationId xmlns:a16="http://schemas.microsoft.com/office/drawing/2014/main" id="{2A964EDC-7B52-C948-A961-E37165FE6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02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5" name="Oval 1160">
                <a:extLst>
                  <a:ext uri="{FF2B5EF4-FFF2-40B4-BE49-F238E27FC236}">
                    <a16:creationId xmlns:a16="http://schemas.microsoft.com/office/drawing/2014/main" id="{271913B8-E03E-D74B-BD19-4A99AB392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0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6" name="Oval 1161">
                <a:extLst>
                  <a:ext uri="{FF2B5EF4-FFF2-40B4-BE49-F238E27FC236}">
                    <a16:creationId xmlns:a16="http://schemas.microsoft.com/office/drawing/2014/main" id="{A7533407-9AF2-064F-BD5D-E9266562E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0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7" name="Oval 1162">
                <a:extLst>
                  <a:ext uri="{FF2B5EF4-FFF2-40B4-BE49-F238E27FC236}">
                    <a16:creationId xmlns:a16="http://schemas.microsoft.com/office/drawing/2014/main" id="{B2140FAB-605B-894A-A3D0-13B519163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" y="303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8" name="Oval 1163">
                <a:extLst>
                  <a:ext uri="{FF2B5EF4-FFF2-40B4-BE49-F238E27FC236}">
                    <a16:creationId xmlns:a16="http://schemas.microsoft.com/office/drawing/2014/main" id="{8D6FFB1C-C4F3-644A-8B33-7F80B35A2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0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9" name="Oval 1164">
                <a:extLst>
                  <a:ext uri="{FF2B5EF4-FFF2-40B4-BE49-F238E27FC236}">
                    <a16:creationId xmlns:a16="http://schemas.microsoft.com/office/drawing/2014/main" id="{B3C0B033-A2A4-F845-B37C-6A9403747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0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0" name="Oval 1165">
                <a:extLst>
                  <a:ext uri="{FF2B5EF4-FFF2-40B4-BE49-F238E27FC236}">
                    <a16:creationId xmlns:a16="http://schemas.microsoft.com/office/drawing/2014/main" id="{DDF46BC8-B4C8-7F47-9FC8-37CAA2ADF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30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1" name="Oval 1166">
                <a:extLst>
                  <a:ext uri="{FF2B5EF4-FFF2-40B4-BE49-F238E27FC236}">
                    <a16:creationId xmlns:a16="http://schemas.microsoft.com/office/drawing/2014/main" id="{B0AACF96-1A0A-E34E-BF9D-2FA109F06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302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2" name="Oval 1167">
                <a:extLst>
                  <a:ext uri="{FF2B5EF4-FFF2-40B4-BE49-F238E27FC236}">
                    <a16:creationId xmlns:a16="http://schemas.microsoft.com/office/drawing/2014/main" id="{15872EE8-1A27-BC4F-8D21-0ECC19CEC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3024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3" name="Oval 1168">
                <a:extLst>
                  <a:ext uri="{FF2B5EF4-FFF2-40B4-BE49-F238E27FC236}">
                    <a16:creationId xmlns:a16="http://schemas.microsoft.com/office/drawing/2014/main" id="{7FBAAF40-C844-2449-BF7A-9D3FDECE7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260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4" name="Oval 1169">
                <a:extLst>
                  <a:ext uri="{FF2B5EF4-FFF2-40B4-BE49-F238E27FC236}">
                    <a16:creationId xmlns:a16="http://schemas.microsoft.com/office/drawing/2014/main" id="{F42DF36A-E4EC-F940-AD6D-2F7FAC07F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26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5" name="Oval 1170">
                <a:extLst>
                  <a:ext uri="{FF2B5EF4-FFF2-40B4-BE49-F238E27FC236}">
                    <a16:creationId xmlns:a16="http://schemas.microsoft.com/office/drawing/2014/main" id="{2131DD8B-CC38-674B-B9CC-FA96D82B7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260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6" name="Oval 1171">
                <a:extLst>
                  <a:ext uri="{FF2B5EF4-FFF2-40B4-BE49-F238E27FC236}">
                    <a16:creationId xmlns:a16="http://schemas.microsoft.com/office/drawing/2014/main" id="{48A3DA64-80CE-4F45-B0FE-26D6A2DBB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61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7" name="Oval 1172">
                <a:extLst>
                  <a:ext uri="{FF2B5EF4-FFF2-40B4-BE49-F238E27FC236}">
                    <a16:creationId xmlns:a16="http://schemas.microsoft.com/office/drawing/2014/main" id="{D9CFBD7F-DDFD-C44A-9678-23EB53D7E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24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8" name="Oval 1173">
                <a:extLst>
                  <a:ext uri="{FF2B5EF4-FFF2-40B4-BE49-F238E27FC236}">
                    <a16:creationId xmlns:a16="http://schemas.microsoft.com/office/drawing/2014/main" id="{6E005DBE-0A36-0C45-BFDF-BA6E1BFC4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4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9" name="Oval 1174">
                <a:extLst>
                  <a:ext uri="{FF2B5EF4-FFF2-40B4-BE49-F238E27FC236}">
                    <a16:creationId xmlns:a16="http://schemas.microsoft.com/office/drawing/2014/main" id="{8CCEBBAD-892E-9D4C-95B9-FBC48ECF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245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0" name="Oval 1175">
                <a:extLst>
                  <a:ext uri="{FF2B5EF4-FFF2-40B4-BE49-F238E27FC236}">
                    <a16:creationId xmlns:a16="http://schemas.microsoft.com/office/drawing/2014/main" id="{E82088C3-AC38-924C-9B22-C5B4796B1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7" y="245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1" name="Oval 1176">
                <a:extLst>
                  <a:ext uri="{FF2B5EF4-FFF2-40B4-BE49-F238E27FC236}">
                    <a16:creationId xmlns:a16="http://schemas.microsoft.com/office/drawing/2014/main" id="{CFCEB87A-B89D-A047-A121-2F2EE3F66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24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2" name="Oval 1177">
                <a:extLst>
                  <a:ext uri="{FF2B5EF4-FFF2-40B4-BE49-F238E27FC236}">
                    <a16:creationId xmlns:a16="http://schemas.microsoft.com/office/drawing/2014/main" id="{A7638F87-ACAF-6941-B687-B7A1F4135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43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3" name="Oval 1178">
                <a:extLst>
                  <a:ext uri="{FF2B5EF4-FFF2-40B4-BE49-F238E27FC236}">
                    <a16:creationId xmlns:a16="http://schemas.microsoft.com/office/drawing/2014/main" id="{27951085-BFB7-4649-804C-08B39EACC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243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4" name="Oval 1179">
                <a:extLst>
                  <a:ext uri="{FF2B5EF4-FFF2-40B4-BE49-F238E27FC236}">
                    <a16:creationId xmlns:a16="http://schemas.microsoft.com/office/drawing/2014/main" id="{8DCBDEA2-551D-AC45-AB80-6A646435E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7" y="24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5" name="Oval 1180">
                <a:extLst>
                  <a:ext uri="{FF2B5EF4-FFF2-40B4-BE49-F238E27FC236}">
                    <a16:creationId xmlns:a16="http://schemas.microsoft.com/office/drawing/2014/main" id="{EB0BBD5E-187D-AC4E-9D11-B0D568616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04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6" name="Oval 1181">
                <a:extLst>
                  <a:ext uri="{FF2B5EF4-FFF2-40B4-BE49-F238E27FC236}">
                    <a16:creationId xmlns:a16="http://schemas.microsoft.com/office/drawing/2014/main" id="{5DFD1B5E-2CD9-8D40-A667-D084C0D51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04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7" name="Oval 1182">
                <a:extLst>
                  <a:ext uri="{FF2B5EF4-FFF2-40B4-BE49-F238E27FC236}">
                    <a16:creationId xmlns:a16="http://schemas.microsoft.com/office/drawing/2014/main" id="{B130A512-1535-D54F-808F-77D6DA03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04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8" name="Oval 1183">
                <a:extLst>
                  <a:ext uri="{FF2B5EF4-FFF2-40B4-BE49-F238E27FC236}">
                    <a16:creationId xmlns:a16="http://schemas.microsoft.com/office/drawing/2014/main" id="{616A5BD8-595F-B947-AD57-81C3C6C0C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04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9" name="Oval 1184">
                <a:extLst>
                  <a:ext uri="{FF2B5EF4-FFF2-40B4-BE49-F238E27FC236}">
                    <a16:creationId xmlns:a16="http://schemas.microsoft.com/office/drawing/2014/main" id="{281E979C-8589-684C-97E1-90A72A172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61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0" name="Oval 1185">
                <a:extLst>
                  <a:ext uri="{FF2B5EF4-FFF2-40B4-BE49-F238E27FC236}">
                    <a16:creationId xmlns:a16="http://schemas.microsoft.com/office/drawing/2014/main" id="{EAD0076C-C5F4-8447-A049-99FCB4579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6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1" name="Oval 1186">
                <a:extLst>
                  <a:ext uri="{FF2B5EF4-FFF2-40B4-BE49-F238E27FC236}">
                    <a16:creationId xmlns:a16="http://schemas.microsoft.com/office/drawing/2014/main" id="{70C00C92-0BDE-CA4C-A885-1D2C38053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6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2" name="Oval 1187">
                <a:extLst>
                  <a:ext uri="{FF2B5EF4-FFF2-40B4-BE49-F238E27FC236}">
                    <a16:creationId xmlns:a16="http://schemas.microsoft.com/office/drawing/2014/main" id="{EA223D3E-CEDC-9B4E-9B37-3B4E3476C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6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3" name="Oval 1188">
                <a:extLst>
                  <a:ext uri="{FF2B5EF4-FFF2-40B4-BE49-F238E27FC236}">
                    <a16:creationId xmlns:a16="http://schemas.microsoft.com/office/drawing/2014/main" id="{56946477-2978-1C4E-A8A1-479DAA327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06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4" name="Oval 1189">
                <a:extLst>
                  <a:ext uri="{FF2B5EF4-FFF2-40B4-BE49-F238E27FC236}">
                    <a16:creationId xmlns:a16="http://schemas.microsoft.com/office/drawing/2014/main" id="{6B9ED5AF-B41B-E245-B892-2D1A730F1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06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5" name="Oval 1190">
                <a:extLst>
                  <a:ext uri="{FF2B5EF4-FFF2-40B4-BE49-F238E27FC236}">
                    <a16:creationId xmlns:a16="http://schemas.microsoft.com/office/drawing/2014/main" id="{4F60B909-2B72-E644-8D9F-16C2CE5E1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07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6" name="Oval 1191">
                <a:extLst>
                  <a:ext uri="{FF2B5EF4-FFF2-40B4-BE49-F238E27FC236}">
                    <a16:creationId xmlns:a16="http://schemas.microsoft.com/office/drawing/2014/main" id="{F387A032-0B06-D54D-80CD-F9DB64F51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0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7" name="Oval 1192">
                <a:extLst>
                  <a:ext uri="{FF2B5EF4-FFF2-40B4-BE49-F238E27FC236}">
                    <a16:creationId xmlns:a16="http://schemas.microsoft.com/office/drawing/2014/main" id="{FC7E8A3F-17DA-A943-A68F-91DA6C832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052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8" name="Oval 1193">
                <a:extLst>
                  <a:ext uri="{FF2B5EF4-FFF2-40B4-BE49-F238E27FC236}">
                    <a16:creationId xmlns:a16="http://schemas.microsoft.com/office/drawing/2014/main" id="{21E69E5E-D199-5247-96A7-4A025F02F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0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9" name="Oval 1194">
                <a:extLst>
                  <a:ext uri="{FF2B5EF4-FFF2-40B4-BE49-F238E27FC236}">
                    <a16:creationId xmlns:a16="http://schemas.microsoft.com/office/drawing/2014/main" id="{0EEE5395-E92C-754E-BAC8-B7EC2765B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05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0" name="Oval 1195">
                <a:extLst>
                  <a:ext uri="{FF2B5EF4-FFF2-40B4-BE49-F238E27FC236}">
                    <a16:creationId xmlns:a16="http://schemas.microsoft.com/office/drawing/2014/main" id="{6405C8B9-EF50-454A-A227-A6530F278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06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1" name="Oval 1196">
                <a:extLst>
                  <a:ext uri="{FF2B5EF4-FFF2-40B4-BE49-F238E27FC236}">
                    <a16:creationId xmlns:a16="http://schemas.microsoft.com/office/drawing/2014/main" id="{7AAFE066-DCF9-F443-80C2-1A576E972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19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2" name="Oval 1197">
                <a:extLst>
                  <a:ext uri="{FF2B5EF4-FFF2-40B4-BE49-F238E27FC236}">
                    <a16:creationId xmlns:a16="http://schemas.microsoft.com/office/drawing/2014/main" id="{15D1EE23-9919-9E48-A869-EAF205E49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19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3" name="Oval 1198">
                <a:extLst>
                  <a:ext uri="{FF2B5EF4-FFF2-40B4-BE49-F238E27FC236}">
                    <a16:creationId xmlns:a16="http://schemas.microsoft.com/office/drawing/2014/main" id="{6C78F17A-E776-BE41-B41A-83FEB9FF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195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4" name="Oval 1199">
                <a:extLst>
                  <a:ext uri="{FF2B5EF4-FFF2-40B4-BE49-F238E27FC236}">
                    <a16:creationId xmlns:a16="http://schemas.microsoft.com/office/drawing/2014/main" id="{02DC4806-661A-024A-895B-C02108CEF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1953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5" name="Oval 1200">
                <a:extLst>
                  <a:ext uri="{FF2B5EF4-FFF2-40B4-BE49-F238E27FC236}">
                    <a16:creationId xmlns:a16="http://schemas.microsoft.com/office/drawing/2014/main" id="{912FE3E8-7DFB-CF40-918D-6D5DFEB7A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196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6" name="Oval 1201">
                <a:extLst>
                  <a:ext uri="{FF2B5EF4-FFF2-40B4-BE49-F238E27FC236}">
                    <a16:creationId xmlns:a16="http://schemas.microsoft.com/office/drawing/2014/main" id="{A3AB4A84-2A36-D241-AA4B-99302D696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19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7" name="Oval 1202">
                <a:extLst>
                  <a:ext uri="{FF2B5EF4-FFF2-40B4-BE49-F238E27FC236}">
                    <a16:creationId xmlns:a16="http://schemas.microsoft.com/office/drawing/2014/main" id="{4F71EB97-7DA1-4140-B6FC-96FDFE5D4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196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8" name="Oval 1203">
                <a:extLst>
                  <a:ext uri="{FF2B5EF4-FFF2-40B4-BE49-F238E27FC236}">
                    <a16:creationId xmlns:a16="http://schemas.microsoft.com/office/drawing/2014/main" id="{401C74DE-FE3C-664E-B260-8C8370E2E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197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9" name="Oval 1204">
                <a:extLst>
                  <a:ext uri="{FF2B5EF4-FFF2-40B4-BE49-F238E27FC236}">
                    <a16:creationId xmlns:a16="http://schemas.microsoft.com/office/drawing/2014/main" id="{69A86E4E-0D29-3A40-9E23-340853E29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2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0" name="Oval 1205">
                <a:extLst>
                  <a:ext uri="{FF2B5EF4-FFF2-40B4-BE49-F238E27FC236}">
                    <a16:creationId xmlns:a16="http://schemas.microsoft.com/office/drawing/2014/main" id="{FD9C53F8-D560-F642-9A69-A100FEFEA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2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1" name="Oval 1206">
                <a:extLst>
                  <a:ext uri="{FF2B5EF4-FFF2-40B4-BE49-F238E27FC236}">
                    <a16:creationId xmlns:a16="http://schemas.microsoft.com/office/drawing/2014/main" id="{1B568628-CAF8-4D42-8D10-7B7B38508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28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2" name="Oval 1207">
                <a:extLst>
                  <a:ext uri="{FF2B5EF4-FFF2-40B4-BE49-F238E27FC236}">
                    <a16:creationId xmlns:a16="http://schemas.microsoft.com/office/drawing/2014/main" id="{77B3DDC3-39B9-F347-B2F1-9CAAF5960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228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3" name="Oval 1208">
                <a:extLst>
                  <a:ext uri="{FF2B5EF4-FFF2-40B4-BE49-F238E27FC236}">
                    <a16:creationId xmlns:a16="http://schemas.microsoft.com/office/drawing/2014/main" id="{96979F03-5C16-8246-A7F9-57F3586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54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4" name="Oval 1209">
                <a:extLst>
                  <a:ext uri="{FF2B5EF4-FFF2-40B4-BE49-F238E27FC236}">
                    <a16:creationId xmlns:a16="http://schemas.microsoft.com/office/drawing/2014/main" id="{E3B99EE6-1982-AE48-81AA-D366242C2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25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5" name="Oval 1210">
                <a:extLst>
                  <a:ext uri="{FF2B5EF4-FFF2-40B4-BE49-F238E27FC236}">
                    <a16:creationId xmlns:a16="http://schemas.microsoft.com/office/drawing/2014/main" id="{26DF9113-6C98-4A44-8E74-3D3378AE7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5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6" name="Oval 1211">
                <a:extLst>
                  <a:ext uri="{FF2B5EF4-FFF2-40B4-BE49-F238E27FC236}">
                    <a16:creationId xmlns:a16="http://schemas.microsoft.com/office/drawing/2014/main" id="{15657E52-2EDD-5043-9C2C-59D8FCA8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254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5" name="Group 1212">
              <a:extLst>
                <a:ext uri="{FF2B5EF4-FFF2-40B4-BE49-F238E27FC236}">
                  <a16:creationId xmlns:a16="http://schemas.microsoft.com/office/drawing/2014/main" id="{22493538-D295-984B-AB3B-2A86BF0371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4" y="1958"/>
              <a:ext cx="116" cy="1095"/>
              <a:chOff x="2474" y="1958"/>
              <a:chExt cx="116" cy="1095"/>
            </a:xfrm>
          </p:grpSpPr>
          <p:sp>
            <p:nvSpPr>
              <p:cNvPr id="5107" name="Oval 1213">
                <a:extLst>
                  <a:ext uri="{FF2B5EF4-FFF2-40B4-BE49-F238E27FC236}">
                    <a16:creationId xmlns:a16="http://schemas.microsoft.com/office/drawing/2014/main" id="{3F2B4A8D-D747-4048-8192-49E42161E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45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8" name="Oval 1214">
                <a:extLst>
                  <a:ext uri="{FF2B5EF4-FFF2-40B4-BE49-F238E27FC236}">
                    <a16:creationId xmlns:a16="http://schemas.microsoft.com/office/drawing/2014/main" id="{EB7C7475-C631-9E4E-B5DF-F5F3D7B70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24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9" name="Oval 1215">
                <a:extLst>
                  <a:ext uri="{FF2B5EF4-FFF2-40B4-BE49-F238E27FC236}">
                    <a16:creationId xmlns:a16="http://schemas.microsoft.com/office/drawing/2014/main" id="{8DE45B34-ECE2-A748-8CF2-ECCFE5226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45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0" name="Oval 1216">
                <a:extLst>
                  <a:ext uri="{FF2B5EF4-FFF2-40B4-BE49-F238E27FC236}">
                    <a16:creationId xmlns:a16="http://schemas.microsoft.com/office/drawing/2014/main" id="{71AE7710-6624-3D43-9F58-4EF6AC554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246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1" name="Oval 1217">
                <a:extLst>
                  <a:ext uri="{FF2B5EF4-FFF2-40B4-BE49-F238E27FC236}">
                    <a16:creationId xmlns:a16="http://schemas.microsoft.com/office/drawing/2014/main" id="{8DA7DB8A-FAE2-A64D-AD55-BDC4DE50E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4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2" name="Oval 1218">
                <a:extLst>
                  <a:ext uri="{FF2B5EF4-FFF2-40B4-BE49-F238E27FC236}">
                    <a16:creationId xmlns:a16="http://schemas.microsoft.com/office/drawing/2014/main" id="{A902A279-A04D-FD40-A705-F736F04D5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245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3" name="Oval 1219">
                <a:extLst>
                  <a:ext uri="{FF2B5EF4-FFF2-40B4-BE49-F238E27FC236}">
                    <a16:creationId xmlns:a16="http://schemas.microsoft.com/office/drawing/2014/main" id="{F8EF60C9-52D4-BE43-B0D4-47AB26F24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46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4" name="Oval 1220">
                <a:extLst>
                  <a:ext uri="{FF2B5EF4-FFF2-40B4-BE49-F238E27FC236}">
                    <a16:creationId xmlns:a16="http://schemas.microsoft.com/office/drawing/2014/main" id="{54326188-E8C6-DA45-93B1-FBBAF3294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246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5" name="Oval 1221">
                <a:extLst>
                  <a:ext uri="{FF2B5EF4-FFF2-40B4-BE49-F238E27FC236}">
                    <a16:creationId xmlns:a16="http://schemas.microsoft.com/office/drawing/2014/main" id="{8737E391-880F-DB42-AD58-6A24495E5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8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6" name="Oval 1222">
                <a:extLst>
                  <a:ext uri="{FF2B5EF4-FFF2-40B4-BE49-F238E27FC236}">
                    <a16:creationId xmlns:a16="http://schemas.microsoft.com/office/drawing/2014/main" id="{3F8DC4D4-115B-BF4C-9713-5EBD4434B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1" y="28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7" name="Oval 1223">
                <a:extLst>
                  <a:ext uri="{FF2B5EF4-FFF2-40B4-BE49-F238E27FC236}">
                    <a16:creationId xmlns:a16="http://schemas.microsoft.com/office/drawing/2014/main" id="{BBB53831-1613-CE4C-96DC-491E803AC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283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8" name="Oval 1224">
                <a:extLst>
                  <a:ext uri="{FF2B5EF4-FFF2-40B4-BE49-F238E27FC236}">
                    <a16:creationId xmlns:a16="http://schemas.microsoft.com/office/drawing/2014/main" id="{9CBE2ED2-8B61-5A47-953B-31DD94978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84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9" name="Oval 1225">
                <a:extLst>
                  <a:ext uri="{FF2B5EF4-FFF2-40B4-BE49-F238E27FC236}">
                    <a16:creationId xmlns:a16="http://schemas.microsoft.com/office/drawing/2014/main" id="{6206B859-C489-E542-B462-1437E2732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83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0" name="Oval 1226">
                <a:extLst>
                  <a:ext uri="{FF2B5EF4-FFF2-40B4-BE49-F238E27FC236}">
                    <a16:creationId xmlns:a16="http://schemas.microsoft.com/office/drawing/2014/main" id="{9B38A29D-F6D3-9D45-8E24-480E50A97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1" y="28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1" name="Oval 1227">
                <a:extLst>
                  <a:ext uri="{FF2B5EF4-FFF2-40B4-BE49-F238E27FC236}">
                    <a16:creationId xmlns:a16="http://schemas.microsoft.com/office/drawing/2014/main" id="{334C7F93-3C57-F341-B78B-A4B65E39D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284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2" name="Oval 1228">
                <a:extLst>
                  <a:ext uri="{FF2B5EF4-FFF2-40B4-BE49-F238E27FC236}">
                    <a16:creationId xmlns:a16="http://schemas.microsoft.com/office/drawing/2014/main" id="{9FF119F0-4D85-B547-812D-D6C8741FE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8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3" name="Oval 1229">
                <a:extLst>
                  <a:ext uri="{FF2B5EF4-FFF2-40B4-BE49-F238E27FC236}">
                    <a16:creationId xmlns:a16="http://schemas.microsoft.com/office/drawing/2014/main" id="{1C9FA91F-342F-2144-B901-31A292ADB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83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4" name="Oval 1230">
                <a:extLst>
                  <a:ext uri="{FF2B5EF4-FFF2-40B4-BE49-F238E27FC236}">
                    <a16:creationId xmlns:a16="http://schemas.microsoft.com/office/drawing/2014/main" id="{3BB991B0-B026-054D-9390-A99F2FBEF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1" y="28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5" name="Oval 1231">
                <a:extLst>
                  <a:ext uri="{FF2B5EF4-FFF2-40B4-BE49-F238E27FC236}">
                    <a16:creationId xmlns:a16="http://schemas.microsoft.com/office/drawing/2014/main" id="{8B81AD72-A7EA-A146-9E0D-51BDB84B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284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6" name="Oval 1232">
                <a:extLst>
                  <a:ext uri="{FF2B5EF4-FFF2-40B4-BE49-F238E27FC236}">
                    <a16:creationId xmlns:a16="http://schemas.microsoft.com/office/drawing/2014/main" id="{5B4F09FD-DC06-434A-BE45-25DEDB2EF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84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7" name="Oval 1233">
                <a:extLst>
                  <a:ext uri="{FF2B5EF4-FFF2-40B4-BE49-F238E27FC236}">
                    <a16:creationId xmlns:a16="http://schemas.microsoft.com/office/drawing/2014/main" id="{28BE4BD9-6957-F74F-9B6F-FFF80570B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12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8" name="Oval 1234">
                <a:extLst>
                  <a:ext uri="{FF2B5EF4-FFF2-40B4-BE49-F238E27FC236}">
                    <a16:creationId xmlns:a16="http://schemas.microsoft.com/office/drawing/2014/main" id="{4B6F7B18-EAB7-FF42-803B-4CDF7C6EE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12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9" name="Oval 1235">
                <a:extLst>
                  <a:ext uri="{FF2B5EF4-FFF2-40B4-BE49-F238E27FC236}">
                    <a16:creationId xmlns:a16="http://schemas.microsoft.com/office/drawing/2014/main" id="{60A2A88D-43B6-4947-9016-A3444D805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13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0" name="Oval 1236">
                <a:extLst>
                  <a:ext uri="{FF2B5EF4-FFF2-40B4-BE49-F238E27FC236}">
                    <a16:creationId xmlns:a16="http://schemas.microsoft.com/office/drawing/2014/main" id="{59B93B1C-A4C9-DE46-8497-CD8837AB4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13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1" name="Oval 1237">
                <a:extLst>
                  <a:ext uri="{FF2B5EF4-FFF2-40B4-BE49-F238E27FC236}">
                    <a16:creationId xmlns:a16="http://schemas.microsoft.com/office/drawing/2014/main" id="{40E95888-A4C1-DB4E-8726-DCA52C731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1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2" name="Oval 1238">
                <a:extLst>
                  <a:ext uri="{FF2B5EF4-FFF2-40B4-BE49-F238E27FC236}">
                    <a16:creationId xmlns:a16="http://schemas.microsoft.com/office/drawing/2014/main" id="{9293A3EF-1686-4D48-AF5C-4FC9CB207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151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3" name="Oval 1239">
                <a:extLst>
                  <a:ext uri="{FF2B5EF4-FFF2-40B4-BE49-F238E27FC236}">
                    <a16:creationId xmlns:a16="http://schemas.microsoft.com/office/drawing/2014/main" id="{95E28961-C8CE-3648-AEAB-9898FA4E0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15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4" name="Oval 1240">
                <a:extLst>
                  <a:ext uri="{FF2B5EF4-FFF2-40B4-BE49-F238E27FC236}">
                    <a16:creationId xmlns:a16="http://schemas.microsoft.com/office/drawing/2014/main" id="{DEC073E3-23E2-5F4B-B20C-058F9373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15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5" name="Oval 1241">
                <a:extLst>
                  <a:ext uri="{FF2B5EF4-FFF2-40B4-BE49-F238E27FC236}">
                    <a16:creationId xmlns:a16="http://schemas.microsoft.com/office/drawing/2014/main" id="{1B9DF408-BFC7-2741-AE66-603CA04CF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17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6" name="Oval 1242">
                <a:extLst>
                  <a:ext uri="{FF2B5EF4-FFF2-40B4-BE49-F238E27FC236}">
                    <a16:creationId xmlns:a16="http://schemas.microsoft.com/office/drawing/2014/main" id="{948D8544-434D-FF49-B489-1333CC02A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180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7" name="Oval 1243">
                <a:extLst>
                  <a:ext uri="{FF2B5EF4-FFF2-40B4-BE49-F238E27FC236}">
                    <a16:creationId xmlns:a16="http://schemas.microsoft.com/office/drawing/2014/main" id="{F95A22DC-ECDF-AF48-9EF9-E66628502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18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8" name="Oval 1244">
                <a:extLst>
                  <a:ext uri="{FF2B5EF4-FFF2-40B4-BE49-F238E27FC236}">
                    <a16:creationId xmlns:a16="http://schemas.microsoft.com/office/drawing/2014/main" id="{485DB905-BB4C-FA42-85DB-E206CEA91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1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9" name="Oval 1245">
                <a:extLst>
                  <a:ext uri="{FF2B5EF4-FFF2-40B4-BE49-F238E27FC236}">
                    <a16:creationId xmlns:a16="http://schemas.microsoft.com/office/drawing/2014/main" id="{A1BDDBEA-A705-9148-A2E3-7B5EA7673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283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0" name="Oval 1246">
                <a:extLst>
                  <a:ext uri="{FF2B5EF4-FFF2-40B4-BE49-F238E27FC236}">
                    <a16:creationId xmlns:a16="http://schemas.microsoft.com/office/drawing/2014/main" id="{B2D74D44-6934-A949-8383-6FC146CBA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8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1" name="Oval 1247">
                <a:extLst>
                  <a:ext uri="{FF2B5EF4-FFF2-40B4-BE49-F238E27FC236}">
                    <a16:creationId xmlns:a16="http://schemas.microsoft.com/office/drawing/2014/main" id="{D117677D-124B-924E-BECF-76EC0FDF3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8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2" name="Oval 1248">
                <a:extLst>
                  <a:ext uri="{FF2B5EF4-FFF2-40B4-BE49-F238E27FC236}">
                    <a16:creationId xmlns:a16="http://schemas.microsoft.com/office/drawing/2014/main" id="{6EA67791-997E-2840-B346-95404BA0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28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3" name="Oval 1249">
                <a:extLst>
                  <a:ext uri="{FF2B5EF4-FFF2-40B4-BE49-F238E27FC236}">
                    <a16:creationId xmlns:a16="http://schemas.microsoft.com/office/drawing/2014/main" id="{A23E2768-8BC8-C445-B75B-6F07D5D68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277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4" name="Oval 1250">
                <a:extLst>
                  <a:ext uri="{FF2B5EF4-FFF2-40B4-BE49-F238E27FC236}">
                    <a16:creationId xmlns:a16="http://schemas.microsoft.com/office/drawing/2014/main" id="{A78C11C6-DEA7-5544-B82C-305308DAF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7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5" name="Oval 1251">
                <a:extLst>
                  <a:ext uri="{FF2B5EF4-FFF2-40B4-BE49-F238E27FC236}">
                    <a16:creationId xmlns:a16="http://schemas.microsoft.com/office/drawing/2014/main" id="{FA0A1378-A136-8043-884A-C21646C82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7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6" name="Oval 1252">
                <a:extLst>
                  <a:ext uri="{FF2B5EF4-FFF2-40B4-BE49-F238E27FC236}">
                    <a16:creationId xmlns:a16="http://schemas.microsoft.com/office/drawing/2014/main" id="{467F4409-5E3B-4540-B754-7B6C4006B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278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7" name="Oval 1253">
                <a:extLst>
                  <a:ext uri="{FF2B5EF4-FFF2-40B4-BE49-F238E27FC236}">
                    <a16:creationId xmlns:a16="http://schemas.microsoft.com/office/drawing/2014/main" id="{6F14921F-B5AE-A54F-A681-E69993F7D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248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8" name="Oval 1254">
                <a:extLst>
                  <a:ext uri="{FF2B5EF4-FFF2-40B4-BE49-F238E27FC236}">
                    <a16:creationId xmlns:a16="http://schemas.microsoft.com/office/drawing/2014/main" id="{FDFF5671-3D00-0446-B79D-AED710658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48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9" name="Oval 1255">
                <a:extLst>
                  <a:ext uri="{FF2B5EF4-FFF2-40B4-BE49-F238E27FC236}">
                    <a16:creationId xmlns:a16="http://schemas.microsoft.com/office/drawing/2014/main" id="{4C7FEB4E-E25D-5145-9EB4-A899F184A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249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0" name="Oval 1256">
                <a:extLst>
                  <a:ext uri="{FF2B5EF4-FFF2-40B4-BE49-F238E27FC236}">
                    <a16:creationId xmlns:a16="http://schemas.microsoft.com/office/drawing/2014/main" id="{831A7647-3C46-B34C-82CA-641BA5356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49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1" name="Oval 1257">
                <a:extLst>
                  <a:ext uri="{FF2B5EF4-FFF2-40B4-BE49-F238E27FC236}">
                    <a16:creationId xmlns:a16="http://schemas.microsoft.com/office/drawing/2014/main" id="{3DD6E9FC-13DA-1641-BA0F-16C008CA0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248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2" name="Oval 1258">
                <a:extLst>
                  <a:ext uri="{FF2B5EF4-FFF2-40B4-BE49-F238E27FC236}">
                    <a16:creationId xmlns:a16="http://schemas.microsoft.com/office/drawing/2014/main" id="{1C7FE6EF-9C26-074E-BAF4-4BBEAE1A8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4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3" name="Oval 1259">
                <a:extLst>
                  <a:ext uri="{FF2B5EF4-FFF2-40B4-BE49-F238E27FC236}">
                    <a16:creationId xmlns:a16="http://schemas.microsoft.com/office/drawing/2014/main" id="{FDF898CE-B1BE-D247-A0B9-4FEFDD33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24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4" name="Oval 1260">
                <a:extLst>
                  <a:ext uri="{FF2B5EF4-FFF2-40B4-BE49-F238E27FC236}">
                    <a16:creationId xmlns:a16="http://schemas.microsoft.com/office/drawing/2014/main" id="{D7CDF817-0C56-FA40-B672-884CDBFBD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49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5" name="Oval 1261">
                <a:extLst>
                  <a:ext uri="{FF2B5EF4-FFF2-40B4-BE49-F238E27FC236}">
                    <a16:creationId xmlns:a16="http://schemas.microsoft.com/office/drawing/2014/main" id="{F9F66995-AE3D-2547-B82B-EA6BECFBD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71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6" name="Oval 1262">
                <a:extLst>
                  <a:ext uri="{FF2B5EF4-FFF2-40B4-BE49-F238E27FC236}">
                    <a16:creationId xmlns:a16="http://schemas.microsoft.com/office/drawing/2014/main" id="{399C6711-73AC-284E-A955-D83939D9E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7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7" name="Oval 1263">
                <a:extLst>
                  <a:ext uri="{FF2B5EF4-FFF2-40B4-BE49-F238E27FC236}">
                    <a16:creationId xmlns:a16="http://schemas.microsoft.com/office/drawing/2014/main" id="{33FBE63B-920E-DD43-8802-83B4DD105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71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8" name="Oval 1264">
                <a:extLst>
                  <a:ext uri="{FF2B5EF4-FFF2-40B4-BE49-F238E27FC236}">
                    <a16:creationId xmlns:a16="http://schemas.microsoft.com/office/drawing/2014/main" id="{73A87D6B-7C9A-DC4D-B694-612E21245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72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9" name="Oval 1265">
                <a:extLst>
                  <a:ext uri="{FF2B5EF4-FFF2-40B4-BE49-F238E27FC236}">
                    <a16:creationId xmlns:a16="http://schemas.microsoft.com/office/drawing/2014/main" id="{C47E336B-84A2-1240-B057-F9B2F0C1F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6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0" name="Oval 1266">
                <a:extLst>
                  <a:ext uri="{FF2B5EF4-FFF2-40B4-BE49-F238E27FC236}">
                    <a16:creationId xmlns:a16="http://schemas.microsoft.com/office/drawing/2014/main" id="{022E2BD4-B7A4-F246-984E-B4CF23550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6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1" name="Oval 1267">
                <a:extLst>
                  <a:ext uri="{FF2B5EF4-FFF2-40B4-BE49-F238E27FC236}">
                    <a16:creationId xmlns:a16="http://schemas.microsoft.com/office/drawing/2014/main" id="{3B0CADC8-0864-2943-A2FC-09EC86D3D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68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2" name="Oval 1268">
                <a:extLst>
                  <a:ext uri="{FF2B5EF4-FFF2-40B4-BE49-F238E27FC236}">
                    <a16:creationId xmlns:a16="http://schemas.microsoft.com/office/drawing/2014/main" id="{7BDA17EF-12D3-B440-87C6-B0D0CA1B0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68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3" name="Oval 1269">
                <a:extLst>
                  <a:ext uri="{FF2B5EF4-FFF2-40B4-BE49-F238E27FC236}">
                    <a16:creationId xmlns:a16="http://schemas.microsoft.com/office/drawing/2014/main" id="{DE855184-942C-9D41-9DC9-69E9D26D4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93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4" name="Oval 1270">
                <a:extLst>
                  <a:ext uri="{FF2B5EF4-FFF2-40B4-BE49-F238E27FC236}">
                    <a16:creationId xmlns:a16="http://schemas.microsoft.com/office/drawing/2014/main" id="{B844FB79-D2F5-0640-9BCD-BE0F861CE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93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5" name="Oval 1271">
                <a:extLst>
                  <a:ext uri="{FF2B5EF4-FFF2-40B4-BE49-F238E27FC236}">
                    <a16:creationId xmlns:a16="http://schemas.microsoft.com/office/drawing/2014/main" id="{042CEDFD-2E7F-7145-A8C3-3D8447454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94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6" name="Oval 1272">
                <a:extLst>
                  <a:ext uri="{FF2B5EF4-FFF2-40B4-BE49-F238E27FC236}">
                    <a16:creationId xmlns:a16="http://schemas.microsoft.com/office/drawing/2014/main" id="{460A62E6-F7D5-0643-B6C1-57F592AFF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29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7" name="Oval 1273">
                <a:extLst>
                  <a:ext uri="{FF2B5EF4-FFF2-40B4-BE49-F238E27FC236}">
                    <a16:creationId xmlns:a16="http://schemas.microsoft.com/office/drawing/2014/main" id="{5F6D7A55-08F3-CE41-BF3B-96C89A9FB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9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8" name="Oval 1274">
                <a:extLst>
                  <a:ext uri="{FF2B5EF4-FFF2-40B4-BE49-F238E27FC236}">
                    <a16:creationId xmlns:a16="http://schemas.microsoft.com/office/drawing/2014/main" id="{AC494122-FE75-574C-85C7-CA3120F81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95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9" name="Oval 1275">
                <a:extLst>
                  <a:ext uri="{FF2B5EF4-FFF2-40B4-BE49-F238E27FC236}">
                    <a16:creationId xmlns:a16="http://schemas.microsoft.com/office/drawing/2014/main" id="{BA850D6C-6C69-1541-970D-7DD62CE9C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95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0" name="Oval 1276">
                <a:extLst>
                  <a:ext uri="{FF2B5EF4-FFF2-40B4-BE49-F238E27FC236}">
                    <a16:creationId xmlns:a16="http://schemas.microsoft.com/office/drawing/2014/main" id="{C2B19D31-FCF9-E34F-9A4C-EDE5F8EAF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29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1" name="Oval 1277">
                <a:extLst>
                  <a:ext uri="{FF2B5EF4-FFF2-40B4-BE49-F238E27FC236}">
                    <a16:creationId xmlns:a16="http://schemas.microsoft.com/office/drawing/2014/main" id="{85340166-5446-D342-B104-594181B58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9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2" name="Oval 1278">
                <a:extLst>
                  <a:ext uri="{FF2B5EF4-FFF2-40B4-BE49-F238E27FC236}">
                    <a16:creationId xmlns:a16="http://schemas.microsoft.com/office/drawing/2014/main" id="{8B95E71B-AD17-A84A-BF2C-30AD1741B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9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3" name="Oval 1279">
                <a:extLst>
                  <a:ext uri="{FF2B5EF4-FFF2-40B4-BE49-F238E27FC236}">
                    <a16:creationId xmlns:a16="http://schemas.microsoft.com/office/drawing/2014/main" id="{EDCDF3E6-2625-964A-BAE6-1B69355CE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91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4" name="Oval 1280">
                <a:extLst>
                  <a:ext uri="{FF2B5EF4-FFF2-40B4-BE49-F238E27FC236}">
                    <a16:creationId xmlns:a16="http://schemas.microsoft.com/office/drawing/2014/main" id="{8CB254CC-376B-4848-BAA4-E7AB49A2E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292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5" name="Oval 1281">
                <a:extLst>
                  <a:ext uri="{FF2B5EF4-FFF2-40B4-BE49-F238E27FC236}">
                    <a16:creationId xmlns:a16="http://schemas.microsoft.com/office/drawing/2014/main" id="{086BDFC4-1DE0-9547-A147-D3565F8B2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95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6" name="Oval 1282">
                <a:extLst>
                  <a:ext uri="{FF2B5EF4-FFF2-40B4-BE49-F238E27FC236}">
                    <a16:creationId xmlns:a16="http://schemas.microsoft.com/office/drawing/2014/main" id="{A988E898-EF9B-EB4E-ACFC-4A567FEED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9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7" name="Oval 1283">
                <a:extLst>
                  <a:ext uri="{FF2B5EF4-FFF2-40B4-BE49-F238E27FC236}">
                    <a16:creationId xmlns:a16="http://schemas.microsoft.com/office/drawing/2014/main" id="{5A2F842B-6C14-C24E-9365-74551B602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96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8" name="Oval 1284">
                <a:extLst>
                  <a:ext uri="{FF2B5EF4-FFF2-40B4-BE49-F238E27FC236}">
                    <a16:creationId xmlns:a16="http://schemas.microsoft.com/office/drawing/2014/main" id="{26D77C6D-C1FB-914D-A628-2E4BEC977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296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9" name="Oval 1285">
                <a:extLst>
                  <a:ext uri="{FF2B5EF4-FFF2-40B4-BE49-F238E27FC236}">
                    <a16:creationId xmlns:a16="http://schemas.microsoft.com/office/drawing/2014/main" id="{92723DCB-8DC9-B245-9EC9-64F49C4D2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3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0" name="Oval 1286">
                <a:extLst>
                  <a:ext uri="{FF2B5EF4-FFF2-40B4-BE49-F238E27FC236}">
                    <a16:creationId xmlns:a16="http://schemas.microsoft.com/office/drawing/2014/main" id="{ED7DA66D-34B0-F643-AEF6-9DBBD92E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3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1" name="Oval 1287">
                <a:extLst>
                  <a:ext uri="{FF2B5EF4-FFF2-40B4-BE49-F238E27FC236}">
                    <a16:creationId xmlns:a16="http://schemas.microsoft.com/office/drawing/2014/main" id="{0667D5D1-B89F-E84D-BF79-CDFA47A8F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234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2" name="Oval 1288">
                <a:extLst>
                  <a:ext uri="{FF2B5EF4-FFF2-40B4-BE49-F238E27FC236}">
                    <a16:creationId xmlns:a16="http://schemas.microsoft.com/office/drawing/2014/main" id="{57EBC245-735A-644B-B150-E13122AB0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34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3" name="Oval 1289">
                <a:extLst>
                  <a:ext uri="{FF2B5EF4-FFF2-40B4-BE49-F238E27FC236}">
                    <a16:creationId xmlns:a16="http://schemas.microsoft.com/office/drawing/2014/main" id="{6BD72625-3674-2246-B2C8-65CA729EC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23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4" name="Oval 1290">
                <a:extLst>
                  <a:ext uri="{FF2B5EF4-FFF2-40B4-BE49-F238E27FC236}">
                    <a16:creationId xmlns:a16="http://schemas.microsoft.com/office/drawing/2014/main" id="{DAE08120-EF10-FA4F-B7C7-4C3940FB4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23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5" name="Oval 1291">
                <a:extLst>
                  <a:ext uri="{FF2B5EF4-FFF2-40B4-BE49-F238E27FC236}">
                    <a16:creationId xmlns:a16="http://schemas.microsoft.com/office/drawing/2014/main" id="{97091412-1514-A24E-AC7B-3FDE0529D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223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6" name="Oval 1292">
                <a:extLst>
                  <a:ext uri="{FF2B5EF4-FFF2-40B4-BE49-F238E27FC236}">
                    <a16:creationId xmlns:a16="http://schemas.microsoft.com/office/drawing/2014/main" id="{22C1AB32-6890-7A4D-9D39-156720A72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2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7" name="Oval 1293">
                <a:extLst>
                  <a:ext uri="{FF2B5EF4-FFF2-40B4-BE49-F238E27FC236}">
                    <a16:creationId xmlns:a16="http://schemas.microsoft.com/office/drawing/2014/main" id="{B70EAD89-065A-EC49-B23F-7DA7EA0E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2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8" name="Oval 1294">
                <a:extLst>
                  <a:ext uri="{FF2B5EF4-FFF2-40B4-BE49-F238E27FC236}">
                    <a16:creationId xmlns:a16="http://schemas.microsoft.com/office/drawing/2014/main" id="{9C70AB70-D999-504B-8A6F-436F81401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24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9" name="Oval 1295">
                <a:extLst>
                  <a:ext uri="{FF2B5EF4-FFF2-40B4-BE49-F238E27FC236}">
                    <a16:creationId xmlns:a16="http://schemas.microsoft.com/office/drawing/2014/main" id="{EEE20635-64D8-9C4E-86D0-D4AE8AF9A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225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0" name="Oval 1296">
                <a:extLst>
                  <a:ext uri="{FF2B5EF4-FFF2-40B4-BE49-F238E27FC236}">
                    <a16:creationId xmlns:a16="http://schemas.microsoft.com/office/drawing/2014/main" id="{680F7812-C070-2044-8A6D-091A2787F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25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1" name="Oval 1297">
                <a:extLst>
                  <a:ext uri="{FF2B5EF4-FFF2-40B4-BE49-F238E27FC236}">
                    <a16:creationId xmlns:a16="http://schemas.microsoft.com/office/drawing/2014/main" id="{7D00F95B-8A2A-4248-B6A8-46AB4F7C4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48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2" name="Oval 1298">
                <a:extLst>
                  <a:ext uri="{FF2B5EF4-FFF2-40B4-BE49-F238E27FC236}">
                    <a16:creationId xmlns:a16="http://schemas.microsoft.com/office/drawing/2014/main" id="{2BB2B89E-7E30-3340-A1ED-69F5EE30E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48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3" name="Oval 1299">
                <a:extLst>
                  <a:ext uri="{FF2B5EF4-FFF2-40B4-BE49-F238E27FC236}">
                    <a16:creationId xmlns:a16="http://schemas.microsoft.com/office/drawing/2014/main" id="{76227F97-F729-434C-9212-B03C8FEB3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48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4" name="Oval 1300">
                <a:extLst>
                  <a:ext uri="{FF2B5EF4-FFF2-40B4-BE49-F238E27FC236}">
                    <a16:creationId xmlns:a16="http://schemas.microsoft.com/office/drawing/2014/main" id="{942DBD9D-D4F2-1148-8AAF-4BC6BA5CB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49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5" name="Oval 1301">
                <a:extLst>
                  <a:ext uri="{FF2B5EF4-FFF2-40B4-BE49-F238E27FC236}">
                    <a16:creationId xmlns:a16="http://schemas.microsoft.com/office/drawing/2014/main" id="{9A0DC485-48AD-A848-9938-9DA335F6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42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6" name="Oval 1302">
                <a:extLst>
                  <a:ext uri="{FF2B5EF4-FFF2-40B4-BE49-F238E27FC236}">
                    <a16:creationId xmlns:a16="http://schemas.microsoft.com/office/drawing/2014/main" id="{66012D5D-E4D4-D549-8102-FA0F15B23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4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7" name="Oval 1303">
                <a:extLst>
                  <a:ext uri="{FF2B5EF4-FFF2-40B4-BE49-F238E27FC236}">
                    <a16:creationId xmlns:a16="http://schemas.microsoft.com/office/drawing/2014/main" id="{43A8420F-7E10-7C4D-AAE5-C6001752B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42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8" name="Oval 1304">
                <a:extLst>
                  <a:ext uri="{FF2B5EF4-FFF2-40B4-BE49-F238E27FC236}">
                    <a16:creationId xmlns:a16="http://schemas.microsoft.com/office/drawing/2014/main" id="{290200B6-DE68-2E4F-9DD2-C386AADBA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4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9" name="Oval 1305">
                <a:extLst>
                  <a:ext uri="{FF2B5EF4-FFF2-40B4-BE49-F238E27FC236}">
                    <a16:creationId xmlns:a16="http://schemas.microsoft.com/office/drawing/2014/main" id="{86E51816-B452-F747-A869-08DED543B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39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0" name="Oval 1306">
                <a:extLst>
                  <a:ext uri="{FF2B5EF4-FFF2-40B4-BE49-F238E27FC236}">
                    <a16:creationId xmlns:a16="http://schemas.microsoft.com/office/drawing/2014/main" id="{23BDAE82-5AC3-7240-89E3-B3F958825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3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1" name="Oval 1307">
                <a:extLst>
                  <a:ext uri="{FF2B5EF4-FFF2-40B4-BE49-F238E27FC236}">
                    <a16:creationId xmlns:a16="http://schemas.microsoft.com/office/drawing/2014/main" id="{94706952-96C9-F442-8A59-F52A8524E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39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2" name="Oval 1308">
                <a:extLst>
                  <a:ext uri="{FF2B5EF4-FFF2-40B4-BE49-F238E27FC236}">
                    <a16:creationId xmlns:a16="http://schemas.microsoft.com/office/drawing/2014/main" id="{8C4C3DCC-3547-B442-8346-4CA473069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4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3" name="Oval 1309">
                <a:extLst>
                  <a:ext uri="{FF2B5EF4-FFF2-40B4-BE49-F238E27FC236}">
                    <a16:creationId xmlns:a16="http://schemas.microsoft.com/office/drawing/2014/main" id="{44A34834-E89F-2249-93AC-C29E2EB7E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8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4" name="Oval 1310">
                <a:extLst>
                  <a:ext uri="{FF2B5EF4-FFF2-40B4-BE49-F238E27FC236}">
                    <a16:creationId xmlns:a16="http://schemas.microsoft.com/office/drawing/2014/main" id="{C387930D-E2D1-E245-AB12-702CC21AD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8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5" name="Oval 1311">
                <a:extLst>
                  <a:ext uri="{FF2B5EF4-FFF2-40B4-BE49-F238E27FC236}">
                    <a16:creationId xmlns:a16="http://schemas.microsoft.com/office/drawing/2014/main" id="{18FB2A97-7B77-3743-80F1-96641F8E9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289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6" name="Oval 1312">
                <a:extLst>
                  <a:ext uri="{FF2B5EF4-FFF2-40B4-BE49-F238E27FC236}">
                    <a16:creationId xmlns:a16="http://schemas.microsoft.com/office/drawing/2014/main" id="{1AE0E46D-BB7F-184E-BB90-CB840353E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7" name="Oval 1313">
                <a:extLst>
                  <a:ext uri="{FF2B5EF4-FFF2-40B4-BE49-F238E27FC236}">
                    <a16:creationId xmlns:a16="http://schemas.microsoft.com/office/drawing/2014/main" id="{832CB868-73B4-FF4A-971B-F007B28E0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8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8" name="Oval 1314">
                <a:extLst>
                  <a:ext uri="{FF2B5EF4-FFF2-40B4-BE49-F238E27FC236}">
                    <a16:creationId xmlns:a16="http://schemas.microsoft.com/office/drawing/2014/main" id="{41C4C9FB-26C1-9947-B2DE-632E42A37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8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9" name="Oval 1315">
                <a:extLst>
                  <a:ext uri="{FF2B5EF4-FFF2-40B4-BE49-F238E27FC236}">
                    <a16:creationId xmlns:a16="http://schemas.microsoft.com/office/drawing/2014/main" id="{073822FC-09CD-4E43-9CF3-DD29882C2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283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0" name="Oval 1316">
                <a:extLst>
                  <a:ext uri="{FF2B5EF4-FFF2-40B4-BE49-F238E27FC236}">
                    <a16:creationId xmlns:a16="http://schemas.microsoft.com/office/drawing/2014/main" id="{4C6D50F0-D83F-1745-B148-BD62E1947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8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1" name="Oval 1317">
                <a:extLst>
                  <a:ext uri="{FF2B5EF4-FFF2-40B4-BE49-F238E27FC236}">
                    <a16:creationId xmlns:a16="http://schemas.microsoft.com/office/drawing/2014/main" id="{771DD220-93C5-384A-8E16-0F7502BA0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8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2" name="Oval 1318">
                <a:extLst>
                  <a:ext uri="{FF2B5EF4-FFF2-40B4-BE49-F238E27FC236}">
                    <a16:creationId xmlns:a16="http://schemas.microsoft.com/office/drawing/2014/main" id="{36A9335E-869E-E94B-9182-AFB9E0FC1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8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3" name="Oval 1319">
                <a:extLst>
                  <a:ext uri="{FF2B5EF4-FFF2-40B4-BE49-F238E27FC236}">
                    <a16:creationId xmlns:a16="http://schemas.microsoft.com/office/drawing/2014/main" id="{B3F178EE-58E2-814D-A971-3D345F47D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289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4" name="Oval 1320">
                <a:extLst>
                  <a:ext uri="{FF2B5EF4-FFF2-40B4-BE49-F238E27FC236}">
                    <a16:creationId xmlns:a16="http://schemas.microsoft.com/office/drawing/2014/main" id="{A91391A2-7B75-744F-9D31-F79257694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0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5" name="Oval 1321">
                <a:extLst>
                  <a:ext uri="{FF2B5EF4-FFF2-40B4-BE49-F238E27FC236}">
                    <a16:creationId xmlns:a16="http://schemas.microsoft.com/office/drawing/2014/main" id="{D87F631C-2794-FD4C-9C1B-17A71899F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78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6" name="Oval 1322">
                <a:extLst>
                  <a:ext uri="{FF2B5EF4-FFF2-40B4-BE49-F238E27FC236}">
                    <a16:creationId xmlns:a16="http://schemas.microsoft.com/office/drawing/2014/main" id="{702BBF00-B951-C443-845D-C4160FCC0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78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7" name="Oval 1323">
                <a:extLst>
                  <a:ext uri="{FF2B5EF4-FFF2-40B4-BE49-F238E27FC236}">
                    <a16:creationId xmlns:a16="http://schemas.microsoft.com/office/drawing/2014/main" id="{C531399C-0BA0-434B-9F51-D02D00262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78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8" name="Oval 1324">
                <a:extLst>
                  <a:ext uri="{FF2B5EF4-FFF2-40B4-BE49-F238E27FC236}">
                    <a16:creationId xmlns:a16="http://schemas.microsoft.com/office/drawing/2014/main" id="{FD4AFC8B-1601-6B40-8095-2198880E8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4" y="279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9" name="Oval 1325">
                <a:extLst>
                  <a:ext uri="{FF2B5EF4-FFF2-40B4-BE49-F238E27FC236}">
                    <a16:creationId xmlns:a16="http://schemas.microsoft.com/office/drawing/2014/main" id="{D2F976F2-1337-2B40-9CBB-0E6303BB8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7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0" name="Oval 1326">
                <a:extLst>
                  <a:ext uri="{FF2B5EF4-FFF2-40B4-BE49-F238E27FC236}">
                    <a16:creationId xmlns:a16="http://schemas.microsoft.com/office/drawing/2014/main" id="{25EA584F-7364-5E43-BD70-B0F9BDD80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27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1" name="Oval 1327">
                <a:extLst>
                  <a:ext uri="{FF2B5EF4-FFF2-40B4-BE49-F238E27FC236}">
                    <a16:creationId xmlns:a16="http://schemas.microsoft.com/office/drawing/2014/main" id="{7C230987-B0AE-6048-8D97-3EAF533E4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78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2" name="Oval 1328">
                <a:extLst>
                  <a:ext uri="{FF2B5EF4-FFF2-40B4-BE49-F238E27FC236}">
                    <a16:creationId xmlns:a16="http://schemas.microsoft.com/office/drawing/2014/main" id="{CEA83D06-4529-9348-92A9-E0C6ABC3E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78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3" name="Oval 1329">
                <a:extLst>
                  <a:ext uri="{FF2B5EF4-FFF2-40B4-BE49-F238E27FC236}">
                    <a16:creationId xmlns:a16="http://schemas.microsoft.com/office/drawing/2014/main" id="{592C0154-7B80-D143-9EC2-677F9D0BB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32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4" name="Oval 1330">
                <a:extLst>
                  <a:ext uri="{FF2B5EF4-FFF2-40B4-BE49-F238E27FC236}">
                    <a16:creationId xmlns:a16="http://schemas.microsoft.com/office/drawing/2014/main" id="{2B486943-A4D5-3D4A-BBE2-C52288BF7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32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5" name="Oval 1331">
                <a:extLst>
                  <a:ext uri="{FF2B5EF4-FFF2-40B4-BE49-F238E27FC236}">
                    <a16:creationId xmlns:a16="http://schemas.microsoft.com/office/drawing/2014/main" id="{11A2C96B-7DF2-664D-90B5-2C1B47375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33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6" name="Oval 1332">
                <a:extLst>
                  <a:ext uri="{FF2B5EF4-FFF2-40B4-BE49-F238E27FC236}">
                    <a16:creationId xmlns:a16="http://schemas.microsoft.com/office/drawing/2014/main" id="{B2931B23-08EA-6744-B323-F0D62D90E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33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7" name="Oval 1333">
                <a:extLst>
                  <a:ext uri="{FF2B5EF4-FFF2-40B4-BE49-F238E27FC236}">
                    <a16:creationId xmlns:a16="http://schemas.microsoft.com/office/drawing/2014/main" id="{7E7B7A34-FE17-5F4B-A602-8AB243F25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2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8" name="Oval 1334">
                <a:extLst>
                  <a:ext uri="{FF2B5EF4-FFF2-40B4-BE49-F238E27FC236}">
                    <a16:creationId xmlns:a16="http://schemas.microsoft.com/office/drawing/2014/main" id="{F0D4E00F-A805-954B-BCAF-DA456D3F8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2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9" name="Oval 1335">
                <a:extLst>
                  <a:ext uri="{FF2B5EF4-FFF2-40B4-BE49-F238E27FC236}">
                    <a16:creationId xmlns:a16="http://schemas.microsoft.com/office/drawing/2014/main" id="{6D2924DF-3D86-4E4B-91BA-E027AF4D2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25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0" name="Oval 1336">
                <a:extLst>
                  <a:ext uri="{FF2B5EF4-FFF2-40B4-BE49-F238E27FC236}">
                    <a16:creationId xmlns:a16="http://schemas.microsoft.com/office/drawing/2014/main" id="{B520EFAA-864B-4845-9D93-1586C8519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2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1" name="Oval 1337">
                <a:extLst>
                  <a:ext uri="{FF2B5EF4-FFF2-40B4-BE49-F238E27FC236}">
                    <a16:creationId xmlns:a16="http://schemas.microsoft.com/office/drawing/2014/main" id="{0405F365-1480-1444-95E2-C5BD175EA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28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2" name="Oval 1338">
                <a:extLst>
                  <a:ext uri="{FF2B5EF4-FFF2-40B4-BE49-F238E27FC236}">
                    <a16:creationId xmlns:a16="http://schemas.microsoft.com/office/drawing/2014/main" id="{543D0607-A9EC-C745-B974-03D8D596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28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3" name="Oval 1339">
                <a:extLst>
                  <a:ext uri="{FF2B5EF4-FFF2-40B4-BE49-F238E27FC236}">
                    <a16:creationId xmlns:a16="http://schemas.microsoft.com/office/drawing/2014/main" id="{676D35DD-9CD5-DE40-AFA1-FADFDDAE8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29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4" name="Oval 1340">
                <a:extLst>
                  <a:ext uri="{FF2B5EF4-FFF2-40B4-BE49-F238E27FC236}">
                    <a16:creationId xmlns:a16="http://schemas.microsoft.com/office/drawing/2014/main" id="{661AF47E-10F8-2449-83CA-4D6C320D4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29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5" name="Oval 1341">
                <a:extLst>
                  <a:ext uri="{FF2B5EF4-FFF2-40B4-BE49-F238E27FC236}">
                    <a16:creationId xmlns:a16="http://schemas.microsoft.com/office/drawing/2014/main" id="{B89B26D0-3227-C246-B33D-15FB1F6A8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30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6" name="Oval 1342">
                <a:extLst>
                  <a:ext uri="{FF2B5EF4-FFF2-40B4-BE49-F238E27FC236}">
                    <a16:creationId xmlns:a16="http://schemas.microsoft.com/office/drawing/2014/main" id="{B7986F4E-81A7-1B45-AFBD-B29273AD1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30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7" name="Oval 1343">
                <a:extLst>
                  <a:ext uri="{FF2B5EF4-FFF2-40B4-BE49-F238E27FC236}">
                    <a16:creationId xmlns:a16="http://schemas.microsoft.com/office/drawing/2014/main" id="{5DB1D59D-B992-BF4D-8CCB-F1A848299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302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8" name="Oval 1344">
                <a:extLst>
                  <a:ext uri="{FF2B5EF4-FFF2-40B4-BE49-F238E27FC236}">
                    <a16:creationId xmlns:a16="http://schemas.microsoft.com/office/drawing/2014/main" id="{CB4AA8DE-3057-D240-AEE5-58916C212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02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9" name="Oval 1345">
                <a:extLst>
                  <a:ext uri="{FF2B5EF4-FFF2-40B4-BE49-F238E27FC236}">
                    <a16:creationId xmlns:a16="http://schemas.microsoft.com/office/drawing/2014/main" id="{83A7AFCB-4C88-CB45-B017-6EE0905AE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24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0" name="Oval 1346">
                <a:extLst>
                  <a:ext uri="{FF2B5EF4-FFF2-40B4-BE49-F238E27FC236}">
                    <a16:creationId xmlns:a16="http://schemas.microsoft.com/office/drawing/2014/main" id="{689E6360-26CF-0E41-8BF2-5305ADEF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4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1" name="Oval 1347">
                <a:extLst>
                  <a:ext uri="{FF2B5EF4-FFF2-40B4-BE49-F238E27FC236}">
                    <a16:creationId xmlns:a16="http://schemas.microsoft.com/office/drawing/2014/main" id="{89C337AB-7027-F249-8128-CA04A9049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241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2" name="Oval 1348">
                <a:extLst>
                  <a:ext uri="{FF2B5EF4-FFF2-40B4-BE49-F238E27FC236}">
                    <a16:creationId xmlns:a16="http://schemas.microsoft.com/office/drawing/2014/main" id="{E4B87233-B067-6540-95B2-BB2B4FA5F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4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3" name="Oval 1349">
                <a:extLst>
                  <a:ext uri="{FF2B5EF4-FFF2-40B4-BE49-F238E27FC236}">
                    <a16:creationId xmlns:a16="http://schemas.microsoft.com/office/drawing/2014/main" id="{DC6B2EE1-B85C-2A4B-B926-A35E1BFA3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302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4" name="Oval 1350">
                <a:extLst>
                  <a:ext uri="{FF2B5EF4-FFF2-40B4-BE49-F238E27FC236}">
                    <a16:creationId xmlns:a16="http://schemas.microsoft.com/office/drawing/2014/main" id="{E8D0F10A-F2BD-D446-9140-B442C657A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30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5" name="Oval 1351">
                <a:extLst>
                  <a:ext uri="{FF2B5EF4-FFF2-40B4-BE49-F238E27FC236}">
                    <a16:creationId xmlns:a16="http://schemas.microsoft.com/office/drawing/2014/main" id="{10FEF019-D319-464B-94B0-4F7AD0B2F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302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6" name="Oval 1352">
                <a:extLst>
                  <a:ext uri="{FF2B5EF4-FFF2-40B4-BE49-F238E27FC236}">
                    <a16:creationId xmlns:a16="http://schemas.microsoft.com/office/drawing/2014/main" id="{A36E1544-D06E-D747-8D3B-9C1C754BC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0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7" name="Oval 1353">
                <a:extLst>
                  <a:ext uri="{FF2B5EF4-FFF2-40B4-BE49-F238E27FC236}">
                    <a16:creationId xmlns:a16="http://schemas.microsoft.com/office/drawing/2014/main" id="{69CE0989-29A5-FE4F-8B82-44E13C0C7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3" y="195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8" name="Oval 1354">
                <a:extLst>
                  <a:ext uri="{FF2B5EF4-FFF2-40B4-BE49-F238E27FC236}">
                    <a16:creationId xmlns:a16="http://schemas.microsoft.com/office/drawing/2014/main" id="{4F870DA0-4327-9644-AB9F-EEC8CDDAA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9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9" name="Oval 1355">
                <a:extLst>
                  <a:ext uri="{FF2B5EF4-FFF2-40B4-BE49-F238E27FC236}">
                    <a16:creationId xmlns:a16="http://schemas.microsoft.com/office/drawing/2014/main" id="{AF9DF5BF-373E-6A48-A457-63E482D47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196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0" name="Oval 1356">
                <a:extLst>
                  <a:ext uri="{FF2B5EF4-FFF2-40B4-BE49-F238E27FC236}">
                    <a16:creationId xmlns:a16="http://schemas.microsoft.com/office/drawing/2014/main" id="{42107133-7C05-B141-8580-23BF59982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196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1" name="Oval 1357">
                <a:extLst>
                  <a:ext uri="{FF2B5EF4-FFF2-40B4-BE49-F238E27FC236}">
                    <a16:creationId xmlns:a16="http://schemas.microsoft.com/office/drawing/2014/main" id="{BFDE5B63-5BBA-DE46-B8A6-31C766A38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3" y="19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2" name="Oval 1358">
                <a:extLst>
                  <a:ext uri="{FF2B5EF4-FFF2-40B4-BE49-F238E27FC236}">
                    <a16:creationId xmlns:a16="http://schemas.microsoft.com/office/drawing/2014/main" id="{1AEF6330-6753-8A4B-994A-104ACFDB2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9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3" name="Oval 1359">
                <a:extLst>
                  <a:ext uri="{FF2B5EF4-FFF2-40B4-BE49-F238E27FC236}">
                    <a16:creationId xmlns:a16="http://schemas.microsoft.com/office/drawing/2014/main" id="{848EBE26-88CA-CA4B-985C-366F594DC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196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4" name="Oval 1360">
                <a:extLst>
                  <a:ext uri="{FF2B5EF4-FFF2-40B4-BE49-F238E27FC236}">
                    <a16:creationId xmlns:a16="http://schemas.microsoft.com/office/drawing/2014/main" id="{97974CCC-44CE-8546-8A6A-A19DD8BE5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196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5" name="Oval 1361">
                <a:extLst>
                  <a:ext uri="{FF2B5EF4-FFF2-40B4-BE49-F238E27FC236}">
                    <a16:creationId xmlns:a16="http://schemas.microsoft.com/office/drawing/2014/main" id="{DC653E15-8B3B-B246-971F-2539AD8D1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48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6" name="Oval 1362">
                <a:extLst>
                  <a:ext uri="{FF2B5EF4-FFF2-40B4-BE49-F238E27FC236}">
                    <a16:creationId xmlns:a16="http://schemas.microsoft.com/office/drawing/2014/main" id="{5A62C07C-2C01-9543-8D37-F87EE5FE9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4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7" name="Oval 1363">
                <a:extLst>
                  <a:ext uri="{FF2B5EF4-FFF2-40B4-BE49-F238E27FC236}">
                    <a16:creationId xmlns:a16="http://schemas.microsoft.com/office/drawing/2014/main" id="{B6D4FCFB-3F5D-FA48-855A-0F14D0BB9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49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8" name="Oval 1364">
                <a:extLst>
                  <a:ext uri="{FF2B5EF4-FFF2-40B4-BE49-F238E27FC236}">
                    <a16:creationId xmlns:a16="http://schemas.microsoft.com/office/drawing/2014/main" id="{965109D6-ADD6-644D-B0C5-4805CC947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49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9" name="Oval 1365">
                <a:extLst>
                  <a:ext uri="{FF2B5EF4-FFF2-40B4-BE49-F238E27FC236}">
                    <a16:creationId xmlns:a16="http://schemas.microsoft.com/office/drawing/2014/main" id="{715FA853-5B03-1B44-88D1-C17D24E6F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5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0" name="Oval 1366">
                <a:extLst>
                  <a:ext uri="{FF2B5EF4-FFF2-40B4-BE49-F238E27FC236}">
                    <a16:creationId xmlns:a16="http://schemas.microsoft.com/office/drawing/2014/main" id="{5660BD16-1BC5-B640-8EC7-C267A3240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54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1" name="Oval 1367">
                <a:extLst>
                  <a:ext uri="{FF2B5EF4-FFF2-40B4-BE49-F238E27FC236}">
                    <a16:creationId xmlns:a16="http://schemas.microsoft.com/office/drawing/2014/main" id="{FE0059BC-E7D8-734B-A422-7B169874E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54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2" name="Oval 1368">
                <a:extLst>
                  <a:ext uri="{FF2B5EF4-FFF2-40B4-BE49-F238E27FC236}">
                    <a16:creationId xmlns:a16="http://schemas.microsoft.com/office/drawing/2014/main" id="{0D57C325-8708-D24C-8847-00C6ED8F1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55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3" name="Oval 1369">
                <a:extLst>
                  <a:ext uri="{FF2B5EF4-FFF2-40B4-BE49-F238E27FC236}">
                    <a16:creationId xmlns:a16="http://schemas.microsoft.com/office/drawing/2014/main" id="{F338FCE7-D189-FE46-9494-0BAC7CA75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2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4" name="Oval 1370">
                <a:extLst>
                  <a:ext uri="{FF2B5EF4-FFF2-40B4-BE49-F238E27FC236}">
                    <a16:creationId xmlns:a16="http://schemas.microsoft.com/office/drawing/2014/main" id="{D3A294B2-580D-ED45-B9F2-947621208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23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5" name="Oval 1371">
                <a:extLst>
                  <a:ext uri="{FF2B5EF4-FFF2-40B4-BE49-F238E27FC236}">
                    <a16:creationId xmlns:a16="http://schemas.microsoft.com/office/drawing/2014/main" id="{EBB04899-1CE3-054C-9CC7-32363351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24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6" name="Oval 1372">
                <a:extLst>
                  <a:ext uri="{FF2B5EF4-FFF2-40B4-BE49-F238E27FC236}">
                    <a16:creationId xmlns:a16="http://schemas.microsoft.com/office/drawing/2014/main" id="{86703FE6-937E-C041-A237-4FEE9E4D2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2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7" name="Oval 1373">
                <a:extLst>
                  <a:ext uri="{FF2B5EF4-FFF2-40B4-BE49-F238E27FC236}">
                    <a16:creationId xmlns:a16="http://schemas.microsoft.com/office/drawing/2014/main" id="{2441C057-F91D-2C47-BC63-DC6B8658C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22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8" name="Oval 1374">
                <a:extLst>
                  <a:ext uri="{FF2B5EF4-FFF2-40B4-BE49-F238E27FC236}">
                    <a16:creationId xmlns:a16="http://schemas.microsoft.com/office/drawing/2014/main" id="{669BEA8B-8DFE-C542-BFF8-F49F57E4D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2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9" name="Oval 1375">
                <a:extLst>
                  <a:ext uri="{FF2B5EF4-FFF2-40B4-BE49-F238E27FC236}">
                    <a16:creationId xmlns:a16="http://schemas.microsoft.com/office/drawing/2014/main" id="{CBC23FE5-AFC0-8E43-87CA-29DFF13D3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2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0" name="Oval 1376">
                <a:extLst>
                  <a:ext uri="{FF2B5EF4-FFF2-40B4-BE49-F238E27FC236}">
                    <a16:creationId xmlns:a16="http://schemas.microsoft.com/office/drawing/2014/main" id="{8CBD1666-3E85-C647-A939-304C18F31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28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1" name="Oval 1377">
                <a:extLst>
                  <a:ext uri="{FF2B5EF4-FFF2-40B4-BE49-F238E27FC236}">
                    <a16:creationId xmlns:a16="http://schemas.microsoft.com/office/drawing/2014/main" id="{4F9168EE-EABA-EE4C-81C8-51C713500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22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2" name="Oval 1378">
                <a:extLst>
                  <a:ext uri="{FF2B5EF4-FFF2-40B4-BE49-F238E27FC236}">
                    <a16:creationId xmlns:a16="http://schemas.microsoft.com/office/drawing/2014/main" id="{770420B5-926A-624C-B15A-DA022F0C4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2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3" name="Oval 1379">
                <a:extLst>
                  <a:ext uri="{FF2B5EF4-FFF2-40B4-BE49-F238E27FC236}">
                    <a16:creationId xmlns:a16="http://schemas.microsoft.com/office/drawing/2014/main" id="{E6709903-7F8F-3A4D-BDA9-16C37491B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24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4" name="Oval 1380">
                <a:extLst>
                  <a:ext uri="{FF2B5EF4-FFF2-40B4-BE49-F238E27FC236}">
                    <a16:creationId xmlns:a16="http://schemas.microsoft.com/office/drawing/2014/main" id="{0AEF359B-75D2-4447-8362-1B72E6BC5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24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5" name="Oval 1381">
                <a:extLst>
                  <a:ext uri="{FF2B5EF4-FFF2-40B4-BE49-F238E27FC236}">
                    <a16:creationId xmlns:a16="http://schemas.microsoft.com/office/drawing/2014/main" id="{F4A2C1C2-C15A-F042-A49E-9A374518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21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6" name="Oval 1382">
                <a:extLst>
                  <a:ext uri="{FF2B5EF4-FFF2-40B4-BE49-F238E27FC236}">
                    <a16:creationId xmlns:a16="http://schemas.microsoft.com/office/drawing/2014/main" id="{6647839D-93D0-3E48-9AD1-BB0D59331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1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7" name="Oval 1383">
                <a:extLst>
                  <a:ext uri="{FF2B5EF4-FFF2-40B4-BE49-F238E27FC236}">
                    <a16:creationId xmlns:a16="http://schemas.microsoft.com/office/drawing/2014/main" id="{6297D593-83F5-B547-B92A-DE7D34F88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12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8" name="Oval 1384">
                <a:extLst>
                  <a:ext uri="{FF2B5EF4-FFF2-40B4-BE49-F238E27FC236}">
                    <a16:creationId xmlns:a16="http://schemas.microsoft.com/office/drawing/2014/main" id="{2F4A9305-D8AE-514B-B255-D0C9C66FE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1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9" name="Oval 1385">
                <a:extLst>
                  <a:ext uri="{FF2B5EF4-FFF2-40B4-BE49-F238E27FC236}">
                    <a16:creationId xmlns:a16="http://schemas.microsoft.com/office/drawing/2014/main" id="{749FE1DA-048F-8246-BACD-34F156CA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53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0" name="Oval 1386">
                <a:extLst>
                  <a:ext uri="{FF2B5EF4-FFF2-40B4-BE49-F238E27FC236}">
                    <a16:creationId xmlns:a16="http://schemas.microsoft.com/office/drawing/2014/main" id="{8F622049-A977-6D48-8A9C-189D1DB94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5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1" name="Oval 1387">
                <a:extLst>
                  <a:ext uri="{FF2B5EF4-FFF2-40B4-BE49-F238E27FC236}">
                    <a16:creationId xmlns:a16="http://schemas.microsoft.com/office/drawing/2014/main" id="{3F585184-BCDA-0C43-A536-416FECC13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53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2" name="Oval 1388">
                <a:extLst>
                  <a:ext uri="{FF2B5EF4-FFF2-40B4-BE49-F238E27FC236}">
                    <a16:creationId xmlns:a16="http://schemas.microsoft.com/office/drawing/2014/main" id="{E7750FEA-D5E1-BB45-B29D-0F8DDD82F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5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3" name="Oval 1389">
                <a:extLst>
                  <a:ext uri="{FF2B5EF4-FFF2-40B4-BE49-F238E27FC236}">
                    <a16:creationId xmlns:a16="http://schemas.microsoft.com/office/drawing/2014/main" id="{2D4B3BF4-5AFF-1D4B-9753-18B5E9506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4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4" name="Oval 1390">
                <a:extLst>
                  <a:ext uri="{FF2B5EF4-FFF2-40B4-BE49-F238E27FC236}">
                    <a16:creationId xmlns:a16="http://schemas.microsoft.com/office/drawing/2014/main" id="{7D8B0BF6-69A2-E847-AFAC-50CA6CB39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4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5" name="Oval 1391">
                <a:extLst>
                  <a:ext uri="{FF2B5EF4-FFF2-40B4-BE49-F238E27FC236}">
                    <a16:creationId xmlns:a16="http://schemas.microsoft.com/office/drawing/2014/main" id="{FDA70317-EB45-B341-AAF4-1707453FE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4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6" name="Oval 1392">
                <a:extLst>
                  <a:ext uri="{FF2B5EF4-FFF2-40B4-BE49-F238E27FC236}">
                    <a16:creationId xmlns:a16="http://schemas.microsoft.com/office/drawing/2014/main" id="{9E04E0B7-8BA6-5042-8B08-CDA69A40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49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7" name="Oval 1393">
                <a:extLst>
                  <a:ext uri="{FF2B5EF4-FFF2-40B4-BE49-F238E27FC236}">
                    <a16:creationId xmlns:a16="http://schemas.microsoft.com/office/drawing/2014/main" id="{91325554-FB49-7A4A-B49F-54F33819C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3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8" name="Oval 1394">
                <a:extLst>
                  <a:ext uri="{FF2B5EF4-FFF2-40B4-BE49-F238E27FC236}">
                    <a16:creationId xmlns:a16="http://schemas.microsoft.com/office/drawing/2014/main" id="{3A06EA3B-7CB7-AA47-8995-714275681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33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9" name="Oval 1395">
                <a:extLst>
                  <a:ext uri="{FF2B5EF4-FFF2-40B4-BE49-F238E27FC236}">
                    <a16:creationId xmlns:a16="http://schemas.microsoft.com/office/drawing/2014/main" id="{3ACE8FE2-F1C4-1F49-B69F-496014BE0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33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0" name="Oval 1396">
                <a:extLst>
                  <a:ext uri="{FF2B5EF4-FFF2-40B4-BE49-F238E27FC236}">
                    <a16:creationId xmlns:a16="http://schemas.microsoft.com/office/drawing/2014/main" id="{C0216C93-9C64-FF49-A62A-0A50D9C68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3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1" name="Oval 1397">
                <a:extLst>
                  <a:ext uri="{FF2B5EF4-FFF2-40B4-BE49-F238E27FC236}">
                    <a16:creationId xmlns:a16="http://schemas.microsoft.com/office/drawing/2014/main" id="{5CD6AA2A-C3AA-A241-9EA3-27834FBD0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53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2" name="Oval 1398">
                <a:extLst>
                  <a:ext uri="{FF2B5EF4-FFF2-40B4-BE49-F238E27FC236}">
                    <a16:creationId xmlns:a16="http://schemas.microsoft.com/office/drawing/2014/main" id="{5E817056-42B8-5240-B5EF-7ED008C0F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5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3" name="Oval 1399">
                <a:extLst>
                  <a:ext uri="{FF2B5EF4-FFF2-40B4-BE49-F238E27FC236}">
                    <a16:creationId xmlns:a16="http://schemas.microsoft.com/office/drawing/2014/main" id="{A1687C52-A1E0-5845-BAE5-E037FDF5A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53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4" name="Oval 1400">
                <a:extLst>
                  <a:ext uri="{FF2B5EF4-FFF2-40B4-BE49-F238E27FC236}">
                    <a16:creationId xmlns:a16="http://schemas.microsoft.com/office/drawing/2014/main" id="{DF0541F8-21D0-524E-A5E9-A7637C921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5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5" name="Oval 1401">
                <a:extLst>
                  <a:ext uri="{FF2B5EF4-FFF2-40B4-BE49-F238E27FC236}">
                    <a16:creationId xmlns:a16="http://schemas.microsoft.com/office/drawing/2014/main" id="{10E6BDF9-03B9-A44B-81C6-F3CDE1CE5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33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6" name="Oval 1402">
                <a:extLst>
                  <a:ext uri="{FF2B5EF4-FFF2-40B4-BE49-F238E27FC236}">
                    <a16:creationId xmlns:a16="http://schemas.microsoft.com/office/drawing/2014/main" id="{8C4DB262-61BA-C149-AB3D-465ABF6B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34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7" name="Oval 1403">
                <a:extLst>
                  <a:ext uri="{FF2B5EF4-FFF2-40B4-BE49-F238E27FC236}">
                    <a16:creationId xmlns:a16="http://schemas.microsoft.com/office/drawing/2014/main" id="{B2BB19C9-D684-1F45-B557-73CF14633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34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8" name="Oval 1404">
                <a:extLst>
                  <a:ext uri="{FF2B5EF4-FFF2-40B4-BE49-F238E27FC236}">
                    <a16:creationId xmlns:a16="http://schemas.microsoft.com/office/drawing/2014/main" id="{33056DC8-E483-964A-AF03-93AB0D529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34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9" name="Oval 1405">
                <a:extLst>
                  <a:ext uri="{FF2B5EF4-FFF2-40B4-BE49-F238E27FC236}">
                    <a16:creationId xmlns:a16="http://schemas.microsoft.com/office/drawing/2014/main" id="{C25626A3-605F-BE47-87A6-C13F95ABC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3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0" name="Oval 1406">
                <a:extLst>
                  <a:ext uri="{FF2B5EF4-FFF2-40B4-BE49-F238E27FC236}">
                    <a16:creationId xmlns:a16="http://schemas.microsoft.com/office/drawing/2014/main" id="{58D5BECC-D411-D546-B92F-0A1819B5B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31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1" name="Oval 1407">
                <a:extLst>
                  <a:ext uri="{FF2B5EF4-FFF2-40B4-BE49-F238E27FC236}">
                    <a16:creationId xmlns:a16="http://schemas.microsoft.com/office/drawing/2014/main" id="{9A627C97-85E6-4140-B337-9222BE984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31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2" name="Oval 1408">
                <a:extLst>
                  <a:ext uri="{FF2B5EF4-FFF2-40B4-BE49-F238E27FC236}">
                    <a16:creationId xmlns:a16="http://schemas.microsoft.com/office/drawing/2014/main" id="{7FA0E345-3756-C843-A0DC-ECAD22464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31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3" name="Oval 1409">
                <a:extLst>
                  <a:ext uri="{FF2B5EF4-FFF2-40B4-BE49-F238E27FC236}">
                    <a16:creationId xmlns:a16="http://schemas.microsoft.com/office/drawing/2014/main" id="{94FD85FE-9A7D-3348-8163-8BFDC412E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3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4" name="Oval 1410">
                <a:extLst>
                  <a:ext uri="{FF2B5EF4-FFF2-40B4-BE49-F238E27FC236}">
                    <a16:creationId xmlns:a16="http://schemas.microsoft.com/office/drawing/2014/main" id="{B6F96CF9-C40C-BD47-8D35-A64FFFC13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30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5" name="Oval 1411">
                <a:extLst>
                  <a:ext uri="{FF2B5EF4-FFF2-40B4-BE49-F238E27FC236}">
                    <a16:creationId xmlns:a16="http://schemas.microsoft.com/office/drawing/2014/main" id="{825BEADF-0B4A-AC44-85D4-053087019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3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6" name="Oval 1412">
                <a:extLst>
                  <a:ext uri="{FF2B5EF4-FFF2-40B4-BE49-F238E27FC236}">
                    <a16:creationId xmlns:a16="http://schemas.microsoft.com/office/drawing/2014/main" id="{17AE4141-1FB1-DA43-8C67-E29DC5751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31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6" name="Group 1413">
              <a:extLst>
                <a:ext uri="{FF2B5EF4-FFF2-40B4-BE49-F238E27FC236}">
                  <a16:creationId xmlns:a16="http://schemas.microsoft.com/office/drawing/2014/main" id="{F9C0D299-E157-5347-AE6A-2534F60DF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6" y="1795"/>
              <a:ext cx="219" cy="1171"/>
              <a:chOff x="2556" y="1795"/>
              <a:chExt cx="219" cy="1171"/>
            </a:xfrm>
          </p:grpSpPr>
          <p:sp>
            <p:nvSpPr>
              <p:cNvPr id="4907" name="Oval 1414">
                <a:extLst>
                  <a:ext uri="{FF2B5EF4-FFF2-40B4-BE49-F238E27FC236}">
                    <a16:creationId xmlns:a16="http://schemas.microsoft.com/office/drawing/2014/main" id="{6B806534-60F0-6F44-90E1-F7DAB2A01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19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8" name="Oval 1415">
                <a:extLst>
                  <a:ext uri="{FF2B5EF4-FFF2-40B4-BE49-F238E27FC236}">
                    <a16:creationId xmlns:a16="http://schemas.microsoft.com/office/drawing/2014/main" id="{2E81B077-8073-C546-A8DB-6711296E3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19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9" name="Oval 1416">
                <a:extLst>
                  <a:ext uri="{FF2B5EF4-FFF2-40B4-BE49-F238E27FC236}">
                    <a16:creationId xmlns:a16="http://schemas.microsoft.com/office/drawing/2014/main" id="{99F59B6C-1FB0-474F-BF4E-5F2A3F11E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196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0" name="Oval 1417">
                <a:extLst>
                  <a:ext uri="{FF2B5EF4-FFF2-40B4-BE49-F238E27FC236}">
                    <a16:creationId xmlns:a16="http://schemas.microsoft.com/office/drawing/2014/main" id="{89550727-52E3-3D4D-A1FF-718234C6F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196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1" name="Oval 1418">
                <a:extLst>
                  <a:ext uri="{FF2B5EF4-FFF2-40B4-BE49-F238E27FC236}">
                    <a16:creationId xmlns:a16="http://schemas.microsoft.com/office/drawing/2014/main" id="{78DEEB92-251F-3A48-8D77-D90BA261E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0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2" name="Oval 1419">
                <a:extLst>
                  <a:ext uri="{FF2B5EF4-FFF2-40B4-BE49-F238E27FC236}">
                    <a16:creationId xmlns:a16="http://schemas.microsoft.com/office/drawing/2014/main" id="{40A15848-BB4B-4447-8381-6173247FB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0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3" name="Oval 1420">
                <a:extLst>
                  <a:ext uri="{FF2B5EF4-FFF2-40B4-BE49-F238E27FC236}">
                    <a16:creationId xmlns:a16="http://schemas.microsoft.com/office/drawing/2014/main" id="{1133F1D9-A348-5F49-B5DD-C715F3A70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05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4" name="Oval 1421">
                <a:extLst>
                  <a:ext uri="{FF2B5EF4-FFF2-40B4-BE49-F238E27FC236}">
                    <a16:creationId xmlns:a16="http://schemas.microsoft.com/office/drawing/2014/main" id="{82A6CA73-A85F-8F4D-B63A-26D5B0C6A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05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5" name="Oval 1422">
                <a:extLst>
                  <a:ext uri="{FF2B5EF4-FFF2-40B4-BE49-F238E27FC236}">
                    <a16:creationId xmlns:a16="http://schemas.microsoft.com/office/drawing/2014/main" id="{1CF62DF5-7668-8140-9807-3B0B5FDAD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21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6" name="Oval 1423">
                <a:extLst>
                  <a:ext uri="{FF2B5EF4-FFF2-40B4-BE49-F238E27FC236}">
                    <a16:creationId xmlns:a16="http://schemas.microsoft.com/office/drawing/2014/main" id="{35EDDAC9-7D7D-0040-8BE0-EC1A12B67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21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7" name="Oval 1424">
                <a:extLst>
                  <a:ext uri="{FF2B5EF4-FFF2-40B4-BE49-F238E27FC236}">
                    <a16:creationId xmlns:a16="http://schemas.microsoft.com/office/drawing/2014/main" id="{B98D5BC3-3D7C-D541-B448-1410778BF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12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8" name="Oval 1425">
                <a:extLst>
                  <a:ext uri="{FF2B5EF4-FFF2-40B4-BE49-F238E27FC236}">
                    <a16:creationId xmlns:a16="http://schemas.microsoft.com/office/drawing/2014/main" id="{1C38021D-707E-524A-B9E0-2EB431755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1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9" name="Oval 1426">
                <a:extLst>
                  <a:ext uri="{FF2B5EF4-FFF2-40B4-BE49-F238E27FC236}">
                    <a16:creationId xmlns:a16="http://schemas.microsoft.com/office/drawing/2014/main" id="{4FED3613-19C3-D34A-B61D-01D2B7BAB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21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0" name="Oval 1427">
                <a:extLst>
                  <a:ext uri="{FF2B5EF4-FFF2-40B4-BE49-F238E27FC236}">
                    <a16:creationId xmlns:a16="http://schemas.microsoft.com/office/drawing/2014/main" id="{588115C4-ED67-9748-9BE9-857493838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21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1" name="Oval 1428">
                <a:extLst>
                  <a:ext uri="{FF2B5EF4-FFF2-40B4-BE49-F238E27FC236}">
                    <a16:creationId xmlns:a16="http://schemas.microsoft.com/office/drawing/2014/main" id="{C7DCBAD8-AA8A-4F4D-BBDD-18370F512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11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2" name="Oval 1429">
                <a:extLst>
                  <a:ext uri="{FF2B5EF4-FFF2-40B4-BE49-F238E27FC236}">
                    <a16:creationId xmlns:a16="http://schemas.microsoft.com/office/drawing/2014/main" id="{553A5156-3462-7F47-8B18-0DC54419F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1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3" name="Oval 1430">
                <a:extLst>
                  <a:ext uri="{FF2B5EF4-FFF2-40B4-BE49-F238E27FC236}">
                    <a16:creationId xmlns:a16="http://schemas.microsoft.com/office/drawing/2014/main" id="{91EE9871-84DD-1346-9314-E62E0AC62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23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4" name="Oval 1431">
                <a:extLst>
                  <a:ext uri="{FF2B5EF4-FFF2-40B4-BE49-F238E27FC236}">
                    <a16:creationId xmlns:a16="http://schemas.microsoft.com/office/drawing/2014/main" id="{619D84F8-8F12-DB44-A62B-785C0D9C3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3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5" name="Oval 1432">
                <a:extLst>
                  <a:ext uri="{FF2B5EF4-FFF2-40B4-BE49-F238E27FC236}">
                    <a16:creationId xmlns:a16="http://schemas.microsoft.com/office/drawing/2014/main" id="{D8158434-9293-C848-A46A-72F8EA8B5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34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6" name="Oval 1433">
                <a:extLst>
                  <a:ext uri="{FF2B5EF4-FFF2-40B4-BE49-F238E27FC236}">
                    <a16:creationId xmlns:a16="http://schemas.microsoft.com/office/drawing/2014/main" id="{20C984A8-4DC9-514F-850F-8698114C7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34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7" name="Oval 1434">
                <a:extLst>
                  <a:ext uri="{FF2B5EF4-FFF2-40B4-BE49-F238E27FC236}">
                    <a16:creationId xmlns:a16="http://schemas.microsoft.com/office/drawing/2014/main" id="{63E8739C-8289-DB45-A4D8-F4F962C64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232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8" name="Oval 1435">
                <a:extLst>
                  <a:ext uri="{FF2B5EF4-FFF2-40B4-BE49-F238E27FC236}">
                    <a16:creationId xmlns:a16="http://schemas.microsoft.com/office/drawing/2014/main" id="{4C44C028-0334-6A47-AB36-0D0267789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3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9" name="Oval 1436">
                <a:extLst>
                  <a:ext uri="{FF2B5EF4-FFF2-40B4-BE49-F238E27FC236}">
                    <a16:creationId xmlns:a16="http://schemas.microsoft.com/office/drawing/2014/main" id="{CBA4F560-FFFC-C742-9BAC-7C5403868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3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0" name="Oval 1437">
                <a:extLst>
                  <a:ext uri="{FF2B5EF4-FFF2-40B4-BE49-F238E27FC236}">
                    <a16:creationId xmlns:a16="http://schemas.microsoft.com/office/drawing/2014/main" id="{336C6CD5-0B72-D245-A712-C090797C1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32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1" name="Oval 1438">
                <a:extLst>
                  <a:ext uri="{FF2B5EF4-FFF2-40B4-BE49-F238E27FC236}">
                    <a16:creationId xmlns:a16="http://schemas.microsoft.com/office/drawing/2014/main" id="{CCA40514-DB7A-014A-B70F-3CDD9B719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51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2" name="Oval 1439">
                <a:extLst>
                  <a:ext uri="{FF2B5EF4-FFF2-40B4-BE49-F238E27FC236}">
                    <a16:creationId xmlns:a16="http://schemas.microsoft.com/office/drawing/2014/main" id="{4BEEFA52-9EB9-8341-8A58-A397CFDCE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5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3" name="Oval 1440">
                <a:extLst>
                  <a:ext uri="{FF2B5EF4-FFF2-40B4-BE49-F238E27FC236}">
                    <a16:creationId xmlns:a16="http://schemas.microsoft.com/office/drawing/2014/main" id="{5FCFC1D2-817E-B449-BC22-68B50DB5F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4" name="Oval 1441">
                <a:extLst>
                  <a:ext uri="{FF2B5EF4-FFF2-40B4-BE49-F238E27FC236}">
                    <a16:creationId xmlns:a16="http://schemas.microsoft.com/office/drawing/2014/main" id="{93BB4CF2-8ACC-044C-8CBA-98DC2D3C0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5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5" name="Oval 1442">
                <a:extLst>
                  <a:ext uri="{FF2B5EF4-FFF2-40B4-BE49-F238E27FC236}">
                    <a16:creationId xmlns:a16="http://schemas.microsoft.com/office/drawing/2014/main" id="{DB43E6A0-3304-F440-AD70-E769A4B38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42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6" name="Oval 1443">
                <a:extLst>
                  <a:ext uri="{FF2B5EF4-FFF2-40B4-BE49-F238E27FC236}">
                    <a16:creationId xmlns:a16="http://schemas.microsoft.com/office/drawing/2014/main" id="{0FD920F6-5D65-AC44-8ACC-CDD4814F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4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7" name="Oval 1444">
                <a:extLst>
                  <a:ext uri="{FF2B5EF4-FFF2-40B4-BE49-F238E27FC236}">
                    <a16:creationId xmlns:a16="http://schemas.microsoft.com/office/drawing/2014/main" id="{7781F979-63CD-5D42-9607-6816863D7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4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8" name="Oval 1445">
                <a:extLst>
                  <a:ext uri="{FF2B5EF4-FFF2-40B4-BE49-F238E27FC236}">
                    <a16:creationId xmlns:a16="http://schemas.microsoft.com/office/drawing/2014/main" id="{3A99D273-43BF-3F46-A27F-A5C141908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42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9" name="Oval 1446">
                <a:extLst>
                  <a:ext uri="{FF2B5EF4-FFF2-40B4-BE49-F238E27FC236}">
                    <a16:creationId xmlns:a16="http://schemas.microsoft.com/office/drawing/2014/main" id="{F026FEAB-A556-C943-B81F-386A243CE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37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0" name="Oval 1447">
                <a:extLst>
                  <a:ext uri="{FF2B5EF4-FFF2-40B4-BE49-F238E27FC236}">
                    <a16:creationId xmlns:a16="http://schemas.microsoft.com/office/drawing/2014/main" id="{186F13FB-8F28-E042-9BC7-F6E0FAE85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3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1" name="Oval 1448">
                <a:extLst>
                  <a:ext uri="{FF2B5EF4-FFF2-40B4-BE49-F238E27FC236}">
                    <a16:creationId xmlns:a16="http://schemas.microsoft.com/office/drawing/2014/main" id="{F1BAB49C-91FE-7949-B192-29EC7A384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38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2" name="Oval 1449">
                <a:extLst>
                  <a:ext uri="{FF2B5EF4-FFF2-40B4-BE49-F238E27FC236}">
                    <a16:creationId xmlns:a16="http://schemas.microsoft.com/office/drawing/2014/main" id="{1B82AE1B-58AD-C34C-B54B-4806DBAED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38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3" name="Oval 1450">
                <a:extLst>
                  <a:ext uri="{FF2B5EF4-FFF2-40B4-BE49-F238E27FC236}">
                    <a16:creationId xmlns:a16="http://schemas.microsoft.com/office/drawing/2014/main" id="{85CCD873-57DC-5441-91EF-B6602C238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51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4" name="Oval 1451">
                <a:extLst>
                  <a:ext uri="{FF2B5EF4-FFF2-40B4-BE49-F238E27FC236}">
                    <a16:creationId xmlns:a16="http://schemas.microsoft.com/office/drawing/2014/main" id="{5EE56656-FF7E-4F49-94A5-38B409928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51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5" name="Oval 1452">
                <a:extLst>
                  <a:ext uri="{FF2B5EF4-FFF2-40B4-BE49-F238E27FC236}">
                    <a16:creationId xmlns:a16="http://schemas.microsoft.com/office/drawing/2014/main" id="{4EC972D9-2828-8549-B7FE-AA65955A9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2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6" name="Oval 1453">
                <a:extLst>
                  <a:ext uri="{FF2B5EF4-FFF2-40B4-BE49-F238E27FC236}">
                    <a16:creationId xmlns:a16="http://schemas.microsoft.com/office/drawing/2014/main" id="{9243C18E-3624-C541-8C9B-54F2DAB4D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52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7" name="Oval 1454">
                <a:extLst>
                  <a:ext uri="{FF2B5EF4-FFF2-40B4-BE49-F238E27FC236}">
                    <a16:creationId xmlns:a16="http://schemas.microsoft.com/office/drawing/2014/main" id="{5B010807-E0F3-AD4B-9273-C56098478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1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8" name="Oval 1455">
                <a:extLst>
                  <a:ext uri="{FF2B5EF4-FFF2-40B4-BE49-F238E27FC236}">
                    <a16:creationId xmlns:a16="http://schemas.microsoft.com/office/drawing/2014/main" id="{2B7B5BEB-0AB4-6C4B-A610-C0E800ED8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25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9" name="Oval 1456">
                <a:extLst>
                  <a:ext uri="{FF2B5EF4-FFF2-40B4-BE49-F238E27FC236}">
                    <a16:creationId xmlns:a16="http://schemas.microsoft.com/office/drawing/2014/main" id="{7340EE80-7087-624F-8C24-F6D19A7D8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252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0" name="Oval 1457">
                <a:extLst>
                  <a:ext uri="{FF2B5EF4-FFF2-40B4-BE49-F238E27FC236}">
                    <a16:creationId xmlns:a16="http://schemas.microsoft.com/office/drawing/2014/main" id="{BD9FA7D5-5DED-2A4E-8163-39399AFA8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252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1" name="Oval 1458">
                <a:extLst>
                  <a:ext uri="{FF2B5EF4-FFF2-40B4-BE49-F238E27FC236}">
                    <a16:creationId xmlns:a16="http://schemas.microsoft.com/office/drawing/2014/main" id="{89B4892E-B267-C344-A2CA-4745AE53B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2" name="Oval 1459">
                <a:extLst>
                  <a:ext uri="{FF2B5EF4-FFF2-40B4-BE49-F238E27FC236}">
                    <a16:creationId xmlns:a16="http://schemas.microsoft.com/office/drawing/2014/main" id="{53A5B209-3120-EE41-A3E0-0E17422A2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252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3" name="Oval 1460">
                <a:extLst>
                  <a:ext uri="{FF2B5EF4-FFF2-40B4-BE49-F238E27FC236}">
                    <a16:creationId xmlns:a16="http://schemas.microsoft.com/office/drawing/2014/main" id="{A5F63686-0BF5-BF45-A9F1-C7EFEEAE2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252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4" name="Oval 1461">
                <a:extLst>
                  <a:ext uri="{FF2B5EF4-FFF2-40B4-BE49-F238E27FC236}">
                    <a16:creationId xmlns:a16="http://schemas.microsoft.com/office/drawing/2014/main" id="{57E556E1-21F6-864E-8364-731A9AD72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253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5" name="Oval 1462">
                <a:extLst>
                  <a:ext uri="{FF2B5EF4-FFF2-40B4-BE49-F238E27FC236}">
                    <a16:creationId xmlns:a16="http://schemas.microsoft.com/office/drawing/2014/main" id="{9D9FD1C5-884C-8846-B56D-37175FCD3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1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6" name="Oval 1463">
                <a:extLst>
                  <a:ext uri="{FF2B5EF4-FFF2-40B4-BE49-F238E27FC236}">
                    <a16:creationId xmlns:a16="http://schemas.microsoft.com/office/drawing/2014/main" id="{F8DFCEC6-CA76-8B4B-B5DA-75D4B63F2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1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7" name="Oval 1464">
                <a:extLst>
                  <a:ext uri="{FF2B5EF4-FFF2-40B4-BE49-F238E27FC236}">
                    <a16:creationId xmlns:a16="http://schemas.microsoft.com/office/drawing/2014/main" id="{0319730E-9A7B-674A-8462-7471DB8A4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16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8" name="Oval 1465">
                <a:extLst>
                  <a:ext uri="{FF2B5EF4-FFF2-40B4-BE49-F238E27FC236}">
                    <a16:creationId xmlns:a16="http://schemas.microsoft.com/office/drawing/2014/main" id="{82D27F92-6D12-C747-B6BD-9900ACD66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17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9" name="Oval 1466">
                <a:extLst>
                  <a:ext uri="{FF2B5EF4-FFF2-40B4-BE49-F238E27FC236}">
                    <a16:creationId xmlns:a16="http://schemas.microsoft.com/office/drawing/2014/main" id="{F558505E-4A0E-E04A-BCAA-5A545D0AD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17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0" name="Oval 1467">
                <a:extLst>
                  <a:ext uri="{FF2B5EF4-FFF2-40B4-BE49-F238E27FC236}">
                    <a16:creationId xmlns:a16="http://schemas.microsoft.com/office/drawing/2014/main" id="{487C0DC0-524D-0647-AB31-877F8D1F8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1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1" name="Oval 1468">
                <a:extLst>
                  <a:ext uri="{FF2B5EF4-FFF2-40B4-BE49-F238E27FC236}">
                    <a16:creationId xmlns:a16="http://schemas.microsoft.com/office/drawing/2014/main" id="{234D864E-ECD2-D94A-A3A2-E85333102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1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2" name="Oval 1469">
                <a:extLst>
                  <a:ext uri="{FF2B5EF4-FFF2-40B4-BE49-F238E27FC236}">
                    <a16:creationId xmlns:a16="http://schemas.microsoft.com/office/drawing/2014/main" id="{FADDEC72-9BB0-1D4E-A95E-F0D338443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18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3" name="Oval 1470">
                <a:extLst>
                  <a:ext uri="{FF2B5EF4-FFF2-40B4-BE49-F238E27FC236}">
                    <a16:creationId xmlns:a16="http://schemas.microsoft.com/office/drawing/2014/main" id="{579B711D-FEA7-9442-BA1D-159CA3821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1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4" name="Oval 1471">
                <a:extLst>
                  <a:ext uri="{FF2B5EF4-FFF2-40B4-BE49-F238E27FC236}">
                    <a16:creationId xmlns:a16="http://schemas.microsoft.com/office/drawing/2014/main" id="{2E8BC243-B7CA-3346-A8DA-B4E79E1BD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1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5" name="Oval 1472">
                <a:extLst>
                  <a:ext uri="{FF2B5EF4-FFF2-40B4-BE49-F238E27FC236}">
                    <a16:creationId xmlns:a16="http://schemas.microsoft.com/office/drawing/2014/main" id="{040C1C0B-6BD3-C84F-AC3F-9A5C88113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17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6" name="Oval 1473">
                <a:extLst>
                  <a:ext uri="{FF2B5EF4-FFF2-40B4-BE49-F238E27FC236}">
                    <a16:creationId xmlns:a16="http://schemas.microsoft.com/office/drawing/2014/main" id="{F68B1223-29CF-5C41-8CCB-BDC8382A2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17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7" name="Oval 1474">
                <a:extLst>
                  <a:ext uri="{FF2B5EF4-FFF2-40B4-BE49-F238E27FC236}">
                    <a16:creationId xmlns:a16="http://schemas.microsoft.com/office/drawing/2014/main" id="{70E0570D-CD14-1149-9106-2F09D2BC5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1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8" name="Oval 1475">
                <a:extLst>
                  <a:ext uri="{FF2B5EF4-FFF2-40B4-BE49-F238E27FC236}">
                    <a16:creationId xmlns:a16="http://schemas.microsoft.com/office/drawing/2014/main" id="{89EE2C7B-BB21-9746-92B8-BE6A9709D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1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9" name="Oval 1476">
                <a:extLst>
                  <a:ext uri="{FF2B5EF4-FFF2-40B4-BE49-F238E27FC236}">
                    <a16:creationId xmlns:a16="http://schemas.microsoft.com/office/drawing/2014/main" id="{5FF9D274-E32C-8841-A397-A5A89D4C5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16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0" name="Oval 1477">
                <a:extLst>
                  <a:ext uri="{FF2B5EF4-FFF2-40B4-BE49-F238E27FC236}">
                    <a16:creationId xmlns:a16="http://schemas.microsoft.com/office/drawing/2014/main" id="{657E4A3F-100B-7043-8C74-45378B8C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16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1" name="Oval 1478">
                <a:extLst>
                  <a:ext uri="{FF2B5EF4-FFF2-40B4-BE49-F238E27FC236}">
                    <a16:creationId xmlns:a16="http://schemas.microsoft.com/office/drawing/2014/main" id="{D7C114AE-ED00-A740-975F-E6A9D5808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0" y="27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2" name="Oval 1479">
                <a:extLst>
                  <a:ext uri="{FF2B5EF4-FFF2-40B4-BE49-F238E27FC236}">
                    <a16:creationId xmlns:a16="http://schemas.microsoft.com/office/drawing/2014/main" id="{14AA0896-41A8-1F4E-A520-B74B6A7B9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7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3" name="Oval 1480">
                <a:extLst>
                  <a:ext uri="{FF2B5EF4-FFF2-40B4-BE49-F238E27FC236}">
                    <a16:creationId xmlns:a16="http://schemas.microsoft.com/office/drawing/2014/main" id="{247EC5F1-2CDA-7747-959E-AB0F3F7CE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76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4" name="Oval 1481">
                <a:extLst>
                  <a:ext uri="{FF2B5EF4-FFF2-40B4-BE49-F238E27FC236}">
                    <a16:creationId xmlns:a16="http://schemas.microsoft.com/office/drawing/2014/main" id="{77AB2C35-8D19-1947-A888-E60B3CBDA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76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5" name="Oval 1482">
                <a:extLst>
                  <a:ext uri="{FF2B5EF4-FFF2-40B4-BE49-F238E27FC236}">
                    <a16:creationId xmlns:a16="http://schemas.microsoft.com/office/drawing/2014/main" id="{A2C72DC4-F6CD-B24E-A841-F3D370B35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0" y="276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6" name="Oval 1483">
                <a:extLst>
                  <a:ext uri="{FF2B5EF4-FFF2-40B4-BE49-F238E27FC236}">
                    <a16:creationId xmlns:a16="http://schemas.microsoft.com/office/drawing/2014/main" id="{94320E90-9B7A-5A4B-9EEF-B98ED3212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7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7" name="Oval 1484">
                <a:extLst>
                  <a:ext uri="{FF2B5EF4-FFF2-40B4-BE49-F238E27FC236}">
                    <a16:creationId xmlns:a16="http://schemas.microsoft.com/office/drawing/2014/main" id="{FD204E8E-22F4-294D-A49E-B04C21ED4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77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8" name="Oval 1485">
                <a:extLst>
                  <a:ext uri="{FF2B5EF4-FFF2-40B4-BE49-F238E27FC236}">
                    <a16:creationId xmlns:a16="http://schemas.microsoft.com/office/drawing/2014/main" id="{4669D276-CE2A-BB43-AD89-97A9FE944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77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9" name="Oval 1486">
                <a:extLst>
                  <a:ext uri="{FF2B5EF4-FFF2-40B4-BE49-F238E27FC236}">
                    <a16:creationId xmlns:a16="http://schemas.microsoft.com/office/drawing/2014/main" id="{DC2D8DC5-7576-F04A-A60E-B63263C31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904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0" name="Oval 1487">
                <a:extLst>
                  <a:ext uri="{FF2B5EF4-FFF2-40B4-BE49-F238E27FC236}">
                    <a16:creationId xmlns:a16="http://schemas.microsoft.com/office/drawing/2014/main" id="{69FA76A1-99A6-A94C-8D7E-7373F54E3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29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1" name="Oval 1488">
                <a:extLst>
                  <a:ext uri="{FF2B5EF4-FFF2-40B4-BE49-F238E27FC236}">
                    <a16:creationId xmlns:a16="http://schemas.microsoft.com/office/drawing/2014/main" id="{75BFE8A5-B465-2943-B671-1FF46D54F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290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2" name="Oval 1489">
                <a:extLst>
                  <a:ext uri="{FF2B5EF4-FFF2-40B4-BE49-F238E27FC236}">
                    <a16:creationId xmlns:a16="http://schemas.microsoft.com/office/drawing/2014/main" id="{BC44BD34-6E3F-E740-A0C2-F851628DB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291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3" name="Oval 1490">
                <a:extLst>
                  <a:ext uri="{FF2B5EF4-FFF2-40B4-BE49-F238E27FC236}">
                    <a16:creationId xmlns:a16="http://schemas.microsoft.com/office/drawing/2014/main" id="{D077E2A2-5390-D140-BE26-22994CF20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93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4" name="Oval 1491">
                <a:extLst>
                  <a:ext uri="{FF2B5EF4-FFF2-40B4-BE49-F238E27FC236}">
                    <a16:creationId xmlns:a16="http://schemas.microsoft.com/office/drawing/2014/main" id="{19BE2EED-0D98-5149-9FFF-6E88C7FA0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29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5" name="Oval 1492">
                <a:extLst>
                  <a:ext uri="{FF2B5EF4-FFF2-40B4-BE49-F238E27FC236}">
                    <a16:creationId xmlns:a16="http://schemas.microsoft.com/office/drawing/2014/main" id="{D71B684F-3A1D-3C4F-BEA5-699C2875F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293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6" name="Oval 1493">
                <a:extLst>
                  <a:ext uri="{FF2B5EF4-FFF2-40B4-BE49-F238E27FC236}">
                    <a16:creationId xmlns:a16="http://schemas.microsoft.com/office/drawing/2014/main" id="{8D43A125-4102-1742-A652-92BAD47FF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294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7" name="Oval 1494">
                <a:extLst>
                  <a:ext uri="{FF2B5EF4-FFF2-40B4-BE49-F238E27FC236}">
                    <a16:creationId xmlns:a16="http://schemas.microsoft.com/office/drawing/2014/main" id="{99C87B57-7DE0-2146-8508-8530B36C5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75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8" name="Oval 1495">
                <a:extLst>
                  <a:ext uri="{FF2B5EF4-FFF2-40B4-BE49-F238E27FC236}">
                    <a16:creationId xmlns:a16="http://schemas.microsoft.com/office/drawing/2014/main" id="{6CDFAFCD-0A2E-7F4C-995B-6316A56D7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27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9" name="Oval 1496">
                <a:extLst>
                  <a:ext uri="{FF2B5EF4-FFF2-40B4-BE49-F238E27FC236}">
                    <a16:creationId xmlns:a16="http://schemas.microsoft.com/office/drawing/2014/main" id="{4870C153-51B7-0A43-846F-DCD28F184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276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0" name="Oval 1497">
                <a:extLst>
                  <a:ext uri="{FF2B5EF4-FFF2-40B4-BE49-F238E27FC236}">
                    <a16:creationId xmlns:a16="http://schemas.microsoft.com/office/drawing/2014/main" id="{C857C09D-2791-274B-8310-B3B9046C3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276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1" name="Oval 1498">
                <a:extLst>
                  <a:ext uri="{FF2B5EF4-FFF2-40B4-BE49-F238E27FC236}">
                    <a16:creationId xmlns:a16="http://schemas.microsoft.com/office/drawing/2014/main" id="{F1765980-19B3-B746-8219-9833C772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274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2" name="Oval 1499">
                <a:extLst>
                  <a:ext uri="{FF2B5EF4-FFF2-40B4-BE49-F238E27FC236}">
                    <a16:creationId xmlns:a16="http://schemas.microsoft.com/office/drawing/2014/main" id="{4CA0B51F-D569-5444-81FF-9BB2469D3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27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3" name="Oval 1500">
                <a:extLst>
                  <a:ext uri="{FF2B5EF4-FFF2-40B4-BE49-F238E27FC236}">
                    <a16:creationId xmlns:a16="http://schemas.microsoft.com/office/drawing/2014/main" id="{10774197-45D6-F04A-ADF4-957A9E49D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275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4" name="Oval 1501">
                <a:extLst>
                  <a:ext uri="{FF2B5EF4-FFF2-40B4-BE49-F238E27FC236}">
                    <a16:creationId xmlns:a16="http://schemas.microsoft.com/office/drawing/2014/main" id="{A3CE5892-CD93-C349-8A05-47ED9B4CA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27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5" name="Oval 1502">
                <a:extLst>
                  <a:ext uri="{FF2B5EF4-FFF2-40B4-BE49-F238E27FC236}">
                    <a16:creationId xmlns:a16="http://schemas.microsoft.com/office/drawing/2014/main" id="{3A6DFB17-142E-9744-8A32-E3E717426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22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6" name="Oval 1503">
                <a:extLst>
                  <a:ext uri="{FF2B5EF4-FFF2-40B4-BE49-F238E27FC236}">
                    <a16:creationId xmlns:a16="http://schemas.microsoft.com/office/drawing/2014/main" id="{0663E1F1-42DE-B74B-B105-A3A070406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22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7" name="Oval 1504">
                <a:extLst>
                  <a:ext uri="{FF2B5EF4-FFF2-40B4-BE49-F238E27FC236}">
                    <a16:creationId xmlns:a16="http://schemas.microsoft.com/office/drawing/2014/main" id="{1C368268-BA51-CA4B-B807-5F86C8263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21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8" name="Oval 1505">
                <a:extLst>
                  <a:ext uri="{FF2B5EF4-FFF2-40B4-BE49-F238E27FC236}">
                    <a16:creationId xmlns:a16="http://schemas.microsoft.com/office/drawing/2014/main" id="{A5FFCFD4-A3DB-574E-8470-C5A3E3042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21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9" name="Oval 1506">
                <a:extLst>
                  <a:ext uri="{FF2B5EF4-FFF2-40B4-BE49-F238E27FC236}">
                    <a16:creationId xmlns:a16="http://schemas.microsoft.com/office/drawing/2014/main" id="{AE2746F5-7A72-094B-87E4-4EAA6E42C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219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0" name="Oval 1507">
                <a:extLst>
                  <a:ext uri="{FF2B5EF4-FFF2-40B4-BE49-F238E27FC236}">
                    <a16:creationId xmlns:a16="http://schemas.microsoft.com/office/drawing/2014/main" id="{5B879392-17F7-014A-9A77-AEA0B160B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21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1" name="Oval 1508">
                <a:extLst>
                  <a:ext uri="{FF2B5EF4-FFF2-40B4-BE49-F238E27FC236}">
                    <a16:creationId xmlns:a16="http://schemas.microsoft.com/office/drawing/2014/main" id="{E9032C5A-5303-3A4E-B8FF-F3BC62A33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19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2" name="Oval 1509">
                <a:extLst>
                  <a:ext uri="{FF2B5EF4-FFF2-40B4-BE49-F238E27FC236}">
                    <a16:creationId xmlns:a16="http://schemas.microsoft.com/office/drawing/2014/main" id="{F0DC224F-670B-EA40-94F5-D8410A613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19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3" name="Oval 1510">
                <a:extLst>
                  <a:ext uri="{FF2B5EF4-FFF2-40B4-BE49-F238E27FC236}">
                    <a16:creationId xmlns:a16="http://schemas.microsoft.com/office/drawing/2014/main" id="{95E28554-0348-1F44-B14E-739EE1AB3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71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4" name="Oval 1511">
                <a:extLst>
                  <a:ext uri="{FF2B5EF4-FFF2-40B4-BE49-F238E27FC236}">
                    <a16:creationId xmlns:a16="http://schemas.microsoft.com/office/drawing/2014/main" id="{6D1A4E0E-D282-2242-9821-301960C8C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7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5" name="Oval 1512">
                <a:extLst>
                  <a:ext uri="{FF2B5EF4-FFF2-40B4-BE49-F238E27FC236}">
                    <a16:creationId xmlns:a16="http://schemas.microsoft.com/office/drawing/2014/main" id="{9EF40BFE-9C90-0D4E-91B2-FD28E433D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7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6" name="Oval 1513">
                <a:extLst>
                  <a:ext uri="{FF2B5EF4-FFF2-40B4-BE49-F238E27FC236}">
                    <a16:creationId xmlns:a16="http://schemas.microsoft.com/office/drawing/2014/main" id="{7EC7FBDD-5E5A-AD4E-A3B8-2CDF4113E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271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7" name="Oval 1514">
                <a:extLst>
                  <a:ext uri="{FF2B5EF4-FFF2-40B4-BE49-F238E27FC236}">
                    <a16:creationId xmlns:a16="http://schemas.microsoft.com/office/drawing/2014/main" id="{CD912D92-E00B-8242-BB3E-5D6DCEAD9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72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8" name="Oval 1515">
                <a:extLst>
                  <a:ext uri="{FF2B5EF4-FFF2-40B4-BE49-F238E27FC236}">
                    <a16:creationId xmlns:a16="http://schemas.microsoft.com/office/drawing/2014/main" id="{6DFC84C3-B00C-7042-A566-86C5902A7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7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9" name="Oval 1516">
                <a:extLst>
                  <a:ext uri="{FF2B5EF4-FFF2-40B4-BE49-F238E27FC236}">
                    <a16:creationId xmlns:a16="http://schemas.microsoft.com/office/drawing/2014/main" id="{54CEB89E-539B-7D49-9B1A-4B64A2954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72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0" name="Oval 1517">
                <a:extLst>
                  <a:ext uri="{FF2B5EF4-FFF2-40B4-BE49-F238E27FC236}">
                    <a16:creationId xmlns:a16="http://schemas.microsoft.com/office/drawing/2014/main" id="{880C19C2-CC9F-FD47-8110-03A653EAB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27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1" name="Oval 1518">
                <a:extLst>
                  <a:ext uri="{FF2B5EF4-FFF2-40B4-BE49-F238E27FC236}">
                    <a16:creationId xmlns:a16="http://schemas.microsoft.com/office/drawing/2014/main" id="{553028F1-F4F0-5840-917D-B2B2C3E44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540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2" name="Oval 1519">
                <a:extLst>
                  <a:ext uri="{FF2B5EF4-FFF2-40B4-BE49-F238E27FC236}">
                    <a16:creationId xmlns:a16="http://schemas.microsoft.com/office/drawing/2014/main" id="{2667B7C3-FB7F-BA4B-A0B2-02E1F57D7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5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3" name="Oval 1520">
                <a:extLst>
                  <a:ext uri="{FF2B5EF4-FFF2-40B4-BE49-F238E27FC236}">
                    <a16:creationId xmlns:a16="http://schemas.microsoft.com/office/drawing/2014/main" id="{7F1332B8-DEB3-1742-AC04-D8420933E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5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4" name="Oval 1521">
                <a:extLst>
                  <a:ext uri="{FF2B5EF4-FFF2-40B4-BE49-F238E27FC236}">
                    <a16:creationId xmlns:a16="http://schemas.microsoft.com/office/drawing/2014/main" id="{3D281E65-8A82-5346-AB77-4732A8CFA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254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5" name="Oval 1522">
                <a:extLst>
                  <a:ext uri="{FF2B5EF4-FFF2-40B4-BE49-F238E27FC236}">
                    <a16:creationId xmlns:a16="http://schemas.microsoft.com/office/drawing/2014/main" id="{08997928-BABC-F34C-A27D-584ADACEA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22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6" name="Oval 1523">
                <a:extLst>
                  <a:ext uri="{FF2B5EF4-FFF2-40B4-BE49-F238E27FC236}">
                    <a16:creationId xmlns:a16="http://schemas.microsoft.com/office/drawing/2014/main" id="{A4FE0E41-0E90-644F-82DB-A8088D9A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7" name="Oval 1524">
                <a:extLst>
                  <a:ext uri="{FF2B5EF4-FFF2-40B4-BE49-F238E27FC236}">
                    <a16:creationId xmlns:a16="http://schemas.microsoft.com/office/drawing/2014/main" id="{3B15A8FD-2E68-A449-9D24-6FCB86B1F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2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8" name="Oval 1525">
                <a:extLst>
                  <a:ext uri="{FF2B5EF4-FFF2-40B4-BE49-F238E27FC236}">
                    <a16:creationId xmlns:a16="http://schemas.microsoft.com/office/drawing/2014/main" id="{EBDCBA9A-0E47-0A41-8231-2BAD70182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" y="221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9" name="Oval 1526">
                <a:extLst>
                  <a:ext uri="{FF2B5EF4-FFF2-40B4-BE49-F238E27FC236}">
                    <a16:creationId xmlns:a16="http://schemas.microsoft.com/office/drawing/2014/main" id="{41BE1C93-9A61-664C-8D9C-60383AA87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28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0" name="Oval 1527">
                <a:extLst>
                  <a:ext uri="{FF2B5EF4-FFF2-40B4-BE49-F238E27FC236}">
                    <a16:creationId xmlns:a16="http://schemas.microsoft.com/office/drawing/2014/main" id="{598DEF39-7E5F-B547-8AD9-03614BD6F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28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1" name="Oval 1528">
                <a:extLst>
                  <a:ext uri="{FF2B5EF4-FFF2-40B4-BE49-F238E27FC236}">
                    <a16:creationId xmlns:a16="http://schemas.microsoft.com/office/drawing/2014/main" id="{6ABF91F1-5F58-514B-A820-AF7FE2CF1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285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2" name="Oval 1529">
                <a:extLst>
                  <a:ext uri="{FF2B5EF4-FFF2-40B4-BE49-F238E27FC236}">
                    <a16:creationId xmlns:a16="http://schemas.microsoft.com/office/drawing/2014/main" id="{2B78F79D-ED7C-074A-82E3-9CBD7F9F0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85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3" name="Oval 1530">
                <a:extLst>
                  <a:ext uri="{FF2B5EF4-FFF2-40B4-BE49-F238E27FC236}">
                    <a16:creationId xmlns:a16="http://schemas.microsoft.com/office/drawing/2014/main" id="{C7A60145-D938-014A-8109-C22B88D17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28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4" name="Oval 1531">
                <a:extLst>
                  <a:ext uri="{FF2B5EF4-FFF2-40B4-BE49-F238E27FC236}">
                    <a16:creationId xmlns:a16="http://schemas.microsoft.com/office/drawing/2014/main" id="{C3E18EE8-3D2A-0A4F-B293-7DB790F65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28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5" name="Oval 1532">
                <a:extLst>
                  <a:ext uri="{FF2B5EF4-FFF2-40B4-BE49-F238E27FC236}">
                    <a16:creationId xmlns:a16="http://schemas.microsoft.com/office/drawing/2014/main" id="{78F0AD09-62C9-8541-BFDF-A1320C345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286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6" name="Oval 1533">
                <a:extLst>
                  <a:ext uri="{FF2B5EF4-FFF2-40B4-BE49-F238E27FC236}">
                    <a16:creationId xmlns:a16="http://schemas.microsoft.com/office/drawing/2014/main" id="{C5281A95-323E-3C43-B8DB-047F2BBBD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86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7" name="Oval 1534">
                <a:extLst>
                  <a:ext uri="{FF2B5EF4-FFF2-40B4-BE49-F238E27FC236}">
                    <a16:creationId xmlns:a16="http://schemas.microsoft.com/office/drawing/2014/main" id="{4F3BAB8F-1ED4-D141-9119-5FDECEDB9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260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8" name="Oval 1535">
                <a:extLst>
                  <a:ext uri="{FF2B5EF4-FFF2-40B4-BE49-F238E27FC236}">
                    <a16:creationId xmlns:a16="http://schemas.microsoft.com/office/drawing/2014/main" id="{191C2E9B-FFFA-FF41-B505-B1C229EC9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260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9" name="Oval 1536">
                <a:extLst>
                  <a:ext uri="{FF2B5EF4-FFF2-40B4-BE49-F238E27FC236}">
                    <a16:creationId xmlns:a16="http://schemas.microsoft.com/office/drawing/2014/main" id="{C9A87055-397A-664A-9172-2BC1F8D02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26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0" name="Oval 1537">
                <a:extLst>
                  <a:ext uri="{FF2B5EF4-FFF2-40B4-BE49-F238E27FC236}">
                    <a16:creationId xmlns:a16="http://schemas.microsoft.com/office/drawing/2014/main" id="{47E3B9A3-EA04-E14E-9DC1-6A7A7B798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60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1" name="Oval 1538">
                <a:extLst>
                  <a:ext uri="{FF2B5EF4-FFF2-40B4-BE49-F238E27FC236}">
                    <a16:creationId xmlns:a16="http://schemas.microsoft.com/office/drawing/2014/main" id="{171939B4-531A-1B44-9225-4D9B0D5DD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25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2" name="Oval 1539">
                <a:extLst>
                  <a:ext uri="{FF2B5EF4-FFF2-40B4-BE49-F238E27FC236}">
                    <a16:creationId xmlns:a16="http://schemas.microsoft.com/office/drawing/2014/main" id="{EAF0B348-0568-5248-8DCE-CA6D4BE1C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57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3" name="Oval 1540">
                <a:extLst>
                  <a:ext uri="{FF2B5EF4-FFF2-40B4-BE49-F238E27FC236}">
                    <a16:creationId xmlns:a16="http://schemas.microsoft.com/office/drawing/2014/main" id="{637492DA-DE9C-2A49-8848-85A5A03B7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" y="258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4" name="Oval 1541">
                <a:extLst>
                  <a:ext uri="{FF2B5EF4-FFF2-40B4-BE49-F238E27FC236}">
                    <a16:creationId xmlns:a16="http://schemas.microsoft.com/office/drawing/2014/main" id="{E84F0D04-C8CF-A443-BAE8-3CCD9DAB9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58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5" name="Oval 1542">
                <a:extLst>
                  <a:ext uri="{FF2B5EF4-FFF2-40B4-BE49-F238E27FC236}">
                    <a16:creationId xmlns:a16="http://schemas.microsoft.com/office/drawing/2014/main" id="{90F97CAB-E8F0-C04E-91D0-64CAD6F81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259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6" name="Oval 1543">
                <a:extLst>
                  <a:ext uri="{FF2B5EF4-FFF2-40B4-BE49-F238E27FC236}">
                    <a16:creationId xmlns:a16="http://schemas.microsoft.com/office/drawing/2014/main" id="{49958ECE-4E3E-AB42-8790-8E2A889EB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59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7" name="Oval 1544">
                <a:extLst>
                  <a:ext uri="{FF2B5EF4-FFF2-40B4-BE49-F238E27FC236}">
                    <a16:creationId xmlns:a16="http://schemas.microsoft.com/office/drawing/2014/main" id="{78B1B547-53AD-CE4C-B430-64AE09FB4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" y="259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8" name="Oval 1545">
                <a:extLst>
                  <a:ext uri="{FF2B5EF4-FFF2-40B4-BE49-F238E27FC236}">
                    <a16:creationId xmlns:a16="http://schemas.microsoft.com/office/drawing/2014/main" id="{E5DE1167-0E99-FF48-B10A-E4F46F86B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59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9" name="Oval 1546">
                <a:extLst>
                  <a:ext uri="{FF2B5EF4-FFF2-40B4-BE49-F238E27FC236}">
                    <a16:creationId xmlns:a16="http://schemas.microsoft.com/office/drawing/2014/main" id="{1091CAAD-F77C-A047-8287-1E2AF9450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46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0" name="Oval 1547">
                <a:extLst>
                  <a:ext uri="{FF2B5EF4-FFF2-40B4-BE49-F238E27FC236}">
                    <a16:creationId xmlns:a16="http://schemas.microsoft.com/office/drawing/2014/main" id="{45C97ABC-BC40-2247-8748-D9E52EAE9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46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1" name="Oval 1548">
                <a:extLst>
                  <a:ext uri="{FF2B5EF4-FFF2-40B4-BE49-F238E27FC236}">
                    <a16:creationId xmlns:a16="http://schemas.microsoft.com/office/drawing/2014/main" id="{C0B3D2E4-B764-4540-9B5F-078DADA9B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46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2" name="Oval 1549">
                <a:extLst>
                  <a:ext uri="{FF2B5EF4-FFF2-40B4-BE49-F238E27FC236}">
                    <a16:creationId xmlns:a16="http://schemas.microsoft.com/office/drawing/2014/main" id="{411D16BB-FFA8-1E4B-9F00-AB8631D60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4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3" name="Oval 1550">
                <a:extLst>
                  <a:ext uri="{FF2B5EF4-FFF2-40B4-BE49-F238E27FC236}">
                    <a16:creationId xmlns:a16="http://schemas.microsoft.com/office/drawing/2014/main" id="{C3AA52B3-BE63-6F42-B1AE-EF5E78214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4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4" name="Oval 1551">
                <a:extLst>
                  <a:ext uri="{FF2B5EF4-FFF2-40B4-BE49-F238E27FC236}">
                    <a16:creationId xmlns:a16="http://schemas.microsoft.com/office/drawing/2014/main" id="{ECA794F9-3F85-4E49-AD44-75B72983D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46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5" name="Oval 1552">
                <a:extLst>
                  <a:ext uri="{FF2B5EF4-FFF2-40B4-BE49-F238E27FC236}">
                    <a16:creationId xmlns:a16="http://schemas.microsoft.com/office/drawing/2014/main" id="{04BD2091-C16B-E343-AF84-4901FA3A4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46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6" name="Oval 1553">
                <a:extLst>
                  <a:ext uri="{FF2B5EF4-FFF2-40B4-BE49-F238E27FC236}">
                    <a16:creationId xmlns:a16="http://schemas.microsoft.com/office/drawing/2014/main" id="{A65A78FD-EB36-EF41-92E2-53F87FB80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46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7" name="Oval 1554">
                <a:extLst>
                  <a:ext uri="{FF2B5EF4-FFF2-40B4-BE49-F238E27FC236}">
                    <a16:creationId xmlns:a16="http://schemas.microsoft.com/office/drawing/2014/main" id="{2ED3EC85-4001-AA45-85DF-1FF32E57F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08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8" name="Oval 1555">
                <a:extLst>
                  <a:ext uri="{FF2B5EF4-FFF2-40B4-BE49-F238E27FC236}">
                    <a16:creationId xmlns:a16="http://schemas.microsoft.com/office/drawing/2014/main" id="{71E2E878-FBD6-E942-BC0D-09CB22A2E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" y="20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9" name="Oval 1556">
                <a:extLst>
                  <a:ext uri="{FF2B5EF4-FFF2-40B4-BE49-F238E27FC236}">
                    <a16:creationId xmlns:a16="http://schemas.microsoft.com/office/drawing/2014/main" id="{8E2595F8-4AFC-8046-A2C2-7A6C14DDC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08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0" name="Oval 1557">
                <a:extLst>
                  <a:ext uri="{FF2B5EF4-FFF2-40B4-BE49-F238E27FC236}">
                    <a16:creationId xmlns:a16="http://schemas.microsoft.com/office/drawing/2014/main" id="{13D19235-B825-1647-9D9F-DABEA3D9C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0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1" name="Oval 1558">
                <a:extLst>
                  <a:ext uri="{FF2B5EF4-FFF2-40B4-BE49-F238E27FC236}">
                    <a16:creationId xmlns:a16="http://schemas.microsoft.com/office/drawing/2014/main" id="{6DE53A8B-B6DB-434A-902A-D1490F5CF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19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2" name="Oval 1559">
                <a:extLst>
                  <a:ext uri="{FF2B5EF4-FFF2-40B4-BE49-F238E27FC236}">
                    <a16:creationId xmlns:a16="http://schemas.microsoft.com/office/drawing/2014/main" id="{FE30E393-E15D-954B-8C92-3EF35086C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" y="19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3" name="Oval 1560">
                <a:extLst>
                  <a:ext uri="{FF2B5EF4-FFF2-40B4-BE49-F238E27FC236}">
                    <a16:creationId xmlns:a16="http://schemas.microsoft.com/office/drawing/2014/main" id="{F146A269-D400-8C4A-97CE-6E804E06B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19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4" name="Oval 1561">
                <a:extLst>
                  <a:ext uri="{FF2B5EF4-FFF2-40B4-BE49-F238E27FC236}">
                    <a16:creationId xmlns:a16="http://schemas.microsoft.com/office/drawing/2014/main" id="{30E7100A-6E81-2F4E-81B8-638CCDC4E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19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5" name="Oval 1562">
                <a:extLst>
                  <a:ext uri="{FF2B5EF4-FFF2-40B4-BE49-F238E27FC236}">
                    <a16:creationId xmlns:a16="http://schemas.microsoft.com/office/drawing/2014/main" id="{75C41C8C-0751-794B-9049-12045AF74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1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6" name="Oval 1563">
                <a:extLst>
                  <a:ext uri="{FF2B5EF4-FFF2-40B4-BE49-F238E27FC236}">
                    <a16:creationId xmlns:a16="http://schemas.microsoft.com/office/drawing/2014/main" id="{ECB0D948-55A1-2946-8B20-8CE23D168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1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7" name="Oval 1564">
                <a:extLst>
                  <a:ext uri="{FF2B5EF4-FFF2-40B4-BE49-F238E27FC236}">
                    <a16:creationId xmlns:a16="http://schemas.microsoft.com/office/drawing/2014/main" id="{81F14D71-6AC1-2A41-AF47-9C6231A12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13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8" name="Oval 1565">
                <a:extLst>
                  <a:ext uri="{FF2B5EF4-FFF2-40B4-BE49-F238E27FC236}">
                    <a16:creationId xmlns:a16="http://schemas.microsoft.com/office/drawing/2014/main" id="{1004C5CE-8CEB-5047-913A-719AD73A0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1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9" name="Oval 1566">
                <a:extLst>
                  <a:ext uri="{FF2B5EF4-FFF2-40B4-BE49-F238E27FC236}">
                    <a16:creationId xmlns:a16="http://schemas.microsoft.com/office/drawing/2014/main" id="{4289FBF0-B49E-F349-BC1D-EB4AAB083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3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0" name="Oval 1567">
                <a:extLst>
                  <a:ext uri="{FF2B5EF4-FFF2-40B4-BE49-F238E27FC236}">
                    <a16:creationId xmlns:a16="http://schemas.microsoft.com/office/drawing/2014/main" id="{26D2A35C-DF4A-7043-9B07-094BE0AC8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34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1" name="Oval 1568">
                <a:extLst>
                  <a:ext uri="{FF2B5EF4-FFF2-40B4-BE49-F238E27FC236}">
                    <a16:creationId xmlns:a16="http://schemas.microsoft.com/office/drawing/2014/main" id="{A0000C53-36FF-1D49-BE82-95577236E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35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2" name="Oval 1569">
                <a:extLst>
                  <a:ext uri="{FF2B5EF4-FFF2-40B4-BE49-F238E27FC236}">
                    <a16:creationId xmlns:a16="http://schemas.microsoft.com/office/drawing/2014/main" id="{6CC4DB37-5A23-7A4A-B479-63C2AF924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35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3" name="Oval 1570">
                <a:extLst>
                  <a:ext uri="{FF2B5EF4-FFF2-40B4-BE49-F238E27FC236}">
                    <a16:creationId xmlns:a16="http://schemas.microsoft.com/office/drawing/2014/main" id="{D67D5AAD-B2B3-1A44-8AE8-EDFDC9DAA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22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4" name="Oval 1571">
                <a:extLst>
                  <a:ext uri="{FF2B5EF4-FFF2-40B4-BE49-F238E27FC236}">
                    <a16:creationId xmlns:a16="http://schemas.microsoft.com/office/drawing/2014/main" id="{6856E2BE-92BB-AC4A-9DA4-127EFDC0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2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5" name="Oval 1572">
                <a:extLst>
                  <a:ext uri="{FF2B5EF4-FFF2-40B4-BE49-F238E27FC236}">
                    <a16:creationId xmlns:a16="http://schemas.microsoft.com/office/drawing/2014/main" id="{B1657673-A40C-024A-B701-249F207F9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22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6" name="Oval 1573">
                <a:extLst>
                  <a:ext uri="{FF2B5EF4-FFF2-40B4-BE49-F238E27FC236}">
                    <a16:creationId xmlns:a16="http://schemas.microsoft.com/office/drawing/2014/main" id="{69262641-B3D6-7B4F-A775-1B4A7592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22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7" name="Oval 1574">
                <a:extLst>
                  <a:ext uri="{FF2B5EF4-FFF2-40B4-BE49-F238E27FC236}">
                    <a16:creationId xmlns:a16="http://schemas.microsoft.com/office/drawing/2014/main" id="{27AF89F5-7165-B945-B9CC-640D28130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1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8" name="Oval 1575">
                <a:extLst>
                  <a:ext uri="{FF2B5EF4-FFF2-40B4-BE49-F238E27FC236}">
                    <a16:creationId xmlns:a16="http://schemas.microsoft.com/office/drawing/2014/main" id="{14590957-7B24-924B-A8C2-92C6D5697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1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9" name="Oval 1576">
                <a:extLst>
                  <a:ext uri="{FF2B5EF4-FFF2-40B4-BE49-F238E27FC236}">
                    <a16:creationId xmlns:a16="http://schemas.microsoft.com/office/drawing/2014/main" id="{E53A3165-10DE-DC43-A5CB-7AB25FEDB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211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0" name="Oval 1577">
                <a:extLst>
                  <a:ext uri="{FF2B5EF4-FFF2-40B4-BE49-F238E27FC236}">
                    <a16:creationId xmlns:a16="http://schemas.microsoft.com/office/drawing/2014/main" id="{F8C7E880-0B2B-484B-8A4D-753FC89F3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11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1" name="Oval 1578">
                <a:extLst>
                  <a:ext uri="{FF2B5EF4-FFF2-40B4-BE49-F238E27FC236}">
                    <a16:creationId xmlns:a16="http://schemas.microsoft.com/office/drawing/2014/main" id="{D53E64EF-AF79-FF43-9E36-B4E0E26EA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22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2" name="Oval 1579">
                <a:extLst>
                  <a:ext uri="{FF2B5EF4-FFF2-40B4-BE49-F238E27FC236}">
                    <a16:creationId xmlns:a16="http://schemas.microsoft.com/office/drawing/2014/main" id="{EF7A8B8C-4401-904F-941E-C1FC73C44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2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3" name="Oval 1580">
                <a:extLst>
                  <a:ext uri="{FF2B5EF4-FFF2-40B4-BE49-F238E27FC236}">
                    <a16:creationId xmlns:a16="http://schemas.microsoft.com/office/drawing/2014/main" id="{9C338346-A849-8443-9F82-EC24E3DA4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226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4" name="Oval 1581">
                <a:extLst>
                  <a:ext uri="{FF2B5EF4-FFF2-40B4-BE49-F238E27FC236}">
                    <a16:creationId xmlns:a16="http://schemas.microsoft.com/office/drawing/2014/main" id="{B9F66E47-7A73-434F-8DA9-6E272552F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226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5" name="Oval 1582">
                <a:extLst>
                  <a:ext uri="{FF2B5EF4-FFF2-40B4-BE49-F238E27FC236}">
                    <a16:creationId xmlns:a16="http://schemas.microsoft.com/office/drawing/2014/main" id="{B62DEDD7-7541-4543-B114-CC32A5577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4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6" name="Oval 1583">
                <a:extLst>
                  <a:ext uri="{FF2B5EF4-FFF2-40B4-BE49-F238E27FC236}">
                    <a16:creationId xmlns:a16="http://schemas.microsoft.com/office/drawing/2014/main" id="{F5FDCA4D-0410-CA43-A706-B583CB657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4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7" name="Oval 1584">
                <a:extLst>
                  <a:ext uri="{FF2B5EF4-FFF2-40B4-BE49-F238E27FC236}">
                    <a16:creationId xmlns:a16="http://schemas.microsoft.com/office/drawing/2014/main" id="{4DA7622B-AB14-4F48-AAC2-15B8C7A2E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24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8" name="Oval 1585">
                <a:extLst>
                  <a:ext uri="{FF2B5EF4-FFF2-40B4-BE49-F238E27FC236}">
                    <a16:creationId xmlns:a16="http://schemas.microsoft.com/office/drawing/2014/main" id="{D3CEC79D-CF61-324D-B548-C09E1D661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41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79" name="Oval 1586">
                <a:extLst>
                  <a:ext uri="{FF2B5EF4-FFF2-40B4-BE49-F238E27FC236}">
                    <a16:creationId xmlns:a16="http://schemas.microsoft.com/office/drawing/2014/main" id="{24399E9F-13D9-6541-90A7-13F6FBBDA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4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0" name="Oval 1587">
                <a:extLst>
                  <a:ext uri="{FF2B5EF4-FFF2-40B4-BE49-F238E27FC236}">
                    <a16:creationId xmlns:a16="http://schemas.microsoft.com/office/drawing/2014/main" id="{6887958F-ADAF-CF44-9A20-DA8FC7D98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4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1" name="Oval 1588">
                <a:extLst>
                  <a:ext uri="{FF2B5EF4-FFF2-40B4-BE49-F238E27FC236}">
                    <a16:creationId xmlns:a16="http://schemas.microsoft.com/office/drawing/2014/main" id="{44A4FC28-F18E-824F-B604-3F921BE3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241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2" name="Oval 1589">
                <a:extLst>
                  <a:ext uri="{FF2B5EF4-FFF2-40B4-BE49-F238E27FC236}">
                    <a16:creationId xmlns:a16="http://schemas.microsoft.com/office/drawing/2014/main" id="{096D12D5-9314-C247-9637-3513ADBF8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41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3" name="Oval 1590">
                <a:extLst>
                  <a:ext uri="{FF2B5EF4-FFF2-40B4-BE49-F238E27FC236}">
                    <a16:creationId xmlns:a16="http://schemas.microsoft.com/office/drawing/2014/main" id="{5400DE8F-23D6-854B-B694-E086322B0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240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4" name="Oval 1591">
                <a:extLst>
                  <a:ext uri="{FF2B5EF4-FFF2-40B4-BE49-F238E27FC236}">
                    <a16:creationId xmlns:a16="http://schemas.microsoft.com/office/drawing/2014/main" id="{410AC2BD-7BCE-5F41-9095-58344D08F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24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5" name="Oval 1592">
                <a:extLst>
                  <a:ext uri="{FF2B5EF4-FFF2-40B4-BE49-F238E27FC236}">
                    <a16:creationId xmlns:a16="http://schemas.microsoft.com/office/drawing/2014/main" id="{DE83A05D-476B-4142-9727-1571580D6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4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6" name="Oval 1593">
                <a:extLst>
                  <a:ext uri="{FF2B5EF4-FFF2-40B4-BE49-F238E27FC236}">
                    <a16:creationId xmlns:a16="http://schemas.microsoft.com/office/drawing/2014/main" id="{85FEAF5C-5B55-8B49-AC75-A9F2DA6A3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1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7" name="Oval 1594">
                <a:extLst>
                  <a:ext uri="{FF2B5EF4-FFF2-40B4-BE49-F238E27FC236}">
                    <a16:creationId xmlns:a16="http://schemas.microsoft.com/office/drawing/2014/main" id="{FBD78296-09A6-AA44-83E9-F1276A75B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" y="238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8" name="Oval 1595">
                <a:extLst>
                  <a:ext uri="{FF2B5EF4-FFF2-40B4-BE49-F238E27FC236}">
                    <a16:creationId xmlns:a16="http://schemas.microsoft.com/office/drawing/2014/main" id="{8738F6BA-F39D-D643-85FF-4AED7B027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23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9" name="Oval 1596">
                <a:extLst>
                  <a:ext uri="{FF2B5EF4-FFF2-40B4-BE49-F238E27FC236}">
                    <a16:creationId xmlns:a16="http://schemas.microsoft.com/office/drawing/2014/main" id="{A19CF2D7-D760-B744-A6FE-E45DB9F53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3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0" name="Oval 1597">
                <a:extLst>
                  <a:ext uri="{FF2B5EF4-FFF2-40B4-BE49-F238E27FC236}">
                    <a16:creationId xmlns:a16="http://schemas.microsoft.com/office/drawing/2014/main" id="{DE25BA3B-235D-294D-B76E-A6545EED1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39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1" name="Oval 1598">
                <a:extLst>
                  <a:ext uri="{FF2B5EF4-FFF2-40B4-BE49-F238E27FC236}">
                    <a16:creationId xmlns:a16="http://schemas.microsoft.com/office/drawing/2014/main" id="{E335BD5B-BEAE-CE4B-80F8-115F6588B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18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2" name="Oval 1599">
                <a:extLst>
                  <a:ext uri="{FF2B5EF4-FFF2-40B4-BE49-F238E27FC236}">
                    <a16:creationId xmlns:a16="http://schemas.microsoft.com/office/drawing/2014/main" id="{5074C66C-57EC-9D4A-AEB7-6DEEFC9EA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844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3" name="Oval 1600">
                <a:extLst>
                  <a:ext uri="{FF2B5EF4-FFF2-40B4-BE49-F238E27FC236}">
                    <a16:creationId xmlns:a16="http://schemas.microsoft.com/office/drawing/2014/main" id="{1F1EA0AC-DA4A-E249-AFB4-B1EDB1DE8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84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4" name="Oval 1601">
                <a:extLst>
                  <a:ext uri="{FF2B5EF4-FFF2-40B4-BE49-F238E27FC236}">
                    <a16:creationId xmlns:a16="http://schemas.microsoft.com/office/drawing/2014/main" id="{DC42826A-442E-5343-84B9-5C81336F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18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5" name="Oval 1602">
                <a:extLst>
                  <a:ext uri="{FF2B5EF4-FFF2-40B4-BE49-F238E27FC236}">
                    <a16:creationId xmlns:a16="http://schemas.microsoft.com/office/drawing/2014/main" id="{588A5066-D3BE-B644-AC26-5CF399B7D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17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6" name="Oval 1603">
                <a:extLst>
                  <a:ext uri="{FF2B5EF4-FFF2-40B4-BE49-F238E27FC236}">
                    <a16:creationId xmlns:a16="http://schemas.microsoft.com/office/drawing/2014/main" id="{DDB6F3CE-63CE-DE41-9867-B98135C04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79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7" name="Oval 1604">
                <a:extLst>
                  <a:ext uri="{FF2B5EF4-FFF2-40B4-BE49-F238E27FC236}">
                    <a16:creationId xmlns:a16="http://schemas.microsoft.com/office/drawing/2014/main" id="{7B3DDE40-9AF2-5C4A-94AC-9E15A6DD5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80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8" name="Oval 1605">
                <a:extLst>
                  <a:ext uri="{FF2B5EF4-FFF2-40B4-BE49-F238E27FC236}">
                    <a16:creationId xmlns:a16="http://schemas.microsoft.com/office/drawing/2014/main" id="{B1C8EBD4-FBCD-A042-91E3-6583AE1BC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180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9" name="Oval 1606">
                <a:extLst>
                  <a:ext uri="{FF2B5EF4-FFF2-40B4-BE49-F238E27FC236}">
                    <a16:creationId xmlns:a16="http://schemas.microsoft.com/office/drawing/2014/main" id="{910F48C2-B426-7F4D-8C06-7E439A2FC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19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0" name="Oval 1607">
                <a:extLst>
                  <a:ext uri="{FF2B5EF4-FFF2-40B4-BE49-F238E27FC236}">
                    <a16:creationId xmlns:a16="http://schemas.microsoft.com/office/drawing/2014/main" id="{6A00FA70-7178-4C49-BFE6-FA7435E47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934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1" name="Oval 1608">
                <a:extLst>
                  <a:ext uri="{FF2B5EF4-FFF2-40B4-BE49-F238E27FC236}">
                    <a16:creationId xmlns:a16="http://schemas.microsoft.com/office/drawing/2014/main" id="{5A83B1D2-8FF5-804E-B07E-510BAF8B5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93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2" name="Oval 1609">
                <a:extLst>
                  <a:ext uri="{FF2B5EF4-FFF2-40B4-BE49-F238E27FC236}">
                    <a16:creationId xmlns:a16="http://schemas.microsoft.com/office/drawing/2014/main" id="{178926FF-9E10-0D43-8F56-BB7C3AB6E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194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3" name="Oval 1610">
                <a:extLst>
                  <a:ext uri="{FF2B5EF4-FFF2-40B4-BE49-F238E27FC236}">
                    <a16:creationId xmlns:a16="http://schemas.microsoft.com/office/drawing/2014/main" id="{4E9BF820-CAD2-904F-9556-1406F1A53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9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4" name="Oval 1611">
                <a:extLst>
                  <a:ext uri="{FF2B5EF4-FFF2-40B4-BE49-F238E27FC236}">
                    <a16:creationId xmlns:a16="http://schemas.microsoft.com/office/drawing/2014/main" id="{3591EFAC-D162-8341-B98C-002372E5D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191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5" name="Oval 1612">
                <a:extLst>
                  <a:ext uri="{FF2B5EF4-FFF2-40B4-BE49-F238E27FC236}">
                    <a16:creationId xmlns:a16="http://schemas.microsoft.com/office/drawing/2014/main" id="{66F7A5FB-95DD-8C4B-8B4B-47D9397F5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191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6" name="Oval 1613">
                <a:extLst>
                  <a:ext uri="{FF2B5EF4-FFF2-40B4-BE49-F238E27FC236}">
                    <a16:creationId xmlns:a16="http://schemas.microsoft.com/office/drawing/2014/main" id="{CAC8204A-2858-0846-BD06-CBBF8E5FB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91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7" name="Group 1614">
              <a:extLst>
                <a:ext uri="{FF2B5EF4-FFF2-40B4-BE49-F238E27FC236}">
                  <a16:creationId xmlns:a16="http://schemas.microsoft.com/office/drawing/2014/main" id="{1E020F6B-D1F1-0A42-A01D-00FB63CDE9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1" y="1921"/>
              <a:ext cx="181" cy="1266"/>
              <a:chOff x="2741" y="1921"/>
              <a:chExt cx="181" cy="1266"/>
            </a:xfrm>
          </p:grpSpPr>
          <p:sp>
            <p:nvSpPr>
              <p:cNvPr id="4707" name="Oval 1615">
                <a:extLst>
                  <a:ext uri="{FF2B5EF4-FFF2-40B4-BE49-F238E27FC236}">
                    <a16:creationId xmlns:a16="http://schemas.microsoft.com/office/drawing/2014/main" id="{B8DA20BB-1184-4540-B862-1AFBC5B66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9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8" name="Oval 1616">
                <a:extLst>
                  <a:ext uri="{FF2B5EF4-FFF2-40B4-BE49-F238E27FC236}">
                    <a16:creationId xmlns:a16="http://schemas.microsoft.com/office/drawing/2014/main" id="{BB712A8C-983B-E241-A509-21068E317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19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9" name="Oval 1617">
                <a:extLst>
                  <a:ext uri="{FF2B5EF4-FFF2-40B4-BE49-F238E27FC236}">
                    <a16:creationId xmlns:a16="http://schemas.microsoft.com/office/drawing/2014/main" id="{58ECD6CE-3ABA-F941-9431-4E7AB8B6D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195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0" name="Oval 1618">
                <a:extLst>
                  <a:ext uri="{FF2B5EF4-FFF2-40B4-BE49-F238E27FC236}">
                    <a16:creationId xmlns:a16="http://schemas.microsoft.com/office/drawing/2014/main" id="{F0ED5C24-988A-5A4D-AC79-F785AC056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953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1" name="Oval 1619">
                <a:extLst>
                  <a:ext uri="{FF2B5EF4-FFF2-40B4-BE49-F238E27FC236}">
                    <a16:creationId xmlns:a16="http://schemas.microsoft.com/office/drawing/2014/main" id="{D2419D00-CBBD-5A4F-AA51-F83A5459A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315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2" name="Oval 1620">
                <a:extLst>
                  <a:ext uri="{FF2B5EF4-FFF2-40B4-BE49-F238E27FC236}">
                    <a16:creationId xmlns:a16="http://schemas.microsoft.com/office/drawing/2014/main" id="{25C1BDC1-B25A-F644-9814-CA13F3303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31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3" name="Oval 1621">
                <a:extLst>
                  <a:ext uri="{FF2B5EF4-FFF2-40B4-BE49-F238E27FC236}">
                    <a16:creationId xmlns:a16="http://schemas.microsoft.com/office/drawing/2014/main" id="{3353FB52-8FD6-5840-90FA-DA6538A72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315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4" name="Oval 1622">
                <a:extLst>
                  <a:ext uri="{FF2B5EF4-FFF2-40B4-BE49-F238E27FC236}">
                    <a16:creationId xmlns:a16="http://schemas.microsoft.com/office/drawing/2014/main" id="{577A13C4-706E-DA41-A4D3-C434C6772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3161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5" name="Oval 1623">
                <a:extLst>
                  <a:ext uri="{FF2B5EF4-FFF2-40B4-BE49-F238E27FC236}">
                    <a16:creationId xmlns:a16="http://schemas.microsoft.com/office/drawing/2014/main" id="{A3161396-0322-7446-8918-F29AADC2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3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6" name="Oval 1624">
                <a:extLst>
                  <a:ext uri="{FF2B5EF4-FFF2-40B4-BE49-F238E27FC236}">
                    <a16:creationId xmlns:a16="http://schemas.microsoft.com/office/drawing/2014/main" id="{84758016-F671-3449-B90E-13541CB8D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3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7" name="Oval 1625">
                <a:extLst>
                  <a:ext uri="{FF2B5EF4-FFF2-40B4-BE49-F238E27FC236}">
                    <a16:creationId xmlns:a16="http://schemas.microsoft.com/office/drawing/2014/main" id="{F57F3492-B622-CE4F-96B3-E6CDBCF89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36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8" name="Oval 1626">
                <a:extLst>
                  <a:ext uri="{FF2B5EF4-FFF2-40B4-BE49-F238E27FC236}">
                    <a16:creationId xmlns:a16="http://schemas.microsoft.com/office/drawing/2014/main" id="{4C369770-2A54-F24A-97F9-932E6CB03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36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9" name="Oval 1627">
                <a:extLst>
                  <a:ext uri="{FF2B5EF4-FFF2-40B4-BE49-F238E27FC236}">
                    <a16:creationId xmlns:a16="http://schemas.microsoft.com/office/drawing/2014/main" id="{AA0E6999-A702-F946-B10B-506C0EC90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3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0" name="Oval 1628">
                <a:extLst>
                  <a:ext uri="{FF2B5EF4-FFF2-40B4-BE49-F238E27FC236}">
                    <a16:creationId xmlns:a16="http://schemas.microsoft.com/office/drawing/2014/main" id="{CEB1374E-F7B4-9548-BC85-85E49D8D6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33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" name="Oval 1629">
                <a:extLst>
                  <a:ext uri="{FF2B5EF4-FFF2-40B4-BE49-F238E27FC236}">
                    <a16:creationId xmlns:a16="http://schemas.microsoft.com/office/drawing/2014/main" id="{1515B7AD-354E-6F44-9564-88AB6D145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33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2" name="Oval 1630">
                <a:extLst>
                  <a:ext uri="{FF2B5EF4-FFF2-40B4-BE49-F238E27FC236}">
                    <a16:creationId xmlns:a16="http://schemas.microsoft.com/office/drawing/2014/main" id="{5AC69819-515B-6447-9B32-8528C8C18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3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3" name="Oval 1631">
                <a:extLst>
                  <a:ext uri="{FF2B5EF4-FFF2-40B4-BE49-F238E27FC236}">
                    <a16:creationId xmlns:a16="http://schemas.microsoft.com/office/drawing/2014/main" id="{E65F034C-05F7-AE42-9765-BCBCAF5B8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33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4" name="Oval 1632">
                <a:extLst>
                  <a:ext uri="{FF2B5EF4-FFF2-40B4-BE49-F238E27FC236}">
                    <a16:creationId xmlns:a16="http://schemas.microsoft.com/office/drawing/2014/main" id="{E8D6EC61-87D7-B446-8DFD-9D23E781C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33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5" name="Oval 1633">
                <a:extLst>
                  <a:ext uri="{FF2B5EF4-FFF2-40B4-BE49-F238E27FC236}">
                    <a16:creationId xmlns:a16="http://schemas.microsoft.com/office/drawing/2014/main" id="{D75BFDA0-E2E4-2341-817B-FB0ACAECE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33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6" name="Oval 1634">
                <a:extLst>
                  <a:ext uri="{FF2B5EF4-FFF2-40B4-BE49-F238E27FC236}">
                    <a16:creationId xmlns:a16="http://schemas.microsoft.com/office/drawing/2014/main" id="{28A07469-01B4-0D4B-9329-38A9705EC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34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7" name="Oval 1635">
                <a:extLst>
                  <a:ext uri="{FF2B5EF4-FFF2-40B4-BE49-F238E27FC236}">
                    <a16:creationId xmlns:a16="http://schemas.microsoft.com/office/drawing/2014/main" id="{6AE5B194-15A9-5840-95E8-B1D97CF71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49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8" name="Oval 1636">
                <a:extLst>
                  <a:ext uri="{FF2B5EF4-FFF2-40B4-BE49-F238E27FC236}">
                    <a16:creationId xmlns:a16="http://schemas.microsoft.com/office/drawing/2014/main" id="{DE728DF3-48BD-024A-B4FF-68DF122CD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4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9" name="Oval 1637">
                <a:extLst>
                  <a:ext uri="{FF2B5EF4-FFF2-40B4-BE49-F238E27FC236}">
                    <a16:creationId xmlns:a16="http://schemas.microsoft.com/office/drawing/2014/main" id="{265392FD-671E-B04A-A3FF-A5594A15B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249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0" name="Oval 1638">
                <a:extLst>
                  <a:ext uri="{FF2B5EF4-FFF2-40B4-BE49-F238E27FC236}">
                    <a16:creationId xmlns:a16="http://schemas.microsoft.com/office/drawing/2014/main" id="{CA135A99-C97C-9047-84EC-52DC02A10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50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1" name="Oval 1639">
                <a:extLst>
                  <a:ext uri="{FF2B5EF4-FFF2-40B4-BE49-F238E27FC236}">
                    <a16:creationId xmlns:a16="http://schemas.microsoft.com/office/drawing/2014/main" id="{D0036ACA-D086-0D43-9E65-9539F8402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64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2" name="Oval 1640">
                <a:extLst>
                  <a:ext uri="{FF2B5EF4-FFF2-40B4-BE49-F238E27FC236}">
                    <a16:creationId xmlns:a16="http://schemas.microsoft.com/office/drawing/2014/main" id="{1CCD6DE3-9DDF-4C46-A097-118AA36DE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6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3" name="Oval 1641">
                <a:extLst>
                  <a:ext uri="{FF2B5EF4-FFF2-40B4-BE49-F238E27FC236}">
                    <a16:creationId xmlns:a16="http://schemas.microsoft.com/office/drawing/2014/main" id="{C778055D-3A32-1B44-A2E2-C455A55BD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265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4" name="Oval 1642">
                <a:extLst>
                  <a:ext uri="{FF2B5EF4-FFF2-40B4-BE49-F238E27FC236}">
                    <a16:creationId xmlns:a16="http://schemas.microsoft.com/office/drawing/2014/main" id="{4320170D-4A00-1541-B5EA-100916A3A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5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5" name="Oval 1643">
                <a:extLst>
                  <a:ext uri="{FF2B5EF4-FFF2-40B4-BE49-F238E27FC236}">
                    <a16:creationId xmlns:a16="http://schemas.microsoft.com/office/drawing/2014/main" id="{7D755AE0-EEC6-A046-AA97-5F4A9E09C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6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6" name="Oval 1644">
                <a:extLst>
                  <a:ext uri="{FF2B5EF4-FFF2-40B4-BE49-F238E27FC236}">
                    <a16:creationId xmlns:a16="http://schemas.microsoft.com/office/drawing/2014/main" id="{754663CF-8E22-724F-A40C-F2628C9F5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6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7" name="Oval 1645">
                <a:extLst>
                  <a:ext uri="{FF2B5EF4-FFF2-40B4-BE49-F238E27FC236}">
                    <a16:creationId xmlns:a16="http://schemas.microsoft.com/office/drawing/2014/main" id="{5D9C46C2-93B9-DF44-8CCD-31E2900A0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265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8" name="Oval 1646">
                <a:extLst>
                  <a:ext uri="{FF2B5EF4-FFF2-40B4-BE49-F238E27FC236}">
                    <a16:creationId xmlns:a16="http://schemas.microsoft.com/office/drawing/2014/main" id="{12DEE17F-10F1-C946-84CB-EBF4BB825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65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9" name="Oval 1647">
                <a:extLst>
                  <a:ext uri="{FF2B5EF4-FFF2-40B4-BE49-F238E27FC236}">
                    <a16:creationId xmlns:a16="http://schemas.microsoft.com/office/drawing/2014/main" id="{EC8E7FD3-B586-3841-AC6B-86742167F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26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0" name="Oval 1648">
                <a:extLst>
                  <a:ext uri="{FF2B5EF4-FFF2-40B4-BE49-F238E27FC236}">
                    <a16:creationId xmlns:a16="http://schemas.microsoft.com/office/drawing/2014/main" id="{4FE709AC-9107-2B45-B7BA-5C27FC10B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2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1" name="Oval 1649">
                <a:extLst>
                  <a:ext uri="{FF2B5EF4-FFF2-40B4-BE49-F238E27FC236}">
                    <a16:creationId xmlns:a16="http://schemas.microsoft.com/office/drawing/2014/main" id="{20582C9D-A778-2149-82F7-0D3D4EC60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27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2" name="Oval 1650">
                <a:extLst>
                  <a:ext uri="{FF2B5EF4-FFF2-40B4-BE49-F238E27FC236}">
                    <a16:creationId xmlns:a16="http://schemas.microsoft.com/office/drawing/2014/main" id="{C6BEF740-64BD-2E47-8C7A-20573198F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2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3" name="Oval 1651">
                <a:extLst>
                  <a:ext uri="{FF2B5EF4-FFF2-40B4-BE49-F238E27FC236}">
                    <a16:creationId xmlns:a16="http://schemas.microsoft.com/office/drawing/2014/main" id="{1E9D75C0-F4F4-FD44-9DD5-51C11F5D9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1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4" name="Oval 1652">
                <a:extLst>
                  <a:ext uri="{FF2B5EF4-FFF2-40B4-BE49-F238E27FC236}">
                    <a16:creationId xmlns:a16="http://schemas.microsoft.com/office/drawing/2014/main" id="{2728B512-B481-7F42-A125-E744BDABD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1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5" name="Oval 1653">
                <a:extLst>
                  <a:ext uri="{FF2B5EF4-FFF2-40B4-BE49-F238E27FC236}">
                    <a16:creationId xmlns:a16="http://schemas.microsoft.com/office/drawing/2014/main" id="{CB84DD85-1743-1E42-BB31-7708EC54D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18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6" name="Oval 1654">
                <a:extLst>
                  <a:ext uri="{FF2B5EF4-FFF2-40B4-BE49-F238E27FC236}">
                    <a16:creationId xmlns:a16="http://schemas.microsoft.com/office/drawing/2014/main" id="{2E9062A3-85D0-1A44-AF31-8C3BBB560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18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7" name="Oval 1655">
                <a:extLst>
                  <a:ext uri="{FF2B5EF4-FFF2-40B4-BE49-F238E27FC236}">
                    <a16:creationId xmlns:a16="http://schemas.microsoft.com/office/drawing/2014/main" id="{E72DC9E4-B0B5-5949-8C41-849658B81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49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8" name="Oval 1656">
                <a:extLst>
                  <a:ext uri="{FF2B5EF4-FFF2-40B4-BE49-F238E27FC236}">
                    <a16:creationId xmlns:a16="http://schemas.microsoft.com/office/drawing/2014/main" id="{23DA96E6-DD4F-CF47-9887-9D0489C27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4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9" name="Oval 1657">
                <a:extLst>
                  <a:ext uri="{FF2B5EF4-FFF2-40B4-BE49-F238E27FC236}">
                    <a16:creationId xmlns:a16="http://schemas.microsoft.com/office/drawing/2014/main" id="{B5E19044-BDDE-4A40-807C-286565372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49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0" name="Oval 1658">
                <a:extLst>
                  <a:ext uri="{FF2B5EF4-FFF2-40B4-BE49-F238E27FC236}">
                    <a16:creationId xmlns:a16="http://schemas.microsoft.com/office/drawing/2014/main" id="{D47AB977-3E93-C245-A12A-0187AD36A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49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1" name="Oval 1659">
                <a:extLst>
                  <a:ext uri="{FF2B5EF4-FFF2-40B4-BE49-F238E27FC236}">
                    <a16:creationId xmlns:a16="http://schemas.microsoft.com/office/drawing/2014/main" id="{84986E6E-C4D2-364D-A5BE-0BEC1C394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3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2" name="Oval 1660">
                <a:extLst>
                  <a:ext uri="{FF2B5EF4-FFF2-40B4-BE49-F238E27FC236}">
                    <a16:creationId xmlns:a16="http://schemas.microsoft.com/office/drawing/2014/main" id="{D8D335EC-6358-AD4B-9945-59DB0976A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3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3" name="Oval 1661">
                <a:extLst>
                  <a:ext uri="{FF2B5EF4-FFF2-40B4-BE49-F238E27FC236}">
                    <a16:creationId xmlns:a16="http://schemas.microsoft.com/office/drawing/2014/main" id="{B23951DE-0B6A-B949-91FC-17EE04D49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6" y="231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4" name="Oval 1662">
                <a:extLst>
                  <a:ext uri="{FF2B5EF4-FFF2-40B4-BE49-F238E27FC236}">
                    <a16:creationId xmlns:a16="http://schemas.microsoft.com/office/drawing/2014/main" id="{3909969E-531A-7443-9FB0-77F94DAB0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9" y="231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5" name="Oval 1663">
                <a:extLst>
                  <a:ext uri="{FF2B5EF4-FFF2-40B4-BE49-F238E27FC236}">
                    <a16:creationId xmlns:a16="http://schemas.microsoft.com/office/drawing/2014/main" id="{FE0B0D67-EEC2-164A-9E02-6C2BEF830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21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6" name="Oval 1664">
                <a:extLst>
                  <a:ext uri="{FF2B5EF4-FFF2-40B4-BE49-F238E27FC236}">
                    <a16:creationId xmlns:a16="http://schemas.microsoft.com/office/drawing/2014/main" id="{AB111937-9D6E-4C44-BA21-83FEDFBBF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21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7" name="Oval 1665">
                <a:extLst>
                  <a:ext uri="{FF2B5EF4-FFF2-40B4-BE49-F238E27FC236}">
                    <a16:creationId xmlns:a16="http://schemas.microsoft.com/office/drawing/2014/main" id="{11F21F58-79F5-8842-83F8-318A5591E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17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8" name="Oval 1666">
                <a:extLst>
                  <a:ext uri="{FF2B5EF4-FFF2-40B4-BE49-F238E27FC236}">
                    <a16:creationId xmlns:a16="http://schemas.microsoft.com/office/drawing/2014/main" id="{4A2A7AA4-2DFD-5248-A85A-CF0FCF24E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6" y="218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9" name="Oval 1667">
                <a:extLst>
                  <a:ext uri="{FF2B5EF4-FFF2-40B4-BE49-F238E27FC236}">
                    <a16:creationId xmlns:a16="http://schemas.microsoft.com/office/drawing/2014/main" id="{C1A22866-680B-C949-9478-F7320C304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268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0" name="Oval 1668">
                <a:extLst>
                  <a:ext uri="{FF2B5EF4-FFF2-40B4-BE49-F238E27FC236}">
                    <a16:creationId xmlns:a16="http://schemas.microsoft.com/office/drawing/2014/main" id="{F024AB80-529A-F043-ADF0-CB49C6A2E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26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1" name="Oval 1669">
                <a:extLst>
                  <a:ext uri="{FF2B5EF4-FFF2-40B4-BE49-F238E27FC236}">
                    <a16:creationId xmlns:a16="http://schemas.microsoft.com/office/drawing/2014/main" id="{2F9E416C-BA21-1F4B-B2BA-E47D3C689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6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2" name="Oval 1670">
                <a:extLst>
                  <a:ext uri="{FF2B5EF4-FFF2-40B4-BE49-F238E27FC236}">
                    <a16:creationId xmlns:a16="http://schemas.microsoft.com/office/drawing/2014/main" id="{84A943A4-E39A-A24E-8C88-C08F2FC10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6" y="269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3" name="Oval 1671">
                <a:extLst>
                  <a:ext uri="{FF2B5EF4-FFF2-40B4-BE49-F238E27FC236}">
                    <a16:creationId xmlns:a16="http://schemas.microsoft.com/office/drawing/2014/main" id="{12DCD2F0-6757-BB4D-B3AB-082FB0C6A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0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4" name="Oval 1672">
                <a:extLst>
                  <a:ext uri="{FF2B5EF4-FFF2-40B4-BE49-F238E27FC236}">
                    <a16:creationId xmlns:a16="http://schemas.microsoft.com/office/drawing/2014/main" id="{AF17BD39-2962-1E4A-BCCB-3A88296F9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08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5" name="Oval 1673">
                <a:extLst>
                  <a:ext uri="{FF2B5EF4-FFF2-40B4-BE49-F238E27FC236}">
                    <a16:creationId xmlns:a16="http://schemas.microsoft.com/office/drawing/2014/main" id="{84660402-8859-2A4A-9D59-8FAA39A7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4" y="208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6" name="Oval 1674">
                <a:extLst>
                  <a:ext uri="{FF2B5EF4-FFF2-40B4-BE49-F238E27FC236}">
                    <a16:creationId xmlns:a16="http://schemas.microsoft.com/office/drawing/2014/main" id="{5A8FCB6C-F24B-F548-9769-86CB580C3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09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7" name="Oval 1675">
                <a:extLst>
                  <a:ext uri="{FF2B5EF4-FFF2-40B4-BE49-F238E27FC236}">
                    <a16:creationId xmlns:a16="http://schemas.microsoft.com/office/drawing/2014/main" id="{78B5A343-54A3-B74A-BBF7-E998E3CEB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04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8" name="Oval 1676">
                <a:extLst>
                  <a:ext uri="{FF2B5EF4-FFF2-40B4-BE49-F238E27FC236}">
                    <a16:creationId xmlns:a16="http://schemas.microsoft.com/office/drawing/2014/main" id="{113A2F96-3991-764B-B679-FF4123EA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04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9" name="Oval 1677">
                <a:extLst>
                  <a:ext uri="{FF2B5EF4-FFF2-40B4-BE49-F238E27FC236}">
                    <a16:creationId xmlns:a16="http://schemas.microsoft.com/office/drawing/2014/main" id="{63FC7796-BBC9-B74A-90F8-8E06EC6F8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4" y="204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0" name="Oval 1678">
                <a:extLst>
                  <a:ext uri="{FF2B5EF4-FFF2-40B4-BE49-F238E27FC236}">
                    <a16:creationId xmlns:a16="http://schemas.microsoft.com/office/drawing/2014/main" id="{029EBAFD-85B3-7643-8F32-11FE0C230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05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1" name="Oval 1679">
                <a:extLst>
                  <a:ext uri="{FF2B5EF4-FFF2-40B4-BE49-F238E27FC236}">
                    <a16:creationId xmlns:a16="http://schemas.microsoft.com/office/drawing/2014/main" id="{8BD31D85-C611-C346-9D20-2F665EE33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1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2" name="Oval 1680">
                <a:extLst>
                  <a:ext uri="{FF2B5EF4-FFF2-40B4-BE49-F238E27FC236}">
                    <a16:creationId xmlns:a16="http://schemas.microsoft.com/office/drawing/2014/main" id="{2382EDD2-AB5D-6446-A9D0-F05CCE078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1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3" name="Oval 1681">
                <a:extLst>
                  <a:ext uri="{FF2B5EF4-FFF2-40B4-BE49-F238E27FC236}">
                    <a16:creationId xmlns:a16="http://schemas.microsoft.com/office/drawing/2014/main" id="{B0EE5CDA-C660-9C43-97B6-AA1777405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15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4" name="Oval 1682">
                <a:extLst>
                  <a:ext uri="{FF2B5EF4-FFF2-40B4-BE49-F238E27FC236}">
                    <a16:creationId xmlns:a16="http://schemas.microsoft.com/office/drawing/2014/main" id="{2D9AEE9D-F058-394D-93B6-E29DDB54C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1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5" name="Oval 1683">
                <a:extLst>
                  <a:ext uri="{FF2B5EF4-FFF2-40B4-BE49-F238E27FC236}">
                    <a16:creationId xmlns:a16="http://schemas.microsoft.com/office/drawing/2014/main" id="{F22AE225-9256-FE43-A4C1-74B5C53FA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2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6" name="Oval 1684">
                <a:extLst>
                  <a:ext uri="{FF2B5EF4-FFF2-40B4-BE49-F238E27FC236}">
                    <a16:creationId xmlns:a16="http://schemas.microsoft.com/office/drawing/2014/main" id="{ECA7B7BC-8AB5-A748-8554-E501C7FEF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2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7" name="Oval 1685">
                <a:extLst>
                  <a:ext uri="{FF2B5EF4-FFF2-40B4-BE49-F238E27FC236}">
                    <a16:creationId xmlns:a16="http://schemas.microsoft.com/office/drawing/2014/main" id="{FEDE0747-3988-6C4C-BC76-815E13C6D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20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8" name="Oval 1686">
                <a:extLst>
                  <a:ext uri="{FF2B5EF4-FFF2-40B4-BE49-F238E27FC236}">
                    <a16:creationId xmlns:a16="http://schemas.microsoft.com/office/drawing/2014/main" id="{4D16EE97-DD1B-F34E-83E5-5EBCA2DD4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2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9" name="Oval 1687">
                <a:extLst>
                  <a:ext uri="{FF2B5EF4-FFF2-40B4-BE49-F238E27FC236}">
                    <a16:creationId xmlns:a16="http://schemas.microsoft.com/office/drawing/2014/main" id="{F925D08D-2CA5-E841-B24E-0787F95F0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2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0" name="Oval 1688">
                <a:extLst>
                  <a:ext uri="{FF2B5EF4-FFF2-40B4-BE49-F238E27FC236}">
                    <a16:creationId xmlns:a16="http://schemas.microsoft.com/office/drawing/2014/main" id="{EA2E6078-9ED3-8B4C-A70A-0B4DC3187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2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1" name="Oval 1689">
                <a:extLst>
                  <a:ext uri="{FF2B5EF4-FFF2-40B4-BE49-F238E27FC236}">
                    <a16:creationId xmlns:a16="http://schemas.microsoft.com/office/drawing/2014/main" id="{EE5DF4C8-731C-754E-9097-729B7FDD9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21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2" name="Oval 1690">
                <a:extLst>
                  <a:ext uri="{FF2B5EF4-FFF2-40B4-BE49-F238E27FC236}">
                    <a16:creationId xmlns:a16="http://schemas.microsoft.com/office/drawing/2014/main" id="{2A21347B-F41D-074F-81A9-7AC6EFFD4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21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3" name="Oval 1691">
                <a:extLst>
                  <a:ext uri="{FF2B5EF4-FFF2-40B4-BE49-F238E27FC236}">
                    <a16:creationId xmlns:a16="http://schemas.microsoft.com/office/drawing/2014/main" id="{54791CCB-F4FF-684F-8015-B8D045A22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19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4" name="Oval 1692">
                <a:extLst>
                  <a:ext uri="{FF2B5EF4-FFF2-40B4-BE49-F238E27FC236}">
                    <a16:creationId xmlns:a16="http://schemas.microsoft.com/office/drawing/2014/main" id="{60E740E5-34EA-F543-ABAB-A5A519FEB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195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5" name="Oval 1693">
                <a:extLst>
                  <a:ext uri="{FF2B5EF4-FFF2-40B4-BE49-F238E27FC236}">
                    <a16:creationId xmlns:a16="http://schemas.microsoft.com/office/drawing/2014/main" id="{49E51160-5F23-D143-A02F-0638C979E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195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6" name="Oval 1694">
                <a:extLst>
                  <a:ext uri="{FF2B5EF4-FFF2-40B4-BE49-F238E27FC236}">
                    <a16:creationId xmlns:a16="http://schemas.microsoft.com/office/drawing/2014/main" id="{453DF825-F153-1749-BA54-7E49A8682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19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7" name="Oval 1695">
                <a:extLst>
                  <a:ext uri="{FF2B5EF4-FFF2-40B4-BE49-F238E27FC236}">
                    <a16:creationId xmlns:a16="http://schemas.microsoft.com/office/drawing/2014/main" id="{13286B22-52BE-B342-B41E-2005D1E99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194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8" name="Oval 1696">
                <a:extLst>
                  <a:ext uri="{FF2B5EF4-FFF2-40B4-BE49-F238E27FC236}">
                    <a16:creationId xmlns:a16="http://schemas.microsoft.com/office/drawing/2014/main" id="{EA847BCB-36C2-164B-9C79-1DE2CF103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1945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9" name="Oval 1697">
                <a:extLst>
                  <a:ext uri="{FF2B5EF4-FFF2-40B4-BE49-F238E27FC236}">
                    <a16:creationId xmlns:a16="http://schemas.microsoft.com/office/drawing/2014/main" id="{A801F631-6C9E-8C4D-8F2A-D8DEA133D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194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0" name="Oval 1698">
                <a:extLst>
                  <a:ext uri="{FF2B5EF4-FFF2-40B4-BE49-F238E27FC236}">
                    <a16:creationId xmlns:a16="http://schemas.microsoft.com/office/drawing/2014/main" id="{A75B6194-A7CD-CF44-9D52-401315E9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195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1" name="Oval 1699">
                <a:extLst>
                  <a:ext uri="{FF2B5EF4-FFF2-40B4-BE49-F238E27FC236}">
                    <a16:creationId xmlns:a16="http://schemas.microsoft.com/office/drawing/2014/main" id="{D95E275A-B502-064C-BA03-B1C0DC712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14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2" name="Oval 1700">
                <a:extLst>
                  <a:ext uri="{FF2B5EF4-FFF2-40B4-BE49-F238E27FC236}">
                    <a16:creationId xmlns:a16="http://schemas.microsoft.com/office/drawing/2014/main" id="{50E87AED-BF2F-4C4B-A277-B3BC44FEE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14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3" name="Oval 1701">
                <a:extLst>
                  <a:ext uri="{FF2B5EF4-FFF2-40B4-BE49-F238E27FC236}">
                    <a16:creationId xmlns:a16="http://schemas.microsoft.com/office/drawing/2014/main" id="{987B3B84-6D83-A14D-B335-FF4AB2403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214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4" name="Oval 1702">
                <a:extLst>
                  <a:ext uri="{FF2B5EF4-FFF2-40B4-BE49-F238E27FC236}">
                    <a16:creationId xmlns:a16="http://schemas.microsoft.com/office/drawing/2014/main" id="{467316DB-5454-CE45-9D78-3139E57E5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214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5" name="Oval 1703">
                <a:extLst>
                  <a:ext uri="{FF2B5EF4-FFF2-40B4-BE49-F238E27FC236}">
                    <a16:creationId xmlns:a16="http://schemas.microsoft.com/office/drawing/2014/main" id="{D6527F10-D351-944D-AD72-FE4A69B0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1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6" name="Oval 1704">
                <a:extLst>
                  <a:ext uri="{FF2B5EF4-FFF2-40B4-BE49-F238E27FC236}">
                    <a16:creationId xmlns:a16="http://schemas.microsoft.com/office/drawing/2014/main" id="{BB6C3F39-CCFB-534B-906E-7CB05C05B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1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7" name="Oval 1705">
                <a:extLst>
                  <a:ext uri="{FF2B5EF4-FFF2-40B4-BE49-F238E27FC236}">
                    <a16:creationId xmlns:a16="http://schemas.microsoft.com/office/drawing/2014/main" id="{A7F324D6-91D4-B947-B0BC-D59B5529B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211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8" name="Oval 1706">
                <a:extLst>
                  <a:ext uri="{FF2B5EF4-FFF2-40B4-BE49-F238E27FC236}">
                    <a16:creationId xmlns:a16="http://schemas.microsoft.com/office/drawing/2014/main" id="{6827A1B5-95D3-7D4D-ACCF-BB2C4A82E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211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9" name="Oval 1707">
                <a:extLst>
                  <a:ext uri="{FF2B5EF4-FFF2-40B4-BE49-F238E27FC236}">
                    <a16:creationId xmlns:a16="http://schemas.microsoft.com/office/drawing/2014/main" id="{66114128-20FE-DE4D-B8F2-10CBBCEF0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1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0" name="Oval 1708">
                <a:extLst>
                  <a:ext uri="{FF2B5EF4-FFF2-40B4-BE49-F238E27FC236}">
                    <a16:creationId xmlns:a16="http://schemas.microsoft.com/office/drawing/2014/main" id="{2388225F-59D6-0E4A-89BF-B1B5764E1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1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1" name="Oval 1709">
                <a:extLst>
                  <a:ext uri="{FF2B5EF4-FFF2-40B4-BE49-F238E27FC236}">
                    <a16:creationId xmlns:a16="http://schemas.microsoft.com/office/drawing/2014/main" id="{B06E0451-77FE-F14A-8948-9941E06CE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215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2" name="Oval 1710">
                <a:extLst>
                  <a:ext uri="{FF2B5EF4-FFF2-40B4-BE49-F238E27FC236}">
                    <a16:creationId xmlns:a16="http://schemas.microsoft.com/office/drawing/2014/main" id="{ECA8586D-9EDD-F04F-9C43-E342B742A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215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3" name="Oval 1711">
                <a:extLst>
                  <a:ext uri="{FF2B5EF4-FFF2-40B4-BE49-F238E27FC236}">
                    <a16:creationId xmlns:a16="http://schemas.microsoft.com/office/drawing/2014/main" id="{A5B1E332-6A2D-8641-BE44-13CA0F08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" y="19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4" name="Oval 1712">
                <a:extLst>
                  <a:ext uri="{FF2B5EF4-FFF2-40B4-BE49-F238E27FC236}">
                    <a16:creationId xmlns:a16="http://schemas.microsoft.com/office/drawing/2014/main" id="{A3285DF1-4C49-2242-BDB5-DD944A9A0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19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5" name="Oval 1713">
                <a:extLst>
                  <a:ext uri="{FF2B5EF4-FFF2-40B4-BE49-F238E27FC236}">
                    <a16:creationId xmlns:a16="http://schemas.microsoft.com/office/drawing/2014/main" id="{B7269B73-62F1-1640-8736-F107F3894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95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6" name="Oval 1714">
                <a:extLst>
                  <a:ext uri="{FF2B5EF4-FFF2-40B4-BE49-F238E27FC236}">
                    <a16:creationId xmlns:a16="http://schemas.microsoft.com/office/drawing/2014/main" id="{14BE74C1-47AF-0942-B375-0DDB4B2D8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195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7" name="Oval 1715">
                <a:extLst>
                  <a:ext uri="{FF2B5EF4-FFF2-40B4-BE49-F238E27FC236}">
                    <a16:creationId xmlns:a16="http://schemas.microsoft.com/office/drawing/2014/main" id="{A238588A-FD25-9E4C-B02C-6796952DB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" y="197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8" name="Oval 1716">
                <a:extLst>
                  <a:ext uri="{FF2B5EF4-FFF2-40B4-BE49-F238E27FC236}">
                    <a16:creationId xmlns:a16="http://schemas.microsoft.com/office/drawing/2014/main" id="{AC900379-83F7-404A-9A31-7004C2702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197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9" name="Oval 1717">
                <a:extLst>
                  <a:ext uri="{FF2B5EF4-FFF2-40B4-BE49-F238E27FC236}">
                    <a16:creationId xmlns:a16="http://schemas.microsoft.com/office/drawing/2014/main" id="{F18D134D-B1E6-2146-9103-2A0EF24AE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98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0" name="Oval 1718">
                <a:extLst>
                  <a:ext uri="{FF2B5EF4-FFF2-40B4-BE49-F238E27FC236}">
                    <a16:creationId xmlns:a16="http://schemas.microsoft.com/office/drawing/2014/main" id="{456A2114-8DA5-F240-814D-E34618524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19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1" name="Oval 1719">
                <a:extLst>
                  <a:ext uri="{FF2B5EF4-FFF2-40B4-BE49-F238E27FC236}">
                    <a16:creationId xmlns:a16="http://schemas.microsoft.com/office/drawing/2014/main" id="{15B3F31C-E1A9-A140-B5DE-31C8E282F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7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2" name="Oval 1720">
                <a:extLst>
                  <a:ext uri="{FF2B5EF4-FFF2-40B4-BE49-F238E27FC236}">
                    <a16:creationId xmlns:a16="http://schemas.microsoft.com/office/drawing/2014/main" id="{27FA4A7D-FF8B-D54D-91EA-2E4359D63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2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3" name="Oval 1721">
                <a:extLst>
                  <a:ext uri="{FF2B5EF4-FFF2-40B4-BE49-F238E27FC236}">
                    <a16:creationId xmlns:a16="http://schemas.microsoft.com/office/drawing/2014/main" id="{56EA64F7-3C67-974B-90D5-D2E73D6E1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27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4" name="Oval 1722">
                <a:extLst>
                  <a:ext uri="{FF2B5EF4-FFF2-40B4-BE49-F238E27FC236}">
                    <a16:creationId xmlns:a16="http://schemas.microsoft.com/office/drawing/2014/main" id="{4131E0DF-ADE7-1D43-BAE4-F62AC543A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7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5" name="Oval 1723">
                <a:extLst>
                  <a:ext uri="{FF2B5EF4-FFF2-40B4-BE49-F238E27FC236}">
                    <a16:creationId xmlns:a16="http://schemas.microsoft.com/office/drawing/2014/main" id="{D181C10B-A0B1-704B-9315-07C1D4A13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6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6" name="Oval 1724">
                <a:extLst>
                  <a:ext uri="{FF2B5EF4-FFF2-40B4-BE49-F238E27FC236}">
                    <a16:creationId xmlns:a16="http://schemas.microsoft.com/office/drawing/2014/main" id="{ECFE1C47-30C9-D64A-A0CA-624136AE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2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7" name="Oval 1725">
                <a:extLst>
                  <a:ext uri="{FF2B5EF4-FFF2-40B4-BE49-F238E27FC236}">
                    <a16:creationId xmlns:a16="http://schemas.microsoft.com/office/drawing/2014/main" id="{FC75D522-2E32-C742-8436-37B37BE22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2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8" name="Oval 1726">
                <a:extLst>
                  <a:ext uri="{FF2B5EF4-FFF2-40B4-BE49-F238E27FC236}">
                    <a16:creationId xmlns:a16="http://schemas.microsoft.com/office/drawing/2014/main" id="{645F26BF-A052-2F49-9855-B4D018B55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9" name="Oval 1727">
                <a:extLst>
                  <a:ext uri="{FF2B5EF4-FFF2-40B4-BE49-F238E27FC236}">
                    <a16:creationId xmlns:a16="http://schemas.microsoft.com/office/drawing/2014/main" id="{74044085-2CE4-F249-8CBC-9A4B31B05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7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0" name="Oval 1728">
                <a:extLst>
                  <a:ext uri="{FF2B5EF4-FFF2-40B4-BE49-F238E27FC236}">
                    <a16:creationId xmlns:a16="http://schemas.microsoft.com/office/drawing/2014/main" id="{07EEA269-5CA7-1F42-80F2-D546AF9FB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2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1" name="Oval 1729">
                <a:extLst>
                  <a:ext uri="{FF2B5EF4-FFF2-40B4-BE49-F238E27FC236}">
                    <a16:creationId xmlns:a16="http://schemas.microsoft.com/office/drawing/2014/main" id="{4765FCA2-0665-074D-8BD5-27DF75E98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27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2" name="Oval 1730">
                <a:extLst>
                  <a:ext uri="{FF2B5EF4-FFF2-40B4-BE49-F238E27FC236}">
                    <a16:creationId xmlns:a16="http://schemas.microsoft.com/office/drawing/2014/main" id="{D889E421-772F-2B4E-8848-9332F730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7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3" name="Oval 1731">
                <a:extLst>
                  <a:ext uri="{FF2B5EF4-FFF2-40B4-BE49-F238E27FC236}">
                    <a16:creationId xmlns:a16="http://schemas.microsoft.com/office/drawing/2014/main" id="{457B76EB-F5F5-274F-9ADD-0B2EF63BC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2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4" name="Oval 1732">
                <a:extLst>
                  <a:ext uri="{FF2B5EF4-FFF2-40B4-BE49-F238E27FC236}">
                    <a16:creationId xmlns:a16="http://schemas.microsoft.com/office/drawing/2014/main" id="{65E0307F-5200-1645-96BB-B7EED2F81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25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5" name="Oval 1733">
                <a:extLst>
                  <a:ext uri="{FF2B5EF4-FFF2-40B4-BE49-F238E27FC236}">
                    <a16:creationId xmlns:a16="http://schemas.microsoft.com/office/drawing/2014/main" id="{5313DE89-477F-2342-B3B2-22DA1110D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225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6" name="Oval 1734">
                <a:extLst>
                  <a:ext uri="{FF2B5EF4-FFF2-40B4-BE49-F238E27FC236}">
                    <a16:creationId xmlns:a16="http://schemas.microsoft.com/office/drawing/2014/main" id="{FF4B319D-060D-744E-A0F9-84326695B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25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7" name="Oval 1735">
                <a:extLst>
                  <a:ext uri="{FF2B5EF4-FFF2-40B4-BE49-F238E27FC236}">
                    <a16:creationId xmlns:a16="http://schemas.microsoft.com/office/drawing/2014/main" id="{45D25B77-B7CF-5941-89FD-B53F7ADE6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2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8" name="Oval 1736">
                <a:extLst>
                  <a:ext uri="{FF2B5EF4-FFF2-40B4-BE49-F238E27FC236}">
                    <a16:creationId xmlns:a16="http://schemas.microsoft.com/office/drawing/2014/main" id="{A9A2BCA9-3DCB-1440-85A1-EF6C1FD23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25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9" name="Oval 1737">
                <a:extLst>
                  <a:ext uri="{FF2B5EF4-FFF2-40B4-BE49-F238E27FC236}">
                    <a16:creationId xmlns:a16="http://schemas.microsoft.com/office/drawing/2014/main" id="{28974F06-A0BE-D845-86F0-026CC48CE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225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0" name="Oval 1738">
                <a:extLst>
                  <a:ext uri="{FF2B5EF4-FFF2-40B4-BE49-F238E27FC236}">
                    <a16:creationId xmlns:a16="http://schemas.microsoft.com/office/drawing/2014/main" id="{331EFCA8-3EF5-5A41-A6AD-F518AE856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2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1" name="Oval 1739">
                <a:extLst>
                  <a:ext uri="{FF2B5EF4-FFF2-40B4-BE49-F238E27FC236}">
                    <a16:creationId xmlns:a16="http://schemas.microsoft.com/office/drawing/2014/main" id="{3765B370-04EC-984B-9D3C-BA759B25A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5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2" name="Oval 1740">
                <a:extLst>
                  <a:ext uri="{FF2B5EF4-FFF2-40B4-BE49-F238E27FC236}">
                    <a16:creationId xmlns:a16="http://schemas.microsoft.com/office/drawing/2014/main" id="{B6B366DF-7292-E84B-A9D1-DF1355241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5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3" name="Oval 1741">
                <a:extLst>
                  <a:ext uri="{FF2B5EF4-FFF2-40B4-BE49-F238E27FC236}">
                    <a16:creationId xmlns:a16="http://schemas.microsoft.com/office/drawing/2014/main" id="{137AD66C-4EC8-1D4B-AE7D-A34A02F3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256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4" name="Oval 1742">
                <a:extLst>
                  <a:ext uri="{FF2B5EF4-FFF2-40B4-BE49-F238E27FC236}">
                    <a16:creationId xmlns:a16="http://schemas.microsoft.com/office/drawing/2014/main" id="{0FD3A419-76DE-D549-A004-830F977B4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56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5" name="Oval 1743">
                <a:extLst>
                  <a:ext uri="{FF2B5EF4-FFF2-40B4-BE49-F238E27FC236}">
                    <a16:creationId xmlns:a16="http://schemas.microsoft.com/office/drawing/2014/main" id="{CD2A7FDB-4476-BA4C-95B8-8567BF61C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192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6" name="Oval 1744">
                <a:extLst>
                  <a:ext uri="{FF2B5EF4-FFF2-40B4-BE49-F238E27FC236}">
                    <a16:creationId xmlns:a16="http://schemas.microsoft.com/office/drawing/2014/main" id="{1929A096-94E4-E744-BEF6-E06171D09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92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7" name="Oval 1745">
                <a:extLst>
                  <a:ext uri="{FF2B5EF4-FFF2-40B4-BE49-F238E27FC236}">
                    <a16:creationId xmlns:a16="http://schemas.microsoft.com/office/drawing/2014/main" id="{76E641F7-4C24-4E41-B589-6B716BFAA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192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8" name="Oval 1746">
                <a:extLst>
                  <a:ext uri="{FF2B5EF4-FFF2-40B4-BE49-F238E27FC236}">
                    <a16:creationId xmlns:a16="http://schemas.microsoft.com/office/drawing/2014/main" id="{34C6EF27-C80C-1946-8BF3-6E7418BD1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192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9" name="Oval 1747">
                <a:extLst>
                  <a:ext uri="{FF2B5EF4-FFF2-40B4-BE49-F238E27FC236}">
                    <a16:creationId xmlns:a16="http://schemas.microsoft.com/office/drawing/2014/main" id="{9B646CC6-54F1-C146-B06A-D30526229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0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0" name="Oval 1748">
                <a:extLst>
                  <a:ext uri="{FF2B5EF4-FFF2-40B4-BE49-F238E27FC236}">
                    <a16:creationId xmlns:a16="http://schemas.microsoft.com/office/drawing/2014/main" id="{6887FC77-1756-C245-A218-520EBBDDE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20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1" name="Oval 1749">
                <a:extLst>
                  <a:ext uri="{FF2B5EF4-FFF2-40B4-BE49-F238E27FC236}">
                    <a16:creationId xmlns:a16="http://schemas.microsoft.com/office/drawing/2014/main" id="{918F246A-FC2C-CD4A-8C97-C7A42D40F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10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2" name="Oval 1750">
                <a:extLst>
                  <a:ext uri="{FF2B5EF4-FFF2-40B4-BE49-F238E27FC236}">
                    <a16:creationId xmlns:a16="http://schemas.microsoft.com/office/drawing/2014/main" id="{36D4BA7E-7555-204F-B4CF-3B24C3292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1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3" name="Oval 1751">
                <a:extLst>
                  <a:ext uri="{FF2B5EF4-FFF2-40B4-BE49-F238E27FC236}">
                    <a16:creationId xmlns:a16="http://schemas.microsoft.com/office/drawing/2014/main" id="{88CD524D-D1AB-F747-9A44-9BC716695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11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4" name="Oval 1752">
                <a:extLst>
                  <a:ext uri="{FF2B5EF4-FFF2-40B4-BE49-F238E27FC236}">
                    <a16:creationId xmlns:a16="http://schemas.microsoft.com/office/drawing/2014/main" id="{569E7F31-5E4C-0C4D-86C4-D31B2FC80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21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5" name="Oval 1753">
                <a:extLst>
                  <a:ext uri="{FF2B5EF4-FFF2-40B4-BE49-F238E27FC236}">
                    <a16:creationId xmlns:a16="http://schemas.microsoft.com/office/drawing/2014/main" id="{227AD24A-AE53-5546-8721-0447D48F5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12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6" name="Oval 1754">
                <a:extLst>
                  <a:ext uri="{FF2B5EF4-FFF2-40B4-BE49-F238E27FC236}">
                    <a16:creationId xmlns:a16="http://schemas.microsoft.com/office/drawing/2014/main" id="{6105C24E-8C8A-A647-9C31-A9E1501A0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12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7" name="Oval 1755">
                <a:extLst>
                  <a:ext uri="{FF2B5EF4-FFF2-40B4-BE49-F238E27FC236}">
                    <a16:creationId xmlns:a16="http://schemas.microsoft.com/office/drawing/2014/main" id="{242F9E57-253A-8945-ACB0-95692ECEF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4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8" name="Oval 1756">
                <a:extLst>
                  <a:ext uri="{FF2B5EF4-FFF2-40B4-BE49-F238E27FC236}">
                    <a16:creationId xmlns:a16="http://schemas.microsoft.com/office/drawing/2014/main" id="{26CAA85A-1DA6-214F-BF81-9C8AFB97D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4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9" name="Oval 1757">
                <a:extLst>
                  <a:ext uri="{FF2B5EF4-FFF2-40B4-BE49-F238E27FC236}">
                    <a16:creationId xmlns:a16="http://schemas.microsoft.com/office/drawing/2014/main" id="{BFDB7FEE-BBD5-5547-A11A-D114D342F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4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0" name="Oval 1758">
                <a:extLst>
                  <a:ext uri="{FF2B5EF4-FFF2-40B4-BE49-F238E27FC236}">
                    <a16:creationId xmlns:a16="http://schemas.microsoft.com/office/drawing/2014/main" id="{DE1E54E2-5A27-1F42-8988-94A137809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49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1" name="Oval 1759">
                <a:extLst>
                  <a:ext uri="{FF2B5EF4-FFF2-40B4-BE49-F238E27FC236}">
                    <a16:creationId xmlns:a16="http://schemas.microsoft.com/office/drawing/2014/main" id="{F4107F7E-EE91-F84D-AB14-4B28BDC21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3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2" name="Oval 1760">
                <a:extLst>
                  <a:ext uri="{FF2B5EF4-FFF2-40B4-BE49-F238E27FC236}">
                    <a16:creationId xmlns:a16="http://schemas.microsoft.com/office/drawing/2014/main" id="{8C4B5464-E762-384D-908F-7CB055F18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39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3" name="Oval 1761">
                <a:extLst>
                  <a:ext uri="{FF2B5EF4-FFF2-40B4-BE49-F238E27FC236}">
                    <a16:creationId xmlns:a16="http://schemas.microsoft.com/office/drawing/2014/main" id="{CAB37FAE-A06D-4341-96EE-1E6C79401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40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4" name="Oval 1762">
                <a:extLst>
                  <a:ext uri="{FF2B5EF4-FFF2-40B4-BE49-F238E27FC236}">
                    <a16:creationId xmlns:a16="http://schemas.microsoft.com/office/drawing/2014/main" id="{6C5855C2-9D6A-564A-AFF2-BA1D12B82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404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5" name="Oval 1763">
                <a:extLst>
                  <a:ext uri="{FF2B5EF4-FFF2-40B4-BE49-F238E27FC236}">
                    <a16:creationId xmlns:a16="http://schemas.microsoft.com/office/drawing/2014/main" id="{0C066E57-871A-7B4E-B0D5-0BC654F9E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39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6" name="Oval 1764">
                <a:extLst>
                  <a:ext uri="{FF2B5EF4-FFF2-40B4-BE49-F238E27FC236}">
                    <a16:creationId xmlns:a16="http://schemas.microsoft.com/office/drawing/2014/main" id="{7EA5EE92-3535-F34D-B52B-3D8F16845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39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7" name="Oval 1765">
                <a:extLst>
                  <a:ext uri="{FF2B5EF4-FFF2-40B4-BE49-F238E27FC236}">
                    <a16:creationId xmlns:a16="http://schemas.microsoft.com/office/drawing/2014/main" id="{3D48C0D4-BE6A-774F-A780-B601A89F8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39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8" name="Oval 1766">
                <a:extLst>
                  <a:ext uri="{FF2B5EF4-FFF2-40B4-BE49-F238E27FC236}">
                    <a16:creationId xmlns:a16="http://schemas.microsoft.com/office/drawing/2014/main" id="{AB1CCFF0-1A32-1B4E-9102-D5FDEEA76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39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9" name="Oval 1767">
                <a:extLst>
                  <a:ext uri="{FF2B5EF4-FFF2-40B4-BE49-F238E27FC236}">
                    <a16:creationId xmlns:a16="http://schemas.microsoft.com/office/drawing/2014/main" id="{6A52260E-EE13-084C-95DF-5B54A772F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02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0" name="Oval 1768">
                <a:extLst>
                  <a:ext uri="{FF2B5EF4-FFF2-40B4-BE49-F238E27FC236}">
                    <a16:creationId xmlns:a16="http://schemas.microsoft.com/office/drawing/2014/main" id="{C8270D7B-A870-A44D-BAA9-0A5717766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20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1" name="Oval 1769">
                <a:extLst>
                  <a:ext uri="{FF2B5EF4-FFF2-40B4-BE49-F238E27FC236}">
                    <a16:creationId xmlns:a16="http://schemas.microsoft.com/office/drawing/2014/main" id="{0FA068D7-A1FE-0043-AFD4-AA757D57F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2" y="20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2" name="Oval 1770">
                <a:extLst>
                  <a:ext uri="{FF2B5EF4-FFF2-40B4-BE49-F238E27FC236}">
                    <a16:creationId xmlns:a16="http://schemas.microsoft.com/office/drawing/2014/main" id="{50C275DF-8FC8-CD43-9F05-EDAB780C3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03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3" name="Oval 1771">
                <a:extLst>
                  <a:ext uri="{FF2B5EF4-FFF2-40B4-BE49-F238E27FC236}">
                    <a16:creationId xmlns:a16="http://schemas.microsoft.com/office/drawing/2014/main" id="{46A0EB06-5617-A647-B06A-5A4C648F4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22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4" name="Oval 1772">
                <a:extLst>
                  <a:ext uri="{FF2B5EF4-FFF2-40B4-BE49-F238E27FC236}">
                    <a16:creationId xmlns:a16="http://schemas.microsoft.com/office/drawing/2014/main" id="{D10C91D3-EE14-3E48-95BC-62580E650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9" y="22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5" name="Oval 1773">
                <a:extLst>
                  <a:ext uri="{FF2B5EF4-FFF2-40B4-BE49-F238E27FC236}">
                    <a16:creationId xmlns:a16="http://schemas.microsoft.com/office/drawing/2014/main" id="{30542B19-98AF-A54F-9757-11428936B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26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6" name="Oval 1774">
                <a:extLst>
                  <a:ext uri="{FF2B5EF4-FFF2-40B4-BE49-F238E27FC236}">
                    <a16:creationId xmlns:a16="http://schemas.microsoft.com/office/drawing/2014/main" id="{FEA792E3-2589-EC49-85A9-ADF3C7D20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2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7" name="Oval 1775">
                <a:extLst>
                  <a:ext uri="{FF2B5EF4-FFF2-40B4-BE49-F238E27FC236}">
                    <a16:creationId xmlns:a16="http://schemas.microsoft.com/office/drawing/2014/main" id="{94EC4E33-CAA0-0848-AED4-8D18EE3FE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4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8" name="Oval 1776">
                <a:extLst>
                  <a:ext uri="{FF2B5EF4-FFF2-40B4-BE49-F238E27FC236}">
                    <a16:creationId xmlns:a16="http://schemas.microsoft.com/office/drawing/2014/main" id="{9A35315C-4266-F541-A407-6336BEACD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4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9" name="Oval 1777">
                <a:extLst>
                  <a:ext uri="{FF2B5EF4-FFF2-40B4-BE49-F238E27FC236}">
                    <a16:creationId xmlns:a16="http://schemas.microsoft.com/office/drawing/2014/main" id="{8C08B863-D3AC-DE41-92AD-068FC3BD8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4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0" name="Oval 1778">
                <a:extLst>
                  <a:ext uri="{FF2B5EF4-FFF2-40B4-BE49-F238E27FC236}">
                    <a16:creationId xmlns:a16="http://schemas.microsoft.com/office/drawing/2014/main" id="{B46A2A43-3BC1-DD41-8641-9EA20BBA6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4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1" name="Oval 1779">
                <a:extLst>
                  <a:ext uri="{FF2B5EF4-FFF2-40B4-BE49-F238E27FC236}">
                    <a16:creationId xmlns:a16="http://schemas.microsoft.com/office/drawing/2014/main" id="{1DB408CB-1149-1747-BC20-CCE5DD484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0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2" name="Oval 1780">
                <a:extLst>
                  <a:ext uri="{FF2B5EF4-FFF2-40B4-BE49-F238E27FC236}">
                    <a16:creationId xmlns:a16="http://schemas.microsoft.com/office/drawing/2014/main" id="{F771B58A-B921-2D49-BB5C-F6A434EDE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03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3" name="Oval 1781">
                <a:extLst>
                  <a:ext uri="{FF2B5EF4-FFF2-40B4-BE49-F238E27FC236}">
                    <a16:creationId xmlns:a16="http://schemas.microsoft.com/office/drawing/2014/main" id="{BE384531-CA0A-9A4E-B5C6-9F1AE97F4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3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4" name="Oval 1782">
                <a:extLst>
                  <a:ext uri="{FF2B5EF4-FFF2-40B4-BE49-F238E27FC236}">
                    <a16:creationId xmlns:a16="http://schemas.microsoft.com/office/drawing/2014/main" id="{6DB1AC01-607A-BC43-8FB0-0998ECCFC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0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5" name="Oval 1783">
                <a:extLst>
                  <a:ext uri="{FF2B5EF4-FFF2-40B4-BE49-F238E27FC236}">
                    <a16:creationId xmlns:a16="http://schemas.microsoft.com/office/drawing/2014/main" id="{99CAF9EA-DD04-D64D-BD27-C9D3754D7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1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6" name="Oval 1784">
                <a:extLst>
                  <a:ext uri="{FF2B5EF4-FFF2-40B4-BE49-F238E27FC236}">
                    <a16:creationId xmlns:a16="http://schemas.microsoft.com/office/drawing/2014/main" id="{223CE2EA-C479-5E4D-B79D-12E5278A2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1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7" name="Oval 1785">
                <a:extLst>
                  <a:ext uri="{FF2B5EF4-FFF2-40B4-BE49-F238E27FC236}">
                    <a16:creationId xmlns:a16="http://schemas.microsoft.com/office/drawing/2014/main" id="{FB39426C-6A0E-0446-8FFE-A643B74F4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10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8" name="Oval 1786">
                <a:extLst>
                  <a:ext uri="{FF2B5EF4-FFF2-40B4-BE49-F238E27FC236}">
                    <a16:creationId xmlns:a16="http://schemas.microsoft.com/office/drawing/2014/main" id="{ECFB0468-2E6E-D34F-B67C-751263FF8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1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9" name="Oval 1787">
                <a:extLst>
                  <a:ext uri="{FF2B5EF4-FFF2-40B4-BE49-F238E27FC236}">
                    <a16:creationId xmlns:a16="http://schemas.microsoft.com/office/drawing/2014/main" id="{10152877-0317-6843-AB1C-FF4861CA5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0" name="Oval 1788">
                <a:extLst>
                  <a:ext uri="{FF2B5EF4-FFF2-40B4-BE49-F238E27FC236}">
                    <a16:creationId xmlns:a16="http://schemas.microsoft.com/office/drawing/2014/main" id="{3A298C2A-476E-134E-A96B-EF6B6C086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0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1" name="Oval 1789">
                <a:extLst>
                  <a:ext uri="{FF2B5EF4-FFF2-40B4-BE49-F238E27FC236}">
                    <a16:creationId xmlns:a16="http://schemas.microsoft.com/office/drawing/2014/main" id="{2FB9616C-C056-754D-9CEC-8838B6E5B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202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2" name="Oval 1790">
                <a:extLst>
                  <a:ext uri="{FF2B5EF4-FFF2-40B4-BE49-F238E27FC236}">
                    <a16:creationId xmlns:a16="http://schemas.microsoft.com/office/drawing/2014/main" id="{A8ADA840-0B89-2C46-A856-771BABB5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0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3" name="Oval 1791">
                <a:extLst>
                  <a:ext uri="{FF2B5EF4-FFF2-40B4-BE49-F238E27FC236}">
                    <a16:creationId xmlns:a16="http://schemas.microsoft.com/office/drawing/2014/main" id="{C4E37AFE-A198-4541-851A-E7C6B2732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4" name="Oval 1792">
                <a:extLst>
                  <a:ext uri="{FF2B5EF4-FFF2-40B4-BE49-F238E27FC236}">
                    <a16:creationId xmlns:a16="http://schemas.microsoft.com/office/drawing/2014/main" id="{5FAA0E3F-6367-BB4C-831C-617D3A909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0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5" name="Oval 1793">
                <a:extLst>
                  <a:ext uri="{FF2B5EF4-FFF2-40B4-BE49-F238E27FC236}">
                    <a16:creationId xmlns:a16="http://schemas.microsoft.com/office/drawing/2014/main" id="{82E39949-24C7-134C-B496-CA2EF1B2B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207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6" name="Oval 1794">
                <a:extLst>
                  <a:ext uri="{FF2B5EF4-FFF2-40B4-BE49-F238E27FC236}">
                    <a16:creationId xmlns:a16="http://schemas.microsoft.com/office/drawing/2014/main" id="{FA789B6A-FA14-384A-ABDF-558E47A41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08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7" name="Oval 1795">
                <a:extLst>
                  <a:ext uri="{FF2B5EF4-FFF2-40B4-BE49-F238E27FC236}">
                    <a16:creationId xmlns:a16="http://schemas.microsoft.com/office/drawing/2014/main" id="{CE56D567-E88A-7049-BE19-8BA806B07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8" name="Oval 1796">
                <a:extLst>
                  <a:ext uri="{FF2B5EF4-FFF2-40B4-BE49-F238E27FC236}">
                    <a16:creationId xmlns:a16="http://schemas.microsoft.com/office/drawing/2014/main" id="{5481EC6C-A1E1-8740-A623-8F3923C89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09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9" name="Oval 1797">
                <a:extLst>
                  <a:ext uri="{FF2B5EF4-FFF2-40B4-BE49-F238E27FC236}">
                    <a16:creationId xmlns:a16="http://schemas.microsoft.com/office/drawing/2014/main" id="{4FC8D6B5-9F70-894B-8FB1-21CCE3C55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209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0" name="Oval 1798">
                <a:extLst>
                  <a:ext uri="{FF2B5EF4-FFF2-40B4-BE49-F238E27FC236}">
                    <a16:creationId xmlns:a16="http://schemas.microsoft.com/office/drawing/2014/main" id="{EDEC2975-384E-6448-B5B8-7E13F2DE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10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1" name="Oval 1799">
                <a:extLst>
                  <a:ext uri="{FF2B5EF4-FFF2-40B4-BE49-F238E27FC236}">
                    <a16:creationId xmlns:a16="http://schemas.microsoft.com/office/drawing/2014/main" id="{C61FF6DA-9306-334A-8EF7-BE7409A3C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01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2" name="Oval 1800">
                <a:extLst>
                  <a:ext uri="{FF2B5EF4-FFF2-40B4-BE49-F238E27FC236}">
                    <a16:creationId xmlns:a16="http://schemas.microsoft.com/office/drawing/2014/main" id="{64E2498E-7B52-F142-BD5D-8EEDE95C4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0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3" name="Oval 1801">
                <a:extLst>
                  <a:ext uri="{FF2B5EF4-FFF2-40B4-BE49-F238E27FC236}">
                    <a16:creationId xmlns:a16="http://schemas.microsoft.com/office/drawing/2014/main" id="{F32A1DD9-AC07-0045-8932-E6C848E89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02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4" name="Oval 1802">
                <a:extLst>
                  <a:ext uri="{FF2B5EF4-FFF2-40B4-BE49-F238E27FC236}">
                    <a16:creationId xmlns:a16="http://schemas.microsoft.com/office/drawing/2014/main" id="{76FCDA4A-09B7-8D47-A948-ECE453700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02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5" name="Oval 1803">
                <a:extLst>
                  <a:ext uri="{FF2B5EF4-FFF2-40B4-BE49-F238E27FC236}">
                    <a16:creationId xmlns:a16="http://schemas.microsoft.com/office/drawing/2014/main" id="{86E5EFF5-D160-3B42-B4E7-7B92D42C3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577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6" name="Oval 1804">
                <a:extLst>
                  <a:ext uri="{FF2B5EF4-FFF2-40B4-BE49-F238E27FC236}">
                    <a16:creationId xmlns:a16="http://schemas.microsoft.com/office/drawing/2014/main" id="{C2604CCB-1DAE-FA4B-8390-33D7615F8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57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7" name="Oval 1805">
                <a:extLst>
                  <a:ext uri="{FF2B5EF4-FFF2-40B4-BE49-F238E27FC236}">
                    <a16:creationId xmlns:a16="http://schemas.microsoft.com/office/drawing/2014/main" id="{08C451BF-BFC1-E04E-B667-C31704250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58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8" name="Oval 1806">
                <a:extLst>
                  <a:ext uri="{FF2B5EF4-FFF2-40B4-BE49-F238E27FC236}">
                    <a16:creationId xmlns:a16="http://schemas.microsoft.com/office/drawing/2014/main" id="{76E197E9-7E52-1744-A85A-005B14B1E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58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9" name="Oval 1807">
                <a:extLst>
                  <a:ext uri="{FF2B5EF4-FFF2-40B4-BE49-F238E27FC236}">
                    <a16:creationId xmlns:a16="http://schemas.microsoft.com/office/drawing/2014/main" id="{891D0656-09E3-504D-9EDF-1EB5EB3DA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58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0" name="Oval 1808">
                <a:extLst>
                  <a:ext uri="{FF2B5EF4-FFF2-40B4-BE49-F238E27FC236}">
                    <a16:creationId xmlns:a16="http://schemas.microsoft.com/office/drawing/2014/main" id="{08781EBF-5821-EE4F-8AA4-AE28B7513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5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1" name="Oval 1809">
                <a:extLst>
                  <a:ext uri="{FF2B5EF4-FFF2-40B4-BE49-F238E27FC236}">
                    <a16:creationId xmlns:a16="http://schemas.microsoft.com/office/drawing/2014/main" id="{748049BF-4AE3-054B-A82E-D6F4C2636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59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2" name="Oval 1810">
                <a:extLst>
                  <a:ext uri="{FF2B5EF4-FFF2-40B4-BE49-F238E27FC236}">
                    <a16:creationId xmlns:a16="http://schemas.microsoft.com/office/drawing/2014/main" id="{3B03306E-0A86-F044-AEC0-4A7D8E3C5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59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3" name="Oval 1811">
                <a:extLst>
                  <a:ext uri="{FF2B5EF4-FFF2-40B4-BE49-F238E27FC236}">
                    <a16:creationId xmlns:a16="http://schemas.microsoft.com/office/drawing/2014/main" id="{57001F58-2378-A94C-ACB7-7C7B31C5D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0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4" name="Oval 1812">
                <a:extLst>
                  <a:ext uri="{FF2B5EF4-FFF2-40B4-BE49-F238E27FC236}">
                    <a16:creationId xmlns:a16="http://schemas.microsoft.com/office/drawing/2014/main" id="{C38CA60A-B456-F24C-B353-3515F4C20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0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5" name="Oval 1813">
                <a:extLst>
                  <a:ext uri="{FF2B5EF4-FFF2-40B4-BE49-F238E27FC236}">
                    <a16:creationId xmlns:a16="http://schemas.microsoft.com/office/drawing/2014/main" id="{9AF8AF9C-BDBA-A24F-928B-D2BF6C396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10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6" name="Oval 1814">
                <a:extLst>
                  <a:ext uri="{FF2B5EF4-FFF2-40B4-BE49-F238E27FC236}">
                    <a16:creationId xmlns:a16="http://schemas.microsoft.com/office/drawing/2014/main" id="{D5199231-11EF-5F43-97AC-695328618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1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" name="Group 1815">
              <a:extLst>
                <a:ext uri="{FF2B5EF4-FFF2-40B4-BE49-F238E27FC236}">
                  <a16:creationId xmlns:a16="http://schemas.microsoft.com/office/drawing/2014/main" id="{E77CFBF3-9F4F-B24B-AF15-3329CB9A5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8" y="2082"/>
              <a:ext cx="203" cy="1192"/>
              <a:chOff x="2888" y="2082"/>
              <a:chExt cx="203" cy="1192"/>
            </a:xfrm>
          </p:grpSpPr>
          <p:sp>
            <p:nvSpPr>
              <p:cNvPr id="4507" name="Oval 1816">
                <a:extLst>
                  <a:ext uri="{FF2B5EF4-FFF2-40B4-BE49-F238E27FC236}">
                    <a16:creationId xmlns:a16="http://schemas.microsoft.com/office/drawing/2014/main" id="{7D306869-5D84-1E44-BE85-3D26143F2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10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8" name="Oval 1817">
                <a:extLst>
                  <a:ext uri="{FF2B5EF4-FFF2-40B4-BE49-F238E27FC236}">
                    <a16:creationId xmlns:a16="http://schemas.microsoft.com/office/drawing/2014/main" id="{C4D6442C-3B26-2849-984E-9B6359DA5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1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9" name="Oval 1818">
                <a:extLst>
                  <a:ext uri="{FF2B5EF4-FFF2-40B4-BE49-F238E27FC236}">
                    <a16:creationId xmlns:a16="http://schemas.microsoft.com/office/drawing/2014/main" id="{62794F06-2698-AF4E-BB15-03090D5CD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10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0" name="Oval 1819">
                <a:extLst>
                  <a:ext uri="{FF2B5EF4-FFF2-40B4-BE49-F238E27FC236}">
                    <a16:creationId xmlns:a16="http://schemas.microsoft.com/office/drawing/2014/main" id="{9786CC8E-018E-934C-AC56-C6B350153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11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1" name="Oval 1820">
                <a:extLst>
                  <a:ext uri="{FF2B5EF4-FFF2-40B4-BE49-F238E27FC236}">
                    <a16:creationId xmlns:a16="http://schemas.microsoft.com/office/drawing/2014/main" id="{92E850B7-423C-CC46-B4C4-A7C412110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1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2" name="Oval 1821">
                <a:extLst>
                  <a:ext uri="{FF2B5EF4-FFF2-40B4-BE49-F238E27FC236}">
                    <a16:creationId xmlns:a16="http://schemas.microsoft.com/office/drawing/2014/main" id="{05DAAEE5-C614-D845-960B-A2BC564B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1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3" name="Oval 1822">
                <a:extLst>
                  <a:ext uri="{FF2B5EF4-FFF2-40B4-BE49-F238E27FC236}">
                    <a16:creationId xmlns:a16="http://schemas.microsoft.com/office/drawing/2014/main" id="{A97275B9-8980-EA4E-A407-539F609A0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10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4" name="Oval 1823">
                <a:extLst>
                  <a:ext uri="{FF2B5EF4-FFF2-40B4-BE49-F238E27FC236}">
                    <a16:creationId xmlns:a16="http://schemas.microsoft.com/office/drawing/2014/main" id="{AA2A849B-7E32-754B-9FA5-C73068F52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10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5" name="Oval 1824">
                <a:extLst>
                  <a:ext uri="{FF2B5EF4-FFF2-40B4-BE49-F238E27FC236}">
                    <a16:creationId xmlns:a16="http://schemas.microsoft.com/office/drawing/2014/main" id="{CC822F48-0FA5-7943-BC3C-A1F6A316A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1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6" name="Oval 1825">
                <a:extLst>
                  <a:ext uri="{FF2B5EF4-FFF2-40B4-BE49-F238E27FC236}">
                    <a16:creationId xmlns:a16="http://schemas.microsoft.com/office/drawing/2014/main" id="{25DA4037-7DF7-1A44-814F-322325B8D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1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7" name="Oval 1826">
                <a:extLst>
                  <a:ext uri="{FF2B5EF4-FFF2-40B4-BE49-F238E27FC236}">
                    <a16:creationId xmlns:a16="http://schemas.microsoft.com/office/drawing/2014/main" id="{88FC416D-1921-FD42-9B7B-F0F43361E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19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8" name="Oval 1827">
                <a:extLst>
                  <a:ext uri="{FF2B5EF4-FFF2-40B4-BE49-F238E27FC236}">
                    <a16:creationId xmlns:a16="http://schemas.microsoft.com/office/drawing/2014/main" id="{72604C7F-644B-DF40-8161-44742EA5D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20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9" name="Oval 1828">
                <a:extLst>
                  <a:ext uri="{FF2B5EF4-FFF2-40B4-BE49-F238E27FC236}">
                    <a16:creationId xmlns:a16="http://schemas.microsoft.com/office/drawing/2014/main" id="{0546CCC0-10AE-8B45-8D20-4B37970C7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3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0" name="Oval 1829">
                <a:extLst>
                  <a:ext uri="{FF2B5EF4-FFF2-40B4-BE49-F238E27FC236}">
                    <a16:creationId xmlns:a16="http://schemas.microsoft.com/office/drawing/2014/main" id="{B1B3A461-6DC8-C74C-B351-DB40B3658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3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1" name="Oval 1830">
                <a:extLst>
                  <a:ext uri="{FF2B5EF4-FFF2-40B4-BE49-F238E27FC236}">
                    <a16:creationId xmlns:a16="http://schemas.microsoft.com/office/drawing/2014/main" id="{373C0784-FD72-454C-A86D-07306F995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38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2" name="Oval 1831">
                <a:extLst>
                  <a:ext uri="{FF2B5EF4-FFF2-40B4-BE49-F238E27FC236}">
                    <a16:creationId xmlns:a16="http://schemas.microsoft.com/office/drawing/2014/main" id="{B1CFE0A7-E6C3-614B-8F53-52F7D8531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3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3" name="Oval 1832">
                <a:extLst>
                  <a:ext uri="{FF2B5EF4-FFF2-40B4-BE49-F238E27FC236}">
                    <a16:creationId xmlns:a16="http://schemas.microsoft.com/office/drawing/2014/main" id="{76130FDF-9095-0748-AC84-80B969394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2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4" name="Oval 1833">
                <a:extLst>
                  <a:ext uri="{FF2B5EF4-FFF2-40B4-BE49-F238E27FC236}">
                    <a16:creationId xmlns:a16="http://schemas.microsoft.com/office/drawing/2014/main" id="{E7CD7240-9343-DA4E-A701-3E624643F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2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5" name="Oval 1834">
                <a:extLst>
                  <a:ext uri="{FF2B5EF4-FFF2-40B4-BE49-F238E27FC236}">
                    <a16:creationId xmlns:a16="http://schemas.microsoft.com/office/drawing/2014/main" id="{DF8FB0AF-9D8B-F247-85B3-3631C9DD3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30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6" name="Oval 1835">
                <a:extLst>
                  <a:ext uri="{FF2B5EF4-FFF2-40B4-BE49-F238E27FC236}">
                    <a16:creationId xmlns:a16="http://schemas.microsoft.com/office/drawing/2014/main" id="{EC346CB8-7B9F-074D-881D-424473C0B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3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7" name="Oval 1836">
                <a:extLst>
                  <a:ext uri="{FF2B5EF4-FFF2-40B4-BE49-F238E27FC236}">
                    <a16:creationId xmlns:a16="http://schemas.microsoft.com/office/drawing/2014/main" id="{024C06EE-4D5A-A642-A0EE-80D1A7BB2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16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8" name="Oval 1837">
                <a:extLst>
                  <a:ext uri="{FF2B5EF4-FFF2-40B4-BE49-F238E27FC236}">
                    <a16:creationId xmlns:a16="http://schemas.microsoft.com/office/drawing/2014/main" id="{6AA4D45D-4B7E-A844-8665-FF594182E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16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9" name="Oval 1838">
                <a:extLst>
                  <a:ext uri="{FF2B5EF4-FFF2-40B4-BE49-F238E27FC236}">
                    <a16:creationId xmlns:a16="http://schemas.microsoft.com/office/drawing/2014/main" id="{ECC9020D-16E8-C648-8EB2-3E65EA8CE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" y="217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0" name="Oval 1839">
                <a:extLst>
                  <a:ext uri="{FF2B5EF4-FFF2-40B4-BE49-F238E27FC236}">
                    <a16:creationId xmlns:a16="http://schemas.microsoft.com/office/drawing/2014/main" id="{57B8CBF8-E6B8-2F41-8E95-384CD9CF3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9" y="21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1" name="Oval 1840">
                <a:extLst>
                  <a:ext uri="{FF2B5EF4-FFF2-40B4-BE49-F238E27FC236}">
                    <a16:creationId xmlns:a16="http://schemas.microsoft.com/office/drawing/2014/main" id="{370058C3-E227-E648-AC22-BC9465A47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6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2" name="Oval 1841">
                <a:extLst>
                  <a:ext uri="{FF2B5EF4-FFF2-40B4-BE49-F238E27FC236}">
                    <a16:creationId xmlns:a16="http://schemas.microsoft.com/office/drawing/2014/main" id="{47C387EC-FD5C-374B-80BF-26C5E3CC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697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3" name="Oval 1842">
                <a:extLst>
                  <a:ext uri="{FF2B5EF4-FFF2-40B4-BE49-F238E27FC236}">
                    <a16:creationId xmlns:a16="http://schemas.microsoft.com/office/drawing/2014/main" id="{7E2AB6CE-F72C-3B48-86E1-BA31FEA8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" y="270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4" name="Oval 1843">
                <a:extLst>
                  <a:ext uri="{FF2B5EF4-FFF2-40B4-BE49-F238E27FC236}">
                    <a16:creationId xmlns:a16="http://schemas.microsoft.com/office/drawing/2014/main" id="{C8B4A6E3-EDE2-C24A-96C9-A3A2899D2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9" y="270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5" name="Oval 1844">
                <a:extLst>
                  <a:ext uri="{FF2B5EF4-FFF2-40B4-BE49-F238E27FC236}">
                    <a16:creationId xmlns:a16="http://schemas.microsoft.com/office/drawing/2014/main" id="{88BEADAB-B483-3E48-8E0F-AEDD4B825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7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6" name="Oval 1845">
                <a:extLst>
                  <a:ext uri="{FF2B5EF4-FFF2-40B4-BE49-F238E27FC236}">
                    <a16:creationId xmlns:a16="http://schemas.microsoft.com/office/drawing/2014/main" id="{F801F534-B5A3-5D4A-A787-EA1C734EC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70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7" name="Oval 1846">
                <a:extLst>
                  <a:ext uri="{FF2B5EF4-FFF2-40B4-BE49-F238E27FC236}">
                    <a16:creationId xmlns:a16="http://schemas.microsoft.com/office/drawing/2014/main" id="{DE22F674-3DEC-0140-A783-A2BD2C58C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" y="271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8" name="Oval 1847">
                <a:extLst>
                  <a:ext uri="{FF2B5EF4-FFF2-40B4-BE49-F238E27FC236}">
                    <a16:creationId xmlns:a16="http://schemas.microsoft.com/office/drawing/2014/main" id="{0228351D-026A-A44F-8039-9D550D815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9" y="27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9" name="Oval 1848">
                <a:extLst>
                  <a:ext uri="{FF2B5EF4-FFF2-40B4-BE49-F238E27FC236}">
                    <a16:creationId xmlns:a16="http://schemas.microsoft.com/office/drawing/2014/main" id="{C287385B-203B-2043-8497-9763291E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3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0" name="Oval 1849">
                <a:extLst>
                  <a:ext uri="{FF2B5EF4-FFF2-40B4-BE49-F238E27FC236}">
                    <a16:creationId xmlns:a16="http://schemas.microsoft.com/office/drawing/2014/main" id="{0E1AF219-5D3F-CE48-81E4-DA710CB6D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30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1" name="Oval 1850">
                <a:extLst>
                  <a:ext uri="{FF2B5EF4-FFF2-40B4-BE49-F238E27FC236}">
                    <a16:creationId xmlns:a16="http://schemas.microsoft.com/office/drawing/2014/main" id="{F437504E-B73C-5847-8EEF-131454C0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3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2" name="Oval 1851">
                <a:extLst>
                  <a:ext uri="{FF2B5EF4-FFF2-40B4-BE49-F238E27FC236}">
                    <a16:creationId xmlns:a16="http://schemas.microsoft.com/office/drawing/2014/main" id="{4B140704-3F8D-9443-BA35-5B3E65E1B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0" y="231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3" name="Oval 1852">
                <a:extLst>
                  <a:ext uri="{FF2B5EF4-FFF2-40B4-BE49-F238E27FC236}">
                    <a16:creationId xmlns:a16="http://schemas.microsoft.com/office/drawing/2014/main" id="{1D2383CC-1612-064E-B816-05A8F5156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3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4" name="Oval 1853">
                <a:extLst>
                  <a:ext uri="{FF2B5EF4-FFF2-40B4-BE49-F238E27FC236}">
                    <a16:creationId xmlns:a16="http://schemas.microsoft.com/office/drawing/2014/main" id="{5FEF5B08-B6E6-5147-B24B-C05A1F5A1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3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5" name="Oval 1854">
                <a:extLst>
                  <a:ext uri="{FF2B5EF4-FFF2-40B4-BE49-F238E27FC236}">
                    <a16:creationId xmlns:a16="http://schemas.microsoft.com/office/drawing/2014/main" id="{953C9409-28A2-2A4D-8B2F-3FA1DC1C9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3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6" name="Oval 1855">
                <a:extLst>
                  <a:ext uri="{FF2B5EF4-FFF2-40B4-BE49-F238E27FC236}">
                    <a16:creationId xmlns:a16="http://schemas.microsoft.com/office/drawing/2014/main" id="{7C7EFCFA-5868-B948-A18D-6A7836658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0" y="233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7" name="Oval 1856">
                <a:extLst>
                  <a:ext uri="{FF2B5EF4-FFF2-40B4-BE49-F238E27FC236}">
                    <a16:creationId xmlns:a16="http://schemas.microsoft.com/office/drawing/2014/main" id="{888AC810-E5C6-CD45-889A-0DD787058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324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8" name="Oval 1857">
                <a:extLst>
                  <a:ext uri="{FF2B5EF4-FFF2-40B4-BE49-F238E27FC236}">
                    <a16:creationId xmlns:a16="http://schemas.microsoft.com/office/drawing/2014/main" id="{36F392B8-980B-4646-A3F0-7EB41A592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324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9" name="Oval 1858">
                <a:extLst>
                  <a:ext uri="{FF2B5EF4-FFF2-40B4-BE49-F238E27FC236}">
                    <a16:creationId xmlns:a16="http://schemas.microsoft.com/office/drawing/2014/main" id="{7C2E150A-02DD-574E-9EC0-E1AC2C147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24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0" name="Oval 1859">
                <a:extLst>
                  <a:ext uri="{FF2B5EF4-FFF2-40B4-BE49-F238E27FC236}">
                    <a16:creationId xmlns:a16="http://schemas.microsoft.com/office/drawing/2014/main" id="{33578E08-F3A4-054E-B5D7-44B85E39D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324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1" name="Oval 1860">
                <a:extLst>
                  <a:ext uri="{FF2B5EF4-FFF2-40B4-BE49-F238E27FC236}">
                    <a16:creationId xmlns:a16="http://schemas.microsoft.com/office/drawing/2014/main" id="{5EA23304-C23D-AD4A-A546-53D978EFE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31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2" name="Oval 1861">
                <a:extLst>
                  <a:ext uri="{FF2B5EF4-FFF2-40B4-BE49-F238E27FC236}">
                    <a16:creationId xmlns:a16="http://schemas.microsoft.com/office/drawing/2014/main" id="{003229AF-1017-CA4D-BDE7-70BA495C5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316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3" name="Oval 1862">
                <a:extLst>
                  <a:ext uri="{FF2B5EF4-FFF2-40B4-BE49-F238E27FC236}">
                    <a16:creationId xmlns:a16="http://schemas.microsoft.com/office/drawing/2014/main" id="{F4600FE6-7616-A746-9FFC-FDD15A171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17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4" name="Oval 1863">
                <a:extLst>
                  <a:ext uri="{FF2B5EF4-FFF2-40B4-BE49-F238E27FC236}">
                    <a16:creationId xmlns:a16="http://schemas.microsoft.com/office/drawing/2014/main" id="{BF26843A-FAFA-5147-9566-8E555C06B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31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5" name="Oval 1864">
                <a:extLst>
                  <a:ext uri="{FF2B5EF4-FFF2-40B4-BE49-F238E27FC236}">
                    <a16:creationId xmlns:a16="http://schemas.microsoft.com/office/drawing/2014/main" id="{8119B743-6D72-8C4D-BD06-74D7D40AC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298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6" name="Oval 1865">
                <a:extLst>
                  <a:ext uri="{FF2B5EF4-FFF2-40B4-BE49-F238E27FC236}">
                    <a16:creationId xmlns:a16="http://schemas.microsoft.com/office/drawing/2014/main" id="{4692C617-653F-D641-BCF8-4382D0DA4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29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7" name="Oval 1866">
                <a:extLst>
                  <a:ext uri="{FF2B5EF4-FFF2-40B4-BE49-F238E27FC236}">
                    <a16:creationId xmlns:a16="http://schemas.microsoft.com/office/drawing/2014/main" id="{E8383B1E-6E24-C34C-A86B-36807134D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98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8" name="Oval 1867">
                <a:extLst>
                  <a:ext uri="{FF2B5EF4-FFF2-40B4-BE49-F238E27FC236}">
                    <a16:creationId xmlns:a16="http://schemas.microsoft.com/office/drawing/2014/main" id="{7664EBC4-955A-8547-8A8A-64287F193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99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9" name="Oval 1868">
                <a:extLst>
                  <a:ext uri="{FF2B5EF4-FFF2-40B4-BE49-F238E27FC236}">
                    <a16:creationId xmlns:a16="http://schemas.microsoft.com/office/drawing/2014/main" id="{088DD152-82A0-5144-B3C7-946F6D5AF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273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0" name="Oval 1869">
                <a:extLst>
                  <a:ext uri="{FF2B5EF4-FFF2-40B4-BE49-F238E27FC236}">
                    <a16:creationId xmlns:a16="http://schemas.microsoft.com/office/drawing/2014/main" id="{F6870A9C-418B-7244-8147-D3EFAFE05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7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1" name="Oval 1870">
                <a:extLst>
                  <a:ext uri="{FF2B5EF4-FFF2-40B4-BE49-F238E27FC236}">
                    <a16:creationId xmlns:a16="http://schemas.microsoft.com/office/drawing/2014/main" id="{5BDEE246-B6CC-D044-AFEE-1A5B9A603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274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2" name="Oval 1871">
                <a:extLst>
                  <a:ext uri="{FF2B5EF4-FFF2-40B4-BE49-F238E27FC236}">
                    <a16:creationId xmlns:a16="http://schemas.microsoft.com/office/drawing/2014/main" id="{07C0D122-947B-EF4C-8608-4FC148276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274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3" name="Oval 1872">
                <a:extLst>
                  <a:ext uri="{FF2B5EF4-FFF2-40B4-BE49-F238E27FC236}">
                    <a16:creationId xmlns:a16="http://schemas.microsoft.com/office/drawing/2014/main" id="{1E0A24BB-1B55-8C47-927C-327805485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277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4" name="Oval 1873">
                <a:extLst>
                  <a:ext uri="{FF2B5EF4-FFF2-40B4-BE49-F238E27FC236}">
                    <a16:creationId xmlns:a16="http://schemas.microsoft.com/office/drawing/2014/main" id="{E02DC55D-E4AD-EC47-8FE1-6E537FC37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7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5" name="Oval 1874">
                <a:extLst>
                  <a:ext uri="{FF2B5EF4-FFF2-40B4-BE49-F238E27FC236}">
                    <a16:creationId xmlns:a16="http://schemas.microsoft.com/office/drawing/2014/main" id="{C8769787-68E2-DB48-BCDE-132550BDA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277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6" name="Oval 1875">
                <a:extLst>
                  <a:ext uri="{FF2B5EF4-FFF2-40B4-BE49-F238E27FC236}">
                    <a16:creationId xmlns:a16="http://schemas.microsoft.com/office/drawing/2014/main" id="{D766E6AE-67D2-8748-B53A-CE5D9FFDA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278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7" name="Oval 1876">
                <a:extLst>
                  <a:ext uri="{FF2B5EF4-FFF2-40B4-BE49-F238E27FC236}">
                    <a16:creationId xmlns:a16="http://schemas.microsoft.com/office/drawing/2014/main" id="{13427B7E-40B1-E44F-B1E3-A09EC27A4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5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8" name="Oval 1877">
                <a:extLst>
                  <a:ext uri="{FF2B5EF4-FFF2-40B4-BE49-F238E27FC236}">
                    <a16:creationId xmlns:a16="http://schemas.microsoft.com/office/drawing/2014/main" id="{392E60D8-EC50-8B4A-A08F-29195332C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58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9" name="Oval 1878">
                <a:extLst>
                  <a:ext uri="{FF2B5EF4-FFF2-40B4-BE49-F238E27FC236}">
                    <a16:creationId xmlns:a16="http://schemas.microsoft.com/office/drawing/2014/main" id="{39DA1B1B-5303-8D4E-9851-617DF0513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58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0" name="Oval 1879">
                <a:extLst>
                  <a:ext uri="{FF2B5EF4-FFF2-40B4-BE49-F238E27FC236}">
                    <a16:creationId xmlns:a16="http://schemas.microsoft.com/office/drawing/2014/main" id="{DD0EDE65-E21E-C549-BC10-7BA0F5525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58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1" name="Oval 1880">
                <a:extLst>
                  <a:ext uri="{FF2B5EF4-FFF2-40B4-BE49-F238E27FC236}">
                    <a16:creationId xmlns:a16="http://schemas.microsoft.com/office/drawing/2014/main" id="{8882FEC0-137C-A843-B005-98832B2F7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5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2" name="Oval 1881">
                <a:extLst>
                  <a:ext uri="{FF2B5EF4-FFF2-40B4-BE49-F238E27FC236}">
                    <a16:creationId xmlns:a16="http://schemas.microsoft.com/office/drawing/2014/main" id="{99BA1AC4-D4E1-3E48-9521-EFD0C3E89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5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3" name="Oval 1882">
                <a:extLst>
                  <a:ext uri="{FF2B5EF4-FFF2-40B4-BE49-F238E27FC236}">
                    <a16:creationId xmlns:a16="http://schemas.microsoft.com/office/drawing/2014/main" id="{F0E80F38-0EC5-F249-A5A4-848E58DAC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5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4" name="Oval 1883">
                <a:extLst>
                  <a:ext uri="{FF2B5EF4-FFF2-40B4-BE49-F238E27FC236}">
                    <a16:creationId xmlns:a16="http://schemas.microsoft.com/office/drawing/2014/main" id="{9FA55909-C675-0F4E-9B9E-DD14C6F06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59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5" name="Oval 1884">
                <a:extLst>
                  <a:ext uri="{FF2B5EF4-FFF2-40B4-BE49-F238E27FC236}">
                    <a16:creationId xmlns:a16="http://schemas.microsoft.com/office/drawing/2014/main" id="{750EDEA4-D521-BB41-86AE-9E3586404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5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6" name="Oval 1885">
                <a:extLst>
                  <a:ext uri="{FF2B5EF4-FFF2-40B4-BE49-F238E27FC236}">
                    <a16:creationId xmlns:a16="http://schemas.microsoft.com/office/drawing/2014/main" id="{2C98360A-17DB-174D-AB79-59E9C6333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5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7" name="Oval 1886">
                <a:extLst>
                  <a:ext uri="{FF2B5EF4-FFF2-40B4-BE49-F238E27FC236}">
                    <a16:creationId xmlns:a16="http://schemas.microsoft.com/office/drawing/2014/main" id="{AF715A5B-911D-0744-8D06-5B5343B72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58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8" name="Oval 1887">
                <a:extLst>
                  <a:ext uri="{FF2B5EF4-FFF2-40B4-BE49-F238E27FC236}">
                    <a16:creationId xmlns:a16="http://schemas.microsoft.com/office/drawing/2014/main" id="{832BD116-FDE7-134D-B41B-B06D66B72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58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9" name="Oval 1888">
                <a:extLst>
                  <a:ext uri="{FF2B5EF4-FFF2-40B4-BE49-F238E27FC236}">
                    <a16:creationId xmlns:a16="http://schemas.microsoft.com/office/drawing/2014/main" id="{018A34B9-F46A-4740-A15C-4206F8D60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6" y="265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0" name="Oval 1889">
                <a:extLst>
                  <a:ext uri="{FF2B5EF4-FFF2-40B4-BE49-F238E27FC236}">
                    <a16:creationId xmlns:a16="http://schemas.microsoft.com/office/drawing/2014/main" id="{71C32695-8C9C-C14C-8C8A-D20C9D920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26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1" name="Oval 1890">
                <a:extLst>
                  <a:ext uri="{FF2B5EF4-FFF2-40B4-BE49-F238E27FC236}">
                    <a16:creationId xmlns:a16="http://schemas.microsoft.com/office/drawing/2014/main" id="{BC07E767-69F1-8F4B-A4C4-7B59D6BF1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" y="265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2" name="Oval 1891">
                <a:extLst>
                  <a:ext uri="{FF2B5EF4-FFF2-40B4-BE49-F238E27FC236}">
                    <a16:creationId xmlns:a16="http://schemas.microsoft.com/office/drawing/2014/main" id="{9E2FB7A7-B22D-D44C-A373-4B4FDB6A7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4" y="26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3" name="Oval 1892">
                <a:extLst>
                  <a:ext uri="{FF2B5EF4-FFF2-40B4-BE49-F238E27FC236}">
                    <a16:creationId xmlns:a16="http://schemas.microsoft.com/office/drawing/2014/main" id="{813BF544-BC12-024B-9729-BCCB3A743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6" y="260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4" name="Oval 1893">
                <a:extLst>
                  <a:ext uri="{FF2B5EF4-FFF2-40B4-BE49-F238E27FC236}">
                    <a16:creationId xmlns:a16="http://schemas.microsoft.com/office/drawing/2014/main" id="{3E687BC8-EDC6-6346-8E55-A4816B3AC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26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5" name="Oval 1894">
                <a:extLst>
                  <a:ext uri="{FF2B5EF4-FFF2-40B4-BE49-F238E27FC236}">
                    <a16:creationId xmlns:a16="http://schemas.microsoft.com/office/drawing/2014/main" id="{6A0BA4C1-7D3F-B742-9B37-0F9B4F939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" y="26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6" name="Oval 1895">
                <a:extLst>
                  <a:ext uri="{FF2B5EF4-FFF2-40B4-BE49-F238E27FC236}">
                    <a16:creationId xmlns:a16="http://schemas.microsoft.com/office/drawing/2014/main" id="{16B403B1-1D81-4B4A-9552-54C8EB986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4" y="261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7" name="Oval 1896">
                <a:extLst>
                  <a:ext uri="{FF2B5EF4-FFF2-40B4-BE49-F238E27FC236}">
                    <a16:creationId xmlns:a16="http://schemas.microsoft.com/office/drawing/2014/main" id="{E291ABF4-8B96-C54F-8F9D-39F729A24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256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8" name="Oval 1897">
                <a:extLst>
                  <a:ext uri="{FF2B5EF4-FFF2-40B4-BE49-F238E27FC236}">
                    <a16:creationId xmlns:a16="http://schemas.microsoft.com/office/drawing/2014/main" id="{61319673-0116-2345-93F6-7F7E2817B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256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9" name="Oval 1898">
                <a:extLst>
                  <a:ext uri="{FF2B5EF4-FFF2-40B4-BE49-F238E27FC236}">
                    <a16:creationId xmlns:a16="http://schemas.microsoft.com/office/drawing/2014/main" id="{A073D898-8518-8E4F-AF94-76879FC6E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" y="257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0" name="Oval 1899">
                <a:extLst>
                  <a:ext uri="{FF2B5EF4-FFF2-40B4-BE49-F238E27FC236}">
                    <a16:creationId xmlns:a16="http://schemas.microsoft.com/office/drawing/2014/main" id="{355D410D-F4C9-8C44-95B0-A43230DB8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" y="257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1" name="Oval 1900">
                <a:extLst>
                  <a:ext uri="{FF2B5EF4-FFF2-40B4-BE49-F238E27FC236}">
                    <a16:creationId xmlns:a16="http://schemas.microsoft.com/office/drawing/2014/main" id="{BDBC0332-2C54-724E-8314-21C453DDD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42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2" name="Oval 1901">
                <a:extLst>
                  <a:ext uri="{FF2B5EF4-FFF2-40B4-BE49-F238E27FC236}">
                    <a16:creationId xmlns:a16="http://schemas.microsoft.com/office/drawing/2014/main" id="{2006DD6B-E936-3246-805D-E6A4857AB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24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3" name="Oval 1902">
                <a:extLst>
                  <a:ext uri="{FF2B5EF4-FFF2-40B4-BE49-F238E27FC236}">
                    <a16:creationId xmlns:a16="http://schemas.microsoft.com/office/drawing/2014/main" id="{DAA12A7E-BFB2-2942-85EE-B72AE8CE3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242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4" name="Oval 1903">
                <a:extLst>
                  <a:ext uri="{FF2B5EF4-FFF2-40B4-BE49-F238E27FC236}">
                    <a16:creationId xmlns:a16="http://schemas.microsoft.com/office/drawing/2014/main" id="{1A310C0F-E510-F245-98E1-509048333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4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5" name="Oval 1904">
                <a:extLst>
                  <a:ext uri="{FF2B5EF4-FFF2-40B4-BE49-F238E27FC236}">
                    <a16:creationId xmlns:a16="http://schemas.microsoft.com/office/drawing/2014/main" id="{F847E30B-DB44-2443-93A6-5EC90E53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4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6" name="Oval 1905">
                <a:extLst>
                  <a:ext uri="{FF2B5EF4-FFF2-40B4-BE49-F238E27FC236}">
                    <a16:creationId xmlns:a16="http://schemas.microsoft.com/office/drawing/2014/main" id="{CAF7A949-8920-534A-8657-867B1C19D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24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7" name="Oval 1906">
                <a:extLst>
                  <a:ext uri="{FF2B5EF4-FFF2-40B4-BE49-F238E27FC236}">
                    <a16:creationId xmlns:a16="http://schemas.microsoft.com/office/drawing/2014/main" id="{9BD86C71-6E60-CA4E-8505-08AF2F472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243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8" name="Oval 1907">
                <a:extLst>
                  <a:ext uri="{FF2B5EF4-FFF2-40B4-BE49-F238E27FC236}">
                    <a16:creationId xmlns:a16="http://schemas.microsoft.com/office/drawing/2014/main" id="{B37BA06A-DCEE-3F4F-9BB5-236DA1C51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4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9" name="Oval 1908">
                <a:extLst>
                  <a:ext uri="{FF2B5EF4-FFF2-40B4-BE49-F238E27FC236}">
                    <a16:creationId xmlns:a16="http://schemas.microsoft.com/office/drawing/2014/main" id="{9FA87714-0826-DF41-BE68-023578E47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4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0" name="Oval 1909">
                <a:extLst>
                  <a:ext uri="{FF2B5EF4-FFF2-40B4-BE49-F238E27FC236}">
                    <a16:creationId xmlns:a16="http://schemas.microsoft.com/office/drawing/2014/main" id="{E8CB79D7-458B-1B4F-8DD6-399C404B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24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1" name="Oval 1910">
                <a:extLst>
                  <a:ext uri="{FF2B5EF4-FFF2-40B4-BE49-F238E27FC236}">
                    <a16:creationId xmlns:a16="http://schemas.microsoft.com/office/drawing/2014/main" id="{C96D8139-1B61-C14A-A75E-481F866A1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243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2" name="Oval 1911">
                <a:extLst>
                  <a:ext uri="{FF2B5EF4-FFF2-40B4-BE49-F238E27FC236}">
                    <a16:creationId xmlns:a16="http://schemas.microsoft.com/office/drawing/2014/main" id="{489F2D2E-848D-9D4A-9661-43552036C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4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3" name="Oval 1912">
                <a:extLst>
                  <a:ext uri="{FF2B5EF4-FFF2-40B4-BE49-F238E27FC236}">
                    <a16:creationId xmlns:a16="http://schemas.microsoft.com/office/drawing/2014/main" id="{AB10804A-676B-1644-96F1-2370D9D8A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6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4" name="Oval 1913">
                <a:extLst>
                  <a:ext uri="{FF2B5EF4-FFF2-40B4-BE49-F238E27FC236}">
                    <a16:creationId xmlns:a16="http://schemas.microsoft.com/office/drawing/2014/main" id="{90F39DEE-2109-AA4C-829B-1714B97BE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6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5" name="Oval 1914">
                <a:extLst>
                  <a:ext uri="{FF2B5EF4-FFF2-40B4-BE49-F238E27FC236}">
                    <a16:creationId xmlns:a16="http://schemas.microsoft.com/office/drawing/2014/main" id="{37277141-9BBD-4D41-AE8C-70D9EA1DB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264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6" name="Oval 1915">
                <a:extLst>
                  <a:ext uri="{FF2B5EF4-FFF2-40B4-BE49-F238E27FC236}">
                    <a16:creationId xmlns:a16="http://schemas.microsoft.com/office/drawing/2014/main" id="{70D5C209-0A2E-5241-A9D2-B0B98C99C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64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7" name="Oval 1916">
                <a:extLst>
                  <a:ext uri="{FF2B5EF4-FFF2-40B4-BE49-F238E27FC236}">
                    <a16:creationId xmlns:a16="http://schemas.microsoft.com/office/drawing/2014/main" id="{7769CD6A-1AF4-5C47-BDBC-D2CA62A3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6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8" name="Oval 1917">
                <a:extLst>
                  <a:ext uri="{FF2B5EF4-FFF2-40B4-BE49-F238E27FC236}">
                    <a16:creationId xmlns:a16="http://schemas.microsoft.com/office/drawing/2014/main" id="{5DFC4231-316F-054C-9E6A-F634EABF9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6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9" name="Oval 1918">
                <a:extLst>
                  <a:ext uri="{FF2B5EF4-FFF2-40B4-BE49-F238E27FC236}">
                    <a16:creationId xmlns:a16="http://schemas.microsoft.com/office/drawing/2014/main" id="{F3BA4B01-E37E-154C-B389-6AD0A5B12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264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0" name="Oval 1919">
                <a:extLst>
                  <a:ext uri="{FF2B5EF4-FFF2-40B4-BE49-F238E27FC236}">
                    <a16:creationId xmlns:a16="http://schemas.microsoft.com/office/drawing/2014/main" id="{4BF15995-83A4-8240-B010-6B4124B2E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65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1" name="Oval 1920">
                <a:extLst>
                  <a:ext uri="{FF2B5EF4-FFF2-40B4-BE49-F238E27FC236}">
                    <a16:creationId xmlns:a16="http://schemas.microsoft.com/office/drawing/2014/main" id="{3F72BE61-07F6-E64C-9B0A-2ECB06022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64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2" name="Oval 1921">
                <a:extLst>
                  <a:ext uri="{FF2B5EF4-FFF2-40B4-BE49-F238E27FC236}">
                    <a16:creationId xmlns:a16="http://schemas.microsoft.com/office/drawing/2014/main" id="{FC101841-FEB9-AB44-80E8-FE67671AC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6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3" name="Oval 1922">
                <a:extLst>
                  <a:ext uri="{FF2B5EF4-FFF2-40B4-BE49-F238E27FC236}">
                    <a16:creationId xmlns:a16="http://schemas.microsoft.com/office/drawing/2014/main" id="{15034E94-E3F4-C148-A6AB-AB24C4D7A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265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4" name="Oval 1923">
                <a:extLst>
                  <a:ext uri="{FF2B5EF4-FFF2-40B4-BE49-F238E27FC236}">
                    <a16:creationId xmlns:a16="http://schemas.microsoft.com/office/drawing/2014/main" id="{E3E2D401-FE5C-2D49-B4F7-EF7D1629F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65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5" name="Oval 1924">
                <a:extLst>
                  <a:ext uri="{FF2B5EF4-FFF2-40B4-BE49-F238E27FC236}">
                    <a16:creationId xmlns:a16="http://schemas.microsoft.com/office/drawing/2014/main" id="{32DFA272-ABF4-6842-A840-550FCC63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6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6" name="Oval 1925">
                <a:extLst>
                  <a:ext uri="{FF2B5EF4-FFF2-40B4-BE49-F238E27FC236}">
                    <a16:creationId xmlns:a16="http://schemas.microsoft.com/office/drawing/2014/main" id="{F13AA401-D8B2-024A-9122-5D698744C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6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7" name="Oval 1926">
                <a:extLst>
                  <a:ext uri="{FF2B5EF4-FFF2-40B4-BE49-F238E27FC236}">
                    <a16:creationId xmlns:a16="http://schemas.microsoft.com/office/drawing/2014/main" id="{805E201E-0099-9948-B4DA-BD1A103E0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264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8" name="Oval 1927">
                <a:extLst>
                  <a:ext uri="{FF2B5EF4-FFF2-40B4-BE49-F238E27FC236}">
                    <a16:creationId xmlns:a16="http://schemas.microsoft.com/office/drawing/2014/main" id="{049D8E24-8C19-7E46-B5CF-1B3FAA506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64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9" name="Oval 1928">
                <a:extLst>
                  <a:ext uri="{FF2B5EF4-FFF2-40B4-BE49-F238E27FC236}">
                    <a16:creationId xmlns:a16="http://schemas.microsoft.com/office/drawing/2014/main" id="{6CD99AD4-EAF6-404C-A2F6-4A091FD03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3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0" name="Oval 1929">
                <a:extLst>
                  <a:ext uri="{FF2B5EF4-FFF2-40B4-BE49-F238E27FC236}">
                    <a16:creationId xmlns:a16="http://schemas.microsoft.com/office/drawing/2014/main" id="{3DAAC0F7-FC24-1D4D-B5A7-9F005870F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23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1" name="Oval 1930">
                <a:extLst>
                  <a:ext uri="{FF2B5EF4-FFF2-40B4-BE49-F238E27FC236}">
                    <a16:creationId xmlns:a16="http://schemas.microsoft.com/office/drawing/2014/main" id="{32678D71-AAB2-7E48-BE95-D19C9C42C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230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2" name="Oval 1931">
                <a:extLst>
                  <a:ext uri="{FF2B5EF4-FFF2-40B4-BE49-F238E27FC236}">
                    <a16:creationId xmlns:a16="http://schemas.microsoft.com/office/drawing/2014/main" id="{FF9A2A85-C272-FE4F-B2E5-DF170C162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3" y="231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3" name="Oval 1932">
                <a:extLst>
                  <a:ext uri="{FF2B5EF4-FFF2-40B4-BE49-F238E27FC236}">
                    <a16:creationId xmlns:a16="http://schemas.microsoft.com/office/drawing/2014/main" id="{4CA3607B-89AA-FE43-9CB5-945EAB32F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6" y="248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4" name="Oval 1933">
                <a:extLst>
                  <a:ext uri="{FF2B5EF4-FFF2-40B4-BE49-F238E27FC236}">
                    <a16:creationId xmlns:a16="http://schemas.microsoft.com/office/drawing/2014/main" id="{A64FB485-28A7-1947-9506-27E6B163B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4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5" name="Oval 1934">
                <a:extLst>
                  <a:ext uri="{FF2B5EF4-FFF2-40B4-BE49-F238E27FC236}">
                    <a16:creationId xmlns:a16="http://schemas.microsoft.com/office/drawing/2014/main" id="{C5D13AD0-7F68-954A-9B3A-170EAFB7B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24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6" name="Oval 1935">
                <a:extLst>
                  <a:ext uri="{FF2B5EF4-FFF2-40B4-BE49-F238E27FC236}">
                    <a16:creationId xmlns:a16="http://schemas.microsoft.com/office/drawing/2014/main" id="{DAD6388A-7E42-1945-BF04-2A2D6424B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4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7" name="Oval 1936">
                <a:extLst>
                  <a:ext uri="{FF2B5EF4-FFF2-40B4-BE49-F238E27FC236}">
                    <a16:creationId xmlns:a16="http://schemas.microsoft.com/office/drawing/2014/main" id="{708BA3DA-41FF-8F45-9D58-3AD7D9F9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6" y="247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8" name="Oval 1937">
                <a:extLst>
                  <a:ext uri="{FF2B5EF4-FFF2-40B4-BE49-F238E27FC236}">
                    <a16:creationId xmlns:a16="http://schemas.microsoft.com/office/drawing/2014/main" id="{1A7C62FA-D53F-344D-9574-FA676CA22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47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9" name="Oval 1938">
                <a:extLst>
                  <a:ext uri="{FF2B5EF4-FFF2-40B4-BE49-F238E27FC236}">
                    <a16:creationId xmlns:a16="http://schemas.microsoft.com/office/drawing/2014/main" id="{AB427E32-9B07-4948-B252-38EE8C03A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247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0" name="Oval 1939">
                <a:extLst>
                  <a:ext uri="{FF2B5EF4-FFF2-40B4-BE49-F238E27FC236}">
                    <a16:creationId xmlns:a16="http://schemas.microsoft.com/office/drawing/2014/main" id="{E8212DE7-4732-A546-BABA-08A426321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47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1" name="Oval 1940">
                <a:extLst>
                  <a:ext uri="{FF2B5EF4-FFF2-40B4-BE49-F238E27FC236}">
                    <a16:creationId xmlns:a16="http://schemas.microsoft.com/office/drawing/2014/main" id="{DC106672-ED78-D243-8B98-CC63E0901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44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2" name="Oval 1941">
                <a:extLst>
                  <a:ext uri="{FF2B5EF4-FFF2-40B4-BE49-F238E27FC236}">
                    <a16:creationId xmlns:a16="http://schemas.microsoft.com/office/drawing/2014/main" id="{25A61C7F-E382-0548-8EA8-4BF6275AD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9" y="244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3" name="Oval 1942">
                <a:extLst>
                  <a:ext uri="{FF2B5EF4-FFF2-40B4-BE49-F238E27FC236}">
                    <a16:creationId xmlns:a16="http://schemas.microsoft.com/office/drawing/2014/main" id="{6C78BC66-6686-D740-B7DF-7CD559AE6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245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4" name="Oval 1943">
                <a:extLst>
                  <a:ext uri="{FF2B5EF4-FFF2-40B4-BE49-F238E27FC236}">
                    <a16:creationId xmlns:a16="http://schemas.microsoft.com/office/drawing/2014/main" id="{10F24DE8-2091-DB49-BA6D-A860329D6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245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5" name="Oval 1944">
                <a:extLst>
                  <a:ext uri="{FF2B5EF4-FFF2-40B4-BE49-F238E27FC236}">
                    <a16:creationId xmlns:a16="http://schemas.microsoft.com/office/drawing/2014/main" id="{581EC5FA-3B0A-584C-B499-99959AD6D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4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6" name="Oval 1945">
                <a:extLst>
                  <a:ext uri="{FF2B5EF4-FFF2-40B4-BE49-F238E27FC236}">
                    <a16:creationId xmlns:a16="http://schemas.microsoft.com/office/drawing/2014/main" id="{B1C63850-81CD-C041-B01A-B9225E8B3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9" y="245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7" name="Oval 1946">
                <a:extLst>
                  <a:ext uri="{FF2B5EF4-FFF2-40B4-BE49-F238E27FC236}">
                    <a16:creationId xmlns:a16="http://schemas.microsoft.com/office/drawing/2014/main" id="{C85F42C9-D99C-724D-9BD9-FB0D6CB1B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245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8" name="Oval 1947">
                <a:extLst>
                  <a:ext uri="{FF2B5EF4-FFF2-40B4-BE49-F238E27FC236}">
                    <a16:creationId xmlns:a16="http://schemas.microsoft.com/office/drawing/2014/main" id="{8B19FCEA-B8F6-CD4A-BF5B-0A1A865AB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24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9" name="Oval 1948">
                <a:extLst>
                  <a:ext uri="{FF2B5EF4-FFF2-40B4-BE49-F238E27FC236}">
                    <a16:creationId xmlns:a16="http://schemas.microsoft.com/office/drawing/2014/main" id="{24314571-6595-B340-A2F9-B1CE7D7FF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242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0" name="Oval 1949">
                <a:extLst>
                  <a:ext uri="{FF2B5EF4-FFF2-40B4-BE49-F238E27FC236}">
                    <a16:creationId xmlns:a16="http://schemas.microsoft.com/office/drawing/2014/main" id="{52A57E29-7E41-E748-8CD1-5745B87B3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2" y="242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1" name="Oval 1950">
                <a:extLst>
                  <a:ext uri="{FF2B5EF4-FFF2-40B4-BE49-F238E27FC236}">
                    <a16:creationId xmlns:a16="http://schemas.microsoft.com/office/drawing/2014/main" id="{EC51F6A7-E0DE-9646-894E-B08F65C8E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3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2" name="Oval 1951">
                <a:extLst>
                  <a:ext uri="{FF2B5EF4-FFF2-40B4-BE49-F238E27FC236}">
                    <a16:creationId xmlns:a16="http://schemas.microsoft.com/office/drawing/2014/main" id="{2DB02599-4E45-884B-87CC-AF90F5D22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9" y="24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3" name="Oval 1952">
                <a:extLst>
                  <a:ext uri="{FF2B5EF4-FFF2-40B4-BE49-F238E27FC236}">
                    <a16:creationId xmlns:a16="http://schemas.microsoft.com/office/drawing/2014/main" id="{850A41D3-3F8B-F147-BB48-B86384C5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242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4" name="Oval 1953">
                <a:extLst>
                  <a:ext uri="{FF2B5EF4-FFF2-40B4-BE49-F238E27FC236}">
                    <a16:creationId xmlns:a16="http://schemas.microsoft.com/office/drawing/2014/main" id="{5991F66D-905B-A84A-A413-92D94534C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2" y="24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5" name="Oval 1954">
                <a:extLst>
                  <a:ext uri="{FF2B5EF4-FFF2-40B4-BE49-F238E27FC236}">
                    <a16:creationId xmlns:a16="http://schemas.microsoft.com/office/drawing/2014/main" id="{8A9C8810-46DC-A84E-8C54-FA218507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6" name="Oval 1955">
                <a:extLst>
                  <a:ext uri="{FF2B5EF4-FFF2-40B4-BE49-F238E27FC236}">
                    <a16:creationId xmlns:a16="http://schemas.microsoft.com/office/drawing/2014/main" id="{A633DFA6-7426-A84E-9AE0-5BCD79AD6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9" y="24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7" name="Oval 1956">
                <a:extLst>
                  <a:ext uri="{FF2B5EF4-FFF2-40B4-BE49-F238E27FC236}">
                    <a16:creationId xmlns:a16="http://schemas.microsoft.com/office/drawing/2014/main" id="{7A36BBCD-7560-2A41-8DD2-4075EE792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4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8" name="Oval 1957">
                <a:extLst>
                  <a:ext uri="{FF2B5EF4-FFF2-40B4-BE49-F238E27FC236}">
                    <a16:creationId xmlns:a16="http://schemas.microsoft.com/office/drawing/2014/main" id="{3A1038B7-A4A8-C54E-B161-8F9F08D34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4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9" name="Oval 1958">
                <a:extLst>
                  <a:ext uri="{FF2B5EF4-FFF2-40B4-BE49-F238E27FC236}">
                    <a16:creationId xmlns:a16="http://schemas.microsoft.com/office/drawing/2014/main" id="{AA75D885-2774-ED46-B01E-0258A1A09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245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0" name="Oval 1959">
                <a:extLst>
                  <a:ext uri="{FF2B5EF4-FFF2-40B4-BE49-F238E27FC236}">
                    <a16:creationId xmlns:a16="http://schemas.microsoft.com/office/drawing/2014/main" id="{7D8CF9D7-5001-4248-9CBC-61F5C7B34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45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1" name="Oval 1960">
                <a:extLst>
                  <a:ext uri="{FF2B5EF4-FFF2-40B4-BE49-F238E27FC236}">
                    <a16:creationId xmlns:a16="http://schemas.microsoft.com/office/drawing/2014/main" id="{E9DA0C4C-6156-9A49-AEC5-D4FF55D08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5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2" name="Oval 1961">
                <a:extLst>
                  <a:ext uri="{FF2B5EF4-FFF2-40B4-BE49-F238E27FC236}">
                    <a16:creationId xmlns:a16="http://schemas.microsoft.com/office/drawing/2014/main" id="{DC759D4A-8517-9D48-A973-896CD2CA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4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3" name="Oval 1962">
                <a:extLst>
                  <a:ext uri="{FF2B5EF4-FFF2-40B4-BE49-F238E27FC236}">
                    <a16:creationId xmlns:a16="http://schemas.microsoft.com/office/drawing/2014/main" id="{0B78862A-98E0-3A4E-9BD4-5F7B215C0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245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4" name="Oval 1963">
                <a:extLst>
                  <a:ext uri="{FF2B5EF4-FFF2-40B4-BE49-F238E27FC236}">
                    <a16:creationId xmlns:a16="http://schemas.microsoft.com/office/drawing/2014/main" id="{82CFEFF3-4347-074E-86F2-CFC88927F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46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5" name="Oval 1964">
                <a:extLst>
                  <a:ext uri="{FF2B5EF4-FFF2-40B4-BE49-F238E27FC236}">
                    <a16:creationId xmlns:a16="http://schemas.microsoft.com/office/drawing/2014/main" id="{A5B872AA-E71A-6C4F-9C90-E4AF07ED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1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6" name="Oval 1965">
                <a:extLst>
                  <a:ext uri="{FF2B5EF4-FFF2-40B4-BE49-F238E27FC236}">
                    <a16:creationId xmlns:a16="http://schemas.microsoft.com/office/drawing/2014/main" id="{3C1D6CF4-C4B2-0C48-BF20-3CA6BC2C3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4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7" name="Oval 1966">
                <a:extLst>
                  <a:ext uri="{FF2B5EF4-FFF2-40B4-BE49-F238E27FC236}">
                    <a16:creationId xmlns:a16="http://schemas.microsoft.com/office/drawing/2014/main" id="{1603B800-8A5A-6E41-A3DB-BF9F33212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241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8" name="Oval 1967">
                <a:extLst>
                  <a:ext uri="{FF2B5EF4-FFF2-40B4-BE49-F238E27FC236}">
                    <a16:creationId xmlns:a16="http://schemas.microsoft.com/office/drawing/2014/main" id="{06DA89EF-1D74-AF4C-A86F-1171A6C9D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42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9" name="Oval 1968">
                <a:extLst>
                  <a:ext uri="{FF2B5EF4-FFF2-40B4-BE49-F238E27FC236}">
                    <a16:creationId xmlns:a16="http://schemas.microsoft.com/office/drawing/2014/main" id="{3AC529DD-CFB2-AA45-BC6C-5A731E2D6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15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0" name="Oval 1969">
                <a:extLst>
                  <a:ext uri="{FF2B5EF4-FFF2-40B4-BE49-F238E27FC236}">
                    <a16:creationId xmlns:a16="http://schemas.microsoft.com/office/drawing/2014/main" id="{910864E5-516A-B94A-BAB5-68B422C1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15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1" name="Oval 1970">
                <a:extLst>
                  <a:ext uri="{FF2B5EF4-FFF2-40B4-BE49-F238E27FC236}">
                    <a16:creationId xmlns:a16="http://schemas.microsoft.com/office/drawing/2014/main" id="{C52B3F2A-FBEE-E24B-BDA8-ED2687878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16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2" name="Oval 1971">
                <a:extLst>
                  <a:ext uri="{FF2B5EF4-FFF2-40B4-BE49-F238E27FC236}">
                    <a16:creationId xmlns:a16="http://schemas.microsoft.com/office/drawing/2014/main" id="{0D780C2E-F833-A74C-908F-CE0A46F34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16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3" name="Oval 1972">
                <a:extLst>
                  <a:ext uri="{FF2B5EF4-FFF2-40B4-BE49-F238E27FC236}">
                    <a16:creationId xmlns:a16="http://schemas.microsoft.com/office/drawing/2014/main" id="{15616758-3CB6-9F40-B392-1D736AB74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0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4" name="Oval 1973">
                <a:extLst>
                  <a:ext uri="{FF2B5EF4-FFF2-40B4-BE49-F238E27FC236}">
                    <a16:creationId xmlns:a16="http://schemas.microsoft.com/office/drawing/2014/main" id="{E83AC632-2BE1-0347-BEB8-944BD723C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8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5" name="Oval 1974">
                <a:extLst>
                  <a:ext uri="{FF2B5EF4-FFF2-40B4-BE49-F238E27FC236}">
                    <a16:creationId xmlns:a16="http://schemas.microsoft.com/office/drawing/2014/main" id="{E19E7566-1E3C-5C41-84CE-ADFE06344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08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6" name="Oval 1975">
                <a:extLst>
                  <a:ext uri="{FF2B5EF4-FFF2-40B4-BE49-F238E27FC236}">
                    <a16:creationId xmlns:a16="http://schemas.microsoft.com/office/drawing/2014/main" id="{FFDFFE56-3E7C-604B-814B-AF8CBE112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0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7" name="Oval 1976">
                <a:extLst>
                  <a:ext uri="{FF2B5EF4-FFF2-40B4-BE49-F238E27FC236}">
                    <a16:creationId xmlns:a16="http://schemas.microsoft.com/office/drawing/2014/main" id="{00A54327-2D04-A443-A083-B5610750D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0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8" name="Oval 1977">
                <a:extLst>
                  <a:ext uri="{FF2B5EF4-FFF2-40B4-BE49-F238E27FC236}">
                    <a16:creationId xmlns:a16="http://schemas.microsoft.com/office/drawing/2014/main" id="{13EB30B6-2D9C-C947-BE10-632AC5900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9" name="Oval 1978">
                <a:extLst>
                  <a:ext uri="{FF2B5EF4-FFF2-40B4-BE49-F238E27FC236}">
                    <a16:creationId xmlns:a16="http://schemas.microsoft.com/office/drawing/2014/main" id="{1E1B04BC-00E6-924F-A907-BF0C36B94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08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0" name="Oval 1979">
                <a:extLst>
                  <a:ext uri="{FF2B5EF4-FFF2-40B4-BE49-F238E27FC236}">
                    <a16:creationId xmlns:a16="http://schemas.microsoft.com/office/drawing/2014/main" id="{0F4134E0-8D97-D44E-AED3-63140A92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0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1" name="Oval 1980">
                <a:extLst>
                  <a:ext uri="{FF2B5EF4-FFF2-40B4-BE49-F238E27FC236}">
                    <a16:creationId xmlns:a16="http://schemas.microsoft.com/office/drawing/2014/main" id="{2DD30879-6E78-DF4D-9320-7C0E545DB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38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2" name="Oval 1981">
                <a:extLst>
                  <a:ext uri="{FF2B5EF4-FFF2-40B4-BE49-F238E27FC236}">
                    <a16:creationId xmlns:a16="http://schemas.microsoft.com/office/drawing/2014/main" id="{571B1B4C-1088-264A-B931-85C6E02F5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38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3" name="Oval 1982">
                <a:extLst>
                  <a:ext uri="{FF2B5EF4-FFF2-40B4-BE49-F238E27FC236}">
                    <a16:creationId xmlns:a16="http://schemas.microsoft.com/office/drawing/2014/main" id="{457C7751-D348-364F-97E8-B6A36BE0C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38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4" name="Oval 1983">
                <a:extLst>
                  <a:ext uri="{FF2B5EF4-FFF2-40B4-BE49-F238E27FC236}">
                    <a16:creationId xmlns:a16="http://schemas.microsoft.com/office/drawing/2014/main" id="{9A2FE3EF-5F9A-4843-BC05-AC84AD0D3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39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5" name="Oval 1984">
                <a:extLst>
                  <a:ext uri="{FF2B5EF4-FFF2-40B4-BE49-F238E27FC236}">
                    <a16:creationId xmlns:a16="http://schemas.microsoft.com/office/drawing/2014/main" id="{BCD95424-9A3A-5C4E-B40B-0D4A2588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209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6" name="Oval 1985">
                <a:extLst>
                  <a:ext uri="{FF2B5EF4-FFF2-40B4-BE49-F238E27FC236}">
                    <a16:creationId xmlns:a16="http://schemas.microsoft.com/office/drawing/2014/main" id="{C8C35B5D-3F57-E143-99CD-27E4DCFE9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09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7" name="Oval 1986">
                <a:extLst>
                  <a:ext uri="{FF2B5EF4-FFF2-40B4-BE49-F238E27FC236}">
                    <a16:creationId xmlns:a16="http://schemas.microsoft.com/office/drawing/2014/main" id="{9C5A575B-F972-8741-B503-3B03D5EC9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10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8" name="Oval 1987">
                <a:extLst>
                  <a:ext uri="{FF2B5EF4-FFF2-40B4-BE49-F238E27FC236}">
                    <a16:creationId xmlns:a16="http://schemas.microsoft.com/office/drawing/2014/main" id="{924CA996-0814-274B-87CF-95FCBA47B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4" y="210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9" name="Oval 1988">
                <a:extLst>
                  <a:ext uri="{FF2B5EF4-FFF2-40B4-BE49-F238E27FC236}">
                    <a16:creationId xmlns:a16="http://schemas.microsoft.com/office/drawing/2014/main" id="{CEEB5AD1-4440-5D46-8FD7-F960C110A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20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0" name="Oval 1989">
                <a:extLst>
                  <a:ext uri="{FF2B5EF4-FFF2-40B4-BE49-F238E27FC236}">
                    <a16:creationId xmlns:a16="http://schemas.microsoft.com/office/drawing/2014/main" id="{FA74E370-FA39-014C-A77A-46D6D9D9B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1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1" name="Oval 1990">
                <a:extLst>
                  <a:ext uri="{FF2B5EF4-FFF2-40B4-BE49-F238E27FC236}">
                    <a16:creationId xmlns:a16="http://schemas.microsoft.com/office/drawing/2014/main" id="{0CB46828-2C66-D243-9928-10C02296C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10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2" name="Oval 1991">
                <a:extLst>
                  <a:ext uri="{FF2B5EF4-FFF2-40B4-BE49-F238E27FC236}">
                    <a16:creationId xmlns:a16="http://schemas.microsoft.com/office/drawing/2014/main" id="{E6F60A90-E374-C644-ADE2-36BB04508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4" y="210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3" name="Oval 1992">
                <a:extLst>
                  <a:ext uri="{FF2B5EF4-FFF2-40B4-BE49-F238E27FC236}">
                    <a16:creationId xmlns:a16="http://schemas.microsoft.com/office/drawing/2014/main" id="{C35F001A-DCC3-494A-AE79-413AE8165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2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4" name="Oval 1993">
                <a:extLst>
                  <a:ext uri="{FF2B5EF4-FFF2-40B4-BE49-F238E27FC236}">
                    <a16:creationId xmlns:a16="http://schemas.microsoft.com/office/drawing/2014/main" id="{19A6D412-5AE9-6D4E-8E2B-21248D0A4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3" y="22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5" name="Oval 1994">
                <a:extLst>
                  <a:ext uri="{FF2B5EF4-FFF2-40B4-BE49-F238E27FC236}">
                    <a16:creationId xmlns:a16="http://schemas.microsoft.com/office/drawing/2014/main" id="{E71E9CBD-AD61-7644-A496-A9F8D15BF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223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6" name="Oval 1995">
                <a:extLst>
                  <a:ext uri="{FF2B5EF4-FFF2-40B4-BE49-F238E27FC236}">
                    <a16:creationId xmlns:a16="http://schemas.microsoft.com/office/drawing/2014/main" id="{09F4D6FF-9973-1544-B62A-148D2B3C3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2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7" name="Oval 1996">
                <a:extLst>
                  <a:ext uri="{FF2B5EF4-FFF2-40B4-BE49-F238E27FC236}">
                    <a16:creationId xmlns:a16="http://schemas.microsoft.com/office/drawing/2014/main" id="{D1F1CA82-81D3-2F4B-A3BD-9049E3CEE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2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8" name="Oval 1997">
                <a:extLst>
                  <a:ext uri="{FF2B5EF4-FFF2-40B4-BE49-F238E27FC236}">
                    <a16:creationId xmlns:a16="http://schemas.microsoft.com/office/drawing/2014/main" id="{50C7676A-207A-0241-A057-3E3FBF71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3" y="22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9" name="Oval 1998">
                <a:extLst>
                  <a:ext uri="{FF2B5EF4-FFF2-40B4-BE49-F238E27FC236}">
                    <a16:creationId xmlns:a16="http://schemas.microsoft.com/office/drawing/2014/main" id="{E09BBEAD-4FA0-874B-A160-51376772A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224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0" name="Oval 1999">
                <a:extLst>
                  <a:ext uri="{FF2B5EF4-FFF2-40B4-BE49-F238E27FC236}">
                    <a16:creationId xmlns:a16="http://schemas.microsoft.com/office/drawing/2014/main" id="{1FA6D8E4-92A2-E74A-B951-E71CC3AA7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24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1" name="Oval 2000">
                <a:extLst>
                  <a:ext uri="{FF2B5EF4-FFF2-40B4-BE49-F238E27FC236}">
                    <a16:creationId xmlns:a16="http://schemas.microsoft.com/office/drawing/2014/main" id="{CF9364FC-1345-7949-8A89-5A08D1948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" y="21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2" name="Oval 2001">
                <a:extLst>
                  <a:ext uri="{FF2B5EF4-FFF2-40B4-BE49-F238E27FC236}">
                    <a16:creationId xmlns:a16="http://schemas.microsoft.com/office/drawing/2014/main" id="{8833D40E-C302-8A4C-A44E-0272F2757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1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3" name="Oval 2002">
                <a:extLst>
                  <a:ext uri="{FF2B5EF4-FFF2-40B4-BE49-F238E27FC236}">
                    <a16:creationId xmlns:a16="http://schemas.microsoft.com/office/drawing/2014/main" id="{D50005DE-5914-4D49-B329-E8322AB4D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219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4" name="Oval 2003">
                <a:extLst>
                  <a:ext uri="{FF2B5EF4-FFF2-40B4-BE49-F238E27FC236}">
                    <a16:creationId xmlns:a16="http://schemas.microsoft.com/office/drawing/2014/main" id="{5FCCE1FA-5CF4-5C45-9DED-D4BDAD8EA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20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5" name="Oval 2004">
                <a:extLst>
                  <a:ext uri="{FF2B5EF4-FFF2-40B4-BE49-F238E27FC236}">
                    <a16:creationId xmlns:a16="http://schemas.microsoft.com/office/drawing/2014/main" id="{3308E530-9847-7149-B36A-AD05851B9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226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6" name="Oval 2005">
                <a:extLst>
                  <a:ext uri="{FF2B5EF4-FFF2-40B4-BE49-F238E27FC236}">
                    <a16:creationId xmlns:a16="http://schemas.microsoft.com/office/drawing/2014/main" id="{679B67AA-B0D5-214A-B89C-B31C7C00D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2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7" name="Oval 2006">
                <a:extLst>
                  <a:ext uri="{FF2B5EF4-FFF2-40B4-BE49-F238E27FC236}">
                    <a16:creationId xmlns:a16="http://schemas.microsoft.com/office/drawing/2014/main" id="{48C43834-EDA8-7D45-8F88-58A64A10C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26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8" name="Oval 2007">
                <a:extLst>
                  <a:ext uri="{FF2B5EF4-FFF2-40B4-BE49-F238E27FC236}">
                    <a16:creationId xmlns:a16="http://schemas.microsoft.com/office/drawing/2014/main" id="{5B1563D5-FDA3-374B-9061-7A72385DE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22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9" name="Oval 2008">
                <a:extLst>
                  <a:ext uri="{FF2B5EF4-FFF2-40B4-BE49-F238E27FC236}">
                    <a16:creationId xmlns:a16="http://schemas.microsoft.com/office/drawing/2014/main" id="{9213BD6B-E8AA-F345-A2EB-7702F515C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22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0" name="Oval 2009">
                <a:extLst>
                  <a:ext uri="{FF2B5EF4-FFF2-40B4-BE49-F238E27FC236}">
                    <a16:creationId xmlns:a16="http://schemas.microsoft.com/office/drawing/2014/main" id="{B98C8711-77C1-6F4A-B0F9-896C77C1F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2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1" name="Oval 2010">
                <a:extLst>
                  <a:ext uri="{FF2B5EF4-FFF2-40B4-BE49-F238E27FC236}">
                    <a16:creationId xmlns:a16="http://schemas.microsoft.com/office/drawing/2014/main" id="{C138FE1C-6DC6-D745-A8CA-67CA56278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26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2" name="Oval 2011">
                <a:extLst>
                  <a:ext uri="{FF2B5EF4-FFF2-40B4-BE49-F238E27FC236}">
                    <a16:creationId xmlns:a16="http://schemas.microsoft.com/office/drawing/2014/main" id="{186AE113-7426-2440-AA52-310C276A8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226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3" name="Oval 2012">
                <a:extLst>
                  <a:ext uri="{FF2B5EF4-FFF2-40B4-BE49-F238E27FC236}">
                    <a16:creationId xmlns:a16="http://schemas.microsoft.com/office/drawing/2014/main" id="{5CCDB22C-A201-074E-BE3D-CDC042C0F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22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4" name="Oval 2013">
                <a:extLst>
                  <a:ext uri="{FF2B5EF4-FFF2-40B4-BE49-F238E27FC236}">
                    <a16:creationId xmlns:a16="http://schemas.microsoft.com/office/drawing/2014/main" id="{D6CB5F5C-8011-4D45-965C-EB3008572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25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5" name="Oval 2014">
                <a:extLst>
                  <a:ext uri="{FF2B5EF4-FFF2-40B4-BE49-F238E27FC236}">
                    <a16:creationId xmlns:a16="http://schemas.microsoft.com/office/drawing/2014/main" id="{1194B218-B0E2-3048-9538-DB0CDFBF4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225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6" name="Oval 2015">
                <a:extLst>
                  <a:ext uri="{FF2B5EF4-FFF2-40B4-BE49-F238E27FC236}">
                    <a16:creationId xmlns:a16="http://schemas.microsoft.com/office/drawing/2014/main" id="{26F23843-CCAE-7F4D-AAC3-D95C28D68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2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9" name="Group 2016">
              <a:extLst>
                <a:ext uri="{FF2B5EF4-FFF2-40B4-BE49-F238E27FC236}">
                  <a16:creationId xmlns:a16="http://schemas.microsoft.com/office/drawing/2014/main" id="{251E6639-A60A-BA45-BAAC-EB92EBC84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7" y="1737"/>
              <a:ext cx="164" cy="1407"/>
              <a:chOff x="3057" y="1737"/>
              <a:chExt cx="164" cy="1407"/>
            </a:xfrm>
          </p:grpSpPr>
          <p:sp>
            <p:nvSpPr>
              <p:cNvPr id="4307" name="Oval 2017">
                <a:extLst>
                  <a:ext uri="{FF2B5EF4-FFF2-40B4-BE49-F238E27FC236}">
                    <a16:creationId xmlns:a16="http://schemas.microsoft.com/office/drawing/2014/main" id="{B4CD7B44-3FBC-5D4E-8CA7-6E10F13AC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224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8" name="Oval 2018">
                <a:extLst>
                  <a:ext uri="{FF2B5EF4-FFF2-40B4-BE49-F238E27FC236}">
                    <a16:creationId xmlns:a16="http://schemas.microsoft.com/office/drawing/2014/main" id="{F40900DF-9E37-E34C-9D13-F0DD5263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2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9" name="Oval 2019">
                <a:extLst>
                  <a:ext uri="{FF2B5EF4-FFF2-40B4-BE49-F238E27FC236}">
                    <a16:creationId xmlns:a16="http://schemas.microsoft.com/office/drawing/2014/main" id="{105BD9C6-9D0E-2546-B282-6659C6265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225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0" name="Oval 2020">
                <a:extLst>
                  <a:ext uri="{FF2B5EF4-FFF2-40B4-BE49-F238E27FC236}">
                    <a16:creationId xmlns:a16="http://schemas.microsoft.com/office/drawing/2014/main" id="{033DD3C8-3909-B741-8F47-0B144D4F2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25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1" name="Oval 2021">
                <a:extLst>
                  <a:ext uri="{FF2B5EF4-FFF2-40B4-BE49-F238E27FC236}">
                    <a16:creationId xmlns:a16="http://schemas.microsoft.com/office/drawing/2014/main" id="{08D9E0F4-00F4-A948-B074-A39338E99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23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2" name="Oval 2022">
                <a:extLst>
                  <a:ext uri="{FF2B5EF4-FFF2-40B4-BE49-F238E27FC236}">
                    <a16:creationId xmlns:a16="http://schemas.microsoft.com/office/drawing/2014/main" id="{B0316C1C-45F7-5547-91CA-ECF81E67C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239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3" name="Oval 2023">
                <a:extLst>
                  <a:ext uri="{FF2B5EF4-FFF2-40B4-BE49-F238E27FC236}">
                    <a16:creationId xmlns:a16="http://schemas.microsoft.com/office/drawing/2014/main" id="{FC0E6C76-8AB3-1A41-8A40-03DCACA57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40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4" name="Oval 2024">
                <a:extLst>
                  <a:ext uri="{FF2B5EF4-FFF2-40B4-BE49-F238E27FC236}">
                    <a16:creationId xmlns:a16="http://schemas.microsoft.com/office/drawing/2014/main" id="{503A165D-F3A9-4840-8908-7428C1706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40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5" name="Oval 2025">
                <a:extLst>
                  <a:ext uri="{FF2B5EF4-FFF2-40B4-BE49-F238E27FC236}">
                    <a16:creationId xmlns:a16="http://schemas.microsoft.com/office/drawing/2014/main" id="{908CC7DE-EF97-2741-A48A-3D6C485D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238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6" name="Oval 2026">
                <a:extLst>
                  <a:ext uri="{FF2B5EF4-FFF2-40B4-BE49-F238E27FC236}">
                    <a16:creationId xmlns:a16="http://schemas.microsoft.com/office/drawing/2014/main" id="{BD111416-16FA-3E42-B290-9F83AE357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23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7" name="Oval 2027">
                <a:extLst>
                  <a:ext uri="{FF2B5EF4-FFF2-40B4-BE49-F238E27FC236}">
                    <a16:creationId xmlns:a16="http://schemas.microsoft.com/office/drawing/2014/main" id="{32740B71-CC8E-DB4B-8BB9-28AF2FE83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39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8" name="Oval 2028">
                <a:extLst>
                  <a:ext uri="{FF2B5EF4-FFF2-40B4-BE49-F238E27FC236}">
                    <a16:creationId xmlns:a16="http://schemas.microsoft.com/office/drawing/2014/main" id="{024182C6-B0E8-E64B-B79F-A388C68D2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39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9" name="Oval 2029">
                <a:extLst>
                  <a:ext uri="{FF2B5EF4-FFF2-40B4-BE49-F238E27FC236}">
                    <a16:creationId xmlns:a16="http://schemas.microsoft.com/office/drawing/2014/main" id="{24CAFF74-7CBF-3E43-8EC8-D450C14ED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24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0" name="Oval 2030">
                <a:extLst>
                  <a:ext uri="{FF2B5EF4-FFF2-40B4-BE49-F238E27FC236}">
                    <a16:creationId xmlns:a16="http://schemas.microsoft.com/office/drawing/2014/main" id="{D2ED93C9-36AB-6247-A9CA-5E1B11A40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24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1" name="Oval 2031">
                <a:extLst>
                  <a:ext uri="{FF2B5EF4-FFF2-40B4-BE49-F238E27FC236}">
                    <a16:creationId xmlns:a16="http://schemas.microsoft.com/office/drawing/2014/main" id="{755D03D5-6419-DB48-B38E-E22832589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41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2" name="Oval 2032">
                <a:extLst>
                  <a:ext uri="{FF2B5EF4-FFF2-40B4-BE49-F238E27FC236}">
                    <a16:creationId xmlns:a16="http://schemas.microsoft.com/office/drawing/2014/main" id="{B93E48D0-44BD-244A-B46B-584ECB799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41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3" name="Oval 2033">
                <a:extLst>
                  <a:ext uri="{FF2B5EF4-FFF2-40B4-BE49-F238E27FC236}">
                    <a16:creationId xmlns:a16="http://schemas.microsoft.com/office/drawing/2014/main" id="{2D27191E-A84C-634D-AF70-8BF3DB8BC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179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4" name="Oval 2034">
                <a:extLst>
                  <a:ext uri="{FF2B5EF4-FFF2-40B4-BE49-F238E27FC236}">
                    <a16:creationId xmlns:a16="http://schemas.microsoft.com/office/drawing/2014/main" id="{368A27FC-557E-304B-8DE0-5D062ACD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18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5" name="Oval 2035">
                <a:extLst>
                  <a:ext uri="{FF2B5EF4-FFF2-40B4-BE49-F238E27FC236}">
                    <a16:creationId xmlns:a16="http://schemas.microsoft.com/office/drawing/2014/main" id="{53C83FAA-0164-C94B-ACF0-9480F492D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180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6" name="Oval 2036">
                <a:extLst>
                  <a:ext uri="{FF2B5EF4-FFF2-40B4-BE49-F238E27FC236}">
                    <a16:creationId xmlns:a16="http://schemas.microsoft.com/office/drawing/2014/main" id="{0C82E427-C26D-7548-8D8E-8CF63879C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180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7" name="Oval 2037">
                <a:extLst>
                  <a:ext uri="{FF2B5EF4-FFF2-40B4-BE49-F238E27FC236}">
                    <a16:creationId xmlns:a16="http://schemas.microsoft.com/office/drawing/2014/main" id="{FEC0F719-E781-7347-A0B3-073F1DEE1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0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8" name="Oval 2038">
                <a:extLst>
                  <a:ext uri="{FF2B5EF4-FFF2-40B4-BE49-F238E27FC236}">
                    <a16:creationId xmlns:a16="http://schemas.microsoft.com/office/drawing/2014/main" id="{8B941F08-0DCB-6541-905D-19328A69D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1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9" name="Oval 2039">
                <a:extLst>
                  <a:ext uri="{FF2B5EF4-FFF2-40B4-BE49-F238E27FC236}">
                    <a16:creationId xmlns:a16="http://schemas.microsoft.com/office/drawing/2014/main" id="{32218C04-14CB-A841-BC0D-1CD1FFED6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10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0" name="Oval 2040">
                <a:extLst>
                  <a:ext uri="{FF2B5EF4-FFF2-40B4-BE49-F238E27FC236}">
                    <a16:creationId xmlns:a16="http://schemas.microsoft.com/office/drawing/2014/main" id="{A6D277C0-777C-F948-83AB-7D113E158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10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1" name="Oval 2041">
                <a:extLst>
                  <a:ext uri="{FF2B5EF4-FFF2-40B4-BE49-F238E27FC236}">
                    <a16:creationId xmlns:a16="http://schemas.microsoft.com/office/drawing/2014/main" id="{A86BFFC4-6460-2E4F-9724-FDC4AF715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09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2" name="Oval 2042">
                <a:extLst>
                  <a:ext uri="{FF2B5EF4-FFF2-40B4-BE49-F238E27FC236}">
                    <a16:creationId xmlns:a16="http://schemas.microsoft.com/office/drawing/2014/main" id="{6B446299-587D-8B41-A93C-DA9EE9852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0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3" name="Oval 2043">
                <a:extLst>
                  <a:ext uri="{FF2B5EF4-FFF2-40B4-BE49-F238E27FC236}">
                    <a16:creationId xmlns:a16="http://schemas.microsoft.com/office/drawing/2014/main" id="{B49B484C-05E7-D344-8079-D19375AA2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09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4" name="Oval 2044">
                <a:extLst>
                  <a:ext uri="{FF2B5EF4-FFF2-40B4-BE49-F238E27FC236}">
                    <a16:creationId xmlns:a16="http://schemas.microsoft.com/office/drawing/2014/main" id="{64BBBE09-EBAC-7743-A282-15FD6CB6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1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5" name="Oval 2045">
                <a:extLst>
                  <a:ext uri="{FF2B5EF4-FFF2-40B4-BE49-F238E27FC236}">
                    <a16:creationId xmlns:a16="http://schemas.microsoft.com/office/drawing/2014/main" id="{CCFD75FD-EB3E-874A-90E5-546FDA46B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4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6" name="Oval 2046">
                <a:extLst>
                  <a:ext uri="{FF2B5EF4-FFF2-40B4-BE49-F238E27FC236}">
                    <a16:creationId xmlns:a16="http://schemas.microsoft.com/office/drawing/2014/main" id="{82904797-7EA7-AC43-886B-E0722371F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4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7" name="Oval 2047">
                <a:extLst>
                  <a:ext uri="{FF2B5EF4-FFF2-40B4-BE49-F238E27FC236}">
                    <a16:creationId xmlns:a16="http://schemas.microsoft.com/office/drawing/2014/main" id="{8922A8EC-741F-E64D-B711-6168BEA38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240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8" name="Oval 2048">
                <a:extLst>
                  <a:ext uri="{FF2B5EF4-FFF2-40B4-BE49-F238E27FC236}">
                    <a16:creationId xmlns:a16="http://schemas.microsoft.com/office/drawing/2014/main" id="{F6703A3C-F439-4E43-BCAB-348BF8515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24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9" name="Oval 2049">
                <a:extLst>
                  <a:ext uri="{FF2B5EF4-FFF2-40B4-BE49-F238E27FC236}">
                    <a16:creationId xmlns:a16="http://schemas.microsoft.com/office/drawing/2014/main" id="{F4634230-313B-1C40-BFB9-A83846D83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0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0" name="Oval 2050">
                <a:extLst>
                  <a:ext uri="{FF2B5EF4-FFF2-40B4-BE49-F238E27FC236}">
                    <a16:creationId xmlns:a16="http://schemas.microsoft.com/office/drawing/2014/main" id="{24425017-0EF1-2B4B-A0CD-6F164794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0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1" name="Oval 2051">
                <a:extLst>
                  <a:ext uri="{FF2B5EF4-FFF2-40B4-BE49-F238E27FC236}">
                    <a16:creationId xmlns:a16="http://schemas.microsoft.com/office/drawing/2014/main" id="{A2116442-20A3-7746-B5AA-30C3EAF13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" y="206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2" name="Oval 2052">
                <a:extLst>
                  <a:ext uri="{FF2B5EF4-FFF2-40B4-BE49-F238E27FC236}">
                    <a16:creationId xmlns:a16="http://schemas.microsoft.com/office/drawing/2014/main" id="{A11FCE35-3760-7746-9DA5-431B0FBEB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06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3" name="Oval 2053">
                <a:extLst>
                  <a:ext uri="{FF2B5EF4-FFF2-40B4-BE49-F238E27FC236}">
                    <a16:creationId xmlns:a16="http://schemas.microsoft.com/office/drawing/2014/main" id="{9CF7DA2C-AAAE-9C40-AA9F-697C0714F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05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4" name="Oval 2054">
                <a:extLst>
                  <a:ext uri="{FF2B5EF4-FFF2-40B4-BE49-F238E27FC236}">
                    <a16:creationId xmlns:a16="http://schemas.microsoft.com/office/drawing/2014/main" id="{7DC5DAA8-1F00-1F4C-AF0B-1E800A778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0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5" name="Oval 2055">
                <a:extLst>
                  <a:ext uri="{FF2B5EF4-FFF2-40B4-BE49-F238E27FC236}">
                    <a16:creationId xmlns:a16="http://schemas.microsoft.com/office/drawing/2014/main" id="{39B712FF-473D-3C4B-9074-75A158B5C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" y="206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6" name="Oval 2056">
                <a:extLst>
                  <a:ext uri="{FF2B5EF4-FFF2-40B4-BE49-F238E27FC236}">
                    <a16:creationId xmlns:a16="http://schemas.microsoft.com/office/drawing/2014/main" id="{2A08C116-9995-AE45-8D19-FB7B181E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06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7" name="Oval 2057">
                <a:extLst>
                  <a:ext uri="{FF2B5EF4-FFF2-40B4-BE49-F238E27FC236}">
                    <a16:creationId xmlns:a16="http://schemas.microsoft.com/office/drawing/2014/main" id="{605A614F-40E5-724A-924E-E1EE009DA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" y="210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8" name="Oval 2058">
                <a:extLst>
                  <a:ext uri="{FF2B5EF4-FFF2-40B4-BE49-F238E27FC236}">
                    <a16:creationId xmlns:a16="http://schemas.microsoft.com/office/drawing/2014/main" id="{0C4462DB-780C-124E-8E2B-03BF0F491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21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9" name="Oval 2059">
                <a:extLst>
                  <a:ext uri="{FF2B5EF4-FFF2-40B4-BE49-F238E27FC236}">
                    <a16:creationId xmlns:a16="http://schemas.microsoft.com/office/drawing/2014/main" id="{159B05F0-0106-BA45-AB96-A6BFCEF02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210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0" name="Oval 2060">
                <a:extLst>
                  <a:ext uri="{FF2B5EF4-FFF2-40B4-BE49-F238E27FC236}">
                    <a16:creationId xmlns:a16="http://schemas.microsoft.com/office/drawing/2014/main" id="{37497AA6-BE8D-974F-9DE0-93371022B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211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1" name="Oval 2061">
                <a:extLst>
                  <a:ext uri="{FF2B5EF4-FFF2-40B4-BE49-F238E27FC236}">
                    <a16:creationId xmlns:a16="http://schemas.microsoft.com/office/drawing/2014/main" id="{74E3A639-A651-2F42-AA30-23CAC140A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1" y="215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2" name="Oval 2062">
                <a:extLst>
                  <a:ext uri="{FF2B5EF4-FFF2-40B4-BE49-F238E27FC236}">
                    <a16:creationId xmlns:a16="http://schemas.microsoft.com/office/drawing/2014/main" id="{8946A1A8-54B7-C641-9E59-45DB8EEFF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215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3" name="Oval 2063">
                <a:extLst>
                  <a:ext uri="{FF2B5EF4-FFF2-40B4-BE49-F238E27FC236}">
                    <a16:creationId xmlns:a16="http://schemas.microsoft.com/office/drawing/2014/main" id="{D10D07FF-9EF7-D248-AC76-9B42B912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6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4" name="Oval 2064">
                <a:extLst>
                  <a:ext uri="{FF2B5EF4-FFF2-40B4-BE49-F238E27FC236}">
                    <a16:creationId xmlns:a16="http://schemas.microsoft.com/office/drawing/2014/main" id="{C68A6260-C921-C84C-AF1C-CF3007F4A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216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5" name="Oval 2065">
                <a:extLst>
                  <a:ext uri="{FF2B5EF4-FFF2-40B4-BE49-F238E27FC236}">
                    <a16:creationId xmlns:a16="http://schemas.microsoft.com/office/drawing/2014/main" id="{321A3F47-27BD-1B4A-8187-8A9179CD0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1" y="217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6" name="Oval 2066">
                <a:extLst>
                  <a:ext uri="{FF2B5EF4-FFF2-40B4-BE49-F238E27FC236}">
                    <a16:creationId xmlns:a16="http://schemas.microsoft.com/office/drawing/2014/main" id="{40C3BDA0-CB0B-584F-8BBA-DF19F55BC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21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7" name="Oval 2067">
                <a:extLst>
                  <a:ext uri="{FF2B5EF4-FFF2-40B4-BE49-F238E27FC236}">
                    <a16:creationId xmlns:a16="http://schemas.microsoft.com/office/drawing/2014/main" id="{ECE2DC53-A455-A94D-B2D0-152FF9B3E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8" name="Oval 2068">
                <a:extLst>
                  <a:ext uri="{FF2B5EF4-FFF2-40B4-BE49-F238E27FC236}">
                    <a16:creationId xmlns:a16="http://schemas.microsoft.com/office/drawing/2014/main" id="{02DB5A86-8D34-5847-AAB9-1707ACBD9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218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9" name="Oval 2069">
                <a:extLst>
                  <a:ext uri="{FF2B5EF4-FFF2-40B4-BE49-F238E27FC236}">
                    <a16:creationId xmlns:a16="http://schemas.microsoft.com/office/drawing/2014/main" id="{71F4A12D-AE92-8340-80E8-F000F961F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8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0" name="Oval 2070">
                <a:extLst>
                  <a:ext uri="{FF2B5EF4-FFF2-40B4-BE49-F238E27FC236}">
                    <a16:creationId xmlns:a16="http://schemas.microsoft.com/office/drawing/2014/main" id="{45A2C24B-FC93-984D-B721-2068FA04A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8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1" name="Oval 2071">
                <a:extLst>
                  <a:ext uri="{FF2B5EF4-FFF2-40B4-BE49-F238E27FC236}">
                    <a16:creationId xmlns:a16="http://schemas.microsoft.com/office/drawing/2014/main" id="{BBE626A1-8FE5-8C43-B94B-D56B07B8C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183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2" name="Oval 2072">
                <a:extLst>
                  <a:ext uri="{FF2B5EF4-FFF2-40B4-BE49-F238E27FC236}">
                    <a16:creationId xmlns:a16="http://schemas.microsoft.com/office/drawing/2014/main" id="{0E639ADA-6B9C-064A-83DE-7E734808E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" y="18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3" name="Oval 2073">
                <a:extLst>
                  <a:ext uri="{FF2B5EF4-FFF2-40B4-BE49-F238E27FC236}">
                    <a16:creationId xmlns:a16="http://schemas.microsoft.com/office/drawing/2014/main" id="{642189CE-76DB-4340-B4F1-05B9B0569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83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4" name="Oval 2074">
                <a:extLst>
                  <a:ext uri="{FF2B5EF4-FFF2-40B4-BE49-F238E27FC236}">
                    <a16:creationId xmlns:a16="http://schemas.microsoft.com/office/drawing/2014/main" id="{29711FA2-AEA0-7541-8FD6-A0E41D5C7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8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5" name="Oval 2075">
                <a:extLst>
                  <a:ext uri="{FF2B5EF4-FFF2-40B4-BE49-F238E27FC236}">
                    <a16:creationId xmlns:a16="http://schemas.microsoft.com/office/drawing/2014/main" id="{6067D28A-53E1-2A46-8FF1-9FA7ED31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183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6" name="Oval 2076">
                <a:extLst>
                  <a:ext uri="{FF2B5EF4-FFF2-40B4-BE49-F238E27FC236}">
                    <a16:creationId xmlns:a16="http://schemas.microsoft.com/office/drawing/2014/main" id="{8CBC75C9-8624-274F-BED9-0C0D4DA07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" y="183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7" name="Oval 2077">
                <a:extLst>
                  <a:ext uri="{FF2B5EF4-FFF2-40B4-BE49-F238E27FC236}">
                    <a16:creationId xmlns:a16="http://schemas.microsoft.com/office/drawing/2014/main" id="{B1261CE3-D009-864E-80FE-4044A6BEA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59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8" name="Oval 2078">
                <a:extLst>
                  <a:ext uri="{FF2B5EF4-FFF2-40B4-BE49-F238E27FC236}">
                    <a16:creationId xmlns:a16="http://schemas.microsoft.com/office/drawing/2014/main" id="{178150AC-465A-B54C-9050-241E1818A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25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9" name="Oval 2079">
                <a:extLst>
                  <a:ext uri="{FF2B5EF4-FFF2-40B4-BE49-F238E27FC236}">
                    <a16:creationId xmlns:a16="http://schemas.microsoft.com/office/drawing/2014/main" id="{95C77978-BBFA-034A-B89C-B201B510E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6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0" name="Oval 2080">
                <a:extLst>
                  <a:ext uri="{FF2B5EF4-FFF2-40B4-BE49-F238E27FC236}">
                    <a16:creationId xmlns:a16="http://schemas.microsoft.com/office/drawing/2014/main" id="{4EB97517-A54E-C049-9DB3-11CBE5D1D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60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1" name="Oval 2081">
                <a:extLst>
                  <a:ext uri="{FF2B5EF4-FFF2-40B4-BE49-F238E27FC236}">
                    <a16:creationId xmlns:a16="http://schemas.microsoft.com/office/drawing/2014/main" id="{C19A9969-3F33-CC40-B26E-C9889171C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73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2" name="Oval 2082">
                <a:extLst>
                  <a:ext uri="{FF2B5EF4-FFF2-40B4-BE49-F238E27FC236}">
                    <a16:creationId xmlns:a16="http://schemas.microsoft.com/office/drawing/2014/main" id="{0E68BE98-8FDB-CA49-9CFD-74663D7AD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27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3" name="Oval 2083">
                <a:extLst>
                  <a:ext uri="{FF2B5EF4-FFF2-40B4-BE49-F238E27FC236}">
                    <a16:creationId xmlns:a16="http://schemas.microsoft.com/office/drawing/2014/main" id="{B3A27274-CF8A-2245-AAF0-BC5C6FE34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73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4" name="Oval 2084">
                <a:extLst>
                  <a:ext uri="{FF2B5EF4-FFF2-40B4-BE49-F238E27FC236}">
                    <a16:creationId xmlns:a16="http://schemas.microsoft.com/office/drawing/2014/main" id="{2681C7EB-23F1-1D4D-A303-35D894219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73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5" name="Oval 2085">
                <a:extLst>
                  <a:ext uri="{FF2B5EF4-FFF2-40B4-BE49-F238E27FC236}">
                    <a16:creationId xmlns:a16="http://schemas.microsoft.com/office/drawing/2014/main" id="{3CA3583A-A1A7-7E4D-A2CD-99E7CCE93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7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6" name="Oval 2086">
                <a:extLst>
                  <a:ext uri="{FF2B5EF4-FFF2-40B4-BE49-F238E27FC236}">
                    <a16:creationId xmlns:a16="http://schemas.microsoft.com/office/drawing/2014/main" id="{A584EA6F-685B-8E4D-ABA3-D41757B0F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27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7" name="Oval 2087">
                <a:extLst>
                  <a:ext uri="{FF2B5EF4-FFF2-40B4-BE49-F238E27FC236}">
                    <a16:creationId xmlns:a16="http://schemas.microsoft.com/office/drawing/2014/main" id="{F4646968-E317-494B-B7AB-C1C83DF29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7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8" name="Oval 2088">
                <a:extLst>
                  <a:ext uri="{FF2B5EF4-FFF2-40B4-BE49-F238E27FC236}">
                    <a16:creationId xmlns:a16="http://schemas.microsoft.com/office/drawing/2014/main" id="{FD23B3A7-F98C-074E-9A66-DCE89DDB9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7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9" name="Oval 2089">
                <a:extLst>
                  <a:ext uri="{FF2B5EF4-FFF2-40B4-BE49-F238E27FC236}">
                    <a16:creationId xmlns:a16="http://schemas.microsoft.com/office/drawing/2014/main" id="{F9F42E02-10E1-D643-B3F0-2DCC804AE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72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0" name="Oval 2090">
                <a:extLst>
                  <a:ext uri="{FF2B5EF4-FFF2-40B4-BE49-F238E27FC236}">
                    <a16:creationId xmlns:a16="http://schemas.microsoft.com/office/drawing/2014/main" id="{78EBF0F1-4493-AB48-9327-DA6D6FEAD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272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1" name="Oval 2091">
                <a:extLst>
                  <a:ext uri="{FF2B5EF4-FFF2-40B4-BE49-F238E27FC236}">
                    <a16:creationId xmlns:a16="http://schemas.microsoft.com/office/drawing/2014/main" id="{183D457B-6A00-4442-A1BF-2DC669D5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73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2" name="Oval 2092">
                <a:extLst>
                  <a:ext uri="{FF2B5EF4-FFF2-40B4-BE49-F238E27FC236}">
                    <a16:creationId xmlns:a16="http://schemas.microsoft.com/office/drawing/2014/main" id="{9F9F6FDA-F3D6-1644-8DB7-260B6F6E2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7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3" name="Oval 2093">
                <a:extLst>
                  <a:ext uri="{FF2B5EF4-FFF2-40B4-BE49-F238E27FC236}">
                    <a16:creationId xmlns:a16="http://schemas.microsoft.com/office/drawing/2014/main" id="{9A0178E4-7F00-4C44-9453-FE66080F0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193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4" name="Oval 2094">
                <a:extLst>
                  <a:ext uri="{FF2B5EF4-FFF2-40B4-BE49-F238E27FC236}">
                    <a16:creationId xmlns:a16="http://schemas.microsoft.com/office/drawing/2014/main" id="{E8515118-1EE4-5344-8BC1-9940598D6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193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5" name="Oval 2095">
                <a:extLst>
                  <a:ext uri="{FF2B5EF4-FFF2-40B4-BE49-F238E27FC236}">
                    <a16:creationId xmlns:a16="http://schemas.microsoft.com/office/drawing/2014/main" id="{1DE1E7B8-54FF-0148-99FB-6B63D184A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194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6" name="Oval 2096">
                <a:extLst>
                  <a:ext uri="{FF2B5EF4-FFF2-40B4-BE49-F238E27FC236}">
                    <a16:creationId xmlns:a16="http://schemas.microsoft.com/office/drawing/2014/main" id="{56063077-FC59-F744-86C3-3DD506C70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19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7" name="Oval 2097">
                <a:extLst>
                  <a:ext uri="{FF2B5EF4-FFF2-40B4-BE49-F238E27FC236}">
                    <a16:creationId xmlns:a16="http://schemas.microsoft.com/office/drawing/2014/main" id="{8DF83165-60D5-E24D-B42C-D919CE228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0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8" name="Oval 2098">
                <a:extLst>
                  <a:ext uri="{FF2B5EF4-FFF2-40B4-BE49-F238E27FC236}">
                    <a16:creationId xmlns:a16="http://schemas.microsoft.com/office/drawing/2014/main" id="{04FF127A-3445-CD41-BDEA-360A4C8BB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2085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9" name="Oval 2099">
                <a:extLst>
                  <a:ext uri="{FF2B5EF4-FFF2-40B4-BE49-F238E27FC236}">
                    <a16:creationId xmlns:a16="http://schemas.microsoft.com/office/drawing/2014/main" id="{E304DE20-3F80-2C4B-9613-A72385A9C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208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0" name="Oval 2100">
                <a:extLst>
                  <a:ext uri="{FF2B5EF4-FFF2-40B4-BE49-F238E27FC236}">
                    <a16:creationId xmlns:a16="http://schemas.microsoft.com/office/drawing/2014/main" id="{AA263134-7C4F-6A49-9593-65223CD6C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0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1" name="Oval 2101">
                <a:extLst>
                  <a:ext uri="{FF2B5EF4-FFF2-40B4-BE49-F238E27FC236}">
                    <a16:creationId xmlns:a16="http://schemas.microsoft.com/office/drawing/2014/main" id="{A1A98005-B9CE-D94D-A8DF-3652B64CE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173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2" name="Oval 2102">
                <a:extLst>
                  <a:ext uri="{FF2B5EF4-FFF2-40B4-BE49-F238E27FC236}">
                    <a16:creationId xmlns:a16="http://schemas.microsoft.com/office/drawing/2014/main" id="{5D8C0AEE-9582-5F4D-BA7C-F03BC5E53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17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3" name="Oval 2103">
                <a:extLst>
                  <a:ext uri="{FF2B5EF4-FFF2-40B4-BE49-F238E27FC236}">
                    <a16:creationId xmlns:a16="http://schemas.microsoft.com/office/drawing/2014/main" id="{DF8568D7-720C-6144-B745-453046EA4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9" y="17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4" name="Oval 2104">
                <a:extLst>
                  <a:ext uri="{FF2B5EF4-FFF2-40B4-BE49-F238E27FC236}">
                    <a16:creationId xmlns:a16="http://schemas.microsoft.com/office/drawing/2014/main" id="{3F547CF4-AC8A-7745-B22A-47B1710DC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" y="17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5" name="Oval 2105">
                <a:extLst>
                  <a:ext uri="{FF2B5EF4-FFF2-40B4-BE49-F238E27FC236}">
                    <a16:creationId xmlns:a16="http://schemas.microsoft.com/office/drawing/2014/main" id="{45B18426-5BEA-D846-B753-256137759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175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6" name="Oval 2106">
                <a:extLst>
                  <a:ext uri="{FF2B5EF4-FFF2-40B4-BE49-F238E27FC236}">
                    <a16:creationId xmlns:a16="http://schemas.microsoft.com/office/drawing/2014/main" id="{A4A199AF-6077-644C-9BA3-D0F05A301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17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7" name="Oval 2107">
                <a:extLst>
                  <a:ext uri="{FF2B5EF4-FFF2-40B4-BE49-F238E27FC236}">
                    <a16:creationId xmlns:a16="http://schemas.microsoft.com/office/drawing/2014/main" id="{701F2201-5AEA-A64E-A2E8-EC299802D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175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8" name="Oval 2108">
                <a:extLst>
                  <a:ext uri="{FF2B5EF4-FFF2-40B4-BE49-F238E27FC236}">
                    <a16:creationId xmlns:a16="http://schemas.microsoft.com/office/drawing/2014/main" id="{1094420B-769A-AF49-A770-ED8608940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176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9" name="Oval 2109">
                <a:extLst>
                  <a:ext uri="{FF2B5EF4-FFF2-40B4-BE49-F238E27FC236}">
                    <a16:creationId xmlns:a16="http://schemas.microsoft.com/office/drawing/2014/main" id="{FE4B1DD0-4981-D84E-8401-5B698675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17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0" name="Oval 2110">
                <a:extLst>
                  <a:ext uri="{FF2B5EF4-FFF2-40B4-BE49-F238E27FC236}">
                    <a16:creationId xmlns:a16="http://schemas.microsoft.com/office/drawing/2014/main" id="{7F9496F0-270B-B246-9685-5DD9FD30D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17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1" name="Oval 2111">
                <a:extLst>
                  <a:ext uri="{FF2B5EF4-FFF2-40B4-BE49-F238E27FC236}">
                    <a16:creationId xmlns:a16="http://schemas.microsoft.com/office/drawing/2014/main" id="{3AD6447A-F5FE-074B-AF87-628E8F111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17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2" name="Oval 2112">
                <a:extLst>
                  <a:ext uri="{FF2B5EF4-FFF2-40B4-BE49-F238E27FC236}">
                    <a16:creationId xmlns:a16="http://schemas.microsoft.com/office/drawing/2014/main" id="{663226F7-A91D-3944-8CCF-1E5D071D4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174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3" name="Oval 2113">
                <a:extLst>
                  <a:ext uri="{FF2B5EF4-FFF2-40B4-BE49-F238E27FC236}">
                    <a16:creationId xmlns:a16="http://schemas.microsoft.com/office/drawing/2014/main" id="{12F96473-B9D0-164F-94B4-BBBA16244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17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4" name="Oval 2114">
                <a:extLst>
                  <a:ext uri="{FF2B5EF4-FFF2-40B4-BE49-F238E27FC236}">
                    <a16:creationId xmlns:a16="http://schemas.microsoft.com/office/drawing/2014/main" id="{92C10ABE-24F5-7C47-ACD6-1044DFF3F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17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5" name="Oval 2115">
                <a:extLst>
                  <a:ext uri="{FF2B5EF4-FFF2-40B4-BE49-F238E27FC236}">
                    <a16:creationId xmlns:a16="http://schemas.microsoft.com/office/drawing/2014/main" id="{C1CA016A-943C-5248-BA55-008239AA2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175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6" name="Oval 2116">
                <a:extLst>
                  <a:ext uri="{FF2B5EF4-FFF2-40B4-BE49-F238E27FC236}">
                    <a16:creationId xmlns:a16="http://schemas.microsoft.com/office/drawing/2014/main" id="{7E30ECF6-C16F-F54E-B443-9A254A2EC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1758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7" name="Oval 2117">
                <a:extLst>
                  <a:ext uri="{FF2B5EF4-FFF2-40B4-BE49-F238E27FC236}">
                    <a16:creationId xmlns:a16="http://schemas.microsoft.com/office/drawing/2014/main" id="{2F42CC81-129B-3A4E-9CBB-C9BC439E4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219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8" name="Oval 2118">
                <a:extLst>
                  <a:ext uri="{FF2B5EF4-FFF2-40B4-BE49-F238E27FC236}">
                    <a16:creationId xmlns:a16="http://schemas.microsoft.com/office/drawing/2014/main" id="{6717B98A-AC15-8149-979B-10B11821D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9" y="21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9" name="Oval 2119">
                <a:extLst>
                  <a:ext uri="{FF2B5EF4-FFF2-40B4-BE49-F238E27FC236}">
                    <a16:creationId xmlns:a16="http://schemas.microsoft.com/office/drawing/2014/main" id="{B2B700D7-0500-7747-9084-93B47FE39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2" y="220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0" name="Oval 2120">
                <a:extLst>
                  <a:ext uri="{FF2B5EF4-FFF2-40B4-BE49-F238E27FC236}">
                    <a16:creationId xmlns:a16="http://schemas.microsoft.com/office/drawing/2014/main" id="{657163C3-F0CB-3F43-890D-A8B6F68F6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22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1" name="Oval 2121">
                <a:extLst>
                  <a:ext uri="{FF2B5EF4-FFF2-40B4-BE49-F238E27FC236}">
                    <a16:creationId xmlns:a16="http://schemas.microsoft.com/office/drawing/2014/main" id="{453761DE-1D9A-574E-BF0F-F0FE7675C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2" y="22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2" name="Oval 2122">
                <a:extLst>
                  <a:ext uri="{FF2B5EF4-FFF2-40B4-BE49-F238E27FC236}">
                    <a16:creationId xmlns:a16="http://schemas.microsoft.com/office/drawing/2014/main" id="{7E8C1D46-30F8-7B49-A4FE-F1C5EBBE9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20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3" name="Oval 2123">
                <a:extLst>
                  <a:ext uri="{FF2B5EF4-FFF2-40B4-BE49-F238E27FC236}">
                    <a16:creationId xmlns:a16="http://schemas.microsoft.com/office/drawing/2014/main" id="{D645D4AF-B776-B04C-BC51-AC8B0A70E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221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4" name="Oval 2124">
                <a:extLst>
                  <a:ext uri="{FF2B5EF4-FFF2-40B4-BE49-F238E27FC236}">
                    <a16:creationId xmlns:a16="http://schemas.microsoft.com/office/drawing/2014/main" id="{1677A2BA-FC69-E84D-B07E-98A18851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0" y="221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5" name="Oval 2125">
                <a:extLst>
                  <a:ext uri="{FF2B5EF4-FFF2-40B4-BE49-F238E27FC236}">
                    <a16:creationId xmlns:a16="http://schemas.microsoft.com/office/drawing/2014/main" id="{C74BF193-61E3-6C46-B13B-AA4812546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2" y="22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6" name="Oval 2126">
                <a:extLst>
                  <a:ext uri="{FF2B5EF4-FFF2-40B4-BE49-F238E27FC236}">
                    <a16:creationId xmlns:a16="http://schemas.microsoft.com/office/drawing/2014/main" id="{58735082-A52A-E542-BF34-DA5E7B6C9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2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7" name="Oval 2127">
                <a:extLst>
                  <a:ext uri="{FF2B5EF4-FFF2-40B4-BE49-F238E27FC236}">
                    <a16:creationId xmlns:a16="http://schemas.microsoft.com/office/drawing/2014/main" id="{75CA09BC-3E85-8043-8A57-D18DF297D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22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8" name="Oval 2128">
                <a:extLst>
                  <a:ext uri="{FF2B5EF4-FFF2-40B4-BE49-F238E27FC236}">
                    <a16:creationId xmlns:a16="http://schemas.microsoft.com/office/drawing/2014/main" id="{9917E37E-F5C8-F24B-89EF-8CB9E17E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0" y="221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9" name="Oval 2129">
                <a:extLst>
                  <a:ext uri="{FF2B5EF4-FFF2-40B4-BE49-F238E27FC236}">
                    <a16:creationId xmlns:a16="http://schemas.microsoft.com/office/drawing/2014/main" id="{80A23753-E120-6349-AC7A-268D7B015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188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0" name="Oval 2130">
                <a:extLst>
                  <a:ext uri="{FF2B5EF4-FFF2-40B4-BE49-F238E27FC236}">
                    <a16:creationId xmlns:a16="http://schemas.microsoft.com/office/drawing/2014/main" id="{73F1D018-2E37-B645-86DC-4708AF51A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188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1" name="Oval 2131">
                <a:extLst>
                  <a:ext uri="{FF2B5EF4-FFF2-40B4-BE49-F238E27FC236}">
                    <a16:creationId xmlns:a16="http://schemas.microsoft.com/office/drawing/2014/main" id="{01FB7A23-9938-6A4B-9B15-8195EF5F6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189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2" name="Oval 2132">
                <a:extLst>
                  <a:ext uri="{FF2B5EF4-FFF2-40B4-BE49-F238E27FC236}">
                    <a16:creationId xmlns:a16="http://schemas.microsoft.com/office/drawing/2014/main" id="{13B75DFC-D59B-3C44-9B4E-E249539CE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189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3" name="Oval 2133">
                <a:extLst>
                  <a:ext uri="{FF2B5EF4-FFF2-40B4-BE49-F238E27FC236}">
                    <a16:creationId xmlns:a16="http://schemas.microsoft.com/office/drawing/2014/main" id="{1D48C636-82C9-F84E-8F22-1D5CFDF16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190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4" name="Oval 2134">
                <a:extLst>
                  <a:ext uri="{FF2B5EF4-FFF2-40B4-BE49-F238E27FC236}">
                    <a16:creationId xmlns:a16="http://schemas.microsoft.com/office/drawing/2014/main" id="{27057D5A-EF36-A549-83F9-94F45E498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0" y="190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5" name="Oval 2135">
                <a:extLst>
                  <a:ext uri="{FF2B5EF4-FFF2-40B4-BE49-F238E27FC236}">
                    <a16:creationId xmlns:a16="http://schemas.microsoft.com/office/drawing/2014/main" id="{14A2A665-6212-2146-BED9-A5AFA58C8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191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6" name="Oval 2136">
                <a:extLst>
                  <a:ext uri="{FF2B5EF4-FFF2-40B4-BE49-F238E27FC236}">
                    <a16:creationId xmlns:a16="http://schemas.microsoft.com/office/drawing/2014/main" id="{9E6BC20F-60FF-7245-898A-9513BE25D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91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7" name="Oval 2137">
                <a:extLst>
                  <a:ext uri="{FF2B5EF4-FFF2-40B4-BE49-F238E27FC236}">
                    <a16:creationId xmlns:a16="http://schemas.microsoft.com/office/drawing/2014/main" id="{2E0ED315-273E-9A4A-9E6F-6743678D3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187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8" name="Oval 2138">
                <a:extLst>
                  <a:ext uri="{FF2B5EF4-FFF2-40B4-BE49-F238E27FC236}">
                    <a16:creationId xmlns:a16="http://schemas.microsoft.com/office/drawing/2014/main" id="{A3F812DE-FE53-FE4E-A683-E11DED70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0" y="187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9" name="Oval 2139">
                <a:extLst>
                  <a:ext uri="{FF2B5EF4-FFF2-40B4-BE49-F238E27FC236}">
                    <a16:creationId xmlns:a16="http://schemas.microsoft.com/office/drawing/2014/main" id="{C94B2D93-91BB-7D4D-8F8C-E9A403678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188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0" name="Oval 2140">
                <a:extLst>
                  <a:ext uri="{FF2B5EF4-FFF2-40B4-BE49-F238E27FC236}">
                    <a16:creationId xmlns:a16="http://schemas.microsoft.com/office/drawing/2014/main" id="{D6DB0518-E4EA-D94B-B040-32C0A5976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8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1" name="Oval 2141">
                <a:extLst>
                  <a:ext uri="{FF2B5EF4-FFF2-40B4-BE49-F238E27FC236}">
                    <a16:creationId xmlns:a16="http://schemas.microsoft.com/office/drawing/2014/main" id="{89BCB4AB-F916-C74C-A54C-52EDA2BC7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18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2" name="Oval 2142">
                <a:extLst>
                  <a:ext uri="{FF2B5EF4-FFF2-40B4-BE49-F238E27FC236}">
                    <a16:creationId xmlns:a16="http://schemas.microsoft.com/office/drawing/2014/main" id="{A3378DD3-AC06-4441-8847-CAD4FFD98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188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3" name="Oval 2143">
                <a:extLst>
                  <a:ext uri="{FF2B5EF4-FFF2-40B4-BE49-F238E27FC236}">
                    <a16:creationId xmlns:a16="http://schemas.microsoft.com/office/drawing/2014/main" id="{F1221638-74A9-B643-BC7F-E3B3AFE82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88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4" name="Oval 2144">
                <a:extLst>
                  <a:ext uri="{FF2B5EF4-FFF2-40B4-BE49-F238E27FC236}">
                    <a16:creationId xmlns:a16="http://schemas.microsoft.com/office/drawing/2014/main" id="{17C3D2DA-8B43-B04A-AAA4-C05D92283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8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5" name="Oval 2145">
                <a:extLst>
                  <a:ext uri="{FF2B5EF4-FFF2-40B4-BE49-F238E27FC236}">
                    <a16:creationId xmlns:a16="http://schemas.microsoft.com/office/drawing/2014/main" id="{AE1B7BBB-FC89-114A-9175-457F6A18C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186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6" name="Oval 2146">
                <a:extLst>
                  <a:ext uri="{FF2B5EF4-FFF2-40B4-BE49-F238E27FC236}">
                    <a16:creationId xmlns:a16="http://schemas.microsoft.com/office/drawing/2014/main" id="{51814092-7475-8748-965C-4BA334D28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18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7" name="Oval 2147">
                <a:extLst>
                  <a:ext uri="{FF2B5EF4-FFF2-40B4-BE49-F238E27FC236}">
                    <a16:creationId xmlns:a16="http://schemas.microsoft.com/office/drawing/2014/main" id="{D6414DEE-A74A-9F41-B72C-6DBCD6CFF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87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8" name="Oval 2148">
                <a:extLst>
                  <a:ext uri="{FF2B5EF4-FFF2-40B4-BE49-F238E27FC236}">
                    <a16:creationId xmlns:a16="http://schemas.microsoft.com/office/drawing/2014/main" id="{BF2B1D4A-57BB-824C-8873-E998C8BE1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87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9" name="Oval 2149">
                <a:extLst>
                  <a:ext uri="{FF2B5EF4-FFF2-40B4-BE49-F238E27FC236}">
                    <a16:creationId xmlns:a16="http://schemas.microsoft.com/office/drawing/2014/main" id="{EB8E8FF9-F03F-4D42-AE98-E504718BA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5" y="23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0" name="Oval 2150">
                <a:extLst>
                  <a:ext uri="{FF2B5EF4-FFF2-40B4-BE49-F238E27FC236}">
                    <a16:creationId xmlns:a16="http://schemas.microsoft.com/office/drawing/2014/main" id="{1A646BC0-3A98-0F4D-A2C7-9D6B0D853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3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1" name="Oval 2151">
                <a:extLst>
                  <a:ext uri="{FF2B5EF4-FFF2-40B4-BE49-F238E27FC236}">
                    <a16:creationId xmlns:a16="http://schemas.microsoft.com/office/drawing/2014/main" id="{03DD9F8E-1F16-E949-B19A-04725F127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232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2" name="Oval 2152">
                <a:extLst>
                  <a:ext uri="{FF2B5EF4-FFF2-40B4-BE49-F238E27FC236}">
                    <a16:creationId xmlns:a16="http://schemas.microsoft.com/office/drawing/2014/main" id="{44EC3B5F-71E8-4544-97D5-6E9C2003F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3" y="233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3" name="Oval 2153">
                <a:extLst>
                  <a:ext uri="{FF2B5EF4-FFF2-40B4-BE49-F238E27FC236}">
                    <a16:creationId xmlns:a16="http://schemas.microsoft.com/office/drawing/2014/main" id="{A2F7B300-E18D-9F4B-B661-FA12F180E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9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4" name="Oval 2154">
                <a:extLst>
                  <a:ext uri="{FF2B5EF4-FFF2-40B4-BE49-F238E27FC236}">
                    <a16:creationId xmlns:a16="http://schemas.microsoft.com/office/drawing/2014/main" id="{AC4418AC-C398-0649-AB88-3A71C4A85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196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5" name="Oval 2155">
                <a:extLst>
                  <a:ext uri="{FF2B5EF4-FFF2-40B4-BE49-F238E27FC236}">
                    <a16:creationId xmlns:a16="http://schemas.microsoft.com/office/drawing/2014/main" id="{239F9021-F477-804E-9780-4F6E6F843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97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6" name="Oval 2156">
                <a:extLst>
                  <a:ext uri="{FF2B5EF4-FFF2-40B4-BE49-F238E27FC236}">
                    <a16:creationId xmlns:a16="http://schemas.microsoft.com/office/drawing/2014/main" id="{8DEA1572-0629-7D44-9DA2-A7F03D752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9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7" name="Oval 2157">
                <a:extLst>
                  <a:ext uri="{FF2B5EF4-FFF2-40B4-BE49-F238E27FC236}">
                    <a16:creationId xmlns:a16="http://schemas.microsoft.com/office/drawing/2014/main" id="{4359FD20-549E-C143-A60A-95E043F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9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8" name="Oval 2158">
                <a:extLst>
                  <a:ext uri="{FF2B5EF4-FFF2-40B4-BE49-F238E27FC236}">
                    <a16:creationId xmlns:a16="http://schemas.microsoft.com/office/drawing/2014/main" id="{E28AA6EC-E371-D347-BF44-6B34F2E2D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1965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9" name="Oval 2159">
                <a:extLst>
                  <a:ext uri="{FF2B5EF4-FFF2-40B4-BE49-F238E27FC236}">
                    <a16:creationId xmlns:a16="http://schemas.microsoft.com/office/drawing/2014/main" id="{47B42992-1E5E-894D-AEA2-9C6254336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96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0" name="Oval 2160">
                <a:extLst>
                  <a:ext uri="{FF2B5EF4-FFF2-40B4-BE49-F238E27FC236}">
                    <a16:creationId xmlns:a16="http://schemas.microsoft.com/office/drawing/2014/main" id="{30D26E5D-CE8B-5944-80E5-4AF9D0FAB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9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1" name="Oval 2161">
                <a:extLst>
                  <a:ext uri="{FF2B5EF4-FFF2-40B4-BE49-F238E27FC236}">
                    <a16:creationId xmlns:a16="http://schemas.microsoft.com/office/drawing/2014/main" id="{30D0A251-DB9E-AC44-82D7-3A9DA8C84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96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2" name="Oval 2162">
                <a:extLst>
                  <a:ext uri="{FF2B5EF4-FFF2-40B4-BE49-F238E27FC236}">
                    <a16:creationId xmlns:a16="http://schemas.microsoft.com/office/drawing/2014/main" id="{1E220BF4-F540-4C4C-A992-045D86C7F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196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3" name="Oval 2163">
                <a:extLst>
                  <a:ext uri="{FF2B5EF4-FFF2-40B4-BE49-F238E27FC236}">
                    <a16:creationId xmlns:a16="http://schemas.microsoft.com/office/drawing/2014/main" id="{B4F0B97B-6318-6F4E-97EA-1A838BE83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96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4" name="Oval 2164">
                <a:extLst>
                  <a:ext uri="{FF2B5EF4-FFF2-40B4-BE49-F238E27FC236}">
                    <a16:creationId xmlns:a16="http://schemas.microsoft.com/office/drawing/2014/main" id="{1FA45424-6911-694E-9F98-68DCDC1BA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97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5" name="Oval 2165">
                <a:extLst>
                  <a:ext uri="{FF2B5EF4-FFF2-40B4-BE49-F238E27FC236}">
                    <a16:creationId xmlns:a16="http://schemas.microsoft.com/office/drawing/2014/main" id="{5FB8D1A0-782F-ED48-9355-C52140C6A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65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6" name="Oval 2166">
                <a:extLst>
                  <a:ext uri="{FF2B5EF4-FFF2-40B4-BE49-F238E27FC236}">
                    <a16:creationId xmlns:a16="http://schemas.microsoft.com/office/drawing/2014/main" id="{721478BE-7585-D749-9A01-B7CB6F668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26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7" name="Oval 2167">
                <a:extLst>
                  <a:ext uri="{FF2B5EF4-FFF2-40B4-BE49-F238E27FC236}">
                    <a16:creationId xmlns:a16="http://schemas.microsoft.com/office/drawing/2014/main" id="{8EC1E141-4133-5949-B62D-2CEE03BAD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265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8" name="Oval 2168">
                <a:extLst>
                  <a:ext uri="{FF2B5EF4-FFF2-40B4-BE49-F238E27FC236}">
                    <a16:creationId xmlns:a16="http://schemas.microsoft.com/office/drawing/2014/main" id="{53689A36-A92C-5E42-A096-B09F19F49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3" y="266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9" name="Oval 2169">
                <a:extLst>
                  <a:ext uri="{FF2B5EF4-FFF2-40B4-BE49-F238E27FC236}">
                    <a16:creationId xmlns:a16="http://schemas.microsoft.com/office/drawing/2014/main" id="{0F845485-BB7B-9446-9F48-996B789C6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6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0" name="Oval 2170">
                <a:extLst>
                  <a:ext uri="{FF2B5EF4-FFF2-40B4-BE49-F238E27FC236}">
                    <a16:creationId xmlns:a16="http://schemas.microsoft.com/office/drawing/2014/main" id="{43EDED4D-D94C-3543-B258-C3E5203FD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26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1" name="Oval 2171">
                <a:extLst>
                  <a:ext uri="{FF2B5EF4-FFF2-40B4-BE49-F238E27FC236}">
                    <a16:creationId xmlns:a16="http://schemas.microsoft.com/office/drawing/2014/main" id="{60EF1B77-87F5-744E-9219-9C40AC852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265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2" name="Oval 2172">
                <a:extLst>
                  <a:ext uri="{FF2B5EF4-FFF2-40B4-BE49-F238E27FC236}">
                    <a16:creationId xmlns:a16="http://schemas.microsoft.com/office/drawing/2014/main" id="{C3DD94DB-30FD-774B-A43F-DAE9A28EB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3" y="26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3" name="Oval 2173">
                <a:extLst>
                  <a:ext uri="{FF2B5EF4-FFF2-40B4-BE49-F238E27FC236}">
                    <a16:creationId xmlns:a16="http://schemas.microsoft.com/office/drawing/2014/main" id="{B0E052FC-A9EB-BE4A-A501-B7EA4ECB6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64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4" name="Oval 2174">
                <a:extLst>
                  <a:ext uri="{FF2B5EF4-FFF2-40B4-BE49-F238E27FC236}">
                    <a16:creationId xmlns:a16="http://schemas.microsoft.com/office/drawing/2014/main" id="{91040209-7512-F041-872F-898A55F68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26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5" name="Oval 2175">
                <a:extLst>
                  <a:ext uri="{FF2B5EF4-FFF2-40B4-BE49-F238E27FC236}">
                    <a16:creationId xmlns:a16="http://schemas.microsoft.com/office/drawing/2014/main" id="{8A6C32DC-7484-254B-A3E5-BAEADD054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265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6" name="Oval 2176">
                <a:extLst>
                  <a:ext uri="{FF2B5EF4-FFF2-40B4-BE49-F238E27FC236}">
                    <a16:creationId xmlns:a16="http://schemas.microsoft.com/office/drawing/2014/main" id="{3A54E9EA-9A0F-BC40-ACAF-3CCD9B137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3" y="265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7" name="Oval 2177">
                <a:extLst>
                  <a:ext uri="{FF2B5EF4-FFF2-40B4-BE49-F238E27FC236}">
                    <a16:creationId xmlns:a16="http://schemas.microsoft.com/office/drawing/2014/main" id="{B27B839F-95AC-C543-A61B-10BD4CD52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197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8" name="Oval 2178">
                <a:extLst>
                  <a:ext uri="{FF2B5EF4-FFF2-40B4-BE49-F238E27FC236}">
                    <a16:creationId xmlns:a16="http://schemas.microsoft.com/office/drawing/2014/main" id="{8833129B-3458-BC46-A8A6-1A8BDDC8E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98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9" name="Oval 2179">
                <a:extLst>
                  <a:ext uri="{FF2B5EF4-FFF2-40B4-BE49-F238E27FC236}">
                    <a16:creationId xmlns:a16="http://schemas.microsoft.com/office/drawing/2014/main" id="{90D7BC13-498F-5A4B-9EF5-B79B5366A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198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0" name="Oval 2180">
                <a:extLst>
                  <a:ext uri="{FF2B5EF4-FFF2-40B4-BE49-F238E27FC236}">
                    <a16:creationId xmlns:a16="http://schemas.microsoft.com/office/drawing/2014/main" id="{20BCD2C3-E7C3-914A-B9AF-5C3E2B63A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19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1" name="Oval 2181">
                <a:extLst>
                  <a:ext uri="{FF2B5EF4-FFF2-40B4-BE49-F238E27FC236}">
                    <a16:creationId xmlns:a16="http://schemas.microsoft.com/office/drawing/2014/main" id="{1D1FA1C0-7117-E14D-90BB-90702FF25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19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2" name="Oval 2182">
                <a:extLst>
                  <a:ext uri="{FF2B5EF4-FFF2-40B4-BE49-F238E27FC236}">
                    <a16:creationId xmlns:a16="http://schemas.microsoft.com/office/drawing/2014/main" id="{B61FF928-23F6-EC46-A487-A1C53B46F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9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3" name="Oval 2183">
                <a:extLst>
                  <a:ext uri="{FF2B5EF4-FFF2-40B4-BE49-F238E27FC236}">
                    <a16:creationId xmlns:a16="http://schemas.microsoft.com/office/drawing/2014/main" id="{6804B550-3EA3-314B-8B17-5FE9239F1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196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4" name="Oval 2184">
                <a:extLst>
                  <a:ext uri="{FF2B5EF4-FFF2-40B4-BE49-F238E27FC236}">
                    <a16:creationId xmlns:a16="http://schemas.microsoft.com/office/drawing/2014/main" id="{3E488359-BE55-2D44-AB40-86BD5CAA2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196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5" name="Oval 2185">
                <a:extLst>
                  <a:ext uri="{FF2B5EF4-FFF2-40B4-BE49-F238E27FC236}">
                    <a16:creationId xmlns:a16="http://schemas.microsoft.com/office/drawing/2014/main" id="{D0334443-D341-924E-A291-6DF761D88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311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6" name="Oval 2186">
                <a:extLst>
                  <a:ext uri="{FF2B5EF4-FFF2-40B4-BE49-F238E27FC236}">
                    <a16:creationId xmlns:a16="http://schemas.microsoft.com/office/drawing/2014/main" id="{3C6956D4-819D-2644-BA27-B74E0F4E3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" y="31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7" name="Oval 2187">
                <a:extLst>
                  <a:ext uri="{FF2B5EF4-FFF2-40B4-BE49-F238E27FC236}">
                    <a16:creationId xmlns:a16="http://schemas.microsoft.com/office/drawing/2014/main" id="{92D9B42B-C71C-B046-AAE6-C68B7BCE5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" y="311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8" name="Oval 2188">
                <a:extLst>
                  <a:ext uri="{FF2B5EF4-FFF2-40B4-BE49-F238E27FC236}">
                    <a16:creationId xmlns:a16="http://schemas.microsoft.com/office/drawing/2014/main" id="{FA55966B-C567-FD42-ADA3-1D61F59F6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311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9" name="Oval 2189">
                <a:extLst>
                  <a:ext uri="{FF2B5EF4-FFF2-40B4-BE49-F238E27FC236}">
                    <a16:creationId xmlns:a16="http://schemas.microsoft.com/office/drawing/2014/main" id="{26C15AD9-64B9-0E46-AB74-493513674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278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0" name="Oval 2190">
                <a:extLst>
                  <a:ext uri="{FF2B5EF4-FFF2-40B4-BE49-F238E27FC236}">
                    <a16:creationId xmlns:a16="http://schemas.microsoft.com/office/drawing/2014/main" id="{19B9056C-8438-EE40-B5B5-678DDD9DE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" y="278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1" name="Oval 2191">
                <a:extLst>
                  <a:ext uri="{FF2B5EF4-FFF2-40B4-BE49-F238E27FC236}">
                    <a16:creationId xmlns:a16="http://schemas.microsoft.com/office/drawing/2014/main" id="{76015BE9-4FCD-7743-9296-E90FE23EA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" y="278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2" name="Oval 2192">
                <a:extLst>
                  <a:ext uri="{FF2B5EF4-FFF2-40B4-BE49-F238E27FC236}">
                    <a16:creationId xmlns:a16="http://schemas.microsoft.com/office/drawing/2014/main" id="{DC748AAF-9478-5142-ACF4-B7848F532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79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3" name="Oval 2193">
                <a:extLst>
                  <a:ext uri="{FF2B5EF4-FFF2-40B4-BE49-F238E27FC236}">
                    <a16:creationId xmlns:a16="http://schemas.microsoft.com/office/drawing/2014/main" id="{A13D3D1F-47D0-8040-BCF8-6852AEB03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21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4" name="Oval 2194">
                <a:extLst>
                  <a:ext uri="{FF2B5EF4-FFF2-40B4-BE49-F238E27FC236}">
                    <a16:creationId xmlns:a16="http://schemas.microsoft.com/office/drawing/2014/main" id="{AABF250E-0453-AB49-9B60-B12BE127C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1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5" name="Oval 2195">
                <a:extLst>
                  <a:ext uri="{FF2B5EF4-FFF2-40B4-BE49-F238E27FC236}">
                    <a16:creationId xmlns:a16="http://schemas.microsoft.com/office/drawing/2014/main" id="{F9E067ED-2F80-5241-A306-AF300C64D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211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6" name="Oval 2196">
                <a:extLst>
                  <a:ext uri="{FF2B5EF4-FFF2-40B4-BE49-F238E27FC236}">
                    <a16:creationId xmlns:a16="http://schemas.microsoft.com/office/drawing/2014/main" id="{EC36938F-3E52-3941-B748-7AE45BDAD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1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7" name="Oval 2197">
                <a:extLst>
                  <a:ext uri="{FF2B5EF4-FFF2-40B4-BE49-F238E27FC236}">
                    <a16:creationId xmlns:a16="http://schemas.microsoft.com/office/drawing/2014/main" id="{BFB3C2C0-4B3C-F145-B7D6-B6CA501D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21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8" name="Oval 2198">
                <a:extLst>
                  <a:ext uri="{FF2B5EF4-FFF2-40B4-BE49-F238E27FC236}">
                    <a16:creationId xmlns:a16="http://schemas.microsoft.com/office/drawing/2014/main" id="{7FDECE03-EB3A-9E40-A302-9705492AE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1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9" name="Oval 2199">
                <a:extLst>
                  <a:ext uri="{FF2B5EF4-FFF2-40B4-BE49-F238E27FC236}">
                    <a16:creationId xmlns:a16="http://schemas.microsoft.com/office/drawing/2014/main" id="{80D2A490-A75D-E648-B727-83BD7DBC9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211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0" name="Oval 2200">
                <a:extLst>
                  <a:ext uri="{FF2B5EF4-FFF2-40B4-BE49-F238E27FC236}">
                    <a16:creationId xmlns:a16="http://schemas.microsoft.com/office/drawing/2014/main" id="{A57A291C-BC1F-7348-9A0A-EA0FE2D1E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11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1" name="Oval 2201">
                <a:extLst>
                  <a:ext uri="{FF2B5EF4-FFF2-40B4-BE49-F238E27FC236}">
                    <a16:creationId xmlns:a16="http://schemas.microsoft.com/office/drawing/2014/main" id="{079E34E7-1ECC-DF4E-B88D-E3754DBA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20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2" name="Oval 2202">
                <a:extLst>
                  <a:ext uri="{FF2B5EF4-FFF2-40B4-BE49-F238E27FC236}">
                    <a16:creationId xmlns:a16="http://schemas.microsoft.com/office/drawing/2014/main" id="{06E93400-DACA-F04A-B006-19814205E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2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3" name="Oval 2203">
                <a:extLst>
                  <a:ext uri="{FF2B5EF4-FFF2-40B4-BE49-F238E27FC236}">
                    <a16:creationId xmlns:a16="http://schemas.microsoft.com/office/drawing/2014/main" id="{490EFF53-EFEB-5D40-85E5-F47BFCF59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20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4" name="Oval 2204">
                <a:extLst>
                  <a:ext uri="{FF2B5EF4-FFF2-40B4-BE49-F238E27FC236}">
                    <a16:creationId xmlns:a16="http://schemas.microsoft.com/office/drawing/2014/main" id="{35FCDE68-BF5F-ED40-9340-C1000FB26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20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5" name="Oval 2205">
                <a:extLst>
                  <a:ext uri="{FF2B5EF4-FFF2-40B4-BE49-F238E27FC236}">
                    <a16:creationId xmlns:a16="http://schemas.microsoft.com/office/drawing/2014/main" id="{816A76F1-3493-4B4D-A9CC-4D4D05ADF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21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6" name="Oval 2206">
                <a:extLst>
                  <a:ext uri="{FF2B5EF4-FFF2-40B4-BE49-F238E27FC236}">
                    <a16:creationId xmlns:a16="http://schemas.microsoft.com/office/drawing/2014/main" id="{962E6E79-8B7D-5849-850E-2F4F873B1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2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7" name="Oval 2207">
                <a:extLst>
                  <a:ext uri="{FF2B5EF4-FFF2-40B4-BE49-F238E27FC236}">
                    <a16:creationId xmlns:a16="http://schemas.microsoft.com/office/drawing/2014/main" id="{FC507235-344A-4C49-9968-D2B3E06D8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21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8" name="Oval 2208">
                <a:extLst>
                  <a:ext uri="{FF2B5EF4-FFF2-40B4-BE49-F238E27FC236}">
                    <a16:creationId xmlns:a16="http://schemas.microsoft.com/office/drawing/2014/main" id="{250B73CC-9BEC-F444-9F8B-3BBD019E2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22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9" name="Oval 2209">
                <a:extLst>
                  <a:ext uri="{FF2B5EF4-FFF2-40B4-BE49-F238E27FC236}">
                    <a16:creationId xmlns:a16="http://schemas.microsoft.com/office/drawing/2014/main" id="{05948913-68D1-7544-9B1E-E34FCD49C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20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0" name="Oval 2210">
                <a:extLst>
                  <a:ext uri="{FF2B5EF4-FFF2-40B4-BE49-F238E27FC236}">
                    <a16:creationId xmlns:a16="http://schemas.microsoft.com/office/drawing/2014/main" id="{24512127-D3AB-434C-9222-11335D389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20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1" name="Oval 2211">
                <a:extLst>
                  <a:ext uri="{FF2B5EF4-FFF2-40B4-BE49-F238E27FC236}">
                    <a16:creationId xmlns:a16="http://schemas.microsoft.com/office/drawing/2014/main" id="{A454626F-F042-9E43-B536-1CB856C73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20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2" name="Oval 2212">
                <a:extLst>
                  <a:ext uri="{FF2B5EF4-FFF2-40B4-BE49-F238E27FC236}">
                    <a16:creationId xmlns:a16="http://schemas.microsoft.com/office/drawing/2014/main" id="{FD4C8AD5-8966-E649-B39D-FDAA383E1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2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3" name="Oval 2213">
                <a:extLst>
                  <a:ext uri="{FF2B5EF4-FFF2-40B4-BE49-F238E27FC236}">
                    <a16:creationId xmlns:a16="http://schemas.microsoft.com/office/drawing/2014/main" id="{6F306C27-0DB8-504A-B783-A2349BE95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1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4" name="Oval 2214">
                <a:extLst>
                  <a:ext uri="{FF2B5EF4-FFF2-40B4-BE49-F238E27FC236}">
                    <a16:creationId xmlns:a16="http://schemas.microsoft.com/office/drawing/2014/main" id="{5DE73233-1270-B544-9C4F-F5589D467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1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5" name="Oval 2215">
                <a:extLst>
                  <a:ext uri="{FF2B5EF4-FFF2-40B4-BE49-F238E27FC236}">
                    <a16:creationId xmlns:a16="http://schemas.microsoft.com/office/drawing/2014/main" id="{800FAC89-3BB6-E84C-961B-D34298949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20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6" name="Oval 2216">
                <a:extLst>
                  <a:ext uri="{FF2B5EF4-FFF2-40B4-BE49-F238E27FC236}">
                    <a16:creationId xmlns:a16="http://schemas.microsoft.com/office/drawing/2014/main" id="{D849C070-3C1E-AD4C-BAA7-A8E73B13E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2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0" name="Group 2217">
              <a:extLst>
                <a:ext uri="{FF2B5EF4-FFF2-40B4-BE49-F238E27FC236}">
                  <a16:creationId xmlns:a16="http://schemas.microsoft.com/office/drawing/2014/main" id="{5E19E55D-3793-FE40-9402-6DF995266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2" y="1725"/>
              <a:ext cx="374" cy="1370"/>
              <a:chOff x="3192" y="1725"/>
              <a:chExt cx="374" cy="1370"/>
            </a:xfrm>
          </p:grpSpPr>
          <p:sp>
            <p:nvSpPr>
              <p:cNvPr id="4107" name="Oval 2218">
                <a:extLst>
                  <a:ext uri="{FF2B5EF4-FFF2-40B4-BE49-F238E27FC236}">
                    <a16:creationId xmlns:a16="http://schemas.microsoft.com/office/drawing/2014/main" id="{1DA7D58E-E451-3F4E-9940-A4D4F530D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18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8" name="Oval 2219">
                <a:extLst>
                  <a:ext uri="{FF2B5EF4-FFF2-40B4-BE49-F238E27FC236}">
                    <a16:creationId xmlns:a16="http://schemas.microsoft.com/office/drawing/2014/main" id="{FE88B49F-252A-314B-85FC-A9C8D21B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18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9" name="Oval 2220">
                <a:extLst>
                  <a:ext uri="{FF2B5EF4-FFF2-40B4-BE49-F238E27FC236}">
                    <a16:creationId xmlns:a16="http://schemas.microsoft.com/office/drawing/2014/main" id="{4D1CC436-7644-1049-8EEE-BA602D532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186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0" name="Oval 2221">
                <a:extLst>
                  <a:ext uri="{FF2B5EF4-FFF2-40B4-BE49-F238E27FC236}">
                    <a16:creationId xmlns:a16="http://schemas.microsoft.com/office/drawing/2014/main" id="{2B259B45-0BF3-7A48-BF2C-14205B92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187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1" name="Oval 2222">
                <a:extLst>
                  <a:ext uri="{FF2B5EF4-FFF2-40B4-BE49-F238E27FC236}">
                    <a16:creationId xmlns:a16="http://schemas.microsoft.com/office/drawing/2014/main" id="{9A663BA6-614D-6D4F-89D1-306246040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45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2" name="Oval 2223">
                <a:extLst>
                  <a:ext uri="{FF2B5EF4-FFF2-40B4-BE49-F238E27FC236}">
                    <a16:creationId xmlns:a16="http://schemas.microsoft.com/office/drawing/2014/main" id="{1910AF63-6F66-9241-99B6-483CEC6F6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24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3" name="Oval 2224">
                <a:extLst>
                  <a:ext uri="{FF2B5EF4-FFF2-40B4-BE49-F238E27FC236}">
                    <a16:creationId xmlns:a16="http://schemas.microsoft.com/office/drawing/2014/main" id="{07094BC5-B665-C148-9F24-D4051E5EF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245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4" name="Oval 2225">
                <a:extLst>
                  <a:ext uri="{FF2B5EF4-FFF2-40B4-BE49-F238E27FC236}">
                    <a16:creationId xmlns:a16="http://schemas.microsoft.com/office/drawing/2014/main" id="{F45AE0A6-95E0-B040-91F4-F21F451E3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46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5" name="Oval 2226">
                <a:extLst>
                  <a:ext uri="{FF2B5EF4-FFF2-40B4-BE49-F238E27FC236}">
                    <a16:creationId xmlns:a16="http://schemas.microsoft.com/office/drawing/2014/main" id="{3AA84D13-6385-9A4A-87DD-32D2863C9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18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6" name="Oval 2227">
                <a:extLst>
                  <a:ext uri="{FF2B5EF4-FFF2-40B4-BE49-F238E27FC236}">
                    <a16:creationId xmlns:a16="http://schemas.microsoft.com/office/drawing/2014/main" id="{D880A370-5DEA-7C4D-9862-1824A75CD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18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7" name="Oval 2228">
                <a:extLst>
                  <a:ext uri="{FF2B5EF4-FFF2-40B4-BE49-F238E27FC236}">
                    <a16:creationId xmlns:a16="http://schemas.microsoft.com/office/drawing/2014/main" id="{2DF8B369-70C5-244F-8510-3DF2DDB7A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187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8" name="Oval 2229">
                <a:extLst>
                  <a:ext uri="{FF2B5EF4-FFF2-40B4-BE49-F238E27FC236}">
                    <a16:creationId xmlns:a16="http://schemas.microsoft.com/office/drawing/2014/main" id="{FA0F82AE-ABBB-E441-B7B0-C69C23568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1874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9" name="Oval 2230">
                <a:extLst>
                  <a:ext uri="{FF2B5EF4-FFF2-40B4-BE49-F238E27FC236}">
                    <a16:creationId xmlns:a16="http://schemas.microsoft.com/office/drawing/2014/main" id="{613769EF-2B24-F241-A5E8-5FD818DA0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0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0" name="Oval 2231">
                <a:extLst>
                  <a:ext uri="{FF2B5EF4-FFF2-40B4-BE49-F238E27FC236}">
                    <a16:creationId xmlns:a16="http://schemas.microsoft.com/office/drawing/2014/main" id="{7D806248-A3B4-004B-8431-71591126D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0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1" name="Oval 2232">
                <a:extLst>
                  <a:ext uri="{FF2B5EF4-FFF2-40B4-BE49-F238E27FC236}">
                    <a16:creationId xmlns:a16="http://schemas.microsoft.com/office/drawing/2014/main" id="{196C1C7A-C818-4649-975C-F36EB4420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03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2" name="Oval 2233">
                <a:extLst>
                  <a:ext uri="{FF2B5EF4-FFF2-40B4-BE49-F238E27FC236}">
                    <a16:creationId xmlns:a16="http://schemas.microsoft.com/office/drawing/2014/main" id="{F8CF4558-5DB2-F845-BF8F-07CF41B31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0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3" name="Oval 2234">
                <a:extLst>
                  <a:ext uri="{FF2B5EF4-FFF2-40B4-BE49-F238E27FC236}">
                    <a16:creationId xmlns:a16="http://schemas.microsoft.com/office/drawing/2014/main" id="{DDAC00D3-3745-3C4B-AB92-7B718D835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0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4" name="Oval 2235">
                <a:extLst>
                  <a:ext uri="{FF2B5EF4-FFF2-40B4-BE49-F238E27FC236}">
                    <a16:creationId xmlns:a16="http://schemas.microsoft.com/office/drawing/2014/main" id="{6185253B-4B68-534F-A430-BF00F594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0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5" name="Oval 2236">
                <a:extLst>
                  <a:ext uri="{FF2B5EF4-FFF2-40B4-BE49-F238E27FC236}">
                    <a16:creationId xmlns:a16="http://schemas.microsoft.com/office/drawing/2014/main" id="{4C8F47F8-4423-7C43-8039-E3AC906AE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01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6" name="Oval 2237">
                <a:extLst>
                  <a:ext uri="{FF2B5EF4-FFF2-40B4-BE49-F238E27FC236}">
                    <a16:creationId xmlns:a16="http://schemas.microsoft.com/office/drawing/2014/main" id="{A9BB421E-F2CC-9A40-9419-C0C1D7DFD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0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7" name="Oval 2238">
                <a:extLst>
                  <a:ext uri="{FF2B5EF4-FFF2-40B4-BE49-F238E27FC236}">
                    <a16:creationId xmlns:a16="http://schemas.microsoft.com/office/drawing/2014/main" id="{56169A1F-619D-0247-AAD0-3E8F541FA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03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8" name="Oval 2239">
                <a:extLst>
                  <a:ext uri="{FF2B5EF4-FFF2-40B4-BE49-F238E27FC236}">
                    <a16:creationId xmlns:a16="http://schemas.microsoft.com/office/drawing/2014/main" id="{03A64669-66BE-614A-A68D-2F9D0FD00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04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9" name="Oval 2240">
                <a:extLst>
                  <a:ext uri="{FF2B5EF4-FFF2-40B4-BE49-F238E27FC236}">
                    <a16:creationId xmlns:a16="http://schemas.microsoft.com/office/drawing/2014/main" id="{6CF50E4A-D816-B443-9BC1-A382DDC7C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04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0" name="Oval 2241">
                <a:extLst>
                  <a:ext uri="{FF2B5EF4-FFF2-40B4-BE49-F238E27FC236}">
                    <a16:creationId xmlns:a16="http://schemas.microsoft.com/office/drawing/2014/main" id="{C71323EB-AA0B-144F-983D-5317FD212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0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1" name="Oval 2242">
                <a:extLst>
                  <a:ext uri="{FF2B5EF4-FFF2-40B4-BE49-F238E27FC236}">
                    <a16:creationId xmlns:a16="http://schemas.microsoft.com/office/drawing/2014/main" id="{AC0A80A4-2954-A74A-B27A-6B4C60C89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24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2" name="Oval 2243">
                <a:extLst>
                  <a:ext uri="{FF2B5EF4-FFF2-40B4-BE49-F238E27FC236}">
                    <a16:creationId xmlns:a16="http://schemas.microsoft.com/office/drawing/2014/main" id="{8C33BC55-6D7E-A341-9854-5C48840D8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" y="22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3" name="Oval 2244">
                <a:extLst>
                  <a:ext uri="{FF2B5EF4-FFF2-40B4-BE49-F238E27FC236}">
                    <a16:creationId xmlns:a16="http://schemas.microsoft.com/office/drawing/2014/main" id="{F5D0C1AB-F15D-7C48-8362-A9159AF86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225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4" name="Oval 2245">
                <a:extLst>
                  <a:ext uri="{FF2B5EF4-FFF2-40B4-BE49-F238E27FC236}">
                    <a16:creationId xmlns:a16="http://schemas.microsoft.com/office/drawing/2014/main" id="{09F6F03F-F9BD-3C4A-877E-668D24D2E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225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5" name="Oval 2246">
                <a:extLst>
                  <a:ext uri="{FF2B5EF4-FFF2-40B4-BE49-F238E27FC236}">
                    <a16:creationId xmlns:a16="http://schemas.microsoft.com/office/drawing/2014/main" id="{6F38F6C2-74A1-C24D-9A74-BC7031F40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6" name="Oval 2247">
                <a:extLst>
                  <a:ext uri="{FF2B5EF4-FFF2-40B4-BE49-F238E27FC236}">
                    <a16:creationId xmlns:a16="http://schemas.microsoft.com/office/drawing/2014/main" id="{90E767F9-2FCC-4147-8B66-81C0EE328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1765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7" name="Oval 2248">
                <a:extLst>
                  <a:ext uri="{FF2B5EF4-FFF2-40B4-BE49-F238E27FC236}">
                    <a16:creationId xmlns:a16="http://schemas.microsoft.com/office/drawing/2014/main" id="{71ACEFC9-03DF-BC47-9AAA-84DD30526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176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8" name="Oval 2249">
                <a:extLst>
                  <a:ext uri="{FF2B5EF4-FFF2-40B4-BE49-F238E27FC236}">
                    <a16:creationId xmlns:a16="http://schemas.microsoft.com/office/drawing/2014/main" id="{4D43FCA9-7856-314C-93F0-73A10ACE4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7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9" name="Oval 2250">
                <a:extLst>
                  <a:ext uri="{FF2B5EF4-FFF2-40B4-BE49-F238E27FC236}">
                    <a16:creationId xmlns:a16="http://schemas.microsoft.com/office/drawing/2014/main" id="{229D6DEA-AB4E-8C4C-82E9-1541C64F7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2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0" name="Oval 2251">
                <a:extLst>
                  <a:ext uri="{FF2B5EF4-FFF2-40B4-BE49-F238E27FC236}">
                    <a16:creationId xmlns:a16="http://schemas.microsoft.com/office/drawing/2014/main" id="{D5953E90-33A7-A444-92BD-3A2F907DF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172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1" name="Oval 2252">
                <a:extLst>
                  <a:ext uri="{FF2B5EF4-FFF2-40B4-BE49-F238E27FC236}">
                    <a16:creationId xmlns:a16="http://schemas.microsoft.com/office/drawing/2014/main" id="{BBE476FD-041E-3249-9F72-7ED2FD5F3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172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2" name="Oval 2253">
                <a:extLst>
                  <a:ext uri="{FF2B5EF4-FFF2-40B4-BE49-F238E27FC236}">
                    <a16:creationId xmlns:a16="http://schemas.microsoft.com/office/drawing/2014/main" id="{54764238-2447-DF43-B4AC-2D949D65A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3" name="Oval 2254">
                <a:extLst>
                  <a:ext uri="{FF2B5EF4-FFF2-40B4-BE49-F238E27FC236}">
                    <a16:creationId xmlns:a16="http://schemas.microsoft.com/office/drawing/2014/main" id="{BF4AEAA6-33DC-6A4A-846C-03E82A03E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3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4" name="Oval 2255">
                <a:extLst>
                  <a:ext uri="{FF2B5EF4-FFF2-40B4-BE49-F238E27FC236}">
                    <a16:creationId xmlns:a16="http://schemas.microsoft.com/office/drawing/2014/main" id="{2BA16EF7-6DA4-2848-80AA-BD26196C4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174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5" name="Oval 2256">
                <a:extLst>
                  <a:ext uri="{FF2B5EF4-FFF2-40B4-BE49-F238E27FC236}">
                    <a16:creationId xmlns:a16="http://schemas.microsoft.com/office/drawing/2014/main" id="{A76E8046-0CF3-894F-B1C8-D500324E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174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6" name="Oval 2257">
                <a:extLst>
                  <a:ext uri="{FF2B5EF4-FFF2-40B4-BE49-F238E27FC236}">
                    <a16:creationId xmlns:a16="http://schemas.microsoft.com/office/drawing/2014/main" id="{53ADCB1B-F202-F94F-81FB-7D2527A0B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7" name="Oval 2258">
                <a:extLst>
                  <a:ext uri="{FF2B5EF4-FFF2-40B4-BE49-F238E27FC236}">
                    <a16:creationId xmlns:a16="http://schemas.microsoft.com/office/drawing/2014/main" id="{7EFD9C23-F90A-F849-8896-133C2B3D9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77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8" name="Oval 2259">
                <a:extLst>
                  <a:ext uri="{FF2B5EF4-FFF2-40B4-BE49-F238E27FC236}">
                    <a16:creationId xmlns:a16="http://schemas.microsoft.com/office/drawing/2014/main" id="{0F15B9C5-0CBF-AF4E-97CC-4129AD12C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1" y="177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9" name="Oval 2260">
                <a:extLst>
                  <a:ext uri="{FF2B5EF4-FFF2-40B4-BE49-F238E27FC236}">
                    <a16:creationId xmlns:a16="http://schemas.microsoft.com/office/drawing/2014/main" id="{A90D45C9-7A0D-3B49-85A6-E2450D213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177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0" name="Oval 2261">
                <a:extLst>
                  <a:ext uri="{FF2B5EF4-FFF2-40B4-BE49-F238E27FC236}">
                    <a16:creationId xmlns:a16="http://schemas.microsoft.com/office/drawing/2014/main" id="{8A0D7781-94C9-0645-812A-647FB0901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17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1" name="Oval 2262">
                <a:extLst>
                  <a:ext uri="{FF2B5EF4-FFF2-40B4-BE49-F238E27FC236}">
                    <a16:creationId xmlns:a16="http://schemas.microsoft.com/office/drawing/2014/main" id="{6ABEAAD7-BB7B-CF43-9FDF-89256FFE1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1907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2" name="Oval 2263">
                <a:extLst>
                  <a:ext uri="{FF2B5EF4-FFF2-40B4-BE49-F238E27FC236}">
                    <a16:creationId xmlns:a16="http://schemas.microsoft.com/office/drawing/2014/main" id="{8428AC1D-C6E8-DC4F-9D66-7C9B58F54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190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3" name="Oval 2264">
                <a:extLst>
                  <a:ext uri="{FF2B5EF4-FFF2-40B4-BE49-F238E27FC236}">
                    <a16:creationId xmlns:a16="http://schemas.microsoft.com/office/drawing/2014/main" id="{9F536C05-D40D-984D-B84D-D9DF919FA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9" y="191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4" name="Oval 2265">
                <a:extLst>
                  <a:ext uri="{FF2B5EF4-FFF2-40B4-BE49-F238E27FC236}">
                    <a16:creationId xmlns:a16="http://schemas.microsoft.com/office/drawing/2014/main" id="{583476DF-BCFB-F347-A70A-27025A011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9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5" name="Oval 2266">
                <a:extLst>
                  <a:ext uri="{FF2B5EF4-FFF2-40B4-BE49-F238E27FC236}">
                    <a16:creationId xmlns:a16="http://schemas.microsoft.com/office/drawing/2014/main" id="{81841E4E-B274-6B40-A8FB-8193CF3E4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18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6" name="Oval 2267">
                <a:extLst>
                  <a:ext uri="{FF2B5EF4-FFF2-40B4-BE49-F238E27FC236}">
                    <a16:creationId xmlns:a16="http://schemas.microsoft.com/office/drawing/2014/main" id="{6EE850B4-6F2C-874E-9529-46CA2C030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187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7" name="Oval 2268">
                <a:extLst>
                  <a:ext uri="{FF2B5EF4-FFF2-40B4-BE49-F238E27FC236}">
                    <a16:creationId xmlns:a16="http://schemas.microsoft.com/office/drawing/2014/main" id="{BA1E9A9F-79ED-3647-B719-39BF058DB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9" y="188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8" name="Oval 2269">
                <a:extLst>
                  <a:ext uri="{FF2B5EF4-FFF2-40B4-BE49-F238E27FC236}">
                    <a16:creationId xmlns:a16="http://schemas.microsoft.com/office/drawing/2014/main" id="{4B8393CB-47BA-584A-A696-975BCB98F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8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9" name="Oval 2270">
                <a:extLst>
                  <a:ext uri="{FF2B5EF4-FFF2-40B4-BE49-F238E27FC236}">
                    <a16:creationId xmlns:a16="http://schemas.microsoft.com/office/drawing/2014/main" id="{1EA20E18-4F90-2849-8C96-8D0115C6D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19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0" name="Oval 2271">
                <a:extLst>
                  <a:ext uri="{FF2B5EF4-FFF2-40B4-BE49-F238E27FC236}">
                    <a16:creationId xmlns:a16="http://schemas.microsoft.com/office/drawing/2014/main" id="{393F25A9-859C-5945-9FF7-83935DD2B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19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1" name="Oval 2272">
                <a:extLst>
                  <a:ext uri="{FF2B5EF4-FFF2-40B4-BE49-F238E27FC236}">
                    <a16:creationId xmlns:a16="http://schemas.microsoft.com/office/drawing/2014/main" id="{F35E4E84-E018-5D4A-BE61-149A83FC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1" y="200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2" name="Oval 2273">
                <a:extLst>
                  <a:ext uri="{FF2B5EF4-FFF2-40B4-BE49-F238E27FC236}">
                    <a16:creationId xmlns:a16="http://schemas.microsoft.com/office/drawing/2014/main" id="{7C6D3221-0995-C146-B6DB-0FECE508C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0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3" name="Oval 2274">
                <a:extLst>
                  <a:ext uri="{FF2B5EF4-FFF2-40B4-BE49-F238E27FC236}">
                    <a16:creationId xmlns:a16="http://schemas.microsoft.com/office/drawing/2014/main" id="{FB30B61B-3292-2946-9561-E9C40FF91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212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4" name="Oval 2275">
                <a:extLst>
                  <a:ext uri="{FF2B5EF4-FFF2-40B4-BE49-F238E27FC236}">
                    <a16:creationId xmlns:a16="http://schemas.microsoft.com/office/drawing/2014/main" id="{22407BED-E904-2446-B533-282110C35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212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5" name="Oval 2276">
                <a:extLst>
                  <a:ext uri="{FF2B5EF4-FFF2-40B4-BE49-F238E27FC236}">
                    <a16:creationId xmlns:a16="http://schemas.microsoft.com/office/drawing/2014/main" id="{EF499943-1B43-7444-86C9-9F46D21BF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1" y="213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6" name="Oval 2277">
                <a:extLst>
                  <a:ext uri="{FF2B5EF4-FFF2-40B4-BE49-F238E27FC236}">
                    <a16:creationId xmlns:a16="http://schemas.microsoft.com/office/drawing/2014/main" id="{594B4926-8932-0C4F-BEB9-12E441CFB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13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7" name="Oval 2278">
                <a:extLst>
                  <a:ext uri="{FF2B5EF4-FFF2-40B4-BE49-F238E27FC236}">
                    <a16:creationId xmlns:a16="http://schemas.microsoft.com/office/drawing/2014/main" id="{B2D4067F-F0E4-8E4C-B862-B0157C068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915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8" name="Oval 2279">
                <a:extLst>
                  <a:ext uri="{FF2B5EF4-FFF2-40B4-BE49-F238E27FC236}">
                    <a16:creationId xmlns:a16="http://schemas.microsoft.com/office/drawing/2014/main" id="{C456EFBE-6089-4647-B229-83AFFC861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19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9" name="Oval 2280">
                <a:extLst>
                  <a:ext uri="{FF2B5EF4-FFF2-40B4-BE49-F238E27FC236}">
                    <a16:creationId xmlns:a16="http://schemas.microsoft.com/office/drawing/2014/main" id="{9051C9C6-DE12-AC4E-90B6-7824B7261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191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0" name="Oval 2281">
                <a:extLst>
                  <a:ext uri="{FF2B5EF4-FFF2-40B4-BE49-F238E27FC236}">
                    <a16:creationId xmlns:a16="http://schemas.microsoft.com/office/drawing/2014/main" id="{7E2A6C54-DAB8-C743-AAB2-9DE90B96B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192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1" name="Oval 2282">
                <a:extLst>
                  <a:ext uri="{FF2B5EF4-FFF2-40B4-BE49-F238E27FC236}">
                    <a16:creationId xmlns:a16="http://schemas.microsoft.com/office/drawing/2014/main" id="{20264746-679F-0A43-B3C4-DD9CD6EFD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928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2" name="Oval 2283">
                <a:extLst>
                  <a:ext uri="{FF2B5EF4-FFF2-40B4-BE49-F238E27FC236}">
                    <a16:creationId xmlns:a16="http://schemas.microsoft.com/office/drawing/2014/main" id="{360E141F-056F-2F43-BAE0-6EA855172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19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3" name="Oval 2284">
                <a:extLst>
                  <a:ext uri="{FF2B5EF4-FFF2-40B4-BE49-F238E27FC236}">
                    <a16:creationId xmlns:a16="http://schemas.microsoft.com/office/drawing/2014/main" id="{077CDFA9-E960-B842-B882-A939E7113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19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4" name="Oval 2285">
                <a:extLst>
                  <a:ext uri="{FF2B5EF4-FFF2-40B4-BE49-F238E27FC236}">
                    <a16:creationId xmlns:a16="http://schemas.microsoft.com/office/drawing/2014/main" id="{8B419403-665D-3241-A2E3-EFCD0337D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19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5" name="Oval 2286">
                <a:extLst>
                  <a:ext uri="{FF2B5EF4-FFF2-40B4-BE49-F238E27FC236}">
                    <a16:creationId xmlns:a16="http://schemas.microsoft.com/office/drawing/2014/main" id="{92F589F2-598B-654E-B9B5-AB6F986E3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20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6" name="Oval 2287">
                <a:extLst>
                  <a:ext uri="{FF2B5EF4-FFF2-40B4-BE49-F238E27FC236}">
                    <a16:creationId xmlns:a16="http://schemas.microsoft.com/office/drawing/2014/main" id="{B1C0FC87-6D30-E24F-AFDD-B0F782CB0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2" y="20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7" name="Oval 2288">
                <a:extLst>
                  <a:ext uri="{FF2B5EF4-FFF2-40B4-BE49-F238E27FC236}">
                    <a16:creationId xmlns:a16="http://schemas.microsoft.com/office/drawing/2014/main" id="{F48E1191-391B-EC47-98DA-C5F99B581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200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8" name="Oval 2289">
                <a:extLst>
                  <a:ext uri="{FF2B5EF4-FFF2-40B4-BE49-F238E27FC236}">
                    <a16:creationId xmlns:a16="http://schemas.microsoft.com/office/drawing/2014/main" id="{C0E601AC-604B-C846-BE85-3A0983D02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200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9" name="Oval 2290">
                <a:extLst>
                  <a:ext uri="{FF2B5EF4-FFF2-40B4-BE49-F238E27FC236}">
                    <a16:creationId xmlns:a16="http://schemas.microsoft.com/office/drawing/2014/main" id="{6A165D36-89C1-594D-B3CA-AFFA1B2F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2" y="19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0" name="Oval 2291">
                <a:extLst>
                  <a:ext uri="{FF2B5EF4-FFF2-40B4-BE49-F238E27FC236}">
                    <a16:creationId xmlns:a16="http://schemas.microsoft.com/office/drawing/2014/main" id="{F7696F6B-6F82-354D-911B-20D2DA9D4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95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1" name="Oval 2292">
                <a:extLst>
                  <a:ext uri="{FF2B5EF4-FFF2-40B4-BE49-F238E27FC236}">
                    <a16:creationId xmlns:a16="http://schemas.microsoft.com/office/drawing/2014/main" id="{7A8FFAF0-38E7-9647-AA3B-D5AA3054F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196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2" name="Oval 2293">
                <a:extLst>
                  <a:ext uri="{FF2B5EF4-FFF2-40B4-BE49-F238E27FC236}">
                    <a16:creationId xmlns:a16="http://schemas.microsoft.com/office/drawing/2014/main" id="{73CF1DDB-CB62-3048-9BBC-B309EB007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0" y="19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3" name="Oval 2294">
                <a:extLst>
                  <a:ext uri="{FF2B5EF4-FFF2-40B4-BE49-F238E27FC236}">
                    <a16:creationId xmlns:a16="http://schemas.microsoft.com/office/drawing/2014/main" id="{BA79EAD5-B093-B34E-BD09-BEF2C038A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20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4" name="Oval 2295">
                <a:extLst>
                  <a:ext uri="{FF2B5EF4-FFF2-40B4-BE49-F238E27FC236}">
                    <a16:creationId xmlns:a16="http://schemas.microsoft.com/office/drawing/2014/main" id="{EC495EFB-2CDB-E544-8764-6D93FF58E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20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5" name="Oval 2296">
                <a:extLst>
                  <a:ext uri="{FF2B5EF4-FFF2-40B4-BE49-F238E27FC236}">
                    <a16:creationId xmlns:a16="http://schemas.microsoft.com/office/drawing/2014/main" id="{49C60D2C-7399-A041-8C56-52FB3FCB0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0" y="20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6" name="Oval 2297">
                <a:extLst>
                  <a:ext uri="{FF2B5EF4-FFF2-40B4-BE49-F238E27FC236}">
                    <a16:creationId xmlns:a16="http://schemas.microsoft.com/office/drawing/2014/main" id="{FFCEA93C-6E0C-0842-A202-B59222E23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3" y="20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7" name="Oval 2298">
                <a:extLst>
                  <a:ext uri="{FF2B5EF4-FFF2-40B4-BE49-F238E27FC236}">
                    <a16:creationId xmlns:a16="http://schemas.microsoft.com/office/drawing/2014/main" id="{613551B1-BB93-C34E-9AB0-7CF7E9E40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19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8" name="Oval 2299">
                <a:extLst>
                  <a:ext uri="{FF2B5EF4-FFF2-40B4-BE49-F238E27FC236}">
                    <a16:creationId xmlns:a16="http://schemas.microsoft.com/office/drawing/2014/main" id="{85FC3A48-845A-AB4E-BEFE-A61CA4DA9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9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9" name="Oval 2300">
                <a:extLst>
                  <a:ext uri="{FF2B5EF4-FFF2-40B4-BE49-F238E27FC236}">
                    <a16:creationId xmlns:a16="http://schemas.microsoft.com/office/drawing/2014/main" id="{AD7C903C-842A-8A49-87E3-2EBFC997A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196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0" name="Oval 2301">
                <a:extLst>
                  <a:ext uri="{FF2B5EF4-FFF2-40B4-BE49-F238E27FC236}">
                    <a16:creationId xmlns:a16="http://schemas.microsoft.com/office/drawing/2014/main" id="{FD9B6AF9-DFF7-C54B-9412-D12299B47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19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1" name="Oval 2302">
                <a:extLst>
                  <a:ext uri="{FF2B5EF4-FFF2-40B4-BE49-F238E27FC236}">
                    <a16:creationId xmlns:a16="http://schemas.microsoft.com/office/drawing/2014/main" id="{21BC4974-27FC-D348-9F72-188361D2F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29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2" name="Oval 2303">
                <a:extLst>
                  <a:ext uri="{FF2B5EF4-FFF2-40B4-BE49-F238E27FC236}">
                    <a16:creationId xmlns:a16="http://schemas.microsoft.com/office/drawing/2014/main" id="{C5FA228C-7F00-0241-B513-D85D635D9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29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3" name="Oval 2304">
                <a:extLst>
                  <a:ext uri="{FF2B5EF4-FFF2-40B4-BE49-F238E27FC236}">
                    <a16:creationId xmlns:a16="http://schemas.microsoft.com/office/drawing/2014/main" id="{4670D5D4-B226-EC49-878D-B2D0843A1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292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4" name="Oval 2305">
                <a:extLst>
                  <a:ext uri="{FF2B5EF4-FFF2-40B4-BE49-F238E27FC236}">
                    <a16:creationId xmlns:a16="http://schemas.microsoft.com/office/drawing/2014/main" id="{708D0CAB-04AB-D145-B7E6-F75E0F7B9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29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5" name="Oval 2306">
                <a:extLst>
                  <a:ext uri="{FF2B5EF4-FFF2-40B4-BE49-F238E27FC236}">
                    <a16:creationId xmlns:a16="http://schemas.microsoft.com/office/drawing/2014/main" id="{0D66FED6-2B20-9840-AD20-955B96D57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284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6" name="Oval 2307">
                <a:extLst>
                  <a:ext uri="{FF2B5EF4-FFF2-40B4-BE49-F238E27FC236}">
                    <a16:creationId xmlns:a16="http://schemas.microsoft.com/office/drawing/2014/main" id="{1914635D-2AF3-254B-AF95-52BD1B72F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28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7" name="Oval 2308">
                <a:extLst>
                  <a:ext uri="{FF2B5EF4-FFF2-40B4-BE49-F238E27FC236}">
                    <a16:creationId xmlns:a16="http://schemas.microsoft.com/office/drawing/2014/main" id="{C7DB89A9-91B8-4D48-877A-D0D9DB7CA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285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8" name="Oval 2309">
                <a:extLst>
                  <a:ext uri="{FF2B5EF4-FFF2-40B4-BE49-F238E27FC236}">
                    <a16:creationId xmlns:a16="http://schemas.microsoft.com/office/drawing/2014/main" id="{FD7F80A6-DDFE-554E-BB52-53F1B3E07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285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9" name="Oval 2310">
                <a:extLst>
                  <a:ext uri="{FF2B5EF4-FFF2-40B4-BE49-F238E27FC236}">
                    <a16:creationId xmlns:a16="http://schemas.microsoft.com/office/drawing/2014/main" id="{6DC0CFB6-911B-DD41-AEB6-30F28E030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43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0" name="Oval 2311">
                <a:extLst>
                  <a:ext uri="{FF2B5EF4-FFF2-40B4-BE49-F238E27FC236}">
                    <a16:creationId xmlns:a16="http://schemas.microsoft.com/office/drawing/2014/main" id="{BBAA7EC2-85D8-AF46-9AA7-DBB66AC41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4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1" name="Oval 2312">
                <a:extLst>
                  <a:ext uri="{FF2B5EF4-FFF2-40B4-BE49-F238E27FC236}">
                    <a16:creationId xmlns:a16="http://schemas.microsoft.com/office/drawing/2014/main" id="{109CFE6B-A56C-3649-929B-645E8D09E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44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2" name="Oval 2313">
                <a:extLst>
                  <a:ext uri="{FF2B5EF4-FFF2-40B4-BE49-F238E27FC236}">
                    <a16:creationId xmlns:a16="http://schemas.microsoft.com/office/drawing/2014/main" id="{E2A7CE09-3904-ED42-B9E6-E68EE8F88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4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3" name="Oval 2314">
                <a:extLst>
                  <a:ext uri="{FF2B5EF4-FFF2-40B4-BE49-F238E27FC236}">
                    <a16:creationId xmlns:a16="http://schemas.microsoft.com/office/drawing/2014/main" id="{7115BE4D-0D28-CD49-9FBB-847601199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2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4" name="Oval 2315">
                <a:extLst>
                  <a:ext uri="{FF2B5EF4-FFF2-40B4-BE49-F238E27FC236}">
                    <a16:creationId xmlns:a16="http://schemas.microsoft.com/office/drawing/2014/main" id="{56888E2D-18D7-FE42-B5E4-329F99EC5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23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5" name="Oval 2316">
                <a:extLst>
                  <a:ext uri="{FF2B5EF4-FFF2-40B4-BE49-F238E27FC236}">
                    <a16:creationId xmlns:a16="http://schemas.microsoft.com/office/drawing/2014/main" id="{2E3593EC-C16D-1141-A564-86CC34BCA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24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6" name="Oval 2317">
                <a:extLst>
                  <a:ext uri="{FF2B5EF4-FFF2-40B4-BE49-F238E27FC236}">
                    <a16:creationId xmlns:a16="http://schemas.microsoft.com/office/drawing/2014/main" id="{22680C5D-ED47-6F43-B5E3-7D08E38C5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2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7" name="Oval 2318">
                <a:extLst>
                  <a:ext uri="{FF2B5EF4-FFF2-40B4-BE49-F238E27FC236}">
                    <a16:creationId xmlns:a16="http://schemas.microsoft.com/office/drawing/2014/main" id="{058A449B-6329-C747-A127-C7242B1D3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23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8" name="Oval 2319">
                <a:extLst>
                  <a:ext uri="{FF2B5EF4-FFF2-40B4-BE49-F238E27FC236}">
                    <a16:creationId xmlns:a16="http://schemas.microsoft.com/office/drawing/2014/main" id="{8B4C6004-11A1-2840-A8CF-AAAAAA2C9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23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9" name="Oval 2320">
                <a:extLst>
                  <a:ext uri="{FF2B5EF4-FFF2-40B4-BE49-F238E27FC236}">
                    <a16:creationId xmlns:a16="http://schemas.microsoft.com/office/drawing/2014/main" id="{9984D7C3-BBE2-C24D-826A-27C7A3251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231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0" name="Oval 2321">
                <a:extLst>
                  <a:ext uri="{FF2B5EF4-FFF2-40B4-BE49-F238E27FC236}">
                    <a16:creationId xmlns:a16="http://schemas.microsoft.com/office/drawing/2014/main" id="{77C6C681-E5F9-CB48-93F7-EB36AE320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2" y="231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1" name="Oval 2322">
                <a:extLst>
                  <a:ext uri="{FF2B5EF4-FFF2-40B4-BE49-F238E27FC236}">
                    <a16:creationId xmlns:a16="http://schemas.microsoft.com/office/drawing/2014/main" id="{7D622B8D-A70A-5944-BC61-49DD97BF0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23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2" name="Oval 2323">
                <a:extLst>
                  <a:ext uri="{FF2B5EF4-FFF2-40B4-BE49-F238E27FC236}">
                    <a16:creationId xmlns:a16="http://schemas.microsoft.com/office/drawing/2014/main" id="{7120E402-BF36-4A4C-95DA-515C28789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23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3" name="Oval 2324">
                <a:extLst>
                  <a:ext uri="{FF2B5EF4-FFF2-40B4-BE49-F238E27FC236}">
                    <a16:creationId xmlns:a16="http://schemas.microsoft.com/office/drawing/2014/main" id="{FF08A16D-0A16-E844-8981-4F290E644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230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4" name="Oval 2325">
                <a:extLst>
                  <a:ext uri="{FF2B5EF4-FFF2-40B4-BE49-F238E27FC236}">
                    <a16:creationId xmlns:a16="http://schemas.microsoft.com/office/drawing/2014/main" id="{240899BE-5674-D643-B722-4232DE3CE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2" y="231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5" name="Oval 2326">
                <a:extLst>
                  <a:ext uri="{FF2B5EF4-FFF2-40B4-BE49-F238E27FC236}">
                    <a16:creationId xmlns:a16="http://schemas.microsoft.com/office/drawing/2014/main" id="{1B88D31D-B626-AC47-926D-489878248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267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6" name="Oval 2327">
                <a:extLst>
                  <a:ext uri="{FF2B5EF4-FFF2-40B4-BE49-F238E27FC236}">
                    <a16:creationId xmlns:a16="http://schemas.microsoft.com/office/drawing/2014/main" id="{0C978444-26D3-8047-841C-7FF511031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26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7" name="Oval 2328">
                <a:extLst>
                  <a:ext uri="{FF2B5EF4-FFF2-40B4-BE49-F238E27FC236}">
                    <a16:creationId xmlns:a16="http://schemas.microsoft.com/office/drawing/2014/main" id="{D880781C-BE8A-8440-B1D7-8A93EB01A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267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8" name="Oval 2329">
                <a:extLst>
                  <a:ext uri="{FF2B5EF4-FFF2-40B4-BE49-F238E27FC236}">
                    <a16:creationId xmlns:a16="http://schemas.microsoft.com/office/drawing/2014/main" id="{97A916E6-AD11-1044-8747-EC71DDA28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268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9" name="Oval 2330">
                <a:extLst>
                  <a:ext uri="{FF2B5EF4-FFF2-40B4-BE49-F238E27FC236}">
                    <a16:creationId xmlns:a16="http://schemas.microsoft.com/office/drawing/2014/main" id="{0AFC8DCF-F7E3-BC4A-ACEA-BEAB61924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272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0" name="Oval 2331">
                <a:extLst>
                  <a:ext uri="{FF2B5EF4-FFF2-40B4-BE49-F238E27FC236}">
                    <a16:creationId xmlns:a16="http://schemas.microsoft.com/office/drawing/2014/main" id="{B4D48BA4-BAE3-BD40-BAC9-B3E3EEFB8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27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1" name="Oval 2332">
                <a:extLst>
                  <a:ext uri="{FF2B5EF4-FFF2-40B4-BE49-F238E27FC236}">
                    <a16:creationId xmlns:a16="http://schemas.microsoft.com/office/drawing/2014/main" id="{F520F445-81F0-6A45-B17D-B73C558DF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272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2" name="Oval 2333">
                <a:extLst>
                  <a:ext uri="{FF2B5EF4-FFF2-40B4-BE49-F238E27FC236}">
                    <a16:creationId xmlns:a16="http://schemas.microsoft.com/office/drawing/2014/main" id="{F83A6302-0781-7B47-9F9C-4E5025838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27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3" name="Oval 2334">
                <a:extLst>
                  <a:ext uri="{FF2B5EF4-FFF2-40B4-BE49-F238E27FC236}">
                    <a16:creationId xmlns:a16="http://schemas.microsoft.com/office/drawing/2014/main" id="{4963F0F0-1500-7046-AB43-F37BAE615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272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4" name="Oval 2335">
                <a:extLst>
                  <a:ext uri="{FF2B5EF4-FFF2-40B4-BE49-F238E27FC236}">
                    <a16:creationId xmlns:a16="http://schemas.microsoft.com/office/drawing/2014/main" id="{DD696953-9AA3-6D41-89C8-BDC30116F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272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5" name="Oval 2336">
                <a:extLst>
                  <a:ext uri="{FF2B5EF4-FFF2-40B4-BE49-F238E27FC236}">
                    <a16:creationId xmlns:a16="http://schemas.microsoft.com/office/drawing/2014/main" id="{48DB04E3-063C-3A49-84D1-DB48D016A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272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6" name="Oval 2337">
                <a:extLst>
                  <a:ext uri="{FF2B5EF4-FFF2-40B4-BE49-F238E27FC236}">
                    <a16:creationId xmlns:a16="http://schemas.microsoft.com/office/drawing/2014/main" id="{BBCC677F-4BC2-1146-91FE-F04ED6B32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273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7" name="Oval 2338">
                <a:extLst>
                  <a:ext uri="{FF2B5EF4-FFF2-40B4-BE49-F238E27FC236}">
                    <a16:creationId xmlns:a16="http://schemas.microsoft.com/office/drawing/2014/main" id="{51A3BC0D-B932-2A48-B517-068F45BBC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2358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8" name="Oval 2339">
                <a:extLst>
                  <a:ext uri="{FF2B5EF4-FFF2-40B4-BE49-F238E27FC236}">
                    <a16:creationId xmlns:a16="http://schemas.microsoft.com/office/drawing/2014/main" id="{B3B83E14-F308-AF4F-9617-7D3A444EE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6" y="235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9" name="Oval 2340">
                <a:extLst>
                  <a:ext uri="{FF2B5EF4-FFF2-40B4-BE49-F238E27FC236}">
                    <a16:creationId xmlns:a16="http://schemas.microsoft.com/office/drawing/2014/main" id="{9F79CB21-E8A5-8D47-8749-4D5F9B2A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9" y="236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0" name="Oval 2341">
                <a:extLst>
                  <a:ext uri="{FF2B5EF4-FFF2-40B4-BE49-F238E27FC236}">
                    <a16:creationId xmlns:a16="http://schemas.microsoft.com/office/drawing/2014/main" id="{9BDA31C5-8112-FB43-81D5-A5F081BFE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3" y="236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1" name="Oval 2342">
                <a:extLst>
                  <a:ext uri="{FF2B5EF4-FFF2-40B4-BE49-F238E27FC236}">
                    <a16:creationId xmlns:a16="http://schemas.microsoft.com/office/drawing/2014/main" id="{02ADD1DC-65DC-D04D-9C67-0D4C97000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6" y="227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2" name="Oval 2343">
                <a:extLst>
                  <a:ext uri="{FF2B5EF4-FFF2-40B4-BE49-F238E27FC236}">
                    <a16:creationId xmlns:a16="http://schemas.microsoft.com/office/drawing/2014/main" id="{94EC7827-3A08-ED48-A135-A412919A0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7" y="228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3" name="Oval 2344">
                <a:extLst>
                  <a:ext uri="{FF2B5EF4-FFF2-40B4-BE49-F238E27FC236}">
                    <a16:creationId xmlns:a16="http://schemas.microsoft.com/office/drawing/2014/main" id="{62830025-378E-DA41-A01B-20F6886E3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228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4" name="Oval 2345">
                <a:extLst>
                  <a:ext uri="{FF2B5EF4-FFF2-40B4-BE49-F238E27FC236}">
                    <a16:creationId xmlns:a16="http://schemas.microsoft.com/office/drawing/2014/main" id="{A434C2C7-A209-CA48-B1E9-42DEE4BC7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4" y="22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5" name="Oval 2346">
                <a:extLst>
                  <a:ext uri="{FF2B5EF4-FFF2-40B4-BE49-F238E27FC236}">
                    <a16:creationId xmlns:a16="http://schemas.microsoft.com/office/drawing/2014/main" id="{6AFB054D-5072-7642-908A-2FB2F2590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2329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6" name="Oval 2347">
                <a:extLst>
                  <a:ext uri="{FF2B5EF4-FFF2-40B4-BE49-F238E27FC236}">
                    <a16:creationId xmlns:a16="http://schemas.microsoft.com/office/drawing/2014/main" id="{9C2D624C-FF5B-B541-900B-FACF5A7C1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2" y="23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7" name="Oval 2348">
                <a:extLst>
                  <a:ext uri="{FF2B5EF4-FFF2-40B4-BE49-F238E27FC236}">
                    <a16:creationId xmlns:a16="http://schemas.microsoft.com/office/drawing/2014/main" id="{F1BEDBF7-A225-1642-9AE5-8665E41E8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233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8" name="Oval 2349">
                <a:extLst>
                  <a:ext uri="{FF2B5EF4-FFF2-40B4-BE49-F238E27FC236}">
                    <a16:creationId xmlns:a16="http://schemas.microsoft.com/office/drawing/2014/main" id="{683DDCFA-A0EC-364A-88F9-D2B6B943F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9" y="23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9" name="Oval 2350">
                <a:extLst>
                  <a:ext uri="{FF2B5EF4-FFF2-40B4-BE49-F238E27FC236}">
                    <a16:creationId xmlns:a16="http://schemas.microsoft.com/office/drawing/2014/main" id="{CC416E49-2D44-984E-9A13-CBC51F031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3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0" name="Oval 2351">
                <a:extLst>
                  <a:ext uri="{FF2B5EF4-FFF2-40B4-BE49-F238E27FC236}">
                    <a16:creationId xmlns:a16="http://schemas.microsoft.com/office/drawing/2014/main" id="{98E246FF-97F0-E943-A4ED-81E338B37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9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1" name="Oval 2352">
                <a:extLst>
                  <a:ext uri="{FF2B5EF4-FFF2-40B4-BE49-F238E27FC236}">
                    <a16:creationId xmlns:a16="http://schemas.microsoft.com/office/drawing/2014/main" id="{79485F38-A030-4B4E-BC60-1864C7315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293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2" name="Oval 2353">
                <a:extLst>
                  <a:ext uri="{FF2B5EF4-FFF2-40B4-BE49-F238E27FC236}">
                    <a16:creationId xmlns:a16="http://schemas.microsoft.com/office/drawing/2014/main" id="{E567A4F1-3AB5-984D-A265-7DA3EFF70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93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3" name="Oval 2354">
                <a:extLst>
                  <a:ext uri="{FF2B5EF4-FFF2-40B4-BE49-F238E27FC236}">
                    <a16:creationId xmlns:a16="http://schemas.microsoft.com/office/drawing/2014/main" id="{11B7F723-CFDE-5B4F-90D8-24677F0AC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42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4" name="Oval 2355">
                <a:extLst>
                  <a:ext uri="{FF2B5EF4-FFF2-40B4-BE49-F238E27FC236}">
                    <a16:creationId xmlns:a16="http://schemas.microsoft.com/office/drawing/2014/main" id="{4391957A-B303-DE4A-8557-A332C5E48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42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5" name="Oval 2356">
                <a:extLst>
                  <a:ext uri="{FF2B5EF4-FFF2-40B4-BE49-F238E27FC236}">
                    <a16:creationId xmlns:a16="http://schemas.microsoft.com/office/drawing/2014/main" id="{F1BA7C27-858F-4D45-AACD-1C8C8986D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43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6" name="Oval 2357">
                <a:extLst>
                  <a:ext uri="{FF2B5EF4-FFF2-40B4-BE49-F238E27FC236}">
                    <a16:creationId xmlns:a16="http://schemas.microsoft.com/office/drawing/2014/main" id="{F460CF4F-E059-164C-919B-F70964FDC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43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7" name="Oval 2358">
                <a:extLst>
                  <a:ext uri="{FF2B5EF4-FFF2-40B4-BE49-F238E27FC236}">
                    <a16:creationId xmlns:a16="http://schemas.microsoft.com/office/drawing/2014/main" id="{94CD1955-363D-254B-85EB-9A81D2157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41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8" name="Oval 2359">
                <a:extLst>
                  <a:ext uri="{FF2B5EF4-FFF2-40B4-BE49-F238E27FC236}">
                    <a16:creationId xmlns:a16="http://schemas.microsoft.com/office/drawing/2014/main" id="{90473155-D025-9D43-9713-E8C5680BC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4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9" name="Oval 2360">
                <a:extLst>
                  <a:ext uri="{FF2B5EF4-FFF2-40B4-BE49-F238E27FC236}">
                    <a16:creationId xmlns:a16="http://schemas.microsoft.com/office/drawing/2014/main" id="{A042B38E-B791-0542-8331-214F5C2E6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42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0" name="Oval 2361">
                <a:extLst>
                  <a:ext uri="{FF2B5EF4-FFF2-40B4-BE49-F238E27FC236}">
                    <a16:creationId xmlns:a16="http://schemas.microsoft.com/office/drawing/2014/main" id="{FD70A3EC-E65B-C04B-A1C6-9E627D623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4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1" name="Oval 2362">
                <a:extLst>
                  <a:ext uri="{FF2B5EF4-FFF2-40B4-BE49-F238E27FC236}">
                    <a16:creationId xmlns:a16="http://schemas.microsoft.com/office/drawing/2014/main" id="{9075D9D5-F9AD-404F-AF68-3A204703D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42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2" name="Oval 2363">
                <a:extLst>
                  <a:ext uri="{FF2B5EF4-FFF2-40B4-BE49-F238E27FC236}">
                    <a16:creationId xmlns:a16="http://schemas.microsoft.com/office/drawing/2014/main" id="{E2B6B074-E7C1-404C-8B91-D0B1AC2BF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4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3" name="Oval 2364">
                <a:extLst>
                  <a:ext uri="{FF2B5EF4-FFF2-40B4-BE49-F238E27FC236}">
                    <a16:creationId xmlns:a16="http://schemas.microsoft.com/office/drawing/2014/main" id="{DA46251B-14D1-C440-B520-A44AC11D5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42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4" name="Oval 2365">
                <a:extLst>
                  <a:ext uri="{FF2B5EF4-FFF2-40B4-BE49-F238E27FC236}">
                    <a16:creationId xmlns:a16="http://schemas.microsoft.com/office/drawing/2014/main" id="{161EE4D9-8564-5C44-85CA-AF15CB6A3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4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5" name="Oval 2366">
                <a:extLst>
                  <a:ext uri="{FF2B5EF4-FFF2-40B4-BE49-F238E27FC236}">
                    <a16:creationId xmlns:a16="http://schemas.microsoft.com/office/drawing/2014/main" id="{B57F68D4-3DBC-9146-84FE-2C868645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257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6" name="Oval 2367">
                <a:extLst>
                  <a:ext uri="{FF2B5EF4-FFF2-40B4-BE49-F238E27FC236}">
                    <a16:creationId xmlns:a16="http://schemas.microsoft.com/office/drawing/2014/main" id="{AE67C557-836E-6F45-B18D-95BC1F64B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" y="25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7" name="Oval 2368">
                <a:extLst>
                  <a:ext uri="{FF2B5EF4-FFF2-40B4-BE49-F238E27FC236}">
                    <a16:creationId xmlns:a16="http://schemas.microsoft.com/office/drawing/2014/main" id="{36F61A6D-72E1-B145-9B80-3DA4E58A9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258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8" name="Oval 2369">
                <a:extLst>
                  <a:ext uri="{FF2B5EF4-FFF2-40B4-BE49-F238E27FC236}">
                    <a16:creationId xmlns:a16="http://schemas.microsoft.com/office/drawing/2014/main" id="{DF3BAAC9-4A69-994B-B537-32A059638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" y="258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9" name="Oval 2370">
                <a:extLst>
                  <a:ext uri="{FF2B5EF4-FFF2-40B4-BE49-F238E27FC236}">
                    <a16:creationId xmlns:a16="http://schemas.microsoft.com/office/drawing/2014/main" id="{B21E18C2-122D-B544-8FB4-DA293874E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28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0" name="Oval 2371">
                <a:extLst>
                  <a:ext uri="{FF2B5EF4-FFF2-40B4-BE49-F238E27FC236}">
                    <a16:creationId xmlns:a16="http://schemas.microsoft.com/office/drawing/2014/main" id="{864ADA79-76E1-BB41-864F-6EE146ADF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8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1" name="Oval 2372">
                <a:extLst>
                  <a:ext uri="{FF2B5EF4-FFF2-40B4-BE49-F238E27FC236}">
                    <a16:creationId xmlns:a16="http://schemas.microsoft.com/office/drawing/2014/main" id="{CAEC0631-DBDF-6343-9C14-A8759785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281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2" name="Oval 2373">
                <a:extLst>
                  <a:ext uri="{FF2B5EF4-FFF2-40B4-BE49-F238E27FC236}">
                    <a16:creationId xmlns:a16="http://schemas.microsoft.com/office/drawing/2014/main" id="{501B05F2-593C-0445-84F6-6A54BF5C4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28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3" name="Oval 2374">
                <a:extLst>
                  <a:ext uri="{FF2B5EF4-FFF2-40B4-BE49-F238E27FC236}">
                    <a16:creationId xmlns:a16="http://schemas.microsoft.com/office/drawing/2014/main" id="{BB9F431D-9017-F342-B37F-B4068E5D0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99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4" name="Oval 2375">
                <a:extLst>
                  <a:ext uri="{FF2B5EF4-FFF2-40B4-BE49-F238E27FC236}">
                    <a16:creationId xmlns:a16="http://schemas.microsoft.com/office/drawing/2014/main" id="{BA631DFB-A535-5B42-B3EC-B2BA4D555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19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5" name="Oval 2376">
                <a:extLst>
                  <a:ext uri="{FF2B5EF4-FFF2-40B4-BE49-F238E27FC236}">
                    <a16:creationId xmlns:a16="http://schemas.microsoft.com/office/drawing/2014/main" id="{75D5C859-525C-EA42-9609-7FD5D9DD3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200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6" name="Oval 2377">
                <a:extLst>
                  <a:ext uri="{FF2B5EF4-FFF2-40B4-BE49-F238E27FC236}">
                    <a16:creationId xmlns:a16="http://schemas.microsoft.com/office/drawing/2014/main" id="{C2DC4C86-0C56-E44F-BD2D-3287F4B15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200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7" name="Oval 2378">
                <a:extLst>
                  <a:ext uri="{FF2B5EF4-FFF2-40B4-BE49-F238E27FC236}">
                    <a16:creationId xmlns:a16="http://schemas.microsoft.com/office/drawing/2014/main" id="{367E897D-EF8A-544E-8266-FCE10D9B9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36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8" name="Oval 2379">
                <a:extLst>
                  <a:ext uri="{FF2B5EF4-FFF2-40B4-BE49-F238E27FC236}">
                    <a16:creationId xmlns:a16="http://schemas.microsoft.com/office/drawing/2014/main" id="{25B22D01-838B-BA4E-BF2F-9F972503C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36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9" name="Oval 2380">
                <a:extLst>
                  <a:ext uri="{FF2B5EF4-FFF2-40B4-BE49-F238E27FC236}">
                    <a16:creationId xmlns:a16="http://schemas.microsoft.com/office/drawing/2014/main" id="{4BBC83F2-2B29-8E4E-A838-3B582EB1C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237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0" name="Oval 2381">
                <a:extLst>
                  <a:ext uri="{FF2B5EF4-FFF2-40B4-BE49-F238E27FC236}">
                    <a16:creationId xmlns:a16="http://schemas.microsoft.com/office/drawing/2014/main" id="{712F632E-19C1-BB43-98B9-EE88F9120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237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1" name="Oval 2382">
                <a:extLst>
                  <a:ext uri="{FF2B5EF4-FFF2-40B4-BE49-F238E27FC236}">
                    <a16:creationId xmlns:a16="http://schemas.microsoft.com/office/drawing/2014/main" id="{2DAA12F5-67BF-364B-B4BF-E3ED8D985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3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2" name="Oval 2383">
                <a:extLst>
                  <a:ext uri="{FF2B5EF4-FFF2-40B4-BE49-F238E27FC236}">
                    <a16:creationId xmlns:a16="http://schemas.microsoft.com/office/drawing/2014/main" id="{F90B8A8E-422B-964E-83E1-284B2CB1F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33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3" name="Oval 2384">
                <a:extLst>
                  <a:ext uri="{FF2B5EF4-FFF2-40B4-BE49-F238E27FC236}">
                    <a16:creationId xmlns:a16="http://schemas.microsoft.com/office/drawing/2014/main" id="{35419A53-BA1E-874F-AF5F-6774ABC7D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233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4" name="Oval 2385">
                <a:extLst>
                  <a:ext uri="{FF2B5EF4-FFF2-40B4-BE49-F238E27FC236}">
                    <a16:creationId xmlns:a16="http://schemas.microsoft.com/office/drawing/2014/main" id="{B7A4DFD0-EB15-DA44-9E04-D662273E9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23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5" name="Oval 2386">
                <a:extLst>
                  <a:ext uri="{FF2B5EF4-FFF2-40B4-BE49-F238E27FC236}">
                    <a16:creationId xmlns:a16="http://schemas.microsoft.com/office/drawing/2014/main" id="{7DD8A45C-37BC-F74D-A90C-473347D8C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196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6" name="Oval 2387">
                <a:extLst>
                  <a:ext uri="{FF2B5EF4-FFF2-40B4-BE49-F238E27FC236}">
                    <a16:creationId xmlns:a16="http://schemas.microsoft.com/office/drawing/2014/main" id="{D202C34C-52D4-7949-9376-8DCB8DB7A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19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7" name="Oval 2388">
                <a:extLst>
                  <a:ext uri="{FF2B5EF4-FFF2-40B4-BE49-F238E27FC236}">
                    <a16:creationId xmlns:a16="http://schemas.microsoft.com/office/drawing/2014/main" id="{61ED97F5-8334-4941-8DE6-8EA7B55E3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197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8" name="Oval 2389">
                <a:extLst>
                  <a:ext uri="{FF2B5EF4-FFF2-40B4-BE49-F238E27FC236}">
                    <a16:creationId xmlns:a16="http://schemas.microsoft.com/office/drawing/2014/main" id="{C20A0D4D-F907-2841-B9A7-21AB8FDD6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197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9" name="Oval 2390">
                <a:extLst>
                  <a:ext uri="{FF2B5EF4-FFF2-40B4-BE49-F238E27FC236}">
                    <a16:creationId xmlns:a16="http://schemas.microsoft.com/office/drawing/2014/main" id="{D3306FB2-B683-054F-B2ED-7A5332EA1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1965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0" name="Oval 2391">
                <a:extLst>
                  <a:ext uri="{FF2B5EF4-FFF2-40B4-BE49-F238E27FC236}">
                    <a16:creationId xmlns:a16="http://schemas.microsoft.com/office/drawing/2014/main" id="{F3991F0E-BB7B-164B-BF29-4A12B4DBB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9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1" name="Oval 2392">
                <a:extLst>
                  <a:ext uri="{FF2B5EF4-FFF2-40B4-BE49-F238E27FC236}">
                    <a16:creationId xmlns:a16="http://schemas.microsoft.com/office/drawing/2014/main" id="{EA72E209-80DC-BE48-A09A-FE47E25BD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196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2" name="Oval 2393">
                <a:extLst>
                  <a:ext uri="{FF2B5EF4-FFF2-40B4-BE49-F238E27FC236}">
                    <a16:creationId xmlns:a16="http://schemas.microsoft.com/office/drawing/2014/main" id="{78ABC4FA-EBC3-2C49-8FFC-D5917394D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" y="197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3" name="Oval 2394">
                <a:extLst>
                  <a:ext uri="{FF2B5EF4-FFF2-40B4-BE49-F238E27FC236}">
                    <a16:creationId xmlns:a16="http://schemas.microsoft.com/office/drawing/2014/main" id="{26680801-2D85-B34A-9E83-0C2F46F6B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191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4" name="Oval 2395">
                <a:extLst>
                  <a:ext uri="{FF2B5EF4-FFF2-40B4-BE49-F238E27FC236}">
                    <a16:creationId xmlns:a16="http://schemas.microsoft.com/office/drawing/2014/main" id="{637D9A39-B0F2-1E4F-87DD-C6671CD29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191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5" name="Oval 2396">
                <a:extLst>
                  <a:ext uri="{FF2B5EF4-FFF2-40B4-BE49-F238E27FC236}">
                    <a16:creationId xmlns:a16="http://schemas.microsoft.com/office/drawing/2014/main" id="{307C038E-8BF0-7345-B91B-0A1090DDC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192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6" name="Oval 2397">
                <a:extLst>
                  <a:ext uri="{FF2B5EF4-FFF2-40B4-BE49-F238E27FC236}">
                    <a16:creationId xmlns:a16="http://schemas.microsoft.com/office/drawing/2014/main" id="{41C0969E-CFD2-474F-9945-2D517534C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0" y="192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7" name="Oval 2398">
                <a:extLst>
                  <a:ext uri="{FF2B5EF4-FFF2-40B4-BE49-F238E27FC236}">
                    <a16:creationId xmlns:a16="http://schemas.microsoft.com/office/drawing/2014/main" id="{542E414A-674C-2E4E-A458-868FA717A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8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8" name="Oval 2399">
                <a:extLst>
                  <a:ext uri="{FF2B5EF4-FFF2-40B4-BE49-F238E27FC236}">
                    <a16:creationId xmlns:a16="http://schemas.microsoft.com/office/drawing/2014/main" id="{3CC687E2-4177-AA41-89FE-CA4802D36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28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9" name="Oval 2400">
                <a:extLst>
                  <a:ext uri="{FF2B5EF4-FFF2-40B4-BE49-F238E27FC236}">
                    <a16:creationId xmlns:a16="http://schemas.microsoft.com/office/drawing/2014/main" id="{97580062-B2BA-FE4C-8559-D5F816921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" y="28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0" name="Oval 2401">
                <a:extLst>
                  <a:ext uri="{FF2B5EF4-FFF2-40B4-BE49-F238E27FC236}">
                    <a16:creationId xmlns:a16="http://schemas.microsoft.com/office/drawing/2014/main" id="{5ADDBA0C-6AE1-9A4A-A1C0-E51104250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8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1" name="Oval 2402">
                <a:extLst>
                  <a:ext uri="{FF2B5EF4-FFF2-40B4-BE49-F238E27FC236}">
                    <a16:creationId xmlns:a16="http://schemas.microsoft.com/office/drawing/2014/main" id="{D130D43B-28D0-044F-A0A6-3020FEE63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30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2" name="Oval 2403">
                <a:extLst>
                  <a:ext uri="{FF2B5EF4-FFF2-40B4-BE49-F238E27FC236}">
                    <a16:creationId xmlns:a16="http://schemas.microsoft.com/office/drawing/2014/main" id="{A4C55231-99E7-174F-A22F-9B6EF0E1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30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3" name="Oval 2404">
                <a:extLst>
                  <a:ext uri="{FF2B5EF4-FFF2-40B4-BE49-F238E27FC236}">
                    <a16:creationId xmlns:a16="http://schemas.microsoft.com/office/drawing/2014/main" id="{A8BF5E9B-E6EF-E347-A98E-DB35D8DE4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" y="306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4" name="Oval 2405">
                <a:extLst>
                  <a:ext uri="{FF2B5EF4-FFF2-40B4-BE49-F238E27FC236}">
                    <a16:creationId xmlns:a16="http://schemas.microsoft.com/office/drawing/2014/main" id="{98163DF8-5942-1E45-AC7A-A2043BDB2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307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5" name="Oval 2406">
                <a:extLst>
                  <a:ext uri="{FF2B5EF4-FFF2-40B4-BE49-F238E27FC236}">
                    <a16:creationId xmlns:a16="http://schemas.microsoft.com/office/drawing/2014/main" id="{D2D4F4AA-8BB8-804A-A03F-57821F42C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" y="200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6" name="Oval 2407">
                <a:extLst>
                  <a:ext uri="{FF2B5EF4-FFF2-40B4-BE49-F238E27FC236}">
                    <a16:creationId xmlns:a16="http://schemas.microsoft.com/office/drawing/2014/main" id="{E2FC6B4A-401F-B142-86C9-A6926B02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0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7" name="Oval 2408">
                <a:extLst>
                  <a:ext uri="{FF2B5EF4-FFF2-40B4-BE49-F238E27FC236}">
                    <a16:creationId xmlns:a16="http://schemas.microsoft.com/office/drawing/2014/main" id="{F6266D44-078A-1E4C-81BC-2BAB07EBB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0" y="20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8" name="Oval 2409">
                <a:extLst>
                  <a:ext uri="{FF2B5EF4-FFF2-40B4-BE49-F238E27FC236}">
                    <a16:creationId xmlns:a16="http://schemas.microsoft.com/office/drawing/2014/main" id="{105E0C52-B123-9141-B11D-6654B86D6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0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9" name="Oval 2410">
                <a:extLst>
                  <a:ext uri="{FF2B5EF4-FFF2-40B4-BE49-F238E27FC236}">
                    <a16:creationId xmlns:a16="http://schemas.microsoft.com/office/drawing/2014/main" id="{9D418902-3D12-BA48-8245-7EBAE36BA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" y="197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0" name="Oval 2411">
                <a:extLst>
                  <a:ext uri="{FF2B5EF4-FFF2-40B4-BE49-F238E27FC236}">
                    <a16:creationId xmlns:a16="http://schemas.microsoft.com/office/drawing/2014/main" id="{0440D729-C1ED-774B-85DC-C886A6731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1" name="Oval 2412">
                <a:extLst>
                  <a:ext uri="{FF2B5EF4-FFF2-40B4-BE49-F238E27FC236}">
                    <a16:creationId xmlns:a16="http://schemas.microsoft.com/office/drawing/2014/main" id="{449524EA-6856-5648-A37D-F69C23538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0" y="19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2" name="Oval 2413">
                <a:extLst>
                  <a:ext uri="{FF2B5EF4-FFF2-40B4-BE49-F238E27FC236}">
                    <a16:creationId xmlns:a16="http://schemas.microsoft.com/office/drawing/2014/main" id="{97532CBD-6B55-A546-8637-E4563ADCF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19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3" name="Oval 2414">
                <a:extLst>
                  <a:ext uri="{FF2B5EF4-FFF2-40B4-BE49-F238E27FC236}">
                    <a16:creationId xmlns:a16="http://schemas.microsoft.com/office/drawing/2014/main" id="{3C224AE2-BB77-3644-AABA-3B062F389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251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4" name="Oval 2415">
                <a:extLst>
                  <a:ext uri="{FF2B5EF4-FFF2-40B4-BE49-F238E27FC236}">
                    <a16:creationId xmlns:a16="http://schemas.microsoft.com/office/drawing/2014/main" id="{77EFBACA-DD95-5B4A-8C9B-816344FE8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5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5" name="Oval 2416">
                <a:extLst>
                  <a:ext uri="{FF2B5EF4-FFF2-40B4-BE49-F238E27FC236}">
                    <a16:creationId xmlns:a16="http://schemas.microsoft.com/office/drawing/2014/main" id="{112076BA-4737-0949-BFD4-42A0C10E1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51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6" name="Oval 2417">
                <a:extLst>
                  <a:ext uri="{FF2B5EF4-FFF2-40B4-BE49-F238E27FC236}">
                    <a16:creationId xmlns:a16="http://schemas.microsoft.com/office/drawing/2014/main" id="{4259CC75-DE17-E84F-A6B3-F70820677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52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1" name="Group 2418">
              <a:extLst>
                <a:ext uri="{FF2B5EF4-FFF2-40B4-BE49-F238E27FC236}">
                  <a16:creationId xmlns:a16="http://schemas.microsoft.com/office/drawing/2014/main" id="{5C45C4B8-AF1D-8D49-A4C6-E032927BD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2" y="1559"/>
              <a:ext cx="240" cy="1472"/>
              <a:chOff x="3532" y="1559"/>
              <a:chExt cx="240" cy="1472"/>
            </a:xfrm>
          </p:grpSpPr>
          <p:sp>
            <p:nvSpPr>
              <p:cNvPr id="3907" name="Oval 2419">
                <a:extLst>
                  <a:ext uri="{FF2B5EF4-FFF2-40B4-BE49-F238E27FC236}">
                    <a16:creationId xmlns:a16="http://schemas.microsoft.com/office/drawing/2014/main" id="{D48DB72F-8F5E-294F-947A-E3846D6A7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272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8" name="Oval 2420">
                <a:extLst>
                  <a:ext uri="{FF2B5EF4-FFF2-40B4-BE49-F238E27FC236}">
                    <a16:creationId xmlns:a16="http://schemas.microsoft.com/office/drawing/2014/main" id="{19F4D4A5-0FA6-F44D-B847-E56DF97CD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7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9" name="Oval 2421">
                <a:extLst>
                  <a:ext uri="{FF2B5EF4-FFF2-40B4-BE49-F238E27FC236}">
                    <a16:creationId xmlns:a16="http://schemas.microsoft.com/office/drawing/2014/main" id="{CFE79FDB-771D-2447-8816-335D0D271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72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0" name="Oval 2422">
                <a:extLst>
                  <a:ext uri="{FF2B5EF4-FFF2-40B4-BE49-F238E27FC236}">
                    <a16:creationId xmlns:a16="http://schemas.microsoft.com/office/drawing/2014/main" id="{89463640-4A93-CF4F-9237-EADCC918C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7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1" name="Oval 2423">
                <a:extLst>
                  <a:ext uri="{FF2B5EF4-FFF2-40B4-BE49-F238E27FC236}">
                    <a16:creationId xmlns:a16="http://schemas.microsoft.com/office/drawing/2014/main" id="{277BADCB-7EF8-AD4C-9FFB-2FCDE474F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31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2" name="Oval 2424">
                <a:extLst>
                  <a:ext uri="{FF2B5EF4-FFF2-40B4-BE49-F238E27FC236}">
                    <a16:creationId xmlns:a16="http://schemas.microsoft.com/office/drawing/2014/main" id="{35C8C464-F669-A443-8B15-E9513F4B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3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3" name="Oval 2425">
                <a:extLst>
                  <a:ext uri="{FF2B5EF4-FFF2-40B4-BE49-F238E27FC236}">
                    <a16:creationId xmlns:a16="http://schemas.microsoft.com/office/drawing/2014/main" id="{67800192-99CE-624F-BB03-FCAA58905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232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4" name="Oval 2426">
                <a:extLst>
                  <a:ext uri="{FF2B5EF4-FFF2-40B4-BE49-F238E27FC236}">
                    <a16:creationId xmlns:a16="http://schemas.microsoft.com/office/drawing/2014/main" id="{1795C1E3-4AE5-824A-A7BE-E7C366E21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3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5" name="Oval 2427">
                <a:extLst>
                  <a:ext uri="{FF2B5EF4-FFF2-40B4-BE49-F238E27FC236}">
                    <a16:creationId xmlns:a16="http://schemas.microsoft.com/office/drawing/2014/main" id="{38DD390B-4EDF-7645-BE87-DD962C096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32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6" name="Oval 2428">
                <a:extLst>
                  <a:ext uri="{FF2B5EF4-FFF2-40B4-BE49-F238E27FC236}">
                    <a16:creationId xmlns:a16="http://schemas.microsoft.com/office/drawing/2014/main" id="{754A378D-5DDF-4A49-A68B-23EDAF2B8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3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7" name="Oval 2429">
                <a:extLst>
                  <a:ext uri="{FF2B5EF4-FFF2-40B4-BE49-F238E27FC236}">
                    <a16:creationId xmlns:a16="http://schemas.microsoft.com/office/drawing/2014/main" id="{47EA8B80-B82E-8C4F-8077-4AB168172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23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8" name="Oval 2430">
                <a:extLst>
                  <a:ext uri="{FF2B5EF4-FFF2-40B4-BE49-F238E27FC236}">
                    <a16:creationId xmlns:a16="http://schemas.microsoft.com/office/drawing/2014/main" id="{BDFDB166-EE0E-0E49-84C2-09CA27825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32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9" name="Oval 2431">
                <a:extLst>
                  <a:ext uri="{FF2B5EF4-FFF2-40B4-BE49-F238E27FC236}">
                    <a16:creationId xmlns:a16="http://schemas.microsoft.com/office/drawing/2014/main" id="{526889B1-69C9-5648-8985-C62192FEA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32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0" name="Oval 2432">
                <a:extLst>
                  <a:ext uri="{FF2B5EF4-FFF2-40B4-BE49-F238E27FC236}">
                    <a16:creationId xmlns:a16="http://schemas.microsoft.com/office/drawing/2014/main" id="{D37D30B2-397B-1E43-9BF0-7DB2F7A11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32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1" name="Oval 2433">
                <a:extLst>
                  <a:ext uri="{FF2B5EF4-FFF2-40B4-BE49-F238E27FC236}">
                    <a16:creationId xmlns:a16="http://schemas.microsoft.com/office/drawing/2014/main" id="{64A67D4A-B1DC-7A41-8F4E-A2D02E5E1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233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2" name="Oval 2434">
                <a:extLst>
                  <a:ext uri="{FF2B5EF4-FFF2-40B4-BE49-F238E27FC236}">
                    <a16:creationId xmlns:a16="http://schemas.microsoft.com/office/drawing/2014/main" id="{1428A80C-2462-7C4F-AB1C-9B9BB1EC9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33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3" name="Oval 2435">
                <a:extLst>
                  <a:ext uri="{FF2B5EF4-FFF2-40B4-BE49-F238E27FC236}">
                    <a16:creationId xmlns:a16="http://schemas.microsoft.com/office/drawing/2014/main" id="{DC5FC818-9DCD-3F48-9C26-369FF0D6E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3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4" name="Oval 2436">
                <a:extLst>
                  <a:ext uri="{FF2B5EF4-FFF2-40B4-BE49-F238E27FC236}">
                    <a16:creationId xmlns:a16="http://schemas.microsoft.com/office/drawing/2014/main" id="{819CAE5A-ACC5-844D-9263-9DD0EEA96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34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5" name="Oval 2437">
                <a:extLst>
                  <a:ext uri="{FF2B5EF4-FFF2-40B4-BE49-F238E27FC236}">
                    <a16:creationId xmlns:a16="http://schemas.microsoft.com/office/drawing/2014/main" id="{8800EE55-ABC2-9C43-9568-1EDEF8BE2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35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6" name="Oval 2438">
                <a:extLst>
                  <a:ext uri="{FF2B5EF4-FFF2-40B4-BE49-F238E27FC236}">
                    <a16:creationId xmlns:a16="http://schemas.microsoft.com/office/drawing/2014/main" id="{4EAEBFD0-CDE0-584A-AFD8-09FBA26EE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35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7" name="Oval 2439">
                <a:extLst>
                  <a:ext uri="{FF2B5EF4-FFF2-40B4-BE49-F238E27FC236}">
                    <a16:creationId xmlns:a16="http://schemas.microsoft.com/office/drawing/2014/main" id="{BA379F98-CCF9-6642-8A1D-F8092ED54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4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8" name="Oval 2440">
                <a:extLst>
                  <a:ext uri="{FF2B5EF4-FFF2-40B4-BE49-F238E27FC236}">
                    <a16:creationId xmlns:a16="http://schemas.microsoft.com/office/drawing/2014/main" id="{F77E85EE-A99C-4C44-B2AE-67232B834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40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9" name="Oval 2441">
                <a:extLst>
                  <a:ext uri="{FF2B5EF4-FFF2-40B4-BE49-F238E27FC236}">
                    <a16:creationId xmlns:a16="http://schemas.microsoft.com/office/drawing/2014/main" id="{98055541-1F3C-7C49-9E38-6DA4AFF66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40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0" name="Oval 2442">
                <a:extLst>
                  <a:ext uri="{FF2B5EF4-FFF2-40B4-BE49-F238E27FC236}">
                    <a16:creationId xmlns:a16="http://schemas.microsoft.com/office/drawing/2014/main" id="{0D3A605F-7110-9847-8494-BF93EDEAE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41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1" name="Oval 2443">
                <a:extLst>
                  <a:ext uri="{FF2B5EF4-FFF2-40B4-BE49-F238E27FC236}">
                    <a16:creationId xmlns:a16="http://schemas.microsoft.com/office/drawing/2014/main" id="{12BC7908-3F26-AF49-A275-0339639AA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32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2" name="Oval 2444">
                <a:extLst>
                  <a:ext uri="{FF2B5EF4-FFF2-40B4-BE49-F238E27FC236}">
                    <a16:creationId xmlns:a16="http://schemas.microsoft.com/office/drawing/2014/main" id="{DB384D66-33F8-D340-9085-50D37BD40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32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3" name="Oval 2445">
                <a:extLst>
                  <a:ext uri="{FF2B5EF4-FFF2-40B4-BE49-F238E27FC236}">
                    <a16:creationId xmlns:a16="http://schemas.microsoft.com/office/drawing/2014/main" id="{6B51D5D1-FB29-4C49-9514-830F1852E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33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4" name="Oval 2446">
                <a:extLst>
                  <a:ext uri="{FF2B5EF4-FFF2-40B4-BE49-F238E27FC236}">
                    <a16:creationId xmlns:a16="http://schemas.microsoft.com/office/drawing/2014/main" id="{4DDCA438-A443-7D4F-AD91-5969822D8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33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5" name="Oval 2447">
                <a:extLst>
                  <a:ext uri="{FF2B5EF4-FFF2-40B4-BE49-F238E27FC236}">
                    <a16:creationId xmlns:a16="http://schemas.microsoft.com/office/drawing/2014/main" id="{2301C5C4-5A2E-A142-878A-A8A144E85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6" y="21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6" name="Oval 2448">
                <a:extLst>
                  <a:ext uri="{FF2B5EF4-FFF2-40B4-BE49-F238E27FC236}">
                    <a16:creationId xmlns:a16="http://schemas.microsoft.com/office/drawing/2014/main" id="{AC97AE50-5D0D-2443-8AFF-368265704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1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7" name="Oval 2449">
                <a:extLst>
                  <a:ext uri="{FF2B5EF4-FFF2-40B4-BE49-F238E27FC236}">
                    <a16:creationId xmlns:a16="http://schemas.microsoft.com/office/drawing/2014/main" id="{234F0E72-CB18-DC45-B108-DCCCDA3D6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" y="218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8" name="Oval 2450">
                <a:extLst>
                  <a:ext uri="{FF2B5EF4-FFF2-40B4-BE49-F238E27FC236}">
                    <a16:creationId xmlns:a16="http://schemas.microsoft.com/office/drawing/2014/main" id="{5D994233-EFED-154C-9588-295AD9B23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2188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9" name="Oval 2451">
                <a:extLst>
                  <a:ext uri="{FF2B5EF4-FFF2-40B4-BE49-F238E27FC236}">
                    <a16:creationId xmlns:a16="http://schemas.microsoft.com/office/drawing/2014/main" id="{00D98DA2-849A-FC45-9A1C-22FE67831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6" y="21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0" name="Oval 2452">
                <a:extLst>
                  <a:ext uri="{FF2B5EF4-FFF2-40B4-BE49-F238E27FC236}">
                    <a16:creationId xmlns:a16="http://schemas.microsoft.com/office/drawing/2014/main" id="{00973B44-C05C-CB40-83B0-B986B96E7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1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1" name="Oval 2453">
                <a:extLst>
                  <a:ext uri="{FF2B5EF4-FFF2-40B4-BE49-F238E27FC236}">
                    <a16:creationId xmlns:a16="http://schemas.microsoft.com/office/drawing/2014/main" id="{BF0F26B9-1856-5C44-ADCC-F1602700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" y="21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2" name="Oval 2454">
                <a:extLst>
                  <a:ext uri="{FF2B5EF4-FFF2-40B4-BE49-F238E27FC236}">
                    <a16:creationId xmlns:a16="http://schemas.microsoft.com/office/drawing/2014/main" id="{8566FE66-1052-7646-9A7A-A13F8F66E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218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3" name="Oval 2455">
                <a:extLst>
                  <a:ext uri="{FF2B5EF4-FFF2-40B4-BE49-F238E27FC236}">
                    <a16:creationId xmlns:a16="http://schemas.microsoft.com/office/drawing/2014/main" id="{6F9C9D28-B835-ED4B-9E69-E9A81D75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18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4" name="Oval 2456">
                <a:extLst>
                  <a:ext uri="{FF2B5EF4-FFF2-40B4-BE49-F238E27FC236}">
                    <a16:creationId xmlns:a16="http://schemas.microsoft.com/office/drawing/2014/main" id="{826F2455-8AEB-D748-9CCB-4C7652EE2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188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5" name="Oval 2457">
                <a:extLst>
                  <a:ext uri="{FF2B5EF4-FFF2-40B4-BE49-F238E27FC236}">
                    <a16:creationId xmlns:a16="http://schemas.microsoft.com/office/drawing/2014/main" id="{6B550139-120D-214E-8206-3500BFC20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88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6" name="Oval 2458">
                <a:extLst>
                  <a:ext uri="{FF2B5EF4-FFF2-40B4-BE49-F238E27FC236}">
                    <a16:creationId xmlns:a16="http://schemas.microsoft.com/office/drawing/2014/main" id="{940108CF-1C4D-3E43-86CF-80EFAE891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8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7" name="Oval 2459">
                <a:extLst>
                  <a:ext uri="{FF2B5EF4-FFF2-40B4-BE49-F238E27FC236}">
                    <a16:creationId xmlns:a16="http://schemas.microsoft.com/office/drawing/2014/main" id="{9F6F800A-EE7A-0440-A848-F80F4904D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190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8" name="Oval 2460">
                <a:extLst>
                  <a:ext uri="{FF2B5EF4-FFF2-40B4-BE49-F238E27FC236}">
                    <a16:creationId xmlns:a16="http://schemas.microsoft.com/office/drawing/2014/main" id="{96BB2818-D9B8-7C4B-B72A-9525E8B36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190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9" name="Oval 2461">
                <a:extLst>
                  <a:ext uri="{FF2B5EF4-FFF2-40B4-BE49-F238E27FC236}">
                    <a16:creationId xmlns:a16="http://schemas.microsoft.com/office/drawing/2014/main" id="{ECAB8FCE-1BBF-A74A-BDD6-DD466299B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0" name="Oval 2462">
                <a:extLst>
                  <a:ext uri="{FF2B5EF4-FFF2-40B4-BE49-F238E27FC236}">
                    <a16:creationId xmlns:a16="http://schemas.microsoft.com/office/drawing/2014/main" id="{6EF4E928-E853-1642-B0D8-3356131EE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9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1" name="Oval 2463">
                <a:extLst>
                  <a:ext uri="{FF2B5EF4-FFF2-40B4-BE49-F238E27FC236}">
                    <a16:creationId xmlns:a16="http://schemas.microsoft.com/office/drawing/2014/main" id="{E35D5D37-9ADC-3740-94EA-5326C8571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188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2" name="Oval 2464">
                <a:extLst>
                  <a:ext uri="{FF2B5EF4-FFF2-40B4-BE49-F238E27FC236}">
                    <a16:creationId xmlns:a16="http://schemas.microsoft.com/office/drawing/2014/main" id="{1B30099A-F13F-444B-A8EB-B148B9AE9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188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3" name="Oval 2465">
                <a:extLst>
                  <a:ext uri="{FF2B5EF4-FFF2-40B4-BE49-F238E27FC236}">
                    <a16:creationId xmlns:a16="http://schemas.microsoft.com/office/drawing/2014/main" id="{5AFC7CEB-EFD8-AD46-A267-2F41F4F94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89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4" name="Oval 2466">
                <a:extLst>
                  <a:ext uri="{FF2B5EF4-FFF2-40B4-BE49-F238E27FC236}">
                    <a16:creationId xmlns:a16="http://schemas.microsoft.com/office/drawing/2014/main" id="{9CE50122-1909-884F-B690-25DB51753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89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5" name="Oval 2467">
                <a:extLst>
                  <a:ext uri="{FF2B5EF4-FFF2-40B4-BE49-F238E27FC236}">
                    <a16:creationId xmlns:a16="http://schemas.microsoft.com/office/drawing/2014/main" id="{64DD059D-4D9F-7344-B834-725769B32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29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6" name="Oval 2468">
                <a:extLst>
                  <a:ext uri="{FF2B5EF4-FFF2-40B4-BE49-F238E27FC236}">
                    <a16:creationId xmlns:a16="http://schemas.microsoft.com/office/drawing/2014/main" id="{E1327C9E-6FDF-964B-89C8-3B7BB60CA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0" y="29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7" name="Oval 2469">
                <a:extLst>
                  <a:ext uri="{FF2B5EF4-FFF2-40B4-BE49-F238E27FC236}">
                    <a16:creationId xmlns:a16="http://schemas.microsoft.com/office/drawing/2014/main" id="{D834D355-DCC7-FE46-B454-A2E79A045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300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8" name="Oval 2470">
                <a:extLst>
                  <a:ext uri="{FF2B5EF4-FFF2-40B4-BE49-F238E27FC236}">
                    <a16:creationId xmlns:a16="http://schemas.microsoft.com/office/drawing/2014/main" id="{E202E8B4-178B-224F-A5B3-C6C7E931C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" y="300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9" name="Oval 2471">
                <a:extLst>
                  <a:ext uri="{FF2B5EF4-FFF2-40B4-BE49-F238E27FC236}">
                    <a16:creationId xmlns:a16="http://schemas.microsoft.com/office/drawing/2014/main" id="{C5D6B5B9-80D3-2A4A-ADE0-DB57E0E41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26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0" name="Oval 2472">
                <a:extLst>
                  <a:ext uri="{FF2B5EF4-FFF2-40B4-BE49-F238E27FC236}">
                    <a16:creationId xmlns:a16="http://schemas.microsoft.com/office/drawing/2014/main" id="{B034A896-93FA-AB4C-B042-7B90048DF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6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1" name="Oval 2473">
                <a:extLst>
                  <a:ext uri="{FF2B5EF4-FFF2-40B4-BE49-F238E27FC236}">
                    <a16:creationId xmlns:a16="http://schemas.microsoft.com/office/drawing/2014/main" id="{BEC609E4-2A6B-5445-9B60-12C835663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64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2" name="Oval 2474">
                <a:extLst>
                  <a:ext uri="{FF2B5EF4-FFF2-40B4-BE49-F238E27FC236}">
                    <a16:creationId xmlns:a16="http://schemas.microsoft.com/office/drawing/2014/main" id="{885E7FB3-2543-B942-95BB-A03C2F998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264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3" name="Oval 2475">
                <a:extLst>
                  <a:ext uri="{FF2B5EF4-FFF2-40B4-BE49-F238E27FC236}">
                    <a16:creationId xmlns:a16="http://schemas.microsoft.com/office/drawing/2014/main" id="{AA390F99-90C0-2B47-9D5E-FFDC4E147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265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4" name="Oval 2476">
                <a:extLst>
                  <a:ext uri="{FF2B5EF4-FFF2-40B4-BE49-F238E27FC236}">
                    <a16:creationId xmlns:a16="http://schemas.microsoft.com/office/drawing/2014/main" id="{040A846F-AF4E-7748-9351-36F058BB6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6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5" name="Oval 2477">
                <a:extLst>
                  <a:ext uri="{FF2B5EF4-FFF2-40B4-BE49-F238E27FC236}">
                    <a16:creationId xmlns:a16="http://schemas.microsoft.com/office/drawing/2014/main" id="{D1688C8E-0023-2249-B330-B788310BE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65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6" name="Oval 2478">
                <a:extLst>
                  <a:ext uri="{FF2B5EF4-FFF2-40B4-BE49-F238E27FC236}">
                    <a16:creationId xmlns:a16="http://schemas.microsoft.com/office/drawing/2014/main" id="{8A0C941B-F821-CF42-AAEA-E7B1B3D07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266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7" name="Oval 2479">
                <a:extLst>
                  <a:ext uri="{FF2B5EF4-FFF2-40B4-BE49-F238E27FC236}">
                    <a16:creationId xmlns:a16="http://schemas.microsoft.com/office/drawing/2014/main" id="{69666EA6-C1FA-1349-B784-BF6C56163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24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8" name="Oval 2480">
                <a:extLst>
                  <a:ext uri="{FF2B5EF4-FFF2-40B4-BE49-F238E27FC236}">
                    <a16:creationId xmlns:a16="http://schemas.microsoft.com/office/drawing/2014/main" id="{81FDDC2A-AA5B-1941-98F3-58F018B29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43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9" name="Oval 2481">
                <a:extLst>
                  <a:ext uri="{FF2B5EF4-FFF2-40B4-BE49-F238E27FC236}">
                    <a16:creationId xmlns:a16="http://schemas.microsoft.com/office/drawing/2014/main" id="{025843C4-11F3-3041-857C-8DF532A32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43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0" name="Oval 2482">
                <a:extLst>
                  <a:ext uri="{FF2B5EF4-FFF2-40B4-BE49-F238E27FC236}">
                    <a16:creationId xmlns:a16="http://schemas.microsoft.com/office/drawing/2014/main" id="{0E710A1A-C8D0-E84D-A9CC-1F7751473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243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1" name="Oval 2483">
                <a:extLst>
                  <a:ext uri="{FF2B5EF4-FFF2-40B4-BE49-F238E27FC236}">
                    <a16:creationId xmlns:a16="http://schemas.microsoft.com/office/drawing/2014/main" id="{CD1AF65D-87C6-1341-BAC4-A5A6F66EC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182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2" name="Oval 2484">
                <a:extLst>
                  <a:ext uri="{FF2B5EF4-FFF2-40B4-BE49-F238E27FC236}">
                    <a16:creationId xmlns:a16="http://schemas.microsoft.com/office/drawing/2014/main" id="{ED780589-F016-714F-A246-94244DE7A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182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3" name="Oval 2485">
                <a:extLst>
                  <a:ext uri="{FF2B5EF4-FFF2-40B4-BE49-F238E27FC236}">
                    <a16:creationId xmlns:a16="http://schemas.microsoft.com/office/drawing/2014/main" id="{A411A075-A926-C24E-B6BD-C869A31E1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" y="182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4" name="Oval 2486">
                <a:extLst>
                  <a:ext uri="{FF2B5EF4-FFF2-40B4-BE49-F238E27FC236}">
                    <a16:creationId xmlns:a16="http://schemas.microsoft.com/office/drawing/2014/main" id="{59D64B21-BF9E-9E40-8139-51BDDA9AA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8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5" name="Oval 2487">
                <a:extLst>
                  <a:ext uri="{FF2B5EF4-FFF2-40B4-BE49-F238E27FC236}">
                    <a16:creationId xmlns:a16="http://schemas.microsoft.com/office/drawing/2014/main" id="{A0A286AF-2977-0C4B-A06C-5F70216B7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18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6" name="Oval 2488">
                <a:extLst>
                  <a:ext uri="{FF2B5EF4-FFF2-40B4-BE49-F238E27FC236}">
                    <a16:creationId xmlns:a16="http://schemas.microsoft.com/office/drawing/2014/main" id="{E04264C5-0C34-7E4D-8383-8891F12DE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18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7" name="Oval 2489">
                <a:extLst>
                  <a:ext uri="{FF2B5EF4-FFF2-40B4-BE49-F238E27FC236}">
                    <a16:creationId xmlns:a16="http://schemas.microsoft.com/office/drawing/2014/main" id="{630690B8-D0E4-9040-8E18-3255D1532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" y="181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8" name="Oval 2490">
                <a:extLst>
                  <a:ext uri="{FF2B5EF4-FFF2-40B4-BE49-F238E27FC236}">
                    <a16:creationId xmlns:a16="http://schemas.microsoft.com/office/drawing/2014/main" id="{EB176360-D0CD-8349-ACAA-C3BD16D5A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8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9" name="Oval 2491">
                <a:extLst>
                  <a:ext uri="{FF2B5EF4-FFF2-40B4-BE49-F238E27FC236}">
                    <a16:creationId xmlns:a16="http://schemas.microsoft.com/office/drawing/2014/main" id="{7BFF2261-F291-7B42-97AB-4D43A1B18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18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0" name="Oval 2492">
                <a:extLst>
                  <a:ext uri="{FF2B5EF4-FFF2-40B4-BE49-F238E27FC236}">
                    <a16:creationId xmlns:a16="http://schemas.microsoft.com/office/drawing/2014/main" id="{DCF27ADA-ABBF-C748-8496-F16C32A65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18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1" name="Oval 2493">
                <a:extLst>
                  <a:ext uri="{FF2B5EF4-FFF2-40B4-BE49-F238E27FC236}">
                    <a16:creationId xmlns:a16="http://schemas.microsoft.com/office/drawing/2014/main" id="{BF1AE840-E815-404C-87B0-3605ACDCA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182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2" name="Oval 2494">
                <a:extLst>
                  <a:ext uri="{FF2B5EF4-FFF2-40B4-BE49-F238E27FC236}">
                    <a16:creationId xmlns:a16="http://schemas.microsoft.com/office/drawing/2014/main" id="{0FD11DE6-062E-CD4E-A0C1-9DFF41926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18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3" name="Oval 2495">
                <a:extLst>
                  <a:ext uri="{FF2B5EF4-FFF2-40B4-BE49-F238E27FC236}">
                    <a16:creationId xmlns:a16="http://schemas.microsoft.com/office/drawing/2014/main" id="{741A6D92-1778-404E-A75D-EC9280D3E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41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4" name="Oval 2496">
                <a:extLst>
                  <a:ext uri="{FF2B5EF4-FFF2-40B4-BE49-F238E27FC236}">
                    <a16:creationId xmlns:a16="http://schemas.microsoft.com/office/drawing/2014/main" id="{6C7FBE2A-A70B-9244-8346-F7B37051A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24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5" name="Oval 2497">
                <a:extLst>
                  <a:ext uri="{FF2B5EF4-FFF2-40B4-BE49-F238E27FC236}">
                    <a16:creationId xmlns:a16="http://schemas.microsoft.com/office/drawing/2014/main" id="{CDEDAD4C-E4BB-0F43-AB34-0A60DBE34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41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6" name="Oval 2498">
                <a:extLst>
                  <a:ext uri="{FF2B5EF4-FFF2-40B4-BE49-F238E27FC236}">
                    <a16:creationId xmlns:a16="http://schemas.microsoft.com/office/drawing/2014/main" id="{96B127AE-F5CF-FB41-9983-98FDDC460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42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7" name="Oval 2499">
                <a:extLst>
                  <a:ext uri="{FF2B5EF4-FFF2-40B4-BE49-F238E27FC236}">
                    <a16:creationId xmlns:a16="http://schemas.microsoft.com/office/drawing/2014/main" id="{A1D229E8-C467-5240-A3FD-C85048F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56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8" name="Oval 2500">
                <a:extLst>
                  <a:ext uri="{FF2B5EF4-FFF2-40B4-BE49-F238E27FC236}">
                    <a16:creationId xmlns:a16="http://schemas.microsoft.com/office/drawing/2014/main" id="{06A1851C-DCEC-554C-B7EB-A0D12CCAD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256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9" name="Oval 2501">
                <a:extLst>
                  <a:ext uri="{FF2B5EF4-FFF2-40B4-BE49-F238E27FC236}">
                    <a16:creationId xmlns:a16="http://schemas.microsoft.com/office/drawing/2014/main" id="{6E9287AD-6B8C-8A4F-900C-BB84EB603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57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0" name="Oval 2502">
                <a:extLst>
                  <a:ext uri="{FF2B5EF4-FFF2-40B4-BE49-F238E27FC236}">
                    <a16:creationId xmlns:a16="http://schemas.microsoft.com/office/drawing/2014/main" id="{78447232-A041-E04E-82E5-8FE8026C3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57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1" name="Oval 2503">
                <a:extLst>
                  <a:ext uri="{FF2B5EF4-FFF2-40B4-BE49-F238E27FC236}">
                    <a16:creationId xmlns:a16="http://schemas.microsoft.com/office/drawing/2014/main" id="{36E68ED2-10A5-A140-B40F-7898670A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71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2" name="Oval 2504">
                <a:extLst>
                  <a:ext uri="{FF2B5EF4-FFF2-40B4-BE49-F238E27FC236}">
                    <a16:creationId xmlns:a16="http://schemas.microsoft.com/office/drawing/2014/main" id="{89431F55-2F8D-5549-829B-EC534168C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17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3" name="Oval 2505">
                <a:extLst>
                  <a:ext uri="{FF2B5EF4-FFF2-40B4-BE49-F238E27FC236}">
                    <a16:creationId xmlns:a16="http://schemas.microsoft.com/office/drawing/2014/main" id="{5106B42B-131C-064A-9206-065080544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172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4" name="Oval 2506">
                <a:extLst>
                  <a:ext uri="{FF2B5EF4-FFF2-40B4-BE49-F238E27FC236}">
                    <a16:creationId xmlns:a16="http://schemas.microsoft.com/office/drawing/2014/main" id="{064DC2A4-D610-094D-A8BD-417E4FA02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172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5" name="Oval 2507">
                <a:extLst>
                  <a:ext uri="{FF2B5EF4-FFF2-40B4-BE49-F238E27FC236}">
                    <a16:creationId xmlns:a16="http://schemas.microsoft.com/office/drawing/2014/main" id="{26A30335-058C-A049-8D1A-1BC70FC4D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71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6" name="Oval 2508">
                <a:extLst>
                  <a:ext uri="{FF2B5EF4-FFF2-40B4-BE49-F238E27FC236}">
                    <a16:creationId xmlns:a16="http://schemas.microsoft.com/office/drawing/2014/main" id="{0673BDDF-CAAB-0D46-9073-F84116917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17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7" name="Oval 2509">
                <a:extLst>
                  <a:ext uri="{FF2B5EF4-FFF2-40B4-BE49-F238E27FC236}">
                    <a16:creationId xmlns:a16="http://schemas.microsoft.com/office/drawing/2014/main" id="{D89176D8-8BF5-5F42-B81B-614F208B9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172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8" name="Oval 2510">
                <a:extLst>
                  <a:ext uri="{FF2B5EF4-FFF2-40B4-BE49-F238E27FC236}">
                    <a16:creationId xmlns:a16="http://schemas.microsoft.com/office/drawing/2014/main" id="{F991D507-226C-B744-B87C-BC06A50F5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17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9" name="Oval 2511">
                <a:extLst>
                  <a:ext uri="{FF2B5EF4-FFF2-40B4-BE49-F238E27FC236}">
                    <a16:creationId xmlns:a16="http://schemas.microsoft.com/office/drawing/2014/main" id="{DC0F387F-2D29-B44F-9FBC-2BB5026B3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72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0" name="Oval 2512">
                <a:extLst>
                  <a:ext uri="{FF2B5EF4-FFF2-40B4-BE49-F238E27FC236}">
                    <a16:creationId xmlns:a16="http://schemas.microsoft.com/office/drawing/2014/main" id="{972597BA-594D-D441-83AE-4CFEDA199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17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1" name="Oval 2513">
                <a:extLst>
                  <a:ext uri="{FF2B5EF4-FFF2-40B4-BE49-F238E27FC236}">
                    <a16:creationId xmlns:a16="http://schemas.microsoft.com/office/drawing/2014/main" id="{77EA99F6-C452-A74E-A3A4-F00B61F88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172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2" name="Oval 2514">
                <a:extLst>
                  <a:ext uri="{FF2B5EF4-FFF2-40B4-BE49-F238E27FC236}">
                    <a16:creationId xmlns:a16="http://schemas.microsoft.com/office/drawing/2014/main" id="{2AEC3F3C-8125-B04B-8C8B-A9E30C5A9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17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3" name="Oval 2515">
                <a:extLst>
                  <a:ext uri="{FF2B5EF4-FFF2-40B4-BE49-F238E27FC236}">
                    <a16:creationId xmlns:a16="http://schemas.microsoft.com/office/drawing/2014/main" id="{98A50E4F-D834-404A-904A-0D2C5AE9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65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4" name="Oval 2516">
                <a:extLst>
                  <a:ext uri="{FF2B5EF4-FFF2-40B4-BE49-F238E27FC236}">
                    <a16:creationId xmlns:a16="http://schemas.microsoft.com/office/drawing/2014/main" id="{5C00C3D0-0D21-5C49-8649-054BF0C00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6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5" name="Oval 2517">
                <a:extLst>
                  <a:ext uri="{FF2B5EF4-FFF2-40B4-BE49-F238E27FC236}">
                    <a16:creationId xmlns:a16="http://schemas.microsoft.com/office/drawing/2014/main" id="{A1E8EB0D-F959-204F-BE47-1E5BED0D0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65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6" name="Oval 2518">
                <a:extLst>
                  <a:ext uri="{FF2B5EF4-FFF2-40B4-BE49-F238E27FC236}">
                    <a16:creationId xmlns:a16="http://schemas.microsoft.com/office/drawing/2014/main" id="{9F42AD99-FF4A-5040-90A1-9D3F4C339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266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7" name="Oval 2519">
                <a:extLst>
                  <a:ext uri="{FF2B5EF4-FFF2-40B4-BE49-F238E27FC236}">
                    <a16:creationId xmlns:a16="http://schemas.microsoft.com/office/drawing/2014/main" id="{6F5D6B6D-A98A-6740-97D5-E9787D539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50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8" name="Oval 2520">
                <a:extLst>
                  <a:ext uri="{FF2B5EF4-FFF2-40B4-BE49-F238E27FC236}">
                    <a16:creationId xmlns:a16="http://schemas.microsoft.com/office/drawing/2014/main" id="{0A934223-643D-EF4F-86A6-7F8197EA6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5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9" name="Oval 2521">
                <a:extLst>
                  <a:ext uri="{FF2B5EF4-FFF2-40B4-BE49-F238E27FC236}">
                    <a16:creationId xmlns:a16="http://schemas.microsoft.com/office/drawing/2014/main" id="{C67673EA-8CB8-5048-9BC6-DEFCC70D0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50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0" name="Oval 2522">
                <a:extLst>
                  <a:ext uri="{FF2B5EF4-FFF2-40B4-BE49-F238E27FC236}">
                    <a16:creationId xmlns:a16="http://schemas.microsoft.com/office/drawing/2014/main" id="{3456AE6A-1880-0745-8B54-A6B2E1F49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251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1" name="Oval 2523">
                <a:extLst>
                  <a:ext uri="{FF2B5EF4-FFF2-40B4-BE49-F238E27FC236}">
                    <a16:creationId xmlns:a16="http://schemas.microsoft.com/office/drawing/2014/main" id="{7091B72D-D625-BF49-8A42-482145C05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5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2" name="Oval 2524">
                <a:extLst>
                  <a:ext uri="{FF2B5EF4-FFF2-40B4-BE49-F238E27FC236}">
                    <a16:creationId xmlns:a16="http://schemas.microsoft.com/office/drawing/2014/main" id="{3E13D11A-498A-1A4E-9271-ABF7F9845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3" name="Oval 2525">
                <a:extLst>
                  <a:ext uri="{FF2B5EF4-FFF2-40B4-BE49-F238E27FC236}">
                    <a16:creationId xmlns:a16="http://schemas.microsoft.com/office/drawing/2014/main" id="{3F5733B7-AE3E-5443-994F-43B2FAAB9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60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4" name="Oval 2526">
                <a:extLst>
                  <a:ext uri="{FF2B5EF4-FFF2-40B4-BE49-F238E27FC236}">
                    <a16:creationId xmlns:a16="http://schemas.microsoft.com/office/drawing/2014/main" id="{79A48F87-AD2E-B24C-8823-C5D2DFE9E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605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5" name="Oval 2527">
                <a:extLst>
                  <a:ext uri="{FF2B5EF4-FFF2-40B4-BE49-F238E27FC236}">
                    <a16:creationId xmlns:a16="http://schemas.microsoft.com/office/drawing/2014/main" id="{63C80314-9362-A54F-8FEB-24F7E3EF1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5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6" name="Oval 2528">
                <a:extLst>
                  <a:ext uri="{FF2B5EF4-FFF2-40B4-BE49-F238E27FC236}">
                    <a16:creationId xmlns:a16="http://schemas.microsoft.com/office/drawing/2014/main" id="{1355D34A-9815-FA40-A5AE-1D98B1FCB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7" name="Oval 2529">
                <a:extLst>
                  <a:ext uri="{FF2B5EF4-FFF2-40B4-BE49-F238E27FC236}">
                    <a16:creationId xmlns:a16="http://schemas.microsoft.com/office/drawing/2014/main" id="{6D083829-BA10-EB4F-9C66-526F6EDB8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56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8" name="Oval 2530">
                <a:extLst>
                  <a:ext uri="{FF2B5EF4-FFF2-40B4-BE49-F238E27FC236}">
                    <a16:creationId xmlns:a16="http://schemas.microsoft.com/office/drawing/2014/main" id="{5FCE0C9B-264B-E048-8C17-E5B9AD2C0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57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9" name="Oval 2531">
                <a:extLst>
                  <a:ext uri="{FF2B5EF4-FFF2-40B4-BE49-F238E27FC236}">
                    <a16:creationId xmlns:a16="http://schemas.microsoft.com/office/drawing/2014/main" id="{04421DDE-F132-4C48-BA4A-A3422F461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5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0" name="Oval 2532">
                <a:extLst>
                  <a:ext uri="{FF2B5EF4-FFF2-40B4-BE49-F238E27FC236}">
                    <a16:creationId xmlns:a16="http://schemas.microsoft.com/office/drawing/2014/main" id="{0F22BA4F-6738-544F-9141-3030340E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8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1" name="Oval 2533">
                <a:extLst>
                  <a:ext uri="{FF2B5EF4-FFF2-40B4-BE49-F238E27FC236}">
                    <a16:creationId xmlns:a16="http://schemas.microsoft.com/office/drawing/2014/main" id="{8D6D1B3E-5D57-EE4F-8E63-E63659EB4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58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2" name="Oval 2534">
                <a:extLst>
                  <a:ext uri="{FF2B5EF4-FFF2-40B4-BE49-F238E27FC236}">
                    <a16:creationId xmlns:a16="http://schemas.microsoft.com/office/drawing/2014/main" id="{25D0CED7-518E-C64F-ADE6-7BB5819CC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58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3" name="Oval 2535">
                <a:extLst>
                  <a:ext uri="{FF2B5EF4-FFF2-40B4-BE49-F238E27FC236}">
                    <a16:creationId xmlns:a16="http://schemas.microsoft.com/office/drawing/2014/main" id="{4F9B2005-32F5-0740-B688-22AD75393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6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4" name="Oval 2536">
                <a:extLst>
                  <a:ext uri="{FF2B5EF4-FFF2-40B4-BE49-F238E27FC236}">
                    <a16:creationId xmlns:a16="http://schemas.microsoft.com/office/drawing/2014/main" id="{77EEB29E-A22C-4F48-8E5F-A75C6CF14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6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5" name="Oval 2537">
                <a:extLst>
                  <a:ext uri="{FF2B5EF4-FFF2-40B4-BE49-F238E27FC236}">
                    <a16:creationId xmlns:a16="http://schemas.microsoft.com/office/drawing/2014/main" id="{DCA3FFCB-97AB-9247-9EAE-A0B54759C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6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6" name="Oval 2538">
                <a:extLst>
                  <a:ext uri="{FF2B5EF4-FFF2-40B4-BE49-F238E27FC236}">
                    <a16:creationId xmlns:a16="http://schemas.microsoft.com/office/drawing/2014/main" id="{5E378F57-F825-5F42-BD70-2A71A00D2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618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7" name="Oval 2539">
                <a:extLst>
                  <a:ext uri="{FF2B5EF4-FFF2-40B4-BE49-F238E27FC236}">
                    <a16:creationId xmlns:a16="http://schemas.microsoft.com/office/drawing/2014/main" id="{87727790-4B06-014F-83C1-80A8FC87C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59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8" name="Oval 2540">
                <a:extLst>
                  <a:ext uri="{FF2B5EF4-FFF2-40B4-BE49-F238E27FC236}">
                    <a16:creationId xmlns:a16="http://schemas.microsoft.com/office/drawing/2014/main" id="{2BC82475-14E5-D340-A3EA-2BFFC0BFA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9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9" name="Oval 2541">
                <a:extLst>
                  <a:ext uri="{FF2B5EF4-FFF2-40B4-BE49-F238E27FC236}">
                    <a16:creationId xmlns:a16="http://schemas.microsoft.com/office/drawing/2014/main" id="{ED5E2DD0-8D5A-1744-BF51-29A3034CD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60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0" name="Oval 2542">
                <a:extLst>
                  <a:ext uri="{FF2B5EF4-FFF2-40B4-BE49-F238E27FC236}">
                    <a16:creationId xmlns:a16="http://schemas.microsoft.com/office/drawing/2014/main" id="{901508EC-FA5D-BB41-B4A8-80E7025B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60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1" name="Oval 2543">
                <a:extLst>
                  <a:ext uri="{FF2B5EF4-FFF2-40B4-BE49-F238E27FC236}">
                    <a16:creationId xmlns:a16="http://schemas.microsoft.com/office/drawing/2014/main" id="{0D700377-74A8-0F4B-A64D-4227348BB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2" name="Oval 2544">
                <a:extLst>
                  <a:ext uri="{FF2B5EF4-FFF2-40B4-BE49-F238E27FC236}">
                    <a16:creationId xmlns:a16="http://schemas.microsoft.com/office/drawing/2014/main" id="{C6ED33CD-6EFC-AA49-8E50-26F2181C4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15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3" name="Oval 2545">
                <a:extLst>
                  <a:ext uri="{FF2B5EF4-FFF2-40B4-BE49-F238E27FC236}">
                    <a16:creationId xmlns:a16="http://schemas.microsoft.com/office/drawing/2014/main" id="{4B8D5740-7DDE-3C40-96E1-5821DDC33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156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4" name="Oval 2546">
                <a:extLst>
                  <a:ext uri="{FF2B5EF4-FFF2-40B4-BE49-F238E27FC236}">
                    <a16:creationId xmlns:a16="http://schemas.microsoft.com/office/drawing/2014/main" id="{2771C97D-C6FF-0E46-AEE5-61E200FD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56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5" name="Oval 2547">
                <a:extLst>
                  <a:ext uri="{FF2B5EF4-FFF2-40B4-BE49-F238E27FC236}">
                    <a16:creationId xmlns:a16="http://schemas.microsoft.com/office/drawing/2014/main" id="{8471AA78-B4FD-A247-BBCE-2D33AE60C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5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6" name="Oval 2548">
                <a:extLst>
                  <a:ext uri="{FF2B5EF4-FFF2-40B4-BE49-F238E27FC236}">
                    <a16:creationId xmlns:a16="http://schemas.microsoft.com/office/drawing/2014/main" id="{614359D3-5C6B-3445-9E5E-480BA2042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158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7" name="Oval 2549">
                <a:extLst>
                  <a:ext uri="{FF2B5EF4-FFF2-40B4-BE49-F238E27FC236}">
                    <a16:creationId xmlns:a16="http://schemas.microsoft.com/office/drawing/2014/main" id="{DB1D3CB5-D08E-4042-A17A-9F4B679EC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159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8" name="Oval 2550">
                <a:extLst>
                  <a:ext uri="{FF2B5EF4-FFF2-40B4-BE49-F238E27FC236}">
                    <a16:creationId xmlns:a16="http://schemas.microsoft.com/office/drawing/2014/main" id="{5D07B908-CB20-2D42-AAF6-9D396D57F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59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9" name="Oval 2551">
                <a:extLst>
                  <a:ext uri="{FF2B5EF4-FFF2-40B4-BE49-F238E27FC236}">
                    <a16:creationId xmlns:a16="http://schemas.microsoft.com/office/drawing/2014/main" id="{6AAD8D6E-FFE7-854A-83A1-D988D89CE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58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0" name="Oval 2552">
                <a:extLst>
                  <a:ext uri="{FF2B5EF4-FFF2-40B4-BE49-F238E27FC236}">
                    <a16:creationId xmlns:a16="http://schemas.microsoft.com/office/drawing/2014/main" id="{72159E69-E32F-9D49-8926-134C77E39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5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1" name="Oval 2553">
                <a:extLst>
                  <a:ext uri="{FF2B5EF4-FFF2-40B4-BE49-F238E27FC236}">
                    <a16:creationId xmlns:a16="http://schemas.microsoft.com/office/drawing/2014/main" id="{9ABF5F9D-E7D6-724A-8978-4F3A62738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3" y="15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2" name="Oval 2554">
                <a:extLst>
                  <a:ext uri="{FF2B5EF4-FFF2-40B4-BE49-F238E27FC236}">
                    <a16:creationId xmlns:a16="http://schemas.microsoft.com/office/drawing/2014/main" id="{B317AADD-F331-E545-8029-5322914D4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159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3" name="Oval 2555">
                <a:extLst>
                  <a:ext uri="{FF2B5EF4-FFF2-40B4-BE49-F238E27FC236}">
                    <a16:creationId xmlns:a16="http://schemas.microsoft.com/office/drawing/2014/main" id="{A0AA1A58-1FF2-6140-8AC4-907104AD5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60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4" name="Oval 2556">
                <a:extLst>
                  <a:ext uri="{FF2B5EF4-FFF2-40B4-BE49-F238E27FC236}">
                    <a16:creationId xmlns:a16="http://schemas.microsoft.com/office/drawing/2014/main" id="{87B94741-6DED-5B40-878A-70BD9664D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60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5" name="Oval 2557">
                <a:extLst>
                  <a:ext uri="{FF2B5EF4-FFF2-40B4-BE49-F238E27FC236}">
                    <a16:creationId xmlns:a16="http://schemas.microsoft.com/office/drawing/2014/main" id="{3D51DCFE-B7F7-EC44-ACAA-BC6C83E0E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3" y="161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6" name="Oval 2558">
                <a:extLst>
                  <a:ext uri="{FF2B5EF4-FFF2-40B4-BE49-F238E27FC236}">
                    <a16:creationId xmlns:a16="http://schemas.microsoft.com/office/drawing/2014/main" id="{9658B6E5-7C30-3742-9378-0A7070D8F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1613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7" name="Oval 2559">
                <a:extLst>
                  <a:ext uri="{FF2B5EF4-FFF2-40B4-BE49-F238E27FC236}">
                    <a16:creationId xmlns:a16="http://schemas.microsoft.com/office/drawing/2014/main" id="{6E922D6B-F515-4C4E-ACD1-5E480C180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60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8" name="Oval 2560">
                <a:extLst>
                  <a:ext uri="{FF2B5EF4-FFF2-40B4-BE49-F238E27FC236}">
                    <a16:creationId xmlns:a16="http://schemas.microsoft.com/office/drawing/2014/main" id="{F92F503E-8DA1-0145-A381-C389D74D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160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9" name="Oval 2561">
                <a:extLst>
                  <a:ext uri="{FF2B5EF4-FFF2-40B4-BE49-F238E27FC236}">
                    <a16:creationId xmlns:a16="http://schemas.microsoft.com/office/drawing/2014/main" id="{6723896B-7D6C-FB41-81CA-977AA8150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160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0" name="Oval 2562">
                <a:extLst>
                  <a:ext uri="{FF2B5EF4-FFF2-40B4-BE49-F238E27FC236}">
                    <a16:creationId xmlns:a16="http://schemas.microsoft.com/office/drawing/2014/main" id="{B89F0C7A-2F18-3447-B462-381C6BDDA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61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1" name="Oval 2563">
                <a:extLst>
                  <a:ext uri="{FF2B5EF4-FFF2-40B4-BE49-F238E27FC236}">
                    <a16:creationId xmlns:a16="http://schemas.microsoft.com/office/drawing/2014/main" id="{2F5F2289-BD5A-0B45-A5D5-6988271DA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" y="28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2" name="Oval 2564">
                <a:extLst>
                  <a:ext uri="{FF2B5EF4-FFF2-40B4-BE49-F238E27FC236}">
                    <a16:creationId xmlns:a16="http://schemas.microsoft.com/office/drawing/2014/main" id="{4C523DE4-9337-3F46-B7D4-975CA6CBB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6" y="28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3" name="Oval 2565">
                <a:extLst>
                  <a:ext uri="{FF2B5EF4-FFF2-40B4-BE49-F238E27FC236}">
                    <a16:creationId xmlns:a16="http://schemas.microsoft.com/office/drawing/2014/main" id="{E57045FC-CA30-8A41-AC94-8F1A17C19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" y="283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4" name="Oval 2566">
                <a:extLst>
                  <a:ext uri="{FF2B5EF4-FFF2-40B4-BE49-F238E27FC236}">
                    <a16:creationId xmlns:a16="http://schemas.microsoft.com/office/drawing/2014/main" id="{F3A821D8-3259-1446-AF1D-6A5127546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" y="28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5" name="Oval 2567">
                <a:extLst>
                  <a:ext uri="{FF2B5EF4-FFF2-40B4-BE49-F238E27FC236}">
                    <a16:creationId xmlns:a16="http://schemas.microsoft.com/office/drawing/2014/main" id="{D746A453-5487-4C4D-877C-E2528929D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" y="19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6" name="Oval 2568">
                <a:extLst>
                  <a:ext uri="{FF2B5EF4-FFF2-40B4-BE49-F238E27FC236}">
                    <a16:creationId xmlns:a16="http://schemas.microsoft.com/office/drawing/2014/main" id="{10EF7F6E-F91F-CE4C-827F-036E8844E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19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7" name="Oval 2569">
                <a:extLst>
                  <a:ext uri="{FF2B5EF4-FFF2-40B4-BE49-F238E27FC236}">
                    <a16:creationId xmlns:a16="http://schemas.microsoft.com/office/drawing/2014/main" id="{87677C6B-FBCB-A24C-B730-8A409C3FE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191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8" name="Oval 2570">
                <a:extLst>
                  <a:ext uri="{FF2B5EF4-FFF2-40B4-BE49-F238E27FC236}">
                    <a16:creationId xmlns:a16="http://schemas.microsoft.com/office/drawing/2014/main" id="{D58059B3-0581-9843-8311-FCDC68158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19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9" name="Oval 2571">
                <a:extLst>
                  <a:ext uri="{FF2B5EF4-FFF2-40B4-BE49-F238E27FC236}">
                    <a16:creationId xmlns:a16="http://schemas.microsoft.com/office/drawing/2014/main" id="{1CD665BB-0103-5443-96DA-B3D8AFF69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" y="19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0" name="Oval 2572">
                <a:extLst>
                  <a:ext uri="{FF2B5EF4-FFF2-40B4-BE49-F238E27FC236}">
                    <a16:creationId xmlns:a16="http://schemas.microsoft.com/office/drawing/2014/main" id="{62B636EE-691B-5E42-BF9D-E19946ED8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19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1" name="Oval 2573">
                <a:extLst>
                  <a:ext uri="{FF2B5EF4-FFF2-40B4-BE49-F238E27FC236}">
                    <a16:creationId xmlns:a16="http://schemas.microsoft.com/office/drawing/2014/main" id="{AB6A7461-5625-294B-9843-CBF22C3E9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195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2" name="Oval 2574">
                <a:extLst>
                  <a:ext uri="{FF2B5EF4-FFF2-40B4-BE49-F238E27FC236}">
                    <a16:creationId xmlns:a16="http://schemas.microsoft.com/office/drawing/2014/main" id="{D6C62EAB-9828-EA46-9C6F-D0F4202A4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195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3" name="Oval 2575">
                <a:extLst>
                  <a:ext uri="{FF2B5EF4-FFF2-40B4-BE49-F238E27FC236}">
                    <a16:creationId xmlns:a16="http://schemas.microsoft.com/office/drawing/2014/main" id="{8479C3DC-369C-644F-99C4-5793BC2E3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1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4" name="Oval 2576">
                <a:extLst>
                  <a:ext uri="{FF2B5EF4-FFF2-40B4-BE49-F238E27FC236}">
                    <a16:creationId xmlns:a16="http://schemas.microsoft.com/office/drawing/2014/main" id="{2CC5A145-550D-064B-9700-49F431BD9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1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5" name="Oval 2577">
                <a:extLst>
                  <a:ext uri="{FF2B5EF4-FFF2-40B4-BE49-F238E27FC236}">
                    <a16:creationId xmlns:a16="http://schemas.microsoft.com/office/drawing/2014/main" id="{A74D335E-3BE4-5B47-BD55-A425C9F48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12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6" name="Oval 2578">
                <a:extLst>
                  <a:ext uri="{FF2B5EF4-FFF2-40B4-BE49-F238E27FC236}">
                    <a16:creationId xmlns:a16="http://schemas.microsoft.com/office/drawing/2014/main" id="{0E60A529-EBA0-0C4D-A67F-C8B525AC8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1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7" name="Oval 2579">
                <a:extLst>
                  <a:ext uri="{FF2B5EF4-FFF2-40B4-BE49-F238E27FC236}">
                    <a16:creationId xmlns:a16="http://schemas.microsoft.com/office/drawing/2014/main" id="{6E6BC0E1-1D06-D54B-8A32-324DD847D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9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8" name="Oval 2580">
                <a:extLst>
                  <a:ext uri="{FF2B5EF4-FFF2-40B4-BE49-F238E27FC236}">
                    <a16:creationId xmlns:a16="http://schemas.microsoft.com/office/drawing/2014/main" id="{A9EB35BF-57F0-7640-A705-37346D4E2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19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9" name="Oval 2581">
                <a:extLst>
                  <a:ext uri="{FF2B5EF4-FFF2-40B4-BE49-F238E27FC236}">
                    <a16:creationId xmlns:a16="http://schemas.microsoft.com/office/drawing/2014/main" id="{5E861E77-B8F6-294B-BB2E-966182238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192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0" name="Oval 2582">
                <a:extLst>
                  <a:ext uri="{FF2B5EF4-FFF2-40B4-BE49-F238E27FC236}">
                    <a16:creationId xmlns:a16="http://schemas.microsoft.com/office/drawing/2014/main" id="{1DD202B2-A2F1-DB45-A157-5BF14B232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19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1" name="Oval 2583">
                <a:extLst>
                  <a:ext uri="{FF2B5EF4-FFF2-40B4-BE49-F238E27FC236}">
                    <a16:creationId xmlns:a16="http://schemas.microsoft.com/office/drawing/2014/main" id="{1A11425E-B703-DF40-9EC6-9604566A3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10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2" name="Oval 2584">
                <a:extLst>
                  <a:ext uri="{FF2B5EF4-FFF2-40B4-BE49-F238E27FC236}">
                    <a16:creationId xmlns:a16="http://schemas.microsoft.com/office/drawing/2014/main" id="{6F8384D9-B262-EA40-9D0A-7E0487618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1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3" name="Oval 2585">
                <a:extLst>
                  <a:ext uri="{FF2B5EF4-FFF2-40B4-BE49-F238E27FC236}">
                    <a16:creationId xmlns:a16="http://schemas.microsoft.com/office/drawing/2014/main" id="{A4851854-3F9E-ED4E-B66A-9739A06E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11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4" name="Oval 2586">
                <a:extLst>
                  <a:ext uri="{FF2B5EF4-FFF2-40B4-BE49-F238E27FC236}">
                    <a16:creationId xmlns:a16="http://schemas.microsoft.com/office/drawing/2014/main" id="{1119E4EE-F8D5-EE4C-AC47-4F6D2EB65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11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5" name="Oval 2587">
                <a:extLst>
                  <a:ext uri="{FF2B5EF4-FFF2-40B4-BE49-F238E27FC236}">
                    <a16:creationId xmlns:a16="http://schemas.microsoft.com/office/drawing/2014/main" id="{A116A5D5-6A7F-9046-9A1C-6EA384A68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1765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6" name="Oval 2588">
                <a:extLst>
                  <a:ext uri="{FF2B5EF4-FFF2-40B4-BE49-F238E27FC236}">
                    <a16:creationId xmlns:a16="http://schemas.microsoft.com/office/drawing/2014/main" id="{FA6B126D-6B9B-8C42-AE46-330867562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76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7" name="Oval 2589">
                <a:extLst>
                  <a:ext uri="{FF2B5EF4-FFF2-40B4-BE49-F238E27FC236}">
                    <a16:creationId xmlns:a16="http://schemas.microsoft.com/office/drawing/2014/main" id="{85000C42-CB38-C147-8C6D-EB91C76B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177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8" name="Oval 2590">
                <a:extLst>
                  <a:ext uri="{FF2B5EF4-FFF2-40B4-BE49-F238E27FC236}">
                    <a16:creationId xmlns:a16="http://schemas.microsoft.com/office/drawing/2014/main" id="{5AE138B3-60EB-CE47-A3A9-80FADA47B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177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9" name="Oval 2591">
                <a:extLst>
                  <a:ext uri="{FF2B5EF4-FFF2-40B4-BE49-F238E27FC236}">
                    <a16:creationId xmlns:a16="http://schemas.microsoft.com/office/drawing/2014/main" id="{8298CBB1-FEBD-2248-997C-ED000709C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178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0" name="Oval 2592">
                <a:extLst>
                  <a:ext uri="{FF2B5EF4-FFF2-40B4-BE49-F238E27FC236}">
                    <a16:creationId xmlns:a16="http://schemas.microsoft.com/office/drawing/2014/main" id="{A6081A88-AFD4-0849-BF6B-3BEA42EDD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7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1" name="Oval 2593">
                <a:extLst>
                  <a:ext uri="{FF2B5EF4-FFF2-40B4-BE49-F238E27FC236}">
                    <a16:creationId xmlns:a16="http://schemas.microsoft.com/office/drawing/2014/main" id="{985B9910-662F-474B-99A3-D22E0B27D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178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2" name="Oval 2594">
                <a:extLst>
                  <a:ext uri="{FF2B5EF4-FFF2-40B4-BE49-F238E27FC236}">
                    <a16:creationId xmlns:a16="http://schemas.microsoft.com/office/drawing/2014/main" id="{38C0EA05-5669-3746-822D-FED555278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179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3" name="Oval 2595">
                <a:extLst>
                  <a:ext uri="{FF2B5EF4-FFF2-40B4-BE49-F238E27FC236}">
                    <a16:creationId xmlns:a16="http://schemas.microsoft.com/office/drawing/2014/main" id="{4B26B4A9-7354-0045-8C32-E566DE718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172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4" name="Oval 2596">
                <a:extLst>
                  <a:ext uri="{FF2B5EF4-FFF2-40B4-BE49-F238E27FC236}">
                    <a16:creationId xmlns:a16="http://schemas.microsoft.com/office/drawing/2014/main" id="{54F385CE-88DE-CD4A-9943-3CB0743EF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7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5" name="Oval 2597">
                <a:extLst>
                  <a:ext uri="{FF2B5EF4-FFF2-40B4-BE49-F238E27FC236}">
                    <a16:creationId xmlns:a16="http://schemas.microsoft.com/office/drawing/2014/main" id="{D7F7C332-7747-3E48-9E1F-2EE6DBF69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172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6" name="Oval 2598">
                <a:extLst>
                  <a:ext uri="{FF2B5EF4-FFF2-40B4-BE49-F238E27FC236}">
                    <a16:creationId xmlns:a16="http://schemas.microsoft.com/office/drawing/2014/main" id="{7288525D-9E15-504D-B74A-6B35A365A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17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7" name="Oval 2599">
                <a:extLst>
                  <a:ext uri="{FF2B5EF4-FFF2-40B4-BE49-F238E27FC236}">
                    <a16:creationId xmlns:a16="http://schemas.microsoft.com/office/drawing/2014/main" id="{F182DD43-9B6E-714E-93BB-124B837C9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173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8" name="Oval 2600">
                <a:extLst>
                  <a:ext uri="{FF2B5EF4-FFF2-40B4-BE49-F238E27FC236}">
                    <a16:creationId xmlns:a16="http://schemas.microsoft.com/office/drawing/2014/main" id="{4E1A42FB-B53A-194A-88D8-2879580EB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7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9" name="Oval 2601">
                <a:extLst>
                  <a:ext uri="{FF2B5EF4-FFF2-40B4-BE49-F238E27FC236}">
                    <a16:creationId xmlns:a16="http://schemas.microsoft.com/office/drawing/2014/main" id="{46221C2D-C454-5448-9161-CB7EBBC4A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174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0" name="Oval 2602">
                <a:extLst>
                  <a:ext uri="{FF2B5EF4-FFF2-40B4-BE49-F238E27FC236}">
                    <a16:creationId xmlns:a16="http://schemas.microsoft.com/office/drawing/2014/main" id="{B019DA8C-4E55-AB47-990A-DAADCBDC1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174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1" name="Oval 2603">
                <a:extLst>
                  <a:ext uri="{FF2B5EF4-FFF2-40B4-BE49-F238E27FC236}">
                    <a16:creationId xmlns:a16="http://schemas.microsoft.com/office/drawing/2014/main" id="{78EDA8E0-1167-C648-AE7B-16F1AD92E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62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2" name="Oval 2604">
                <a:extLst>
                  <a:ext uri="{FF2B5EF4-FFF2-40B4-BE49-F238E27FC236}">
                    <a16:creationId xmlns:a16="http://schemas.microsoft.com/office/drawing/2014/main" id="{76AAA588-8B59-1041-8A0A-06313A1CE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6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3" name="Oval 2605">
                <a:extLst>
                  <a:ext uri="{FF2B5EF4-FFF2-40B4-BE49-F238E27FC236}">
                    <a16:creationId xmlns:a16="http://schemas.microsoft.com/office/drawing/2014/main" id="{19E9E6B1-2E2D-6F4B-A0C9-A846C35F7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6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4" name="Oval 2606">
                <a:extLst>
                  <a:ext uri="{FF2B5EF4-FFF2-40B4-BE49-F238E27FC236}">
                    <a16:creationId xmlns:a16="http://schemas.microsoft.com/office/drawing/2014/main" id="{B51356A7-839C-5246-9CB6-579BFFCE6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6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5" name="Oval 2607">
                <a:extLst>
                  <a:ext uri="{FF2B5EF4-FFF2-40B4-BE49-F238E27FC236}">
                    <a16:creationId xmlns:a16="http://schemas.microsoft.com/office/drawing/2014/main" id="{BBFF7B6C-EA3F-D048-8788-AEA32688B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6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6" name="Oval 2608">
                <a:extLst>
                  <a:ext uri="{FF2B5EF4-FFF2-40B4-BE49-F238E27FC236}">
                    <a16:creationId xmlns:a16="http://schemas.microsoft.com/office/drawing/2014/main" id="{C1678885-A04F-3F49-ABA6-C6ECEFFD5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68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7" name="Oval 2609">
                <a:extLst>
                  <a:ext uri="{FF2B5EF4-FFF2-40B4-BE49-F238E27FC236}">
                    <a16:creationId xmlns:a16="http://schemas.microsoft.com/office/drawing/2014/main" id="{5F44A562-8956-D146-A2B4-645092854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68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8" name="Oval 2610">
                <a:extLst>
                  <a:ext uri="{FF2B5EF4-FFF2-40B4-BE49-F238E27FC236}">
                    <a16:creationId xmlns:a16="http://schemas.microsoft.com/office/drawing/2014/main" id="{CF3F65E6-39DF-CB4D-90BF-38C86235B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6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9" name="Oval 2611">
                <a:extLst>
                  <a:ext uri="{FF2B5EF4-FFF2-40B4-BE49-F238E27FC236}">
                    <a16:creationId xmlns:a16="http://schemas.microsoft.com/office/drawing/2014/main" id="{43F00516-56DB-5440-8366-6A1248E4A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70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0" name="Oval 2612">
                <a:extLst>
                  <a:ext uri="{FF2B5EF4-FFF2-40B4-BE49-F238E27FC236}">
                    <a16:creationId xmlns:a16="http://schemas.microsoft.com/office/drawing/2014/main" id="{D708193C-0FDD-E346-8595-FFE7CF1B1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70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1" name="Oval 2613">
                <a:extLst>
                  <a:ext uri="{FF2B5EF4-FFF2-40B4-BE49-F238E27FC236}">
                    <a16:creationId xmlns:a16="http://schemas.microsoft.com/office/drawing/2014/main" id="{285A9F3B-F5AB-8D48-92EC-263342EBE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71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2" name="Oval 2614">
                <a:extLst>
                  <a:ext uri="{FF2B5EF4-FFF2-40B4-BE49-F238E27FC236}">
                    <a16:creationId xmlns:a16="http://schemas.microsoft.com/office/drawing/2014/main" id="{BD4BA83A-0792-F640-B341-CF3257F32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71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3" name="Oval 2615">
                <a:extLst>
                  <a:ext uri="{FF2B5EF4-FFF2-40B4-BE49-F238E27FC236}">
                    <a16:creationId xmlns:a16="http://schemas.microsoft.com/office/drawing/2014/main" id="{3A1B9517-F02E-9342-9C5B-BB8D0E584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19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4" name="Oval 2616">
                <a:extLst>
                  <a:ext uri="{FF2B5EF4-FFF2-40B4-BE49-F238E27FC236}">
                    <a16:creationId xmlns:a16="http://schemas.microsoft.com/office/drawing/2014/main" id="{44FEAA36-9441-E442-A2E8-E6FCD839F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19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5" name="Oval 2617">
                <a:extLst>
                  <a:ext uri="{FF2B5EF4-FFF2-40B4-BE49-F238E27FC236}">
                    <a16:creationId xmlns:a16="http://schemas.microsoft.com/office/drawing/2014/main" id="{4C2057D8-7C0E-DB49-82A1-34495BF7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19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6" name="Oval 2618">
                <a:extLst>
                  <a:ext uri="{FF2B5EF4-FFF2-40B4-BE49-F238E27FC236}">
                    <a16:creationId xmlns:a16="http://schemas.microsoft.com/office/drawing/2014/main" id="{B9F64D75-4DD5-9042-ABDD-E0323A8C0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197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2" name="Group 2619">
              <a:extLst>
                <a:ext uri="{FF2B5EF4-FFF2-40B4-BE49-F238E27FC236}">
                  <a16:creationId xmlns:a16="http://schemas.microsoft.com/office/drawing/2014/main" id="{796371BE-8D7A-9347-A3BB-B9B78EC1E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8" y="1394"/>
              <a:ext cx="102" cy="1569"/>
              <a:chOff x="3738" y="1394"/>
              <a:chExt cx="102" cy="1569"/>
            </a:xfrm>
          </p:grpSpPr>
          <p:sp>
            <p:nvSpPr>
              <p:cNvPr id="3707" name="Oval 2620">
                <a:extLst>
                  <a:ext uri="{FF2B5EF4-FFF2-40B4-BE49-F238E27FC236}">
                    <a16:creationId xmlns:a16="http://schemas.microsoft.com/office/drawing/2014/main" id="{ECF289AC-413E-B942-A7CB-401249128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61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8" name="Oval 2621">
                <a:extLst>
                  <a:ext uri="{FF2B5EF4-FFF2-40B4-BE49-F238E27FC236}">
                    <a16:creationId xmlns:a16="http://schemas.microsoft.com/office/drawing/2014/main" id="{EDC59BA3-2029-0F46-99A5-F15A4317F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6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9" name="Oval 2622">
                <a:extLst>
                  <a:ext uri="{FF2B5EF4-FFF2-40B4-BE49-F238E27FC236}">
                    <a16:creationId xmlns:a16="http://schemas.microsoft.com/office/drawing/2014/main" id="{7CBC9EBC-DD85-6048-94FF-97AA4A4AB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61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0" name="Oval 2623">
                <a:extLst>
                  <a:ext uri="{FF2B5EF4-FFF2-40B4-BE49-F238E27FC236}">
                    <a16:creationId xmlns:a16="http://schemas.microsoft.com/office/drawing/2014/main" id="{1BEABE28-DCC4-CF4D-AB36-17C1B55F0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62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1" name="Oval 2624">
                <a:extLst>
                  <a:ext uri="{FF2B5EF4-FFF2-40B4-BE49-F238E27FC236}">
                    <a16:creationId xmlns:a16="http://schemas.microsoft.com/office/drawing/2014/main" id="{7D900DF5-A6B1-D74F-BBA7-928FBB03F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9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2" name="Oval 2625">
                <a:extLst>
                  <a:ext uri="{FF2B5EF4-FFF2-40B4-BE49-F238E27FC236}">
                    <a16:creationId xmlns:a16="http://schemas.microsoft.com/office/drawing/2014/main" id="{8C969A46-F3B4-7242-8533-00555A5A7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9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3" name="Oval 2626">
                <a:extLst>
                  <a:ext uri="{FF2B5EF4-FFF2-40B4-BE49-F238E27FC236}">
                    <a16:creationId xmlns:a16="http://schemas.microsoft.com/office/drawing/2014/main" id="{92F91D64-3C5A-6945-925A-2865BD585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" y="293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4" name="Oval 2627">
                <a:extLst>
                  <a:ext uri="{FF2B5EF4-FFF2-40B4-BE49-F238E27FC236}">
                    <a16:creationId xmlns:a16="http://schemas.microsoft.com/office/drawing/2014/main" id="{C684C3C1-BEFD-4241-B4E2-42CF3252B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93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5" name="Oval 2628">
                <a:extLst>
                  <a:ext uri="{FF2B5EF4-FFF2-40B4-BE49-F238E27FC236}">
                    <a16:creationId xmlns:a16="http://schemas.microsoft.com/office/drawing/2014/main" id="{B035B5E3-2610-A54F-9B01-249201899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0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6" name="Oval 2629">
                <a:extLst>
                  <a:ext uri="{FF2B5EF4-FFF2-40B4-BE49-F238E27FC236}">
                    <a16:creationId xmlns:a16="http://schemas.microsoft.com/office/drawing/2014/main" id="{8F70714A-3483-1043-A6E4-9E2D6EE62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0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7" name="Oval 2630">
                <a:extLst>
                  <a:ext uri="{FF2B5EF4-FFF2-40B4-BE49-F238E27FC236}">
                    <a16:creationId xmlns:a16="http://schemas.microsoft.com/office/drawing/2014/main" id="{7AF5B138-15C0-A642-AA85-FD41088CC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" y="20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8" name="Oval 2631">
                <a:extLst>
                  <a:ext uri="{FF2B5EF4-FFF2-40B4-BE49-F238E27FC236}">
                    <a16:creationId xmlns:a16="http://schemas.microsoft.com/office/drawing/2014/main" id="{A62F652F-5B61-6C4F-A8EC-FB5C5E309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08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9" name="Oval 2632">
                <a:extLst>
                  <a:ext uri="{FF2B5EF4-FFF2-40B4-BE49-F238E27FC236}">
                    <a16:creationId xmlns:a16="http://schemas.microsoft.com/office/drawing/2014/main" id="{D2BF8982-8760-7F40-A7B8-614CE28F4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18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0" name="Oval 2633">
                <a:extLst>
                  <a:ext uri="{FF2B5EF4-FFF2-40B4-BE49-F238E27FC236}">
                    <a16:creationId xmlns:a16="http://schemas.microsoft.com/office/drawing/2014/main" id="{B7CB91D9-00EB-7346-B4F1-9542DAB56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18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1" name="Oval 2634">
                <a:extLst>
                  <a:ext uri="{FF2B5EF4-FFF2-40B4-BE49-F238E27FC236}">
                    <a16:creationId xmlns:a16="http://schemas.microsoft.com/office/drawing/2014/main" id="{2ACAF3C0-AAE0-0149-A2BB-E344C5BBF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18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2" name="Oval 2635">
                <a:extLst>
                  <a:ext uri="{FF2B5EF4-FFF2-40B4-BE49-F238E27FC236}">
                    <a16:creationId xmlns:a16="http://schemas.microsoft.com/office/drawing/2014/main" id="{83E89E83-9E5D-184C-9868-6C640CCCA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184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3" name="Oval 2636">
                <a:extLst>
                  <a:ext uri="{FF2B5EF4-FFF2-40B4-BE49-F238E27FC236}">
                    <a16:creationId xmlns:a16="http://schemas.microsoft.com/office/drawing/2014/main" id="{A7ED0EF2-06FD-814F-845E-7EFB34C27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18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4" name="Oval 2637">
                <a:extLst>
                  <a:ext uri="{FF2B5EF4-FFF2-40B4-BE49-F238E27FC236}">
                    <a16:creationId xmlns:a16="http://schemas.microsoft.com/office/drawing/2014/main" id="{FC227320-1DD8-5C42-9ACB-51E234DF4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18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5" name="Oval 2638">
                <a:extLst>
                  <a:ext uri="{FF2B5EF4-FFF2-40B4-BE49-F238E27FC236}">
                    <a16:creationId xmlns:a16="http://schemas.microsoft.com/office/drawing/2014/main" id="{4A5750B9-A150-5F43-B91B-1F5AF68B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18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6" name="Oval 2639">
                <a:extLst>
                  <a:ext uri="{FF2B5EF4-FFF2-40B4-BE49-F238E27FC236}">
                    <a16:creationId xmlns:a16="http://schemas.microsoft.com/office/drawing/2014/main" id="{434845C2-409B-3349-A4F2-232767237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18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7" name="Oval 2640">
                <a:extLst>
                  <a:ext uri="{FF2B5EF4-FFF2-40B4-BE49-F238E27FC236}">
                    <a16:creationId xmlns:a16="http://schemas.microsoft.com/office/drawing/2014/main" id="{B5FC32AA-293B-464F-B5CA-52F68EB7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17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8" name="Oval 2641">
                <a:extLst>
                  <a:ext uri="{FF2B5EF4-FFF2-40B4-BE49-F238E27FC236}">
                    <a16:creationId xmlns:a16="http://schemas.microsoft.com/office/drawing/2014/main" id="{72CFA1CC-6845-9741-8E61-0E4C196BB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17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9" name="Oval 2642">
                <a:extLst>
                  <a:ext uri="{FF2B5EF4-FFF2-40B4-BE49-F238E27FC236}">
                    <a16:creationId xmlns:a16="http://schemas.microsoft.com/office/drawing/2014/main" id="{72BBA2D5-0A65-194D-B208-B3E1A4C9E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176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0" name="Oval 2643">
                <a:extLst>
                  <a:ext uri="{FF2B5EF4-FFF2-40B4-BE49-F238E27FC236}">
                    <a16:creationId xmlns:a16="http://schemas.microsoft.com/office/drawing/2014/main" id="{C7E1CC94-CC43-8B4D-869D-043E51068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177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1" name="Oval 2644">
                <a:extLst>
                  <a:ext uri="{FF2B5EF4-FFF2-40B4-BE49-F238E27FC236}">
                    <a16:creationId xmlns:a16="http://schemas.microsoft.com/office/drawing/2014/main" id="{689FA5D5-457E-7C46-8A74-FBA5A6D4F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17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2" name="Oval 2645">
                <a:extLst>
                  <a:ext uri="{FF2B5EF4-FFF2-40B4-BE49-F238E27FC236}">
                    <a16:creationId xmlns:a16="http://schemas.microsoft.com/office/drawing/2014/main" id="{D5DA7A02-662A-3E45-8229-AF8AB5014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17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3" name="Oval 2646">
                <a:extLst>
                  <a:ext uri="{FF2B5EF4-FFF2-40B4-BE49-F238E27FC236}">
                    <a16:creationId xmlns:a16="http://schemas.microsoft.com/office/drawing/2014/main" id="{9FAA7753-A4D6-AA4D-891B-F410A744B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176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4" name="Oval 2647">
                <a:extLst>
                  <a:ext uri="{FF2B5EF4-FFF2-40B4-BE49-F238E27FC236}">
                    <a16:creationId xmlns:a16="http://schemas.microsoft.com/office/drawing/2014/main" id="{0DE1BDFF-806C-8E43-9183-07F7A76DF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17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5" name="Oval 2648">
                <a:extLst>
                  <a:ext uri="{FF2B5EF4-FFF2-40B4-BE49-F238E27FC236}">
                    <a16:creationId xmlns:a16="http://schemas.microsoft.com/office/drawing/2014/main" id="{24C79BBD-9A1C-C141-9474-AF6927281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17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6" name="Oval 2649">
                <a:extLst>
                  <a:ext uri="{FF2B5EF4-FFF2-40B4-BE49-F238E27FC236}">
                    <a16:creationId xmlns:a16="http://schemas.microsoft.com/office/drawing/2014/main" id="{E6D06755-4AB2-EC48-9106-8345F9ECF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17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7" name="Oval 2650">
                <a:extLst>
                  <a:ext uri="{FF2B5EF4-FFF2-40B4-BE49-F238E27FC236}">
                    <a16:creationId xmlns:a16="http://schemas.microsoft.com/office/drawing/2014/main" id="{A21C8321-34FE-8143-8F59-131DF8D75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177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8" name="Oval 2651">
                <a:extLst>
                  <a:ext uri="{FF2B5EF4-FFF2-40B4-BE49-F238E27FC236}">
                    <a16:creationId xmlns:a16="http://schemas.microsoft.com/office/drawing/2014/main" id="{E3CEA068-4F24-5D49-B0F3-50106B5EA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177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9" name="Oval 2652">
                <a:extLst>
                  <a:ext uri="{FF2B5EF4-FFF2-40B4-BE49-F238E27FC236}">
                    <a16:creationId xmlns:a16="http://schemas.microsoft.com/office/drawing/2014/main" id="{1C1A7BCC-D344-1742-8896-F9CFDFE94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193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0" name="Oval 2653">
                <a:extLst>
                  <a:ext uri="{FF2B5EF4-FFF2-40B4-BE49-F238E27FC236}">
                    <a16:creationId xmlns:a16="http://schemas.microsoft.com/office/drawing/2014/main" id="{134B7D7A-0CFB-F043-9A12-68DF2A431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19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1" name="Oval 2654">
                <a:extLst>
                  <a:ext uri="{FF2B5EF4-FFF2-40B4-BE49-F238E27FC236}">
                    <a16:creationId xmlns:a16="http://schemas.microsoft.com/office/drawing/2014/main" id="{BCB701A1-5DA3-FE45-A630-A1DFF7AC4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194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2" name="Oval 2655">
                <a:extLst>
                  <a:ext uri="{FF2B5EF4-FFF2-40B4-BE49-F238E27FC236}">
                    <a16:creationId xmlns:a16="http://schemas.microsoft.com/office/drawing/2014/main" id="{27706693-2C67-C544-9A74-EAC1BA3EC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19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3" name="Oval 2656">
                <a:extLst>
                  <a:ext uri="{FF2B5EF4-FFF2-40B4-BE49-F238E27FC236}">
                    <a16:creationId xmlns:a16="http://schemas.microsoft.com/office/drawing/2014/main" id="{7514991E-E93A-5643-B6B5-172F7AFAF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19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4" name="Oval 2657">
                <a:extLst>
                  <a:ext uri="{FF2B5EF4-FFF2-40B4-BE49-F238E27FC236}">
                    <a16:creationId xmlns:a16="http://schemas.microsoft.com/office/drawing/2014/main" id="{0F23DDF5-DD24-6E48-A033-5A46AA5F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1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5" name="Oval 2658">
                <a:extLst>
                  <a:ext uri="{FF2B5EF4-FFF2-40B4-BE49-F238E27FC236}">
                    <a16:creationId xmlns:a16="http://schemas.microsoft.com/office/drawing/2014/main" id="{81244065-92BE-1940-8F8C-3403FC5F6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19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6" name="Oval 2659">
                <a:extLst>
                  <a:ext uri="{FF2B5EF4-FFF2-40B4-BE49-F238E27FC236}">
                    <a16:creationId xmlns:a16="http://schemas.microsoft.com/office/drawing/2014/main" id="{053DA972-8F6D-074D-A5FE-EDDB3E7BE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19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7" name="Oval 2660">
                <a:extLst>
                  <a:ext uri="{FF2B5EF4-FFF2-40B4-BE49-F238E27FC236}">
                    <a16:creationId xmlns:a16="http://schemas.microsoft.com/office/drawing/2014/main" id="{4C725847-6816-8245-A0AC-F05203E8F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26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8" name="Oval 2661">
                <a:extLst>
                  <a:ext uri="{FF2B5EF4-FFF2-40B4-BE49-F238E27FC236}">
                    <a16:creationId xmlns:a16="http://schemas.microsoft.com/office/drawing/2014/main" id="{45E951EA-0B37-A446-9696-226C3C1A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2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9" name="Oval 2662">
                <a:extLst>
                  <a:ext uri="{FF2B5EF4-FFF2-40B4-BE49-F238E27FC236}">
                    <a16:creationId xmlns:a16="http://schemas.microsoft.com/office/drawing/2014/main" id="{E7741629-02CB-1748-89F4-F27BBE76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26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0" name="Oval 2663">
                <a:extLst>
                  <a:ext uri="{FF2B5EF4-FFF2-40B4-BE49-F238E27FC236}">
                    <a16:creationId xmlns:a16="http://schemas.microsoft.com/office/drawing/2014/main" id="{D1924CDF-1930-2B4B-AA8A-3603B8EF0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2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1" name="Oval 2664">
                <a:extLst>
                  <a:ext uri="{FF2B5EF4-FFF2-40B4-BE49-F238E27FC236}">
                    <a16:creationId xmlns:a16="http://schemas.microsoft.com/office/drawing/2014/main" id="{75A14C35-10FA-5349-A6FA-6A4696391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2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2" name="Oval 2665">
                <a:extLst>
                  <a:ext uri="{FF2B5EF4-FFF2-40B4-BE49-F238E27FC236}">
                    <a16:creationId xmlns:a16="http://schemas.microsoft.com/office/drawing/2014/main" id="{44E57B5C-BAB7-1F4C-B48E-BA4315645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25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3" name="Oval 2666">
                <a:extLst>
                  <a:ext uri="{FF2B5EF4-FFF2-40B4-BE49-F238E27FC236}">
                    <a16:creationId xmlns:a16="http://schemas.microsoft.com/office/drawing/2014/main" id="{A369BC4F-28B1-1E4C-B2EF-8386BA67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25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4" name="Oval 2667">
                <a:extLst>
                  <a:ext uri="{FF2B5EF4-FFF2-40B4-BE49-F238E27FC236}">
                    <a16:creationId xmlns:a16="http://schemas.microsoft.com/office/drawing/2014/main" id="{8CC672EB-9779-EB42-B6AE-19CF44801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25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5" name="Oval 2668">
                <a:extLst>
                  <a:ext uri="{FF2B5EF4-FFF2-40B4-BE49-F238E27FC236}">
                    <a16:creationId xmlns:a16="http://schemas.microsoft.com/office/drawing/2014/main" id="{382C4B06-EF62-9B49-A97E-DCBAB4733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09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6" name="Oval 2669">
                <a:extLst>
                  <a:ext uri="{FF2B5EF4-FFF2-40B4-BE49-F238E27FC236}">
                    <a16:creationId xmlns:a16="http://schemas.microsoft.com/office/drawing/2014/main" id="{8F371467-FA0D-074A-94F4-791E484C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09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7" name="Oval 2670">
                <a:extLst>
                  <a:ext uri="{FF2B5EF4-FFF2-40B4-BE49-F238E27FC236}">
                    <a16:creationId xmlns:a16="http://schemas.microsoft.com/office/drawing/2014/main" id="{77CFAB0D-6B03-3C4A-ACD8-301856A2F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09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8" name="Oval 2671">
                <a:extLst>
                  <a:ext uri="{FF2B5EF4-FFF2-40B4-BE49-F238E27FC236}">
                    <a16:creationId xmlns:a16="http://schemas.microsoft.com/office/drawing/2014/main" id="{C1978C19-CAA8-B14B-BD34-EF6D1EC4E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10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9" name="Oval 2672">
                <a:extLst>
                  <a:ext uri="{FF2B5EF4-FFF2-40B4-BE49-F238E27FC236}">
                    <a16:creationId xmlns:a16="http://schemas.microsoft.com/office/drawing/2014/main" id="{2268FB6A-7862-7349-8589-FA0A356F8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02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0" name="Oval 2673">
                <a:extLst>
                  <a:ext uri="{FF2B5EF4-FFF2-40B4-BE49-F238E27FC236}">
                    <a16:creationId xmlns:a16="http://schemas.microsoft.com/office/drawing/2014/main" id="{6205D8CD-2074-6741-80E0-D30ED67BC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0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1" name="Oval 2674">
                <a:extLst>
                  <a:ext uri="{FF2B5EF4-FFF2-40B4-BE49-F238E27FC236}">
                    <a16:creationId xmlns:a16="http://schemas.microsoft.com/office/drawing/2014/main" id="{F18C197C-5BCE-3B4E-A8BE-3AB376CC7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0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2" name="Oval 2675">
                <a:extLst>
                  <a:ext uri="{FF2B5EF4-FFF2-40B4-BE49-F238E27FC236}">
                    <a16:creationId xmlns:a16="http://schemas.microsoft.com/office/drawing/2014/main" id="{301D925F-DEB5-EA47-A634-1E6103411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0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3" name="Oval 2676">
                <a:extLst>
                  <a:ext uri="{FF2B5EF4-FFF2-40B4-BE49-F238E27FC236}">
                    <a16:creationId xmlns:a16="http://schemas.microsoft.com/office/drawing/2014/main" id="{00158CF5-0342-254C-80FE-741B096F0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4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4" name="Oval 2677">
                <a:extLst>
                  <a:ext uri="{FF2B5EF4-FFF2-40B4-BE49-F238E27FC236}">
                    <a16:creationId xmlns:a16="http://schemas.microsoft.com/office/drawing/2014/main" id="{B0FECA72-AE76-5D48-B2FC-D2A7C342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4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5" name="Oval 2678">
                <a:extLst>
                  <a:ext uri="{FF2B5EF4-FFF2-40B4-BE49-F238E27FC236}">
                    <a16:creationId xmlns:a16="http://schemas.microsoft.com/office/drawing/2014/main" id="{C7A1C392-A268-4047-A3EF-14AF73DA9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48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6" name="Oval 2679">
                <a:extLst>
                  <a:ext uri="{FF2B5EF4-FFF2-40B4-BE49-F238E27FC236}">
                    <a16:creationId xmlns:a16="http://schemas.microsoft.com/office/drawing/2014/main" id="{7675F61D-C7E3-804A-872E-E05057361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48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7" name="Oval 2680">
                <a:extLst>
                  <a:ext uri="{FF2B5EF4-FFF2-40B4-BE49-F238E27FC236}">
                    <a16:creationId xmlns:a16="http://schemas.microsoft.com/office/drawing/2014/main" id="{C40763C9-6091-3045-9343-D7CEC4AAF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43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8" name="Oval 2681">
                <a:extLst>
                  <a:ext uri="{FF2B5EF4-FFF2-40B4-BE49-F238E27FC236}">
                    <a16:creationId xmlns:a16="http://schemas.microsoft.com/office/drawing/2014/main" id="{F9B547AD-1D5D-D849-80C5-EBBA5470B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4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9" name="Oval 2682">
                <a:extLst>
                  <a:ext uri="{FF2B5EF4-FFF2-40B4-BE49-F238E27FC236}">
                    <a16:creationId xmlns:a16="http://schemas.microsoft.com/office/drawing/2014/main" id="{883E7156-0AF6-7242-A608-132BD8014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44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0" name="Oval 2683">
                <a:extLst>
                  <a:ext uri="{FF2B5EF4-FFF2-40B4-BE49-F238E27FC236}">
                    <a16:creationId xmlns:a16="http://schemas.microsoft.com/office/drawing/2014/main" id="{161D9105-316C-6448-B391-391829094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44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1" name="Oval 2684">
                <a:extLst>
                  <a:ext uri="{FF2B5EF4-FFF2-40B4-BE49-F238E27FC236}">
                    <a16:creationId xmlns:a16="http://schemas.microsoft.com/office/drawing/2014/main" id="{3A6E168F-03E6-4B44-8424-533072561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172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2" name="Oval 2685">
                <a:extLst>
                  <a:ext uri="{FF2B5EF4-FFF2-40B4-BE49-F238E27FC236}">
                    <a16:creationId xmlns:a16="http://schemas.microsoft.com/office/drawing/2014/main" id="{91DE9D1C-ED92-DB42-AE40-96895B26A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17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3" name="Oval 2686">
                <a:extLst>
                  <a:ext uri="{FF2B5EF4-FFF2-40B4-BE49-F238E27FC236}">
                    <a16:creationId xmlns:a16="http://schemas.microsoft.com/office/drawing/2014/main" id="{56ED7FEB-5748-AE47-82C9-D29EBB617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172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4" name="Oval 2687">
                <a:extLst>
                  <a:ext uri="{FF2B5EF4-FFF2-40B4-BE49-F238E27FC236}">
                    <a16:creationId xmlns:a16="http://schemas.microsoft.com/office/drawing/2014/main" id="{73D6050B-E4D3-324F-940B-437091A2E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73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5" name="Oval 2688">
                <a:extLst>
                  <a:ext uri="{FF2B5EF4-FFF2-40B4-BE49-F238E27FC236}">
                    <a16:creationId xmlns:a16="http://schemas.microsoft.com/office/drawing/2014/main" id="{23F50A45-D6D2-664D-A5C2-4FA3B440A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16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6" name="Oval 2689">
                <a:extLst>
                  <a:ext uri="{FF2B5EF4-FFF2-40B4-BE49-F238E27FC236}">
                    <a16:creationId xmlns:a16="http://schemas.microsoft.com/office/drawing/2014/main" id="{A139CCF9-ED00-634C-B32A-873719BC6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16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7" name="Oval 2690">
                <a:extLst>
                  <a:ext uri="{FF2B5EF4-FFF2-40B4-BE49-F238E27FC236}">
                    <a16:creationId xmlns:a16="http://schemas.microsoft.com/office/drawing/2014/main" id="{695AB301-664D-404F-AFC1-578301454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17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8" name="Oval 2691">
                <a:extLst>
                  <a:ext uri="{FF2B5EF4-FFF2-40B4-BE49-F238E27FC236}">
                    <a16:creationId xmlns:a16="http://schemas.microsoft.com/office/drawing/2014/main" id="{95C692A1-DC5E-A548-B7F1-58E80F047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70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9" name="Oval 2692">
                <a:extLst>
                  <a:ext uri="{FF2B5EF4-FFF2-40B4-BE49-F238E27FC236}">
                    <a16:creationId xmlns:a16="http://schemas.microsoft.com/office/drawing/2014/main" id="{BFFD57A5-F660-654A-B603-D21D509FC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24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0" name="Oval 2693">
                <a:extLst>
                  <a:ext uri="{FF2B5EF4-FFF2-40B4-BE49-F238E27FC236}">
                    <a16:creationId xmlns:a16="http://schemas.microsoft.com/office/drawing/2014/main" id="{EC10C1B2-51EE-F848-8137-5B2ABE37C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24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1" name="Oval 2694">
                <a:extLst>
                  <a:ext uri="{FF2B5EF4-FFF2-40B4-BE49-F238E27FC236}">
                    <a16:creationId xmlns:a16="http://schemas.microsoft.com/office/drawing/2014/main" id="{103FA8C3-2B07-BF44-BD9E-4F8995601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24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2" name="Oval 2695">
                <a:extLst>
                  <a:ext uri="{FF2B5EF4-FFF2-40B4-BE49-F238E27FC236}">
                    <a16:creationId xmlns:a16="http://schemas.microsoft.com/office/drawing/2014/main" id="{C013FEC9-2039-054D-A7F2-AA4100289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24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3" name="Oval 2696">
                <a:extLst>
                  <a:ext uri="{FF2B5EF4-FFF2-40B4-BE49-F238E27FC236}">
                    <a16:creationId xmlns:a16="http://schemas.microsoft.com/office/drawing/2014/main" id="{874CB0C6-66B2-0242-957D-CB5600370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20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4" name="Oval 2697">
                <a:extLst>
                  <a:ext uri="{FF2B5EF4-FFF2-40B4-BE49-F238E27FC236}">
                    <a16:creationId xmlns:a16="http://schemas.microsoft.com/office/drawing/2014/main" id="{CC508D4B-1F12-1646-B470-7807F1C14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20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5" name="Oval 2698">
                <a:extLst>
                  <a:ext uri="{FF2B5EF4-FFF2-40B4-BE49-F238E27FC236}">
                    <a16:creationId xmlns:a16="http://schemas.microsoft.com/office/drawing/2014/main" id="{71F326EA-D9CD-1440-91AF-D01AFEC6E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21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6" name="Oval 2699">
                <a:extLst>
                  <a:ext uri="{FF2B5EF4-FFF2-40B4-BE49-F238E27FC236}">
                    <a16:creationId xmlns:a16="http://schemas.microsoft.com/office/drawing/2014/main" id="{595AC0CA-6EEA-D745-801E-EDF45AB7D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21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7" name="Oval 2700">
                <a:extLst>
                  <a:ext uri="{FF2B5EF4-FFF2-40B4-BE49-F238E27FC236}">
                    <a16:creationId xmlns:a16="http://schemas.microsoft.com/office/drawing/2014/main" id="{03D9E908-CFBB-7641-9649-C070A331D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153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8" name="Oval 2701">
                <a:extLst>
                  <a:ext uri="{FF2B5EF4-FFF2-40B4-BE49-F238E27FC236}">
                    <a16:creationId xmlns:a16="http://schemas.microsoft.com/office/drawing/2014/main" id="{06965898-421C-DE4B-A8EB-07BFB2A92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35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9" name="Oval 2702">
                <a:extLst>
                  <a:ext uri="{FF2B5EF4-FFF2-40B4-BE49-F238E27FC236}">
                    <a16:creationId xmlns:a16="http://schemas.microsoft.com/office/drawing/2014/main" id="{26452552-AA98-DC4B-B45E-3E7443A9A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153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0" name="Oval 2703">
                <a:extLst>
                  <a:ext uri="{FF2B5EF4-FFF2-40B4-BE49-F238E27FC236}">
                    <a16:creationId xmlns:a16="http://schemas.microsoft.com/office/drawing/2014/main" id="{BCA5826A-6A8C-1947-AB80-A8989A20D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54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1" name="Oval 2704">
                <a:extLst>
                  <a:ext uri="{FF2B5EF4-FFF2-40B4-BE49-F238E27FC236}">
                    <a16:creationId xmlns:a16="http://schemas.microsoft.com/office/drawing/2014/main" id="{3CE64B7A-73DF-034A-9810-2347D5F43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152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2" name="Oval 2705">
                <a:extLst>
                  <a:ext uri="{FF2B5EF4-FFF2-40B4-BE49-F238E27FC236}">
                    <a16:creationId xmlns:a16="http://schemas.microsoft.com/office/drawing/2014/main" id="{CB12C843-AA40-2141-A502-4520050FD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2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3" name="Oval 2706">
                <a:extLst>
                  <a:ext uri="{FF2B5EF4-FFF2-40B4-BE49-F238E27FC236}">
                    <a16:creationId xmlns:a16="http://schemas.microsoft.com/office/drawing/2014/main" id="{642A5891-B6CB-C34D-82A8-0D7FB9071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152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4" name="Oval 2707">
                <a:extLst>
                  <a:ext uri="{FF2B5EF4-FFF2-40B4-BE49-F238E27FC236}">
                    <a16:creationId xmlns:a16="http://schemas.microsoft.com/office/drawing/2014/main" id="{CFC4F6B8-2D6A-F846-BD76-32DF25CA9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53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5" name="Oval 2708">
                <a:extLst>
                  <a:ext uri="{FF2B5EF4-FFF2-40B4-BE49-F238E27FC236}">
                    <a16:creationId xmlns:a16="http://schemas.microsoft.com/office/drawing/2014/main" id="{E0904BFC-E6B8-B849-A02B-C57294B76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152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6" name="Oval 2709">
                <a:extLst>
                  <a:ext uri="{FF2B5EF4-FFF2-40B4-BE49-F238E27FC236}">
                    <a16:creationId xmlns:a16="http://schemas.microsoft.com/office/drawing/2014/main" id="{178C349B-C822-D64F-B95E-8E5287CDC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2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7" name="Oval 2710">
                <a:extLst>
                  <a:ext uri="{FF2B5EF4-FFF2-40B4-BE49-F238E27FC236}">
                    <a16:creationId xmlns:a16="http://schemas.microsoft.com/office/drawing/2014/main" id="{0548083B-5A75-3647-B9B4-66653E185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152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8" name="Oval 2711">
                <a:extLst>
                  <a:ext uri="{FF2B5EF4-FFF2-40B4-BE49-F238E27FC236}">
                    <a16:creationId xmlns:a16="http://schemas.microsoft.com/office/drawing/2014/main" id="{72FB8C8F-3685-5743-902E-E8377BCC8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5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9" name="Oval 2712">
                <a:extLst>
                  <a:ext uri="{FF2B5EF4-FFF2-40B4-BE49-F238E27FC236}">
                    <a16:creationId xmlns:a16="http://schemas.microsoft.com/office/drawing/2014/main" id="{F4A2124B-8F5E-A54B-AF99-1B2F2E098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5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0" name="Oval 2713">
                <a:extLst>
                  <a:ext uri="{FF2B5EF4-FFF2-40B4-BE49-F238E27FC236}">
                    <a16:creationId xmlns:a16="http://schemas.microsoft.com/office/drawing/2014/main" id="{5E0DF317-CC2F-1647-B721-F8D134788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55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1" name="Oval 2714">
                <a:extLst>
                  <a:ext uri="{FF2B5EF4-FFF2-40B4-BE49-F238E27FC236}">
                    <a16:creationId xmlns:a16="http://schemas.microsoft.com/office/drawing/2014/main" id="{21D8482D-955D-054E-8750-9EB4A7172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56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2" name="Oval 2715">
                <a:extLst>
                  <a:ext uri="{FF2B5EF4-FFF2-40B4-BE49-F238E27FC236}">
                    <a16:creationId xmlns:a16="http://schemas.microsoft.com/office/drawing/2014/main" id="{336EF625-5717-DE47-AABE-7E6FAF54E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56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3" name="Oval 2716">
                <a:extLst>
                  <a:ext uri="{FF2B5EF4-FFF2-40B4-BE49-F238E27FC236}">
                    <a16:creationId xmlns:a16="http://schemas.microsoft.com/office/drawing/2014/main" id="{07F98B4A-CE84-D442-8E02-09F7156AA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4" name="Oval 2717">
                <a:extLst>
                  <a:ext uri="{FF2B5EF4-FFF2-40B4-BE49-F238E27FC236}">
                    <a16:creationId xmlns:a16="http://schemas.microsoft.com/office/drawing/2014/main" id="{F2A4F934-1B72-F542-867D-A84FFBC70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53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5" name="Oval 2718">
                <a:extLst>
                  <a:ext uri="{FF2B5EF4-FFF2-40B4-BE49-F238E27FC236}">
                    <a16:creationId xmlns:a16="http://schemas.microsoft.com/office/drawing/2014/main" id="{D72BB205-33F0-4740-884C-67392ABE4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53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6" name="Oval 2719">
                <a:extLst>
                  <a:ext uri="{FF2B5EF4-FFF2-40B4-BE49-F238E27FC236}">
                    <a16:creationId xmlns:a16="http://schemas.microsoft.com/office/drawing/2014/main" id="{E6233C2E-089D-7D4E-B8C0-245E5B562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53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7" name="Oval 2720">
                <a:extLst>
                  <a:ext uri="{FF2B5EF4-FFF2-40B4-BE49-F238E27FC236}">
                    <a16:creationId xmlns:a16="http://schemas.microsoft.com/office/drawing/2014/main" id="{785C0BBB-18BA-5048-9E66-B5F119CDD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1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8" name="Oval 2721">
                <a:extLst>
                  <a:ext uri="{FF2B5EF4-FFF2-40B4-BE49-F238E27FC236}">
                    <a16:creationId xmlns:a16="http://schemas.microsoft.com/office/drawing/2014/main" id="{E53D0A18-431A-6948-87E1-A11CE1FF9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5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9" name="Oval 2722">
                <a:extLst>
                  <a:ext uri="{FF2B5EF4-FFF2-40B4-BE49-F238E27FC236}">
                    <a16:creationId xmlns:a16="http://schemas.microsoft.com/office/drawing/2014/main" id="{49A69757-7FF3-B841-836C-10B272C19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52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0" name="Oval 2723">
                <a:extLst>
                  <a:ext uri="{FF2B5EF4-FFF2-40B4-BE49-F238E27FC236}">
                    <a16:creationId xmlns:a16="http://schemas.microsoft.com/office/drawing/2014/main" id="{AD6DC223-6011-2A4E-BDC3-F938DE404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52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1" name="Oval 2724">
                <a:extLst>
                  <a:ext uri="{FF2B5EF4-FFF2-40B4-BE49-F238E27FC236}">
                    <a16:creationId xmlns:a16="http://schemas.microsoft.com/office/drawing/2014/main" id="{EDA5C6F3-4C21-C247-9CCF-57A4292C9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5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2" name="Oval 2725">
                <a:extLst>
                  <a:ext uri="{FF2B5EF4-FFF2-40B4-BE49-F238E27FC236}">
                    <a16:creationId xmlns:a16="http://schemas.microsoft.com/office/drawing/2014/main" id="{EDE2C9A5-E221-3643-9456-22E93E591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5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3" name="Oval 2726">
                <a:extLst>
                  <a:ext uri="{FF2B5EF4-FFF2-40B4-BE49-F238E27FC236}">
                    <a16:creationId xmlns:a16="http://schemas.microsoft.com/office/drawing/2014/main" id="{05A477BB-DAD3-F64C-95CB-D2639D155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53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4" name="Oval 2727">
                <a:extLst>
                  <a:ext uri="{FF2B5EF4-FFF2-40B4-BE49-F238E27FC236}">
                    <a16:creationId xmlns:a16="http://schemas.microsoft.com/office/drawing/2014/main" id="{6D0CF1D7-29C1-BC49-9711-61B835971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53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5" name="Oval 2728">
                <a:extLst>
                  <a:ext uri="{FF2B5EF4-FFF2-40B4-BE49-F238E27FC236}">
                    <a16:creationId xmlns:a16="http://schemas.microsoft.com/office/drawing/2014/main" id="{0446505C-E417-AA48-BFAA-013E94B5C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22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6" name="Oval 2729">
                <a:extLst>
                  <a:ext uri="{FF2B5EF4-FFF2-40B4-BE49-F238E27FC236}">
                    <a16:creationId xmlns:a16="http://schemas.microsoft.com/office/drawing/2014/main" id="{DD1A0F40-891F-994D-86DF-DD5CE7BCE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2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7" name="Oval 2730">
                <a:extLst>
                  <a:ext uri="{FF2B5EF4-FFF2-40B4-BE49-F238E27FC236}">
                    <a16:creationId xmlns:a16="http://schemas.microsoft.com/office/drawing/2014/main" id="{D002EB51-0C93-9D4F-8B73-56A38753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22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8" name="Oval 2731">
                <a:extLst>
                  <a:ext uri="{FF2B5EF4-FFF2-40B4-BE49-F238E27FC236}">
                    <a16:creationId xmlns:a16="http://schemas.microsoft.com/office/drawing/2014/main" id="{C9240A66-22E1-1F4C-B309-4A35BC866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22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9" name="Oval 2732">
                <a:extLst>
                  <a:ext uri="{FF2B5EF4-FFF2-40B4-BE49-F238E27FC236}">
                    <a16:creationId xmlns:a16="http://schemas.microsoft.com/office/drawing/2014/main" id="{80F90CAD-6849-4C48-83CE-2B0573A10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7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0" name="Oval 2733">
                <a:extLst>
                  <a:ext uri="{FF2B5EF4-FFF2-40B4-BE49-F238E27FC236}">
                    <a16:creationId xmlns:a16="http://schemas.microsoft.com/office/drawing/2014/main" id="{FA41B1F4-6EE3-7D42-9D85-7A842D2C5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7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1" name="Oval 2734">
                <a:extLst>
                  <a:ext uri="{FF2B5EF4-FFF2-40B4-BE49-F238E27FC236}">
                    <a16:creationId xmlns:a16="http://schemas.microsoft.com/office/drawing/2014/main" id="{0A23E82D-0DF3-F445-AE8B-D8F96F924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17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2" name="Oval 2735">
                <a:extLst>
                  <a:ext uri="{FF2B5EF4-FFF2-40B4-BE49-F238E27FC236}">
                    <a16:creationId xmlns:a16="http://schemas.microsoft.com/office/drawing/2014/main" id="{42516E1B-62BF-3941-98A1-607503F28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" y="175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3" name="Oval 2736">
                <a:extLst>
                  <a:ext uri="{FF2B5EF4-FFF2-40B4-BE49-F238E27FC236}">
                    <a16:creationId xmlns:a16="http://schemas.microsoft.com/office/drawing/2014/main" id="{22731B52-C159-0B45-BCDC-C0050E744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48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4" name="Oval 2737">
                <a:extLst>
                  <a:ext uri="{FF2B5EF4-FFF2-40B4-BE49-F238E27FC236}">
                    <a16:creationId xmlns:a16="http://schemas.microsoft.com/office/drawing/2014/main" id="{9F35B67D-B9F6-774A-9C4A-B0F978A8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48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5" name="Oval 2738">
                <a:extLst>
                  <a:ext uri="{FF2B5EF4-FFF2-40B4-BE49-F238E27FC236}">
                    <a16:creationId xmlns:a16="http://schemas.microsoft.com/office/drawing/2014/main" id="{9064FE2E-5C8B-A648-9CC3-096D3CDE7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148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6" name="Oval 2739">
                <a:extLst>
                  <a:ext uri="{FF2B5EF4-FFF2-40B4-BE49-F238E27FC236}">
                    <a16:creationId xmlns:a16="http://schemas.microsoft.com/office/drawing/2014/main" id="{A2CD20BF-D788-3045-9C8E-BDE82B4EF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" y="149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7" name="Oval 2740">
                <a:extLst>
                  <a:ext uri="{FF2B5EF4-FFF2-40B4-BE49-F238E27FC236}">
                    <a16:creationId xmlns:a16="http://schemas.microsoft.com/office/drawing/2014/main" id="{85C67354-913E-8F43-A1BD-047D67996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58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8" name="Oval 2741">
                <a:extLst>
                  <a:ext uri="{FF2B5EF4-FFF2-40B4-BE49-F238E27FC236}">
                    <a16:creationId xmlns:a16="http://schemas.microsoft.com/office/drawing/2014/main" id="{9CADCF7E-0416-E743-8ED8-83A03AA35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58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9" name="Oval 2742">
                <a:extLst>
                  <a:ext uri="{FF2B5EF4-FFF2-40B4-BE49-F238E27FC236}">
                    <a16:creationId xmlns:a16="http://schemas.microsoft.com/office/drawing/2014/main" id="{55072B0B-5D2F-3748-86D4-E63F4237B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158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0" name="Oval 2743">
                <a:extLst>
                  <a:ext uri="{FF2B5EF4-FFF2-40B4-BE49-F238E27FC236}">
                    <a16:creationId xmlns:a16="http://schemas.microsoft.com/office/drawing/2014/main" id="{81929BB3-4DF7-4641-9BCE-9D9890AF8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15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1" name="Oval 2744">
                <a:extLst>
                  <a:ext uri="{FF2B5EF4-FFF2-40B4-BE49-F238E27FC236}">
                    <a16:creationId xmlns:a16="http://schemas.microsoft.com/office/drawing/2014/main" id="{6089FBA9-B56B-1B4B-B6F0-812BD7F40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61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2" name="Oval 2745">
                <a:extLst>
                  <a:ext uri="{FF2B5EF4-FFF2-40B4-BE49-F238E27FC236}">
                    <a16:creationId xmlns:a16="http://schemas.microsoft.com/office/drawing/2014/main" id="{BDCCBDB6-64DC-5C41-9331-AE8193CB6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62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3" name="Oval 2746">
                <a:extLst>
                  <a:ext uri="{FF2B5EF4-FFF2-40B4-BE49-F238E27FC236}">
                    <a16:creationId xmlns:a16="http://schemas.microsoft.com/office/drawing/2014/main" id="{EE9B362D-613F-304C-923E-2218CC99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162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4" name="Oval 2747">
                <a:extLst>
                  <a:ext uri="{FF2B5EF4-FFF2-40B4-BE49-F238E27FC236}">
                    <a16:creationId xmlns:a16="http://schemas.microsoft.com/office/drawing/2014/main" id="{EF40C948-680C-F846-A377-7A233BA72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162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5" name="Oval 2748">
                <a:extLst>
                  <a:ext uri="{FF2B5EF4-FFF2-40B4-BE49-F238E27FC236}">
                    <a16:creationId xmlns:a16="http://schemas.microsoft.com/office/drawing/2014/main" id="{12751568-74F6-154A-B266-2F9EF074E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63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6" name="Oval 2749">
                <a:extLst>
                  <a:ext uri="{FF2B5EF4-FFF2-40B4-BE49-F238E27FC236}">
                    <a16:creationId xmlns:a16="http://schemas.microsoft.com/office/drawing/2014/main" id="{439CB4B7-8C23-6D4A-B7D4-5DCFE930B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63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7" name="Oval 2750">
                <a:extLst>
                  <a:ext uri="{FF2B5EF4-FFF2-40B4-BE49-F238E27FC236}">
                    <a16:creationId xmlns:a16="http://schemas.microsoft.com/office/drawing/2014/main" id="{C735D37C-CA10-814E-88D1-FAC73D86B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163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8" name="Oval 2751">
                <a:extLst>
                  <a:ext uri="{FF2B5EF4-FFF2-40B4-BE49-F238E27FC236}">
                    <a16:creationId xmlns:a16="http://schemas.microsoft.com/office/drawing/2014/main" id="{8257D567-7519-434C-AFB2-2901920E7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163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9" name="Oval 2752">
                <a:extLst>
                  <a:ext uri="{FF2B5EF4-FFF2-40B4-BE49-F238E27FC236}">
                    <a16:creationId xmlns:a16="http://schemas.microsoft.com/office/drawing/2014/main" id="{E52D675B-5154-CB4D-A9F1-8BDB7D35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6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0" name="Oval 2753">
                <a:extLst>
                  <a:ext uri="{FF2B5EF4-FFF2-40B4-BE49-F238E27FC236}">
                    <a16:creationId xmlns:a16="http://schemas.microsoft.com/office/drawing/2014/main" id="{62B8E75A-ADD7-5D4F-8AA8-2A805A7E0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62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1" name="Oval 2754">
                <a:extLst>
                  <a:ext uri="{FF2B5EF4-FFF2-40B4-BE49-F238E27FC236}">
                    <a16:creationId xmlns:a16="http://schemas.microsoft.com/office/drawing/2014/main" id="{3E67EF24-3DFE-BE44-8075-6DA0104E3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163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2" name="Oval 2755">
                <a:extLst>
                  <a:ext uri="{FF2B5EF4-FFF2-40B4-BE49-F238E27FC236}">
                    <a16:creationId xmlns:a16="http://schemas.microsoft.com/office/drawing/2014/main" id="{9C6145D2-ED0F-B541-AFD4-FB72C2943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163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3" name="Oval 2756">
                <a:extLst>
                  <a:ext uri="{FF2B5EF4-FFF2-40B4-BE49-F238E27FC236}">
                    <a16:creationId xmlns:a16="http://schemas.microsoft.com/office/drawing/2014/main" id="{D9C2CEE6-D073-314E-8BC8-C39F1C230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13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4" name="Oval 2757">
                <a:extLst>
                  <a:ext uri="{FF2B5EF4-FFF2-40B4-BE49-F238E27FC236}">
                    <a16:creationId xmlns:a16="http://schemas.microsoft.com/office/drawing/2014/main" id="{630718DA-79DD-DF49-A7FA-40CB8A1DA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13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5" name="Oval 2758">
                <a:extLst>
                  <a:ext uri="{FF2B5EF4-FFF2-40B4-BE49-F238E27FC236}">
                    <a16:creationId xmlns:a16="http://schemas.microsoft.com/office/drawing/2014/main" id="{8B9C46C0-4EA7-9344-ABD2-B43E2298D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139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6" name="Oval 2759">
                <a:extLst>
                  <a:ext uri="{FF2B5EF4-FFF2-40B4-BE49-F238E27FC236}">
                    <a16:creationId xmlns:a16="http://schemas.microsoft.com/office/drawing/2014/main" id="{B0C89EED-D96B-C843-A45D-95E90A76A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40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7" name="Oval 2760">
                <a:extLst>
                  <a:ext uri="{FF2B5EF4-FFF2-40B4-BE49-F238E27FC236}">
                    <a16:creationId xmlns:a16="http://schemas.microsoft.com/office/drawing/2014/main" id="{340B3552-D18C-B845-AC36-EEB4B4365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16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8" name="Oval 2761">
                <a:extLst>
                  <a:ext uri="{FF2B5EF4-FFF2-40B4-BE49-F238E27FC236}">
                    <a16:creationId xmlns:a16="http://schemas.microsoft.com/office/drawing/2014/main" id="{A8B8F0F4-3DF5-DD44-A3BD-CAA6F7FCF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16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9" name="Oval 2762">
                <a:extLst>
                  <a:ext uri="{FF2B5EF4-FFF2-40B4-BE49-F238E27FC236}">
                    <a16:creationId xmlns:a16="http://schemas.microsoft.com/office/drawing/2014/main" id="{208038CD-BDD2-AC4F-B685-28479F510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166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0" name="Oval 2763">
                <a:extLst>
                  <a:ext uri="{FF2B5EF4-FFF2-40B4-BE49-F238E27FC236}">
                    <a16:creationId xmlns:a16="http://schemas.microsoft.com/office/drawing/2014/main" id="{F0026089-695F-B34B-B36C-34234CE3E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66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1" name="Oval 2764">
                <a:extLst>
                  <a:ext uri="{FF2B5EF4-FFF2-40B4-BE49-F238E27FC236}">
                    <a16:creationId xmlns:a16="http://schemas.microsoft.com/office/drawing/2014/main" id="{DEDB221A-7EBF-1445-A72D-A2A408E1E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16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2" name="Oval 2765">
                <a:extLst>
                  <a:ext uri="{FF2B5EF4-FFF2-40B4-BE49-F238E27FC236}">
                    <a16:creationId xmlns:a16="http://schemas.microsoft.com/office/drawing/2014/main" id="{106DEF49-7D8F-6A48-83EF-1B2E96129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16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3" name="Oval 2766">
                <a:extLst>
                  <a:ext uri="{FF2B5EF4-FFF2-40B4-BE49-F238E27FC236}">
                    <a16:creationId xmlns:a16="http://schemas.microsoft.com/office/drawing/2014/main" id="{5ED79DA9-FA90-BD4F-B2FC-FCF9B072F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166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4" name="Oval 2767">
                <a:extLst>
                  <a:ext uri="{FF2B5EF4-FFF2-40B4-BE49-F238E27FC236}">
                    <a16:creationId xmlns:a16="http://schemas.microsoft.com/office/drawing/2014/main" id="{409F416E-2F65-F04F-81AB-985A70DF8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66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5" name="Oval 2768">
                <a:extLst>
                  <a:ext uri="{FF2B5EF4-FFF2-40B4-BE49-F238E27FC236}">
                    <a16:creationId xmlns:a16="http://schemas.microsoft.com/office/drawing/2014/main" id="{D0134D47-B8DD-9347-8DBC-F81383CE4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17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6" name="Oval 2769">
                <a:extLst>
                  <a:ext uri="{FF2B5EF4-FFF2-40B4-BE49-F238E27FC236}">
                    <a16:creationId xmlns:a16="http://schemas.microsoft.com/office/drawing/2014/main" id="{5F709EF8-8042-4F45-820F-8E3534B4C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17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7" name="Oval 2770">
                <a:extLst>
                  <a:ext uri="{FF2B5EF4-FFF2-40B4-BE49-F238E27FC236}">
                    <a16:creationId xmlns:a16="http://schemas.microsoft.com/office/drawing/2014/main" id="{E0A9BEC9-6810-5749-8884-12902713E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170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8" name="Oval 2771">
                <a:extLst>
                  <a:ext uri="{FF2B5EF4-FFF2-40B4-BE49-F238E27FC236}">
                    <a16:creationId xmlns:a16="http://schemas.microsoft.com/office/drawing/2014/main" id="{A04C269A-EB52-684F-B3C1-3AF54200A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70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9" name="Oval 2772">
                <a:extLst>
                  <a:ext uri="{FF2B5EF4-FFF2-40B4-BE49-F238E27FC236}">
                    <a16:creationId xmlns:a16="http://schemas.microsoft.com/office/drawing/2014/main" id="{7884F139-B488-294E-A6AB-0CADA4E52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145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0" name="Oval 2773">
                <a:extLst>
                  <a:ext uri="{FF2B5EF4-FFF2-40B4-BE49-F238E27FC236}">
                    <a16:creationId xmlns:a16="http://schemas.microsoft.com/office/drawing/2014/main" id="{7F4AC3C8-2458-8548-B0C6-A7255D075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45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1" name="Oval 2774">
                <a:extLst>
                  <a:ext uri="{FF2B5EF4-FFF2-40B4-BE49-F238E27FC236}">
                    <a16:creationId xmlns:a16="http://schemas.microsoft.com/office/drawing/2014/main" id="{5C4EDFD2-C96F-B742-AC3C-3CA1126B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45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2" name="Oval 2775">
                <a:extLst>
                  <a:ext uri="{FF2B5EF4-FFF2-40B4-BE49-F238E27FC236}">
                    <a16:creationId xmlns:a16="http://schemas.microsoft.com/office/drawing/2014/main" id="{D0085E30-27FA-B24A-8E4E-D21CEE8AB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46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3" name="Oval 2776">
                <a:extLst>
                  <a:ext uri="{FF2B5EF4-FFF2-40B4-BE49-F238E27FC236}">
                    <a16:creationId xmlns:a16="http://schemas.microsoft.com/office/drawing/2014/main" id="{26E60D74-ABEB-4E4C-A9B3-064F18014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158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4" name="Oval 2777">
                <a:extLst>
                  <a:ext uri="{FF2B5EF4-FFF2-40B4-BE49-F238E27FC236}">
                    <a16:creationId xmlns:a16="http://schemas.microsoft.com/office/drawing/2014/main" id="{572DACBB-476C-1B41-9D3E-AF79779D7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5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5" name="Oval 2778">
                <a:extLst>
                  <a:ext uri="{FF2B5EF4-FFF2-40B4-BE49-F238E27FC236}">
                    <a16:creationId xmlns:a16="http://schemas.microsoft.com/office/drawing/2014/main" id="{4C330323-2D31-A44C-AD1A-A4481521E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5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6" name="Oval 2779">
                <a:extLst>
                  <a:ext uri="{FF2B5EF4-FFF2-40B4-BE49-F238E27FC236}">
                    <a16:creationId xmlns:a16="http://schemas.microsoft.com/office/drawing/2014/main" id="{E4A12E96-7904-9B43-B3E2-C9AFABD31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59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7" name="Oval 2780">
                <a:extLst>
                  <a:ext uri="{FF2B5EF4-FFF2-40B4-BE49-F238E27FC236}">
                    <a16:creationId xmlns:a16="http://schemas.microsoft.com/office/drawing/2014/main" id="{CB7F694E-F180-B345-91D2-F5542A274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1659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8" name="Oval 2781">
                <a:extLst>
                  <a:ext uri="{FF2B5EF4-FFF2-40B4-BE49-F238E27FC236}">
                    <a16:creationId xmlns:a16="http://schemas.microsoft.com/office/drawing/2014/main" id="{AF314FE4-74C9-124B-8A6E-1D2B0593D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6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9" name="Oval 2782">
                <a:extLst>
                  <a:ext uri="{FF2B5EF4-FFF2-40B4-BE49-F238E27FC236}">
                    <a16:creationId xmlns:a16="http://schemas.microsoft.com/office/drawing/2014/main" id="{AD44A0E9-D7B9-3644-81FD-068B4A2E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66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0" name="Oval 2783">
                <a:extLst>
                  <a:ext uri="{FF2B5EF4-FFF2-40B4-BE49-F238E27FC236}">
                    <a16:creationId xmlns:a16="http://schemas.microsoft.com/office/drawing/2014/main" id="{E735B3C7-1DF5-DC49-A5D0-895F11934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66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1" name="Oval 2784">
                <a:extLst>
                  <a:ext uri="{FF2B5EF4-FFF2-40B4-BE49-F238E27FC236}">
                    <a16:creationId xmlns:a16="http://schemas.microsoft.com/office/drawing/2014/main" id="{E24E72B4-A07A-6448-B365-C2FEB2ABD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172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2" name="Oval 2785">
                <a:extLst>
                  <a:ext uri="{FF2B5EF4-FFF2-40B4-BE49-F238E27FC236}">
                    <a16:creationId xmlns:a16="http://schemas.microsoft.com/office/drawing/2014/main" id="{7954A59C-6451-2144-9FC4-15AF65639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7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3" name="Oval 2786">
                <a:extLst>
                  <a:ext uri="{FF2B5EF4-FFF2-40B4-BE49-F238E27FC236}">
                    <a16:creationId xmlns:a16="http://schemas.microsoft.com/office/drawing/2014/main" id="{ACFA5A8C-C523-344F-B0CE-4388C738F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72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4" name="Oval 2787">
                <a:extLst>
                  <a:ext uri="{FF2B5EF4-FFF2-40B4-BE49-F238E27FC236}">
                    <a16:creationId xmlns:a16="http://schemas.microsoft.com/office/drawing/2014/main" id="{84CE9397-9940-964D-B4E4-5D0CB0DBF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173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5" name="Oval 2788">
                <a:extLst>
                  <a:ext uri="{FF2B5EF4-FFF2-40B4-BE49-F238E27FC236}">
                    <a16:creationId xmlns:a16="http://schemas.microsoft.com/office/drawing/2014/main" id="{168247CE-9A3C-9D47-B315-BF59D9091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15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6" name="Oval 2789">
                <a:extLst>
                  <a:ext uri="{FF2B5EF4-FFF2-40B4-BE49-F238E27FC236}">
                    <a16:creationId xmlns:a16="http://schemas.microsoft.com/office/drawing/2014/main" id="{028525BC-A8D1-DC4A-8E09-89CC74889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5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7" name="Oval 2790">
                <a:extLst>
                  <a:ext uri="{FF2B5EF4-FFF2-40B4-BE49-F238E27FC236}">
                    <a16:creationId xmlns:a16="http://schemas.microsoft.com/office/drawing/2014/main" id="{1E496694-B3FB-B646-BA21-F6C007936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60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8" name="Oval 2791">
                <a:extLst>
                  <a:ext uri="{FF2B5EF4-FFF2-40B4-BE49-F238E27FC236}">
                    <a16:creationId xmlns:a16="http://schemas.microsoft.com/office/drawing/2014/main" id="{7ECD2ED7-562A-DD48-A07E-DC66A7DFE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160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9" name="Oval 2792">
                <a:extLst>
                  <a:ext uri="{FF2B5EF4-FFF2-40B4-BE49-F238E27FC236}">
                    <a16:creationId xmlns:a16="http://schemas.microsoft.com/office/drawing/2014/main" id="{F3F1ED22-3E28-A441-B171-5C80D6C42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164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0" name="Oval 2793">
                <a:extLst>
                  <a:ext uri="{FF2B5EF4-FFF2-40B4-BE49-F238E27FC236}">
                    <a16:creationId xmlns:a16="http://schemas.microsoft.com/office/drawing/2014/main" id="{E2DE0A42-D142-A84A-98B5-3032AED47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6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1" name="Oval 2794">
                <a:extLst>
                  <a:ext uri="{FF2B5EF4-FFF2-40B4-BE49-F238E27FC236}">
                    <a16:creationId xmlns:a16="http://schemas.microsoft.com/office/drawing/2014/main" id="{B37FE324-0521-0448-8FEE-7603295D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65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2" name="Oval 2795">
                <a:extLst>
                  <a:ext uri="{FF2B5EF4-FFF2-40B4-BE49-F238E27FC236}">
                    <a16:creationId xmlns:a16="http://schemas.microsoft.com/office/drawing/2014/main" id="{7C18B4E4-F8C2-234E-BEFF-94862CFB2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165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3" name="Oval 2796">
                <a:extLst>
                  <a:ext uri="{FF2B5EF4-FFF2-40B4-BE49-F238E27FC236}">
                    <a16:creationId xmlns:a16="http://schemas.microsoft.com/office/drawing/2014/main" id="{F15D10A5-F75B-8142-91D8-ACF5A7F55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2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4" name="Oval 2797">
                <a:extLst>
                  <a:ext uri="{FF2B5EF4-FFF2-40B4-BE49-F238E27FC236}">
                    <a16:creationId xmlns:a16="http://schemas.microsoft.com/office/drawing/2014/main" id="{CBB0A2B9-420C-5E45-8F36-A722E9F42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2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5" name="Oval 2798">
                <a:extLst>
                  <a:ext uri="{FF2B5EF4-FFF2-40B4-BE49-F238E27FC236}">
                    <a16:creationId xmlns:a16="http://schemas.microsoft.com/office/drawing/2014/main" id="{8F04B70A-7FD3-F54D-838F-D826246D3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28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6" name="Oval 2799">
                <a:extLst>
                  <a:ext uri="{FF2B5EF4-FFF2-40B4-BE49-F238E27FC236}">
                    <a16:creationId xmlns:a16="http://schemas.microsoft.com/office/drawing/2014/main" id="{FE167702-09E2-454C-BA81-0523418F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29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7" name="Oval 2800">
                <a:extLst>
                  <a:ext uri="{FF2B5EF4-FFF2-40B4-BE49-F238E27FC236}">
                    <a16:creationId xmlns:a16="http://schemas.microsoft.com/office/drawing/2014/main" id="{07A82FF1-6299-BD46-BD50-1947DE667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28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8" name="Oval 2801">
                <a:extLst>
                  <a:ext uri="{FF2B5EF4-FFF2-40B4-BE49-F238E27FC236}">
                    <a16:creationId xmlns:a16="http://schemas.microsoft.com/office/drawing/2014/main" id="{EEECF803-4635-E742-9EFF-E3F16F2BF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28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9" name="Oval 2802">
                <a:extLst>
                  <a:ext uri="{FF2B5EF4-FFF2-40B4-BE49-F238E27FC236}">
                    <a16:creationId xmlns:a16="http://schemas.microsoft.com/office/drawing/2014/main" id="{0F494124-21C5-3744-83CD-7C3D4DF31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29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0" name="Oval 2803">
                <a:extLst>
                  <a:ext uri="{FF2B5EF4-FFF2-40B4-BE49-F238E27FC236}">
                    <a16:creationId xmlns:a16="http://schemas.microsoft.com/office/drawing/2014/main" id="{315CB5EB-D169-3A44-B457-DE41DA934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29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1" name="Oval 2804">
                <a:extLst>
                  <a:ext uri="{FF2B5EF4-FFF2-40B4-BE49-F238E27FC236}">
                    <a16:creationId xmlns:a16="http://schemas.microsoft.com/office/drawing/2014/main" id="{0E38EEC6-91F0-C24C-A709-459DF8518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2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2" name="Oval 2805">
                <a:extLst>
                  <a:ext uri="{FF2B5EF4-FFF2-40B4-BE49-F238E27FC236}">
                    <a16:creationId xmlns:a16="http://schemas.microsoft.com/office/drawing/2014/main" id="{7ACD0E4A-9E47-F347-8E9D-22C981A20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2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3" name="Oval 2806">
                <a:extLst>
                  <a:ext uri="{FF2B5EF4-FFF2-40B4-BE49-F238E27FC236}">
                    <a16:creationId xmlns:a16="http://schemas.microsoft.com/office/drawing/2014/main" id="{D9914191-2112-D84B-B5F6-457A690C8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28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4" name="Oval 2807">
                <a:extLst>
                  <a:ext uri="{FF2B5EF4-FFF2-40B4-BE49-F238E27FC236}">
                    <a16:creationId xmlns:a16="http://schemas.microsoft.com/office/drawing/2014/main" id="{9AFB7F0B-1E5D-CE4B-8175-335E9B47B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29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5" name="Oval 2808">
                <a:extLst>
                  <a:ext uri="{FF2B5EF4-FFF2-40B4-BE49-F238E27FC236}">
                    <a16:creationId xmlns:a16="http://schemas.microsoft.com/office/drawing/2014/main" id="{7C1B7F74-0940-2F40-8772-F0D3B542C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17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6" name="Oval 2809">
                <a:extLst>
                  <a:ext uri="{FF2B5EF4-FFF2-40B4-BE49-F238E27FC236}">
                    <a16:creationId xmlns:a16="http://schemas.microsoft.com/office/drawing/2014/main" id="{4E3C2902-4329-C448-95FB-3045C3991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177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7" name="Oval 2810">
                <a:extLst>
                  <a:ext uri="{FF2B5EF4-FFF2-40B4-BE49-F238E27FC236}">
                    <a16:creationId xmlns:a16="http://schemas.microsoft.com/office/drawing/2014/main" id="{95DEA30E-EB3D-114C-ACA8-E295D90EC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177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8" name="Oval 2811">
                <a:extLst>
                  <a:ext uri="{FF2B5EF4-FFF2-40B4-BE49-F238E27FC236}">
                    <a16:creationId xmlns:a16="http://schemas.microsoft.com/office/drawing/2014/main" id="{011BD39E-E7C2-A240-9686-21594E163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177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9" name="Oval 2812">
                <a:extLst>
                  <a:ext uri="{FF2B5EF4-FFF2-40B4-BE49-F238E27FC236}">
                    <a16:creationId xmlns:a16="http://schemas.microsoft.com/office/drawing/2014/main" id="{60E48954-C3B3-3144-AF2F-FD1EB7BCE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178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0" name="Oval 2813">
                <a:extLst>
                  <a:ext uri="{FF2B5EF4-FFF2-40B4-BE49-F238E27FC236}">
                    <a16:creationId xmlns:a16="http://schemas.microsoft.com/office/drawing/2014/main" id="{3193C6BC-09EF-8D4E-9430-15D410F98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1787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1" name="Oval 2814">
                <a:extLst>
                  <a:ext uri="{FF2B5EF4-FFF2-40B4-BE49-F238E27FC236}">
                    <a16:creationId xmlns:a16="http://schemas.microsoft.com/office/drawing/2014/main" id="{84F21310-901E-9346-82A7-F70181F9C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179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2" name="Oval 2815">
                <a:extLst>
                  <a:ext uri="{FF2B5EF4-FFF2-40B4-BE49-F238E27FC236}">
                    <a16:creationId xmlns:a16="http://schemas.microsoft.com/office/drawing/2014/main" id="{C79BF18E-DFED-4F4C-A11B-F665804CE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179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3" name="Oval 2816">
                <a:extLst>
                  <a:ext uri="{FF2B5EF4-FFF2-40B4-BE49-F238E27FC236}">
                    <a16:creationId xmlns:a16="http://schemas.microsoft.com/office/drawing/2014/main" id="{747B794F-F96D-0342-98BB-1B8FA69CE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232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4" name="Oval 2817">
                <a:extLst>
                  <a:ext uri="{FF2B5EF4-FFF2-40B4-BE49-F238E27FC236}">
                    <a16:creationId xmlns:a16="http://schemas.microsoft.com/office/drawing/2014/main" id="{F7A38C26-3308-F544-8833-7DD5179D5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32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5" name="Oval 2818">
                <a:extLst>
                  <a:ext uri="{FF2B5EF4-FFF2-40B4-BE49-F238E27FC236}">
                    <a16:creationId xmlns:a16="http://schemas.microsoft.com/office/drawing/2014/main" id="{789A350F-711B-0E49-9022-3E730ABA2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232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6" name="Oval 2819">
                <a:extLst>
                  <a:ext uri="{FF2B5EF4-FFF2-40B4-BE49-F238E27FC236}">
                    <a16:creationId xmlns:a16="http://schemas.microsoft.com/office/drawing/2014/main" id="{AF161F5A-4827-AE4D-A0F6-C65B22872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232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3" name="Group 2820">
              <a:extLst>
                <a:ext uri="{FF2B5EF4-FFF2-40B4-BE49-F238E27FC236}">
                  <a16:creationId xmlns:a16="http://schemas.microsoft.com/office/drawing/2014/main" id="{444C77B0-BAE2-6E4C-A0F9-AD46287CE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2" y="1441"/>
              <a:ext cx="329" cy="1343"/>
              <a:chOff x="3812" y="1441"/>
              <a:chExt cx="329" cy="1343"/>
            </a:xfrm>
          </p:grpSpPr>
          <p:sp>
            <p:nvSpPr>
              <p:cNvPr id="3507" name="Oval 2821">
                <a:extLst>
                  <a:ext uri="{FF2B5EF4-FFF2-40B4-BE49-F238E27FC236}">
                    <a16:creationId xmlns:a16="http://schemas.microsoft.com/office/drawing/2014/main" id="{043219AD-B536-954A-8697-E1C486400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" y="22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8" name="Oval 2822">
                <a:extLst>
                  <a:ext uri="{FF2B5EF4-FFF2-40B4-BE49-F238E27FC236}">
                    <a16:creationId xmlns:a16="http://schemas.microsoft.com/office/drawing/2014/main" id="{031F2EBB-4534-474C-9906-8E0FA96D9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22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9" name="Oval 2823">
                <a:extLst>
                  <a:ext uri="{FF2B5EF4-FFF2-40B4-BE49-F238E27FC236}">
                    <a16:creationId xmlns:a16="http://schemas.microsoft.com/office/drawing/2014/main" id="{A7D4798E-9D55-A74C-8A53-B49B4C9B3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7" y="228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0" name="Oval 2824">
                <a:extLst>
                  <a:ext uri="{FF2B5EF4-FFF2-40B4-BE49-F238E27FC236}">
                    <a16:creationId xmlns:a16="http://schemas.microsoft.com/office/drawing/2014/main" id="{C34B1A61-0962-2440-AD20-6FD582001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229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1" name="Oval 2825">
                <a:extLst>
                  <a:ext uri="{FF2B5EF4-FFF2-40B4-BE49-F238E27FC236}">
                    <a16:creationId xmlns:a16="http://schemas.microsoft.com/office/drawing/2014/main" id="{5F1EFF29-C145-E34C-9196-BAE90BBD4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" y="227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2" name="Oval 2826">
                <a:extLst>
                  <a:ext uri="{FF2B5EF4-FFF2-40B4-BE49-F238E27FC236}">
                    <a16:creationId xmlns:a16="http://schemas.microsoft.com/office/drawing/2014/main" id="{37BA524D-D22A-6348-AD98-583FB1A3F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22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3" name="Oval 2827">
                <a:extLst>
                  <a:ext uri="{FF2B5EF4-FFF2-40B4-BE49-F238E27FC236}">
                    <a16:creationId xmlns:a16="http://schemas.microsoft.com/office/drawing/2014/main" id="{3F22FE54-363A-3949-9E25-F15344278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7" y="228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4" name="Oval 2828">
                <a:extLst>
                  <a:ext uri="{FF2B5EF4-FFF2-40B4-BE49-F238E27FC236}">
                    <a16:creationId xmlns:a16="http://schemas.microsoft.com/office/drawing/2014/main" id="{11383FC8-4334-8E48-B15B-43BECB9D4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228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5" name="Oval 2829">
                <a:extLst>
                  <a:ext uri="{FF2B5EF4-FFF2-40B4-BE49-F238E27FC236}">
                    <a16:creationId xmlns:a16="http://schemas.microsoft.com/office/drawing/2014/main" id="{FA79E0FA-621F-D64A-960C-E39F42F41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9" y="156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6" name="Oval 2830">
                <a:extLst>
                  <a:ext uri="{FF2B5EF4-FFF2-40B4-BE49-F238E27FC236}">
                    <a16:creationId xmlns:a16="http://schemas.microsoft.com/office/drawing/2014/main" id="{657DC594-D186-DF45-8163-65E831B87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5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7" name="Oval 2831">
                <a:extLst>
                  <a:ext uri="{FF2B5EF4-FFF2-40B4-BE49-F238E27FC236}">
                    <a16:creationId xmlns:a16="http://schemas.microsoft.com/office/drawing/2014/main" id="{CB076E78-487E-9949-A3D1-6AC758A82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56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8" name="Oval 2832">
                <a:extLst>
                  <a:ext uri="{FF2B5EF4-FFF2-40B4-BE49-F238E27FC236}">
                    <a16:creationId xmlns:a16="http://schemas.microsoft.com/office/drawing/2014/main" id="{C9270327-5CCB-E848-B77F-81125C78B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9" name="Oval 2833">
                <a:extLst>
                  <a:ext uri="{FF2B5EF4-FFF2-40B4-BE49-F238E27FC236}">
                    <a16:creationId xmlns:a16="http://schemas.microsoft.com/office/drawing/2014/main" id="{2A0AA680-9EBA-B647-9FCC-D3113D693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9" y="15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0" name="Oval 2834">
                <a:extLst>
                  <a:ext uri="{FF2B5EF4-FFF2-40B4-BE49-F238E27FC236}">
                    <a16:creationId xmlns:a16="http://schemas.microsoft.com/office/drawing/2014/main" id="{C7570975-0755-AB4E-9041-8F87A5E09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56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1" name="Oval 2835">
                <a:extLst>
                  <a:ext uri="{FF2B5EF4-FFF2-40B4-BE49-F238E27FC236}">
                    <a16:creationId xmlns:a16="http://schemas.microsoft.com/office/drawing/2014/main" id="{A7E04B5B-7101-3045-A72F-9F94EF296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56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2" name="Oval 2836">
                <a:extLst>
                  <a:ext uri="{FF2B5EF4-FFF2-40B4-BE49-F238E27FC236}">
                    <a16:creationId xmlns:a16="http://schemas.microsoft.com/office/drawing/2014/main" id="{FC358A2B-4B4F-674D-A6BF-C5147783C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6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3" name="Oval 2837">
                <a:extLst>
                  <a:ext uri="{FF2B5EF4-FFF2-40B4-BE49-F238E27FC236}">
                    <a16:creationId xmlns:a16="http://schemas.microsoft.com/office/drawing/2014/main" id="{349FB4B5-E47C-5A4C-85AC-4B6431692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5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4" name="Oval 2838">
                <a:extLst>
                  <a:ext uri="{FF2B5EF4-FFF2-40B4-BE49-F238E27FC236}">
                    <a16:creationId xmlns:a16="http://schemas.microsoft.com/office/drawing/2014/main" id="{272DE5F9-A7C0-A24F-922B-3CCC67613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158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5" name="Oval 2839">
                <a:extLst>
                  <a:ext uri="{FF2B5EF4-FFF2-40B4-BE49-F238E27FC236}">
                    <a16:creationId xmlns:a16="http://schemas.microsoft.com/office/drawing/2014/main" id="{EABFA255-F69C-FC41-9117-EAA4DA1D5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" y="159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6" name="Oval 2840">
                <a:extLst>
                  <a:ext uri="{FF2B5EF4-FFF2-40B4-BE49-F238E27FC236}">
                    <a16:creationId xmlns:a16="http://schemas.microsoft.com/office/drawing/2014/main" id="{05B50B64-C12D-C243-93B0-F49339457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" y="159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7" name="Oval 2841">
                <a:extLst>
                  <a:ext uri="{FF2B5EF4-FFF2-40B4-BE49-F238E27FC236}">
                    <a16:creationId xmlns:a16="http://schemas.microsoft.com/office/drawing/2014/main" id="{0E13BC0A-E468-B743-9CBF-E689A9CDD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58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8" name="Oval 2842">
                <a:extLst>
                  <a:ext uri="{FF2B5EF4-FFF2-40B4-BE49-F238E27FC236}">
                    <a16:creationId xmlns:a16="http://schemas.microsoft.com/office/drawing/2014/main" id="{AC792598-FFD3-D244-B68B-384D4C543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159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9" name="Oval 2843">
                <a:extLst>
                  <a:ext uri="{FF2B5EF4-FFF2-40B4-BE49-F238E27FC236}">
                    <a16:creationId xmlns:a16="http://schemas.microsoft.com/office/drawing/2014/main" id="{29C549B1-252C-DF4C-859F-14C748F46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" y="159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0" name="Oval 2844">
                <a:extLst>
                  <a:ext uri="{FF2B5EF4-FFF2-40B4-BE49-F238E27FC236}">
                    <a16:creationId xmlns:a16="http://schemas.microsoft.com/office/drawing/2014/main" id="{61A26C3E-42F2-BC40-B0FB-09AA92A7B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" y="159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1" name="Oval 2845">
                <a:extLst>
                  <a:ext uri="{FF2B5EF4-FFF2-40B4-BE49-F238E27FC236}">
                    <a16:creationId xmlns:a16="http://schemas.microsoft.com/office/drawing/2014/main" id="{3EF2AD42-8BC9-ED4B-BFE7-BA227D598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" y="156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2" name="Oval 2846">
                <a:extLst>
                  <a:ext uri="{FF2B5EF4-FFF2-40B4-BE49-F238E27FC236}">
                    <a16:creationId xmlns:a16="http://schemas.microsoft.com/office/drawing/2014/main" id="{EEAFC877-53CA-574D-86A2-3036CD08A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3" name="Oval 2847">
                <a:extLst>
                  <a:ext uri="{FF2B5EF4-FFF2-40B4-BE49-F238E27FC236}">
                    <a16:creationId xmlns:a16="http://schemas.microsoft.com/office/drawing/2014/main" id="{8F234C3A-62C2-754C-A0EB-049E7998E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156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4" name="Oval 2848">
                <a:extLst>
                  <a:ext uri="{FF2B5EF4-FFF2-40B4-BE49-F238E27FC236}">
                    <a16:creationId xmlns:a16="http://schemas.microsoft.com/office/drawing/2014/main" id="{06553500-9CF3-434E-B0E0-8E56698A4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3" y="156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5" name="Oval 2849">
                <a:extLst>
                  <a:ext uri="{FF2B5EF4-FFF2-40B4-BE49-F238E27FC236}">
                    <a16:creationId xmlns:a16="http://schemas.microsoft.com/office/drawing/2014/main" id="{D4B4AABC-3124-4049-A39C-E81714BC6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" y="15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6" name="Oval 2850">
                <a:extLst>
                  <a:ext uri="{FF2B5EF4-FFF2-40B4-BE49-F238E27FC236}">
                    <a16:creationId xmlns:a16="http://schemas.microsoft.com/office/drawing/2014/main" id="{398FC179-86C0-8C44-8121-9B8B1DB47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7" name="Oval 2851">
                <a:extLst>
                  <a:ext uri="{FF2B5EF4-FFF2-40B4-BE49-F238E27FC236}">
                    <a16:creationId xmlns:a16="http://schemas.microsoft.com/office/drawing/2014/main" id="{A89C8146-3A8C-1440-A067-2861F800B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156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8" name="Oval 2852">
                <a:extLst>
                  <a:ext uri="{FF2B5EF4-FFF2-40B4-BE49-F238E27FC236}">
                    <a16:creationId xmlns:a16="http://schemas.microsoft.com/office/drawing/2014/main" id="{9EE215C9-CCB7-A04C-A1B9-94256B7F4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3" y="156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9" name="Oval 2853">
                <a:extLst>
                  <a:ext uri="{FF2B5EF4-FFF2-40B4-BE49-F238E27FC236}">
                    <a16:creationId xmlns:a16="http://schemas.microsoft.com/office/drawing/2014/main" id="{42A9543C-FB1C-6244-9229-4A830483F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60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0" name="Oval 2854">
                <a:extLst>
                  <a:ext uri="{FF2B5EF4-FFF2-40B4-BE49-F238E27FC236}">
                    <a16:creationId xmlns:a16="http://schemas.microsoft.com/office/drawing/2014/main" id="{C8719D9A-2AD8-4241-916B-A7483E43F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" y="16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1" name="Oval 2855">
                <a:extLst>
                  <a:ext uri="{FF2B5EF4-FFF2-40B4-BE49-F238E27FC236}">
                    <a16:creationId xmlns:a16="http://schemas.microsoft.com/office/drawing/2014/main" id="{D11C0EBE-1015-1E4C-88E7-EA6CC4F28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" y="160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2" name="Oval 2856">
                <a:extLst>
                  <a:ext uri="{FF2B5EF4-FFF2-40B4-BE49-F238E27FC236}">
                    <a16:creationId xmlns:a16="http://schemas.microsoft.com/office/drawing/2014/main" id="{AEC07D62-2FE5-0B4F-8F51-46388DBE5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161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3" name="Oval 2857">
                <a:extLst>
                  <a:ext uri="{FF2B5EF4-FFF2-40B4-BE49-F238E27FC236}">
                    <a16:creationId xmlns:a16="http://schemas.microsoft.com/office/drawing/2014/main" id="{116FA1EA-9BD2-9445-9FA6-726CBD1B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6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4" name="Oval 2858">
                <a:extLst>
                  <a:ext uri="{FF2B5EF4-FFF2-40B4-BE49-F238E27FC236}">
                    <a16:creationId xmlns:a16="http://schemas.microsoft.com/office/drawing/2014/main" id="{5215DFAF-879E-5A4D-BDCF-D40796C55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" y="156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5" name="Oval 2859">
                <a:extLst>
                  <a:ext uri="{FF2B5EF4-FFF2-40B4-BE49-F238E27FC236}">
                    <a16:creationId xmlns:a16="http://schemas.microsoft.com/office/drawing/2014/main" id="{C8B1C9FF-EC98-1B44-B735-34EA71F2E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" y="156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6" name="Oval 2860">
                <a:extLst>
                  <a:ext uri="{FF2B5EF4-FFF2-40B4-BE49-F238E27FC236}">
                    <a16:creationId xmlns:a16="http://schemas.microsoft.com/office/drawing/2014/main" id="{06A97F5B-A16B-C04E-986B-9832B4748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157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7" name="Oval 2861">
                <a:extLst>
                  <a:ext uri="{FF2B5EF4-FFF2-40B4-BE49-F238E27FC236}">
                    <a16:creationId xmlns:a16="http://schemas.microsoft.com/office/drawing/2014/main" id="{895598B2-76BC-2B4D-AB8E-87D1FD774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6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8" name="Oval 2862">
                <a:extLst>
                  <a:ext uri="{FF2B5EF4-FFF2-40B4-BE49-F238E27FC236}">
                    <a16:creationId xmlns:a16="http://schemas.microsoft.com/office/drawing/2014/main" id="{C872EE86-9696-8942-80D6-D115C2A9C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" y="26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9" name="Oval 2863">
                <a:extLst>
                  <a:ext uri="{FF2B5EF4-FFF2-40B4-BE49-F238E27FC236}">
                    <a16:creationId xmlns:a16="http://schemas.microsoft.com/office/drawing/2014/main" id="{E0AB40DB-8C01-CC49-BC1B-5FB4823BE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264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0" name="Oval 2864">
                <a:extLst>
                  <a:ext uri="{FF2B5EF4-FFF2-40B4-BE49-F238E27FC236}">
                    <a16:creationId xmlns:a16="http://schemas.microsoft.com/office/drawing/2014/main" id="{E1BD3A2F-2428-7F42-B2A5-EA458BB80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65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1" name="Oval 2865">
                <a:extLst>
                  <a:ext uri="{FF2B5EF4-FFF2-40B4-BE49-F238E27FC236}">
                    <a16:creationId xmlns:a16="http://schemas.microsoft.com/office/drawing/2014/main" id="{1D261249-D1B9-3C47-BDF0-218C2DEE5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" y="259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2" name="Oval 2866">
                <a:extLst>
                  <a:ext uri="{FF2B5EF4-FFF2-40B4-BE49-F238E27FC236}">
                    <a16:creationId xmlns:a16="http://schemas.microsoft.com/office/drawing/2014/main" id="{A784300D-139C-674A-8E85-2768BBE4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59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3" name="Oval 2867">
                <a:extLst>
                  <a:ext uri="{FF2B5EF4-FFF2-40B4-BE49-F238E27FC236}">
                    <a16:creationId xmlns:a16="http://schemas.microsoft.com/office/drawing/2014/main" id="{737C1F33-C10A-F94C-B31E-0176F397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60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4" name="Oval 2868">
                <a:extLst>
                  <a:ext uri="{FF2B5EF4-FFF2-40B4-BE49-F238E27FC236}">
                    <a16:creationId xmlns:a16="http://schemas.microsoft.com/office/drawing/2014/main" id="{102C3926-A184-9643-864D-9CC3DE346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60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5" name="Oval 2869">
                <a:extLst>
                  <a:ext uri="{FF2B5EF4-FFF2-40B4-BE49-F238E27FC236}">
                    <a16:creationId xmlns:a16="http://schemas.microsoft.com/office/drawing/2014/main" id="{9BB81AC4-948F-C84E-B6A8-5EAB6426F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" y="25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6" name="Oval 2870">
                <a:extLst>
                  <a:ext uri="{FF2B5EF4-FFF2-40B4-BE49-F238E27FC236}">
                    <a16:creationId xmlns:a16="http://schemas.microsoft.com/office/drawing/2014/main" id="{43B650D4-0DC0-C948-A0ED-D3101D196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59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7" name="Oval 2871">
                <a:extLst>
                  <a:ext uri="{FF2B5EF4-FFF2-40B4-BE49-F238E27FC236}">
                    <a16:creationId xmlns:a16="http://schemas.microsoft.com/office/drawing/2014/main" id="{7DD9789E-7490-A74A-9C2B-BA6BF98B1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59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8" name="Oval 2872">
                <a:extLst>
                  <a:ext uri="{FF2B5EF4-FFF2-40B4-BE49-F238E27FC236}">
                    <a16:creationId xmlns:a16="http://schemas.microsoft.com/office/drawing/2014/main" id="{9DA90A6C-5849-0446-B522-8A7F7686C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60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9" name="Oval 2873">
                <a:extLst>
                  <a:ext uri="{FF2B5EF4-FFF2-40B4-BE49-F238E27FC236}">
                    <a16:creationId xmlns:a16="http://schemas.microsoft.com/office/drawing/2014/main" id="{6082977E-F503-1646-957A-B6E8ADCA0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150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0" name="Oval 2874">
                <a:extLst>
                  <a:ext uri="{FF2B5EF4-FFF2-40B4-BE49-F238E27FC236}">
                    <a16:creationId xmlns:a16="http://schemas.microsoft.com/office/drawing/2014/main" id="{3EF08DE5-8E10-D349-9592-71B2742ED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5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1" name="Oval 2875">
                <a:extLst>
                  <a:ext uri="{FF2B5EF4-FFF2-40B4-BE49-F238E27FC236}">
                    <a16:creationId xmlns:a16="http://schemas.microsoft.com/office/drawing/2014/main" id="{434D1C24-2450-DD47-8ADE-494651412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150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2" name="Oval 2876">
                <a:extLst>
                  <a:ext uri="{FF2B5EF4-FFF2-40B4-BE49-F238E27FC236}">
                    <a16:creationId xmlns:a16="http://schemas.microsoft.com/office/drawing/2014/main" id="{287325AE-2075-DD48-BBDC-27794849D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151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3" name="Oval 2877">
                <a:extLst>
                  <a:ext uri="{FF2B5EF4-FFF2-40B4-BE49-F238E27FC236}">
                    <a16:creationId xmlns:a16="http://schemas.microsoft.com/office/drawing/2014/main" id="{4C8AACCE-91D4-FA46-ABAC-CA618EC4B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15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4" name="Oval 2878">
                <a:extLst>
                  <a:ext uri="{FF2B5EF4-FFF2-40B4-BE49-F238E27FC236}">
                    <a16:creationId xmlns:a16="http://schemas.microsoft.com/office/drawing/2014/main" id="{8DE2B762-C4F8-0449-9DDF-11210CE37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5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5" name="Oval 2879">
                <a:extLst>
                  <a:ext uri="{FF2B5EF4-FFF2-40B4-BE49-F238E27FC236}">
                    <a16:creationId xmlns:a16="http://schemas.microsoft.com/office/drawing/2014/main" id="{E8D12CD3-68CC-3748-9AA1-81A68620D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15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6" name="Oval 2880">
                <a:extLst>
                  <a:ext uri="{FF2B5EF4-FFF2-40B4-BE49-F238E27FC236}">
                    <a16:creationId xmlns:a16="http://schemas.microsoft.com/office/drawing/2014/main" id="{F1F065EA-2A82-B840-A553-0C31D1A96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151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7" name="Oval 2881">
                <a:extLst>
                  <a:ext uri="{FF2B5EF4-FFF2-40B4-BE49-F238E27FC236}">
                    <a16:creationId xmlns:a16="http://schemas.microsoft.com/office/drawing/2014/main" id="{B620DDEF-4C5F-6645-9077-E23DB928D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53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8" name="Oval 2882">
                <a:extLst>
                  <a:ext uri="{FF2B5EF4-FFF2-40B4-BE49-F238E27FC236}">
                    <a16:creationId xmlns:a16="http://schemas.microsoft.com/office/drawing/2014/main" id="{24BE2B1E-A88C-5C49-90E1-DEE39FC11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15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9" name="Oval 2883">
                <a:extLst>
                  <a:ext uri="{FF2B5EF4-FFF2-40B4-BE49-F238E27FC236}">
                    <a16:creationId xmlns:a16="http://schemas.microsoft.com/office/drawing/2014/main" id="{7C138DE0-D08A-8549-9DC0-35BEFBCEA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154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0" name="Oval 2884">
                <a:extLst>
                  <a:ext uri="{FF2B5EF4-FFF2-40B4-BE49-F238E27FC236}">
                    <a16:creationId xmlns:a16="http://schemas.microsoft.com/office/drawing/2014/main" id="{F241C12B-52AA-C746-BD2F-791BFC797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15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1" name="Oval 2885">
                <a:extLst>
                  <a:ext uri="{FF2B5EF4-FFF2-40B4-BE49-F238E27FC236}">
                    <a16:creationId xmlns:a16="http://schemas.microsoft.com/office/drawing/2014/main" id="{6A8D3E74-73AE-4C4E-801C-14AA74F72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50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2" name="Oval 2886">
                <a:extLst>
                  <a:ext uri="{FF2B5EF4-FFF2-40B4-BE49-F238E27FC236}">
                    <a16:creationId xmlns:a16="http://schemas.microsoft.com/office/drawing/2014/main" id="{3417A8A7-18AE-6148-B65B-8DEF364A2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150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3" name="Oval 2887">
                <a:extLst>
                  <a:ext uri="{FF2B5EF4-FFF2-40B4-BE49-F238E27FC236}">
                    <a16:creationId xmlns:a16="http://schemas.microsoft.com/office/drawing/2014/main" id="{DCCA0792-4709-E246-B701-7999F3998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150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4" name="Oval 2888">
                <a:extLst>
                  <a:ext uri="{FF2B5EF4-FFF2-40B4-BE49-F238E27FC236}">
                    <a16:creationId xmlns:a16="http://schemas.microsoft.com/office/drawing/2014/main" id="{DA5CC8B7-9AE2-4C43-839B-438E9CBD8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151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5" name="Oval 2889">
                <a:extLst>
                  <a:ext uri="{FF2B5EF4-FFF2-40B4-BE49-F238E27FC236}">
                    <a16:creationId xmlns:a16="http://schemas.microsoft.com/office/drawing/2014/main" id="{B36A7167-9335-9845-9225-4E2717609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19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6" name="Oval 2890">
                <a:extLst>
                  <a:ext uri="{FF2B5EF4-FFF2-40B4-BE49-F238E27FC236}">
                    <a16:creationId xmlns:a16="http://schemas.microsoft.com/office/drawing/2014/main" id="{6197095F-74C4-964C-B5EF-B7ABC543E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19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7" name="Oval 2891">
                <a:extLst>
                  <a:ext uri="{FF2B5EF4-FFF2-40B4-BE49-F238E27FC236}">
                    <a16:creationId xmlns:a16="http://schemas.microsoft.com/office/drawing/2014/main" id="{8B9A5F5A-4CF5-D24D-8EC0-5B93E6040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19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8" name="Oval 2892">
                <a:extLst>
                  <a:ext uri="{FF2B5EF4-FFF2-40B4-BE49-F238E27FC236}">
                    <a16:creationId xmlns:a16="http://schemas.microsoft.com/office/drawing/2014/main" id="{4E630FA2-3F18-514E-A513-0F6D521C4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197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9" name="Oval 2893">
                <a:extLst>
                  <a:ext uri="{FF2B5EF4-FFF2-40B4-BE49-F238E27FC236}">
                    <a16:creationId xmlns:a16="http://schemas.microsoft.com/office/drawing/2014/main" id="{54B36862-BB16-9F46-BD6B-FEF0D9DF0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196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0" name="Oval 2894">
                <a:extLst>
                  <a:ext uri="{FF2B5EF4-FFF2-40B4-BE49-F238E27FC236}">
                    <a16:creationId xmlns:a16="http://schemas.microsoft.com/office/drawing/2014/main" id="{6FA5BC97-14D1-534A-8E25-FA475FD0D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19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1" name="Oval 2895">
                <a:extLst>
                  <a:ext uri="{FF2B5EF4-FFF2-40B4-BE49-F238E27FC236}">
                    <a16:creationId xmlns:a16="http://schemas.microsoft.com/office/drawing/2014/main" id="{2EB8CE23-1D87-3C4F-8D74-A0A7EAF1B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19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2" name="Oval 2896">
                <a:extLst>
                  <a:ext uri="{FF2B5EF4-FFF2-40B4-BE49-F238E27FC236}">
                    <a16:creationId xmlns:a16="http://schemas.microsoft.com/office/drawing/2014/main" id="{64346D1D-67B4-554A-8DBD-C603B8A3B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197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3" name="Oval 2897">
                <a:extLst>
                  <a:ext uri="{FF2B5EF4-FFF2-40B4-BE49-F238E27FC236}">
                    <a16:creationId xmlns:a16="http://schemas.microsoft.com/office/drawing/2014/main" id="{837849BF-1033-F54F-B3D1-9A61CE912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4" name="Oval 2898">
                <a:extLst>
                  <a:ext uri="{FF2B5EF4-FFF2-40B4-BE49-F238E27FC236}">
                    <a16:creationId xmlns:a16="http://schemas.microsoft.com/office/drawing/2014/main" id="{FD8D2920-046E-8644-8281-6AAF9210B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2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5" name="Oval 2899">
                <a:extLst>
                  <a:ext uri="{FF2B5EF4-FFF2-40B4-BE49-F238E27FC236}">
                    <a16:creationId xmlns:a16="http://schemas.microsoft.com/office/drawing/2014/main" id="{1799A827-B524-0442-8299-5FAAD88F4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20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6" name="Oval 2900">
                <a:extLst>
                  <a:ext uri="{FF2B5EF4-FFF2-40B4-BE49-F238E27FC236}">
                    <a16:creationId xmlns:a16="http://schemas.microsoft.com/office/drawing/2014/main" id="{9F9B43D4-8F69-194E-800F-8D2148B31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20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7" name="Oval 2901">
                <a:extLst>
                  <a:ext uri="{FF2B5EF4-FFF2-40B4-BE49-F238E27FC236}">
                    <a16:creationId xmlns:a16="http://schemas.microsoft.com/office/drawing/2014/main" id="{5EB54F65-D300-CF40-819B-009786127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2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8" name="Oval 2902">
                <a:extLst>
                  <a:ext uri="{FF2B5EF4-FFF2-40B4-BE49-F238E27FC236}">
                    <a16:creationId xmlns:a16="http://schemas.microsoft.com/office/drawing/2014/main" id="{8FDE68AD-C9C3-B94B-975F-C2FA35CB2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2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9" name="Oval 2903">
                <a:extLst>
                  <a:ext uri="{FF2B5EF4-FFF2-40B4-BE49-F238E27FC236}">
                    <a16:creationId xmlns:a16="http://schemas.microsoft.com/office/drawing/2014/main" id="{A5ED7E88-B723-FD43-B4D1-BB5D08EF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22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0" name="Oval 2904">
                <a:extLst>
                  <a:ext uri="{FF2B5EF4-FFF2-40B4-BE49-F238E27FC236}">
                    <a16:creationId xmlns:a16="http://schemas.microsoft.com/office/drawing/2014/main" id="{7B5FBF61-1A16-F441-8E07-D468190C2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22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1" name="Oval 2905">
                <a:extLst>
                  <a:ext uri="{FF2B5EF4-FFF2-40B4-BE49-F238E27FC236}">
                    <a16:creationId xmlns:a16="http://schemas.microsoft.com/office/drawing/2014/main" id="{0C0D0251-46CA-CB42-B605-5BFBE35D9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20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2" name="Oval 2906">
                <a:extLst>
                  <a:ext uri="{FF2B5EF4-FFF2-40B4-BE49-F238E27FC236}">
                    <a16:creationId xmlns:a16="http://schemas.microsoft.com/office/drawing/2014/main" id="{D681BB63-1064-3441-ABC5-CC7875FD7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2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3" name="Oval 2907">
                <a:extLst>
                  <a:ext uri="{FF2B5EF4-FFF2-40B4-BE49-F238E27FC236}">
                    <a16:creationId xmlns:a16="http://schemas.microsoft.com/office/drawing/2014/main" id="{510E8573-4170-104D-A24B-9008546E8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21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4" name="Oval 2908">
                <a:extLst>
                  <a:ext uri="{FF2B5EF4-FFF2-40B4-BE49-F238E27FC236}">
                    <a16:creationId xmlns:a16="http://schemas.microsoft.com/office/drawing/2014/main" id="{1267C8DB-E658-7E45-96F7-53369F4B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217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5" name="Oval 2909">
                <a:extLst>
                  <a:ext uri="{FF2B5EF4-FFF2-40B4-BE49-F238E27FC236}">
                    <a16:creationId xmlns:a16="http://schemas.microsoft.com/office/drawing/2014/main" id="{AA326CBA-5484-D945-B72D-848ACC787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3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6" name="Oval 2910">
                <a:extLst>
                  <a:ext uri="{FF2B5EF4-FFF2-40B4-BE49-F238E27FC236}">
                    <a16:creationId xmlns:a16="http://schemas.microsoft.com/office/drawing/2014/main" id="{23C0521B-8C96-BD46-B865-C29E82411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33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7" name="Oval 2911">
                <a:extLst>
                  <a:ext uri="{FF2B5EF4-FFF2-40B4-BE49-F238E27FC236}">
                    <a16:creationId xmlns:a16="http://schemas.microsoft.com/office/drawing/2014/main" id="{0D2636ED-3717-864E-9546-C42B87B36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33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8" name="Oval 2912">
                <a:extLst>
                  <a:ext uri="{FF2B5EF4-FFF2-40B4-BE49-F238E27FC236}">
                    <a16:creationId xmlns:a16="http://schemas.microsoft.com/office/drawing/2014/main" id="{9AA836C3-C8AD-DF40-94BC-C009C51DD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3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9" name="Oval 2913">
                <a:extLst>
                  <a:ext uri="{FF2B5EF4-FFF2-40B4-BE49-F238E27FC236}">
                    <a16:creationId xmlns:a16="http://schemas.microsoft.com/office/drawing/2014/main" id="{48B1A74B-6C71-EC4E-8C50-FC258CDFB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51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0" name="Oval 2914">
                <a:extLst>
                  <a:ext uri="{FF2B5EF4-FFF2-40B4-BE49-F238E27FC236}">
                    <a16:creationId xmlns:a16="http://schemas.microsoft.com/office/drawing/2014/main" id="{ED06AD18-5375-B04E-B80E-A9B9B329F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5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1" name="Oval 2915">
                <a:extLst>
                  <a:ext uri="{FF2B5EF4-FFF2-40B4-BE49-F238E27FC236}">
                    <a16:creationId xmlns:a16="http://schemas.microsoft.com/office/drawing/2014/main" id="{2942A059-85E6-6540-9E5A-0CF220068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51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2" name="Oval 2916">
                <a:extLst>
                  <a:ext uri="{FF2B5EF4-FFF2-40B4-BE49-F238E27FC236}">
                    <a16:creationId xmlns:a16="http://schemas.microsoft.com/office/drawing/2014/main" id="{724B1F5C-E43C-F34B-83C5-69A8A5523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5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3" name="Oval 2917">
                <a:extLst>
                  <a:ext uri="{FF2B5EF4-FFF2-40B4-BE49-F238E27FC236}">
                    <a16:creationId xmlns:a16="http://schemas.microsoft.com/office/drawing/2014/main" id="{B602A1AA-A74F-074A-A966-6E723827C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48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4" name="Oval 2918">
                <a:extLst>
                  <a:ext uri="{FF2B5EF4-FFF2-40B4-BE49-F238E27FC236}">
                    <a16:creationId xmlns:a16="http://schemas.microsoft.com/office/drawing/2014/main" id="{6C3FFDFF-3639-3C4B-B472-5AB7ED58A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486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5" name="Oval 2919">
                <a:extLst>
                  <a:ext uri="{FF2B5EF4-FFF2-40B4-BE49-F238E27FC236}">
                    <a16:creationId xmlns:a16="http://schemas.microsoft.com/office/drawing/2014/main" id="{6B5B6FF3-B5E0-024D-B727-B3D3F8DC3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49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6" name="Oval 2920">
                <a:extLst>
                  <a:ext uri="{FF2B5EF4-FFF2-40B4-BE49-F238E27FC236}">
                    <a16:creationId xmlns:a16="http://schemas.microsoft.com/office/drawing/2014/main" id="{5C1B1889-44B8-0C4B-BC46-11858978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49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7" name="Oval 2921">
                <a:extLst>
                  <a:ext uri="{FF2B5EF4-FFF2-40B4-BE49-F238E27FC236}">
                    <a16:creationId xmlns:a16="http://schemas.microsoft.com/office/drawing/2014/main" id="{5C499E4F-500A-DF44-9F7A-633E471CC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01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8" name="Oval 2922">
                <a:extLst>
                  <a:ext uri="{FF2B5EF4-FFF2-40B4-BE49-F238E27FC236}">
                    <a16:creationId xmlns:a16="http://schemas.microsoft.com/office/drawing/2014/main" id="{377863CD-EDD0-0B46-BE1D-1E65BCB81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01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9" name="Oval 2923">
                <a:extLst>
                  <a:ext uri="{FF2B5EF4-FFF2-40B4-BE49-F238E27FC236}">
                    <a16:creationId xmlns:a16="http://schemas.microsoft.com/office/drawing/2014/main" id="{F40BCCAA-C7AF-3A48-A883-C69F576E5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02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0" name="Oval 2924">
                <a:extLst>
                  <a:ext uri="{FF2B5EF4-FFF2-40B4-BE49-F238E27FC236}">
                    <a16:creationId xmlns:a16="http://schemas.microsoft.com/office/drawing/2014/main" id="{D85CE3A7-7A9E-094B-A07B-F32E1D3CF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2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1" name="Oval 2925">
                <a:extLst>
                  <a:ext uri="{FF2B5EF4-FFF2-40B4-BE49-F238E27FC236}">
                    <a16:creationId xmlns:a16="http://schemas.microsoft.com/office/drawing/2014/main" id="{2176C947-B83A-9F40-A850-84C8D1D10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1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2" name="Oval 2926">
                <a:extLst>
                  <a:ext uri="{FF2B5EF4-FFF2-40B4-BE49-F238E27FC236}">
                    <a16:creationId xmlns:a16="http://schemas.microsoft.com/office/drawing/2014/main" id="{DB478333-1EEB-8A42-889B-7DF77ADA6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1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3" name="Oval 2927">
                <a:extLst>
                  <a:ext uri="{FF2B5EF4-FFF2-40B4-BE49-F238E27FC236}">
                    <a16:creationId xmlns:a16="http://schemas.microsoft.com/office/drawing/2014/main" id="{3F7AC151-80EE-6D40-BD4E-CA53D7B51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19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4" name="Oval 2928">
                <a:extLst>
                  <a:ext uri="{FF2B5EF4-FFF2-40B4-BE49-F238E27FC236}">
                    <a16:creationId xmlns:a16="http://schemas.microsoft.com/office/drawing/2014/main" id="{D8A5C5AE-A277-4249-9CFA-931ED1A42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198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5" name="Oval 2929">
                <a:extLst>
                  <a:ext uri="{FF2B5EF4-FFF2-40B4-BE49-F238E27FC236}">
                    <a16:creationId xmlns:a16="http://schemas.microsoft.com/office/drawing/2014/main" id="{B608D59B-ED95-1040-ABF0-12D80BD61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71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6" name="Oval 2930">
                <a:extLst>
                  <a:ext uri="{FF2B5EF4-FFF2-40B4-BE49-F238E27FC236}">
                    <a16:creationId xmlns:a16="http://schemas.microsoft.com/office/drawing/2014/main" id="{D00A4BC2-E55A-174D-B8DB-94FA9C481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7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7" name="Oval 2931">
                <a:extLst>
                  <a:ext uri="{FF2B5EF4-FFF2-40B4-BE49-F238E27FC236}">
                    <a16:creationId xmlns:a16="http://schemas.microsoft.com/office/drawing/2014/main" id="{B3C2FF81-3B2F-3441-AA5D-4B717753B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7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8" name="Oval 2932">
                <a:extLst>
                  <a:ext uri="{FF2B5EF4-FFF2-40B4-BE49-F238E27FC236}">
                    <a16:creationId xmlns:a16="http://schemas.microsoft.com/office/drawing/2014/main" id="{35DE1851-7C1B-2441-94CB-723BCDE50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271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9" name="Oval 2933">
                <a:extLst>
                  <a:ext uri="{FF2B5EF4-FFF2-40B4-BE49-F238E27FC236}">
                    <a16:creationId xmlns:a16="http://schemas.microsoft.com/office/drawing/2014/main" id="{322D95D1-7635-6348-8E77-B272D9AC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68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0" name="Oval 2934">
                <a:extLst>
                  <a:ext uri="{FF2B5EF4-FFF2-40B4-BE49-F238E27FC236}">
                    <a16:creationId xmlns:a16="http://schemas.microsoft.com/office/drawing/2014/main" id="{34821C2D-BECA-3F4D-8365-396B231B2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68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1" name="Oval 2935">
                <a:extLst>
                  <a:ext uri="{FF2B5EF4-FFF2-40B4-BE49-F238E27FC236}">
                    <a16:creationId xmlns:a16="http://schemas.microsoft.com/office/drawing/2014/main" id="{DCC5C851-24C4-904E-BB4F-7DFF2D4CE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68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2" name="Oval 2936">
                <a:extLst>
                  <a:ext uri="{FF2B5EF4-FFF2-40B4-BE49-F238E27FC236}">
                    <a16:creationId xmlns:a16="http://schemas.microsoft.com/office/drawing/2014/main" id="{58A5B569-A35A-D54B-9328-3D7379146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269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3" name="Oval 2937">
                <a:extLst>
                  <a:ext uri="{FF2B5EF4-FFF2-40B4-BE49-F238E27FC236}">
                    <a16:creationId xmlns:a16="http://schemas.microsoft.com/office/drawing/2014/main" id="{D6802A01-9B24-3B43-9CC5-3662A3CCC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70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4" name="Oval 2938">
                <a:extLst>
                  <a:ext uri="{FF2B5EF4-FFF2-40B4-BE49-F238E27FC236}">
                    <a16:creationId xmlns:a16="http://schemas.microsoft.com/office/drawing/2014/main" id="{BB9FE40C-B1C2-C742-8C8B-6736D3B2C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7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5" name="Oval 2939">
                <a:extLst>
                  <a:ext uri="{FF2B5EF4-FFF2-40B4-BE49-F238E27FC236}">
                    <a16:creationId xmlns:a16="http://schemas.microsoft.com/office/drawing/2014/main" id="{92563809-3F4B-FD44-9661-E870D5850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7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6" name="Oval 2940">
                <a:extLst>
                  <a:ext uri="{FF2B5EF4-FFF2-40B4-BE49-F238E27FC236}">
                    <a16:creationId xmlns:a16="http://schemas.microsoft.com/office/drawing/2014/main" id="{DE7188EB-5F58-7741-9086-802250791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270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7" name="Oval 2941">
                <a:extLst>
                  <a:ext uri="{FF2B5EF4-FFF2-40B4-BE49-F238E27FC236}">
                    <a16:creationId xmlns:a16="http://schemas.microsoft.com/office/drawing/2014/main" id="{0EF081BA-B268-3342-ABBF-E397E84B9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273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8" name="Oval 2942">
                <a:extLst>
                  <a:ext uri="{FF2B5EF4-FFF2-40B4-BE49-F238E27FC236}">
                    <a16:creationId xmlns:a16="http://schemas.microsoft.com/office/drawing/2014/main" id="{77CA0836-9CEE-5C4B-89B6-A70C3622D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" y="27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9" name="Oval 2943">
                <a:extLst>
                  <a:ext uri="{FF2B5EF4-FFF2-40B4-BE49-F238E27FC236}">
                    <a16:creationId xmlns:a16="http://schemas.microsoft.com/office/drawing/2014/main" id="{90ACDC6A-F79B-E945-A4D4-50B452D42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74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0" name="Oval 2944">
                <a:extLst>
                  <a:ext uri="{FF2B5EF4-FFF2-40B4-BE49-F238E27FC236}">
                    <a16:creationId xmlns:a16="http://schemas.microsoft.com/office/drawing/2014/main" id="{8D590DBE-7AC1-F040-A4FA-A228A4157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7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1" name="Oval 2945">
                <a:extLst>
                  <a:ext uri="{FF2B5EF4-FFF2-40B4-BE49-F238E27FC236}">
                    <a16:creationId xmlns:a16="http://schemas.microsoft.com/office/drawing/2014/main" id="{C7E0F31E-DB8F-5B4D-9FBD-71B8D372F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275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2" name="Oval 2946">
                <a:extLst>
                  <a:ext uri="{FF2B5EF4-FFF2-40B4-BE49-F238E27FC236}">
                    <a16:creationId xmlns:a16="http://schemas.microsoft.com/office/drawing/2014/main" id="{E7F03BB9-5BE8-4E41-9D8A-275429DB7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" y="27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3" name="Oval 2947">
                <a:extLst>
                  <a:ext uri="{FF2B5EF4-FFF2-40B4-BE49-F238E27FC236}">
                    <a16:creationId xmlns:a16="http://schemas.microsoft.com/office/drawing/2014/main" id="{D87F4EED-9406-5243-BEF1-AE4173CD4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75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4" name="Oval 2948">
                <a:extLst>
                  <a:ext uri="{FF2B5EF4-FFF2-40B4-BE49-F238E27FC236}">
                    <a16:creationId xmlns:a16="http://schemas.microsoft.com/office/drawing/2014/main" id="{5F28A767-4821-B749-AA6C-741D9FF38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7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5" name="Oval 2949">
                <a:extLst>
                  <a:ext uri="{FF2B5EF4-FFF2-40B4-BE49-F238E27FC236}">
                    <a16:creationId xmlns:a16="http://schemas.microsoft.com/office/drawing/2014/main" id="{459F80DD-5DAA-7D44-8020-1C6371CAA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27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6" name="Oval 2950">
                <a:extLst>
                  <a:ext uri="{FF2B5EF4-FFF2-40B4-BE49-F238E27FC236}">
                    <a16:creationId xmlns:a16="http://schemas.microsoft.com/office/drawing/2014/main" id="{7B54C361-C508-9D48-BC0F-478C01B92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72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7" name="Oval 2951">
                <a:extLst>
                  <a:ext uri="{FF2B5EF4-FFF2-40B4-BE49-F238E27FC236}">
                    <a16:creationId xmlns:a16="http://schemas.microsoft.com/office/drawing/2014/main" id="{1475E081-0824-4B49-9DD3-D488F44A5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73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8" name="Oval 2952">
                <a:extLst>
                  <a:ext uri="{FF2B5EF4-FFF2-40B4-BE49-F238E27FC236}">
                    <a16:creationId xmlns:a16="http://schemas.microsoft.com/office/drawing/2014/main" id="{F0DFD77E-CDD6-5841-9BB7-1E59E1A66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" y="273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9" name="Oval 2953">
                <a:extLst>
                  <a:ext uri="{FF2B5EF4-FFF2-40B4-BE49-F238E27FC236}">
                    <a16:creationId xmlns:a16="http://schemas.microsoft.com/office/drawing/2014/main" id="{A99B7F31-6C10-2E4B-BA16-7CB05DCBF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185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0" name="Oval 2954">
                <a:extLst>
                  <a:ext uri="{FF2B5EF4-FFF2-40B4-BE49-F238E27FC236}">
                    <a16:creationId xmlns:a16="http://schemas.microsoft.com/office/drawing/2014/main" id="{D770C7E7-2657-A940-B61D-337DC9556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9" y="185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1" name="Oval 2955">
                <a:extLst>
                  <a:ext uri="{FF2B5EF4-FFF2-40B4-BE49-F238E27FC236}">
                    <a16:creationId xmlns:a16="http://schemas.microsoft.com/office/drawing/2014/main" id="{768E83B2-9628-7846-9D78-7A1D4CF0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" y="186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2" name="Oval 2956">
                <a:extLst>
                  <a:ext uri="{FF2B5EF4-FFF2-40B4-BE49-F238E27FC236}">
                    <a16:creationId xmlns:a16="http://schemas.microsoft.com/office/drawing/2014/main" id="{48B9DC43-2CA5-C348-B864-D385CA877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186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3" name="Oval 2957">
                <a:extLst>
                  <a:ext uri="{FF2B5EF4-FFF2-40B4-BE49-F238E27FC236}">
                    <a16:creationId xmlns:a16="http://schemas.microsoft.com/office/drawing/2014/main" id="{FDFFEEFB-AE8B-5843-8D05-494A4F7FB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17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4" name="Oval 2958">
                <a:extLst>
                  <a:ext uri="{FF2B5EF4-FFF2-40B4-BE49-F238E27FC236}">
                    <a16:creationId xmlns:a16="http://schemas.microsoft.com/office/drawing/2014/main" id="{120F9BA7-7041-DB45-B437-437D9B59E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9" y="1794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5" name="Oval 2959">
                <a:extLst>
                  <a:ext uri="{FF2B5EF4-FFF2-40B4-BE49-F238E27FC236}">
                    <a16:creationId xmlns:a16="http://schemas.microsoft.com/office/drawing/2014/main" id="{96153DF3-29B5-354B-86D9-5F6C75F3F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" y="179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6" name="Oval 2960">
                <a:extLst>
                  <a:ext uri="{FF2B5EF4-FFF2-40B4-BE49-F238E27FC236}">
                    <a16:creationId xmlns:a16="http://schemas.microsoft.com/office/drawing/2014/main" id="{1ECD45EB-F6F9-C048-A70B-5B7508639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180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7" name="Oval 2961">
                <a:extLst>
                  <a:ext uri="{FF2B5EF4-FFF2-40B4-BE49-F238E27FC236}">
                    <a16:creationId xmlns:a16="http://schemas.microsoft.com/office/drawing/2014/main" id="{C9BEA01E-BE78-1640-A900-6E4226EFF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192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8" name="Oval 2962">
                <a:extLst>
                  <a:ext uri="{FF2B5EF4-FFF2-40B4-BE49-F238E27FC236}">
                    <a16:creationId xmlns:a16="http://schemas.microsoft.com/office/drawing/2014/main" id="{BD213958-64D8-2347-B6DE-F03F04218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9" y="192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9" name="Oval 2963">
                <a:extLst>
                  <a:ext uri="{FF2B5EF4-FFF2-40B4-BE49-F238E27FC236}">
                    <a16:creationId xmlns:a16="http://schemas.microsoft.com/office/drawing/2014/main" id="{610E9A5F-18DD-C840-A863-6251BB660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" y="193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0" name="Oval 2964">
                <a:extLst>
                  <a:ext uri="{FF2B5EF4-FFF2-40B4-BE49-F238E27FC236}">
                    <a16:creationId xmlns:a16="http://schemas.microsoft.com/office/drawing/2014/main" id="{6EA37B1A-2B23-F046-BEB4-B3B08E995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19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1" name="Oval 2965">
                <a:extLst>
                  <a:ext uri="{FF2B5EF4-FFF2-40B4-BE49-F238E27FC236}">
                    <a16:creationId xmlns:a16="http://schemas.microsoft.com/office/drawing/2014/main" id="{C84886B4-75A7-E94C-8AE7-5352F4D0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28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2" name="Oval 2966">
                <a:extLst>
                  <a:ext uri="{FF2B5EF4-FFF2-40B4-BE49-F238E27FC236}">
                    <a16:creationId xmlns:a16="http://schemas.microsoft.com/office/drawing/2014/main" id="{7C3ACA5E-ECA2-9740-ABD7-0AAD15278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288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3" name="Oval 2967">
                <a:extLst>
                  <a:ext uri="{FF2B5EF4-FFF2-40B4-BE49-F238E27FC236}">
                    <a16:creationId xmlns:a16="http://schemas.microsoft.com/office/drawing/2014/main" id="{3BA78368-5F0B-124F-8C7E-7EA281DB0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29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4" name="Oval 2968">
                <a:extLst>
                  <a:ext uri="{FF2B5EF4-FFF2-40B4-BE49-F238E27FC236}">
                    <a16:creationId xmlns:a16="http://schemas.microsoft.com/office/drawing/2014/main" id="{B561E38F-4EAE-2243-A5D5-C0FF54E81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29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5" name="Oval 2969">
                <a:extLst>
                  <a:ext uri="{FF2B5EF4-FFF2-40B4-BE49-F238E27FC236}">
                    <a16:creationId xmlns:a16="http://schemas.microsoft.com/office/drawing/2014/main" id="{70D9B504-340D-9648-AFB1-EA7A36DF4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29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6" name="Oval 2970">
                <a:extLst>
                  <a:ext uri="{FF2B5EF4-FFF2-40B4-BE49-F238E27FC236}">
                    <a16:creationId xmlns:a16="http://schemas.microsoft.com/office/drawing/2014/main" id="{432B7EA7-09C1-4C4F-9D8F-6E9DB7D26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29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7" name="Oval 2971">
                <a:extLst>
                  <a:ext uri="{FF2B5EF4-FFF2-40B4-BE49-F238E27FC236}">
                    <a16:creationId xmlns:a16="http://schemas.microsoft.com/office/drawing/2014/main" id="{E0DBF439-8C09-2E4B-8EA8-454B0768E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29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8" name="Oval 2972">
                <a:extLst>
                  <a:ext uri="{FF2B5EF4-FFF2-40B4-BE49-F238E27FC236}">
                    <a16:creationId xmlns:a16="http://schemas.microsoft.com/office/drawing/2014/main" id="{3601309D-2EF1-0D4F-A5C0-1884250E8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30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9" name="Oval 2973">
                <a:extLst>
                  <a:ext uri="{FF2B5EF4-FFF2-40B4-BE49-F238E27FC236}">
                    <a16:creationId xmlns:a16="http://schemas.microsoft.com/office/drawing/2014/main" id="{79B2F0D9-A68B-D84A-A6E2-1C82F69E3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0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0" name="Oval 2974">
                <a:extLst>
                  <a:ext uri="{FF2B5EF4-FFF2-40B4-BE49-F238E27FC236}">
                    <a16:creationId xmlns:a16="http://schemas.microsoft.com/office/drawing/2014/main" id="{19016EB5-12A1-3748-88A1-203841CD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021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1" name="Oval 2975">
                <a:extLst>
                  <a:ext uri="{FF2B5EF4-FFF2-40B4-BE49-F238E27FC236}">
                    <a16:creationId xmlns:a16="http://schemas.microsoft.com/office/drawing/2014/main" id="{1A79DC9B-94E2-7D48-B3FE-D932FACB5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02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2" name="Oval 2976">
                <a:extLst>
                  <a:ext uri="{FF2B5EF4-FFF2-40B4-BE49-F238E27FC236}">
                    <a16:creationId xmlns:a16="http://schemas.microsoft.com/office/drawing/2014/main" id="{CDF9ABC9-227D-324E-83A4-7827E1AF3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02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3" name="Oval 2977">
                <a:extLst>
                  <a:ext uri="{FF2B5EF4-FFF2-40B4-BE49-F238E27FC236}">
                    <a16:creationId xmlns:a16="http://schemas.microsoft.com/office/drawing/2014/main" id="{2749A5BB-7232-AE44-B2D2-2945AAF8B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19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4" name="Oval 2978">
                <a:extLst>
                  <a:ext uri="{FF2B5EF4-FFF2-40B4-BE49-F238E27FC236}">
                    <a16:creationId xmlns:a16="http://schemas.microsoft.com/office/drawing/2014/main" id="{DF9FF3F7-FC43-A94B-82CF-5E0D111FB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969"/>
                <a:ext cx="17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5" name="Oval 2979">
                <a:extLst>
                  <a:ext uri="{FF2B5EF4-FFF2-40B4-BE49-F238E27FC236}">
                    <a16:creationId xmlns:a16="http://schemas.microsoft.com/office/drawing/2014/main" id="{B9E3082D-F2BC-A042-AA00-A4A36659B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197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6" name="Oval 2980">
                <a:extLst>
                  <a:ext uri="{FF2B5EF4-FFF2-40B4-BE49-F238E27FC236}">
                    <a16:creationId xmlns:a16="http://schemas.microsoft.com/office/drawing/2014/main" id="{5975C3C3-7D3C-944F-B7DB-E4C7A1429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9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7" name="Oval 2981">
                <a:extLst>
                  <a:ext uri="{FF2B5EF4-FFF2-40B4-BE49-F238E27FC236}">
                    <a16:creationId xmlns:a16="http://schemas.microsoft.com/office/drawing/2014/main" id="{CC1E2373-ED67-4F40-B794-EBF557A32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25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8" name="Oval 2982">
                <a:extLst>
                  <a:ext uri="{FF2B5EF4-FFF2-40B4-BE49-F238E27FC236}">
                    <a16:creationId xmlns:a16="http://schemas.microsoft.com/office/drawing/2014/main" id="{B0E896D4-72FD-1E4B-9B12-AF459DA26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2" y="22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9" name="Oval 2983">
                <a:extLst>
                  <a:ext uri="{FF2B5EF4-FFF2-40B4-BE49-F238E27FC236}">
                    <a16:creationId xmlns:a16="http://schemas.microsoft.com/office/drawing/2014/main" id="{3EF7E6A2-7E33-9444-9A04-105867C76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6" y="225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0" name="Oval 2984">
                <a:extLst>
                  <a:ext uri="{FF2B5EF4-FFF2-40B4-BE49-F238E27FC236}">
                    <a16:creationId xmlns:a16="http://schemas.microsoft.com/office/drawing/2014/main" id="{5F614353-5AFF-7C47-BCFC-F7EF1638C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9" y="225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1" name="Oval 2985">
                <a:extLst>
                  <a:ext uri="{FF2B5EF4-FFF2-40B4-BE49-F238E27FC236}">
                    <a16:creationId xmlns:a16="http://schemas.microsoft.com/office/drawing/2014/main" id="{409B9946-400F-B04F-8197-53019570C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269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2" name="Oval 2986">
                <a:extLst>
                  <a:ext uri="{FF2B5EF4-FFF2-40B4-BE49-F238E27FC236}">
                    <a16:creationId xmlns:a16="http://schemas.microsoft.com/office/drawing/2014/main" id="{0B6BB844-7265-D342-9377-325563E8C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5" y="269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3" name="Oval 2987">
                <a:extLst>
                  <a:ext uri="{FF2B5EF4-FFF2-40B4-BE49-F238E27FC236}">
                    <a16:creationId xmlns:a16="http://schemas.microsoft.com/office/drawing/2014/main" id="{F54EE177-6D99-3A45-A099-510429330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8" y="270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4" name="Oval 2988">
                <a:extLst>
                  <a:ext uri="{FF2B5EF4-FFF2-40B4-BE49-F238E27FC236}">
                    <a16:creationId xmlns:a16="http://schemas.microsoft.com/office/drawing/2014/main" id="{08A5EAAA-C442-D84D-91D8-EEEE9F785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270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5" name="Oval 2989">
                <a:extLst>
                  <a:ext uri="{FF2B5EF4-FFF2-40B4-BE49-F238E27FC236}">
                    <a16:creationId xmlns:a16="http://schemas.microsoft.com/office/drawing/2014/main" id="{687C7A74-ED95-4D45-AE63-C2C0E91CC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2701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6" name="Oval 2990">
                <a:extLst>
                  <a:ext uri="{FF2B5EF4-FFF2-40B4-BE49-F238E27FC236}">
                    <a16:creationId xmlns:a16="http://schemas.microsoft.com/office/drawing/2014/main" id="{CED72912-5236-7E4D-AADA-D3F295D2D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5" y="27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7" name="Oval 2991">
                <a:extLst>
                  <a:ext uri="{FF2B5EF4-FFF2-40B4-BE49-F238E27FC236}">
                    <a16:creationId xmlns:a16="http://schemas.microsoft.com/office/drawing/2014/main" id="{9F73DA2F-BD70-EE43-B1D9-F1592212E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8" y="27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8" name="Oval 2992">
                <a:extLst>
                  <a:ext uri="{FF2B5EF4-FFF2-40B4-BE49-F238E27FC236}">
                    <a16:creationId xmlns:a16="http://schemas.microsoft.com/office/drawing/2014/main" id="{A2D36A60-0B1D-7145-B058-C8B99222C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270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9" name="Oval 2993">
                <a:extLst>
                  <a:ext uri="{FF2B5EF4-FFF2-40B4-BE49-F238E27FC236}">
                    <a16:creationId xmlns:a16="http://schemas.microsoft.com/office/drawing/2014/main" id="{26846376-BA45-BB4C-97AE-13E2600E3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8" y="255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0" name="Oval 2994">
                <a:extLst>
                  <a:ext uri="{FF2B5EF4-FFF2-40B4-BE49-F238E27FC236}">
                    <a16:creationId xmlns:a16="http://schemas.microsoft.com/office/drawing/2014/main" id="{24D76703-C643-1945-BD3A-179F73204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256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1" name="Oval 2995">
                <a:extLst>
                  <a:ext uri="{FF2B5EF4-FFF2-40B4-BE49-F238E27FC236}">
                    <a16:creationId xmlns:a16="http://schemas.microsoft.com/office/drawing/2014/main" id="{B9E902D6-5498-5540-AD1A-040DDC20E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56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2" name="Oval 2996">
                <a:extLst>
                  <a:ext uri="{FF2B5EF4-FFF2-40B4-BE49-F238E27FC236}">
                    <a16:creationId xmlns:a16="http://schemas.microsoft.com/office/drawing/2014/main" id="{8819D628-6B02-CB42-B0A2-D7ECCFC50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256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3" name="Oval 2997">
                <a:extLst>
                  <a:ext uri="{FF2B5EF4-FFF2-40B4-BE49-F238E27FC236}">
                    <a16:creationId xmlns:a16="http://schemas.microsoft.com/office/drawing/2014/main" id="{3C740486-65EA-0C48-A3FF-6F5D33D31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255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4" name="Oval 2998">
                <a:extLst>
                  <a:ext uri="{FF2B5EF4-FFF2-40B4-BE49-F238E27FC236}">
                    <a16:creationId xmlns:a16="http://schemas.microsoft.com/office/drawing/2014/main" id="{D309270D-756C-D74E-8C13-4FAF696F4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255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5" name="Oval 2999">
                <a:extLst>
                  <a:ext uri="{FF2B5EF4-FFF2-40B4-BE49-F238E27FC236}">
                    <a16:creationId xmlns:a16="http://schemas.microsoft.com/office/drawing/2014/main" id="{F620E7E9-CD54-9844-8127-145B3BBD6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" y="256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6" name="Oval 3000">
                <a:extLst>
                  <a:ext uri="{FF2B5EF4-FFF2-40B4-BE49-F238E27FC236}">
                    <a16:creationId xmlns:a16="http://schemas.microsoft.com/office/drawing/2014/main" id="{EBCE37C1-EE15-FC46-BB89-3EE79A66E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" y="256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7" name="Oval 3001">
                <a:extLst>
                  <a:ext uri="{FF2B5EF4-FFF2-40B4-BE49-F238E27FC236}">
                    <a16:creationId xmlns:a16="http://schemas.microsoft.com/office/drawing/2014/main" id="{B0F28590-5E02-0A4F-BB34-8AA3397ED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" y="144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8" name="Oval 3002">
                <a:extLst>
                  <a:ext uri="{FF2B5EF4-FFF2-40B4-BE49-F238E27FC236}">
                    <a16:creationId xmlns:a16="http://schemas.microsoft.com/office/drawing/2014/main" id="{DD1FB402-16D5-744B-AC5E-20AA225F5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144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9" name="Oval 3003">
                <a:extLst>
                  <a:ext uri="{FF2B5EF4-FFF2-40B4-BE49-F238E27FC236}">
                    <a16:creationId xmlns:a16="http://schemas.microsoft.com/office/drawing/2014/main" id="{F4B562FE-D0F1-8045-B8F7-DA5A1FC2B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144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0" name="Oval 3004">
                <a:extLst>
                  <a:ext uri="{FF2B5EF4-FFF2-40B4-BE49-F238E27FC236}">
                    <a16:creationId xmlns:a16="http://schemas.microsoft.com/office/drawing/2014/main" id="{69569D08-83E3-8B41-9569-96BC6B7A1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" y="144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1" name="Oval 3005">
                <a:extLst>
                  <a:ext uri="{FF2B5EF4-FFF2-40B4-BE49-F238E27FC236}">
                    <a16:creationId xmlns:a16="http://schemas.microsoft.com/office/drawing/2014/main" id="{8124775B-538C-144D-8FFE-B606D9919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" y="19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2" name="Oval 3006">
                <a:extLst>
                  <a:ext uri="{FF2B5EF4-FFF2-40B4-BE49-F238E27FC236}">
                    <a16:creationId xmlns:a16="http://schemas.microsoft.com/office/drawing/2014/main" id="{E65DDAE3-6E09-4742-BAB1-962D715C9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20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3" name="Oval 3007">
                <a:extLst>
                  <a:ext uri="{FF2B5EF4-FFF2-40B4-BE49-F238E27FC236}">
                    <a16:creationId xmlns:a16="http://schemas.microsoft.com/office/drawing/2014/main" id="{5BAF7903-988D-EC4F-A871-FBBC5ED04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" y="200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4" name="Oval 3008">
                <a:extLst>
                  <a:ext uri="{FF2B5EF4-FFF2-40B4-BE49-F238E27FC236}">
                    <a16:creationId xmlns:a16="http://schemas.microsoft.com/office/drawing/2014/main" id="{D68E6149-5A4F-DB47-A5D1-821F25408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200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5" name="Oval 3009">
                <a:extLst>
                  <a:ext uri="{FF2B5EF4-FFF2-40B4-BE49-F238E27FC236}">
                    <a16:creationId xmlns:a16="http://schemas.microsoft.com/office/drawing/2014/main" id="{EF78214E-F956-0041-BBAE-7944EBE92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" y="181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6" name="Oval 3010">
                <a:extLst>
                  <a:ext uri="{FF2B5EF4-FFF2-40B4-BE49-F238E27FC236}">
                    <a16:creationId xmlns:a16="http://schemas.microsoft.com/office/drawing/2014/main" id="{1118D3F7-6F53-024F-B93A-EC71F46C0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18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7" name="Oval 3011">
                <a:extLst>
                  <a:ext uri="{FF2B5EF4-FFF2-40B4-BE49-F238E27FC236}">
                    <a16:creationId xmlns:a16="http://schemas.microsoft.com/office/drawing/2014/main" id="{10AFF285-D3E1-F84D-A99D-F04D430C1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" y="181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8" name="Oval 3012">
                <a:extLst>
                  <a:ext uri="{FF2B5EF4-FFF2-40B4-BE49-F238E27FC236}">
                    <a16:creationId xmlns:a16="http://schemas.microsoft.com/office/drawing/2014/main" id="{A7CAFCB9-99EB-7D4B-8748-32E261171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18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9" name="Oval 3013">
                <a:extLst>
                  <a:ext uri="{FF2B5EF4-FFF2-40B4-BE49-F238E27FC236}">
                    <a16:creationId xmlns:a16="http://schemas.microsoft.com/office/drawing/2014/main" id="{7A0FCAF3-C43F-5E40-97AA-C54687E1B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7" y="230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0" name="Oval 3014">
                <a:extLst>
                  <a:ext uri="{FF2B5EF4-FFF2-40B4-BE49-F238E27FC236}">
                    <a16:creationId xmlns:a16="http://schemas.microsoft.com/office/drawing/2014/main" id="{FD6B5D25-53CD-2E45-BE12-B41ADE374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" y="23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1" name="Oval 3015">
                <a:extLst>
                  <a:ext uri="{FF2B5EF4-FFF2-40B4-BE49-F238E27FC236}">
                    <a16:creationId xmlns:a16="http://schemas.microsoft.com/office/drawing/2014/main" id="{C44D46FB-33A0-954D-B382-4BD755D73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30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2" name="Oval 3016">
                <a:extLst>
                  <a:ext uri="{FF2B5EF4-FFF2-40B4-BE49-F238E27FC236}">
                    <a16:creationId xmlns:a16="http://schemas.microsoft.com/office/drawing/2014/main" id="{F366A8D1-B187-4249-8102-6B2B8F72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30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3" name="Oval 3017">
                <a:extLst>
                  <a:ext uri="{FF2B5EF4-FFF2-40B4-BE49-F238E27FC236}">
                    <a16:creationId xmlns:a16="http://schemas.microsoft.com/office/drawing/2014/main" id="{3742F5AF-ABCF-6242-933D-FB7A5ECCC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7" y="232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4" name="Oval 3018">
                <a:extLst>
                  <a:ext uri="{FF2B5EF4-FFF2-40B4-BE49-F238E27FC236}">
                    <a16:creationId xmlns:a16="http://schemas.microsoft.com/office/drawing/2014/main" id="{46FADDFC-9DF3-1347-99D9-0397BD3DF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" y="23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5" name="Oval 3019">
                <a:extLst>
                  <a:ext uri="{FF2B5EF4-FFF2-40B4-BE49-F238E27FC236}">
                    <a16:creationId xmlns:a16="http://schemas.microsoft.com/office/drawing/2014/main" id="{967A37B2-88C8-FC45-88EE-F4CB629A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33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6" name="Oval 3020">
                <a:extLst>
                  <a:ext uri="{FF2B5EF4-FFF2-40B4-BE49-F238E27FC236}">
                    <a16:creationId xmlns:a16="http://schemas.microsoft.com/office/drawing/2014/main" id="{1A9F809E-ED17-3B4E-8C49-B79240729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3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4" name="Group 3021">
              <a:extLst>
                <a:ext uri="{FF2B5EF4-FFF2-40B4-BE49-F238E27FC236}">
                  <a16:creationId xmlns:a16="http://schemas.microsoft.com/office/drawing/2014/main" id="{4F70175F-A9CD-964E-AAFE-414BFF929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3" y="1238"/>
              <a:ext cx="255" cy="2150"/>
              <a:chOff x="4113" y="1238"/>
              <a:chExt cx="255" cy="2150"/>
            </a:xfrm>
          </p:grpSpPr>
          <p:sp>
            <p:nvSpPr>
              <p:cNvPr id="3307" name="Oval 3022">
                <a:extLst>
                  <a:ext uri="{FF2B5EF4-FFF2-40B4-BE49-F238E27FC236}">
                    <a16:creationId xmlns:a16="http://schemas.microsoft.com/office/drawing/2014/main" id="{3F2F77D8-8767-9547-AAC9-315CCC1D2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3" y="22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8" name="Oval 3023">
                <a:extLst>
                  <a:ext uri="{FF2B5EF4-FFF2-40B4-BE49-F238E27FC236}">
                    <a16:creationId xmlns:a16="http://schemas.microsoft.com/office/drawing/2014/main" id="{43BCCFF9-8334-954D-8976-AA713F243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21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9" name="Oval 3024">
                <a:extLst>
                  <a:ext uri="{FF2B5EF4-FFF2-40B4-BE49-F238E27FC236}">
                    <a16:creationId xmlns:a16="http://schemas.microsoft.com/office/drawing/2014/main" id="{2E626042-A2E8-B54D-B946-EF72DDEDD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8" y="221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0" name="Oval 3025">
                <a:extLst>
                  <a:ext uri="{FF2B5EF4-FFF2-40B4-BE49-F238E27FC236}">
                    <a16:creationId xmlns:a16="http://schemas.microsoft.com/office/drawing/2014/main" id="{E7535106-0723-A14E-87A0-66F27A0B4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221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1" name="Oval 3026">
                <a:extLst>
                  <a:ext uri="{FF2B5EF4-FFF2-40B4-BE49-F238E27FC236}">
                    <a16:creationId xmlns:a16="http://schemas.microsoft.com/office/drawing/2014/main" id="{8198E205-8A49-6A4D-802C-03964B98C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217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2" name="Oval 3027">
                <a:extLst>
                  <a:ext uri="{FF2B5EF4-FFF2-40B4-BE49-F238E27FC236}">
                    <a16:creationId xmlns:a16="http://schemas.microsoft.com/office/drawing/2014/main" id="{849091C6-93CA-0D45-93B4-6F06442CA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21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3" name="Oval 3028">
                <a:extLst>
                  <a:ext uri="{FF2B5EF4-FFF2-40B4-BE49-F238E27FC236}">
                    <a16:creationId xmlns:a16="http://schemas.microsoft.com/office/drawing/2014/main" id="{61FF28F9-660F-C342-ADFE-93C7C82FA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218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4" name="Oval 3029">
                <a:extLst>
                  <a:ext uri="{FF2B5EF4-FFF2-40B4-BE49-F238E27FC236}">
                    <a16:creationId xmlns:a16="http://schemas.microsoft.com/office/drawing/2014/main" id="{FD2C3649-B30B-4149-80D5-DED26D9F6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1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5" name="Oval 3030">
                <a:extLst>
                  <a:ext uri="{FF2B5EF4-FFF2-40B4-BE49-F238E27FC236}">
                    <a16:creationId xmlns:a16="http://schemas.microsoft.com/office/drawing/2014/main" id="{73AEF84D-6ADE-B645-B3EB-528267112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238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6" name="Oval 3031">
                <a:extLst>
                  <a:ext uri="{FF2B5EF4-FFF2-40B4-BE49-F238E27FC236}">
                    <a16:creationId xmlns:a16="http://schemas.microsoft.com/office/drawing/2014/main" id="{B9B84A3C-3599-8148-A529-C73876F13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7" y="23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7" name="Oval 3032">
                <a:extLst>
                  <a:ext uri="{FF2B5EF4-FFF2-40B4-BE49-F238E27FC236}">
                    <a16:creationId xmlns:a16="http://schemas.microsoft.com/office/drawing/2014/main" id="{519044E5-237E-A64A-969E-ACF79652E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238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8" name="Oval 3033">
                <a:extLst>
                  <a:ext uri="{FF2B5EF4-FFF2-40B4-BE49-F238E27FC236}">
                    <a16:creationId xmlns:a16="http://schemas.microsoft.com/office/drawing/2014/main" id="{CA7EFE58-518A-9740-9E60-46A74987B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3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9" name="Oval 3034">
                <a:extLst>
                  <a:ext uri="{FF2B5EF4-FFF2-40B4-BE49-F238E27FC236}">
                    <a16:creationId xmlns:a16="http://schemas.microsoft.com/office/drawing/2014/main" id="{5E9B6F7A-E8BB-FC47-9D1D-E932FD391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241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0" name="Oval 3035">
                <a:extLst>
                  <a:ext uri="{FF2B5EF4-FFF2-40B4-BE49-F238E27FC236}">
                    <a16:creationId xmlns:a16="http://schemas.microsoft.com/office/drawing/2014/main" id="{084E60AE-91F8-3544-A8B2-3F7E9C16B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7" y="24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1" name="Oval 3036">
                <a:extLst>
                  <a:ext uri="{FF2B5EF4-FFF2-40B4-BE49-F238E27FC236}">
                    <a16:creationId xmlns:a16="http://schemas.microsoft.com/office/drawing/2014/main" id="{40941787-16F1-C147-B905-48D6531E4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241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2" name="Oval 3037">
                <a:extLst>
                  <a:ext uri="{FF2B5EF4-FFF2-40B4-BE49-F238E27FC236}">
                    <a16:creationId xmlns:a16="http://schemas.microsoft.com/office/drawing/2014/main" id="{4A7E2E58-B7E2-8142-9395-BB2F961A9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42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3" name="Oval 3038">
                <a:extLst>
                  <a:ext uri="{FF2B5EF4-FFF2-40B4-BE49-F238E27FC236}">
                    <a16:creationId xmlns:a16="http://schemas.microsoft.com/office/drawing/2014/main" id="{37CC97C9-52F5-304C-B171-DB2035815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180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4" name="Oval 3039">
                <a:extLst>
                  <a:ext uri="{FF2B5EF4-FFF2-40B4-BE49-F238E27FC236}">
                    <a16:creationId xmlns:a16="http://schemas.microsoft.com/office/drawing/2014/main" id="{220322FF-4436-4443-936A-86D48FFBB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80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5" name="Oval 3040">
                <a:extLst>
                  <a:ext uri="{FF2B5EF4-FFF2-40B4-BE49-F238E27FC236}">
                    <a16:creationId xmlns:a16="http://schemas.microsoft.com/office/drawing/2014/main" id="{C483F73D-5DB0-D14E-B110-FFBDA4499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" y="180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6" name="Oval 3041">
                <a:extLst>
                  <a:ext uri="{FF2B5EF4-FFF2-40B4-BE49-F238E27FC236}">
                    <a16:creationId xmlns:a16="http://schemas.microsoft.com/office/drawing/2014/main" id="{160C9E7C-A2D4-AF4D-97BD-9A7C47AFB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3" y="1808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7" name="Oval 3042">
                <a:extLst>
                  <a:ext uri="{FF2B5EF4-FFF2-40B4-BE49-F238E27FC236}">
                    <a16:creationId xmlns:a16="http://schemas.microsoft.com/office/drawing/2014/main" id="{3B687CA3-9E34-574B-AB45-3BD7BDFF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179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8" name="Oval 3043">
                <a:extLst>
                  <a:ext uri="{FF2B5EF4-FFF2-40B4-BE49-F238E27FC236}">
                    <a16:creationId xmlns:a16="http://schemas.microsoft.com/office/drawing/2014/main" id="{494989EF-EB5C-D047-B669-7FC064ADF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7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9" name="Oval 3044">
                <a:extLst>
                  <a:ext uri="{FF2B5EF4-FFF2-40B4-BE49-F238E27FC236}">
                    <a16:creationId xmlns:a16="http://schemas.microsoft.com/office/drawing/2014/main" id="{370AFC50-EBA4-C840-B683-C5E4EE193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" y="179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0" name="Oval 3045">
                <a:extLst>
                  <a:ext uri="{FF2B5EF4-FFF2-40B4-BE49-F238E27FC236}">
                    <a16:creationId xmlns:a16="http://schemas.microsoft.com/office/drawing/2014/main" id="{B3EE5F09-87E6-FE46-8470-7F3DF867F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3" y="179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1" name="Oval 3046">
                <a:extLst>
                  <a:ext uri="{FF2B5EF4-FFF2-40B4-BE49-F238E27FC236}">
                    <a16:creationId xmlns:a16="http://schemas.microsoft.com/office/drawing/2014/main" id="{45BEDB74-3823-D04B-8BB9-90127311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18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2" name="Oval 3047">
                <a:extLst>
                  <a:ext uri="{FF2B5EF4-FFF2-40B4-BE49-F238E27FC236}">
                    <a16:creationId xmlns:a16="http://schemas.microsoft.com/office/drawing/2014/main" id="{4650EA6E-9B94-734D-8CE4-0DA6B03A6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8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3" name="Oval 3048">
                <a:extLst>
                  <a:ext uri="{FF2B5EF4-FFF2-40B4-BE49-F238E27FC236}">
                    <a16:creationId xmlns:a16="http://schemas.microsoft.com/office/drawing/2014/main" id="{9B77940E-8C6A-6B4A-8F1C-D503726E0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" y="18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" name="Oval 3049">
                <a:extLst>
                  <a:ext uri="{FF2B5EF4-FFF2-40B4-BE49-F238E27FC236}">
                    <a16:creationId xmlns:a16="http://schemas.microsoft.com/office/drawing/2014/main" id="{FA4136B5-F057-EC41-B540-8C498E76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3" y="185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5" name="Oval 3050">
                <a:extLst>
                  <a:ext uri="{FF2B5EF4-FFF2-40B4-BE49-F238E27FC236}">
                    <a16:creationId xmlns:a16="http://schemas.microsoft.com/office/drawing/2014/main" id="{C3E6FBBF-89EB-814C-8C2A-249038E2D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84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6" name="Oval 3051">
                <a:extLst>
                  <a:ext uri="{FF2B5EF4-FFF2-40B4-BE49-F238E27FC236}">
                    <a16:creationId xmlns:a16="http://schemas.microsoft.com/office/drawing/2014/main" id="{C3EDE000-B6AF-AC44-82A9-F5272D9E8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" y="184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7" name="Oval 3052">
                <a:extLst>
                  <a:ext uri="{FF2B5EF4-FFF2-40B4-BE49-F238E27FC236}">
                    <a16:creationId xmlns:a16="http://schemas.microsoft.com/office/drawing/2014/main" id="{47D59993-02D4-674E-A597-D04558906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185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8" name="Oval 3053">
                <a:extLst>
                  <a:ext uri="{FF2B5EF4-FFF2-40B4-BE49-F238E27FC236}">
                    <a16:creationId xmlns:a16="http://schemas.microsoft.com/office/drawing/2014/main" id="{B83E8A7C-1D26-C44F-AF32-38521DCAA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185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9" name="Oval 3054">
                <a:extLst>
                  <a:ext uri="{FF2B5EF4-FFF2-40B4-BE49-F238E27FC236}">
                    <a16:creationId xmlns:a16="http://schemas.microsoft.com/office/drawing/2014/main" id="{9BB7AC64-6A57-104B-A4E8-11D0EB814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18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0" name="Oval 3055">
                <a:extLst>
                  <a:ext uri="{FF2B5EF4-FFF2-40B4-BE49-F238E27FC236}">
                    <a16:creationId xmlns:a16="http://schemas.microsoft.com/office/drawing/2014/main" id="{2BB33DEB-1C7D-ED45-BC8E-BC0E5D3A4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" y="1836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1" name="Oval 3056">
                <a:extLst>
                  <a:ext uri="{FF2B5EF4-FFF2-40B4-BE49-F238E27FC236}">
                    <a16:creationId xmlns:a16="http://schemas.microsoft.com/office/drawing/2014/main" id="{623F1E8D-6E90-6B49-A4C7-A29E80973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183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2" name="Oval 3057">
                <a:extLst>
                  <a:ext uri="{FF2B5EF4-FFF2-40B4-BE49-F238E27FC236}">
                    <a16:creationId xmlns:a16="http://schemas.microsoft.com/office/drawing/2014/main" id="{7E148B3F-B6E3-C24A-BFEF-B4634ACFE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184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3" name="Oval 3058">
                <a:extLst>
                  <a:ext uri="{FF2B5EF4-FFF2-40B4-BE49-F238E27FC236}">
                    <a16:creationId xmlns:a16="http://schemas.microsoft.com/office/drawing/2014/main" id="{C79D976A-3EB6-8149-A0B3-C1722BEDF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23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4" name="Oval 3059">
                <a:extLst>
                  <a:ext uri="{FF2B5EF4-FFF2-40B4-BE49-F238E27FC236}">
                    <a16:creationId xmlns:a16="http://schemas.microsoft.com/office/drawing/2014/main" id="{2688450D-1B1B-664A-8C85-3F177EA56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24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5" name="Oval 3060">
                <a:extLst>
                  <a:ext uri="{FF2B5EF4-FFF2-40B4-BE49-F238E27FC236}">
                    <a16:creationId xmlns:a16="http://schemas.microsoft.com/office/drawing/2014/main" id="{F324D694-DD0E-0548-B32F-3EC97DF70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24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6" name="Oval 3061">
                <a:extLst>
                  <a:ext uri="{FF2B5EF4-FFF2-40B4-BE49-F238E27FC236}">
                    <a16:creationId xmlns:a16="http://schemas.microsoft.com/office/drawing/2014/main" id="{8F060FCE-775B-EE49-8D9E-9F7A96487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24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7" name="Oval 3062">
                <a:extLst>
                  <a:ext uri="{FF2B5EF4-FFF2-40B4-BE49-F238E27FC236}">
                    <a16:creationId xmlns:a16="http://schemas.microsoft.com/office/drawing/2014/main" id="{A4BBD67B-DA44-0247-A835-FBA8957DF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2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" name="Oval 3063">
                <a:extLst>
                  <a:ext uri="{FF2B5EF4-FFF2-40B4-BE49-F238E27FC236}">
                    <a16:creationId xmlns:a16="http://schemas.microsoft.com/office/drawing/2014/main" id="{C9CBD16F-A8EE-BE4E-9145-62D573380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26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9" name="Oval 3064">
                <a:extLst>
                  <a:ext uri="{FF2B5EF4-FFF2-40B4-BE49-F238E27FC236}">
                    <a16:creationId xmlns:a16="http://schemas.microsoft.com/office/drawing/2014/main" id="{8AEEF9B1-2D21-7844-9D78-309708166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26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0" name="Oval 3065">
                <a:extLst>
                  <a:ext uri="{FF2B5EF4-FFF2-40B4-BE49-F238E27FC236}">
                    <a16:creationId xmlns:a16="http://schemas.microsoft.com/office/drawing/2014/main" id="{8E80ACC6-5049-DE48-9553-27974E858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2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1" name="Oval 3066">
                <a:extLst>
                  <a:ext uri="{FF2B5EF4-FFF2-40B4-BE49-F238E27FC236}">
                    <a16:creationId xmlns:a16="http://schemas.microsoft.com/office/drawing/2014/main" id="{B10359B3-16A1-0445-BC18-00C8BD7DF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2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2" name="Oval 3067">
                <a:extLst>
                  <a:ext uri="{FF2B5EF4-FFF2-40B4-BE49-F238E27FC236}">
                    <a16:creationId xmlns:a16="http://schemas.microsoft.com/office/drawing/2014/main" id="{98D4964A-8DC5-3A46-A70B-1D5D3C344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24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3" name="Oval 3068">
                <a:extLst>
                  <a:ext uri="{FF2B5EF4-FFF2-40B4-BE49-F238E27FC236}">
                    <a16:creationId xmlns:a16="http://schemas.microsoft.com/office/drawing/2014/main" id="{3F7E7B11-E6D3-D840-8A23-C699B9C3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25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4" name="Oval 3069">
                <a:extLst>
                  <a:ext uri="{FF2B5EF4-FFF2-40B4-BE49-F238E27FC236}">
                    <a16:creationId xmlns:a16="http://schemas.microsoft.com/office/drawing/2014/main" id="{B9936A46-D6FC-814B-997E-9F6ED6D04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2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5" name="Oval 3070">
                <a:extLst>
                  <a:ext uri="{FF2B5EF4-FFF2-40B4-BE49-F238E27FC236}">
                    <a16:creationId xmlns:a16="http://schemas.microsoft.com/office/drawing/2014/main" id="{E41D3109-35E7-FE49-9014-649B7679C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41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6" name="Oval 3071">
                <a:extLst>
                  <a:ext uri="{FF2B5EF4-FFF2-40B4-BE49-F238E27FC236}">
                    <a16:creationId xmlns:a16="http://schemas.microsoft.com/office/drawing/2014/main" id="{0B699F2F-0DFA-214E-9BF8-011A8DE4A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4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7" name="Oval 3072">
                <a:extLst>
                  <a:ext uri="{FF2B5EF4-FFF2-40B4-BE49-F238E27FC236}">
                    <a16:creationId xmlns:a16="http://schemas.microsoft.com/office/drawing/2014/main" id="{114D681C-0537-714F-B7AC-790710DAC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42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8" name="Oval 3073">
                <a:extLst>
                  <a:ext uri="{FF2B5EF4-FFF2-40B4-BE49-F238E27FC236}">
                    <a16:creationId xmlns:a16="http://schemas.microsoft.com/office/drawing/2014/main" id="{842BEA03-6AFE-2F44-ACFD-A2F4C6A6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4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9" name="Oval 3074">
                <a:extLst>
                  <a:ext uri="{FF2B5EF4-FFF2-40B4-BE49-F238E27FC236}">
                    <a16:creationId xmlns:a16="http://schemas.microsoft.com/office/drawing/2014/main" id="{29CE4215-A816-4C4B-8FB5-9E1772EBA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3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0" name="Oval 3075">
                <a:extLst>
                  <a:ext uri="{FF2B5EF4-FFF2-40B4-BE49-F238E27FC236}">
                    <a16:creationId xmlns:a16="http://schemas.microsoft.com/office/drawing/2014/main" id="{CEE8A39B-8FC6-1A46-84DE-77E4CA9BD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13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1" name="Oval 3076">
                <a:extLst>
                  <a:ext uri="{FF2B5EF4-FFF2-40B4-BE49-F238E27FC236}">
                    <a16:creationId xmlns:a16="http://schemas.microsoft.com/office/drawing/2014/main" id="{0B4B23B8-DDFA-3242-9FF2-FDD2D0A37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31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2" name="Oval 3077">
                <a:extLst>
                  <a:ext uri="{FF2B5EF4-FFF2-40B4-BE49-F238E27FC236}">
                    <a16:creationId xmlns:a16="http://schemas.microsoft.com/office/drawing/2014/main" id="{864CAFAB-D082-7942-97F9-FFFDB9F79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315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3" name="Oval 3078">
                <a:extLst>
                  <a:ext uri="{FF2B5EF4-FFF2-40B4-BE49-F238E27FC236}">
                    <a16:creationId xmlns:a16="http://schemas.microsoft.com/office/drawing/2014/main" id="{2667DFA6-1DD9-8D42-8C09-101D2F7E4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311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4" name="Oval 3079">
                <a:extLst>
                  <a:ext uri="{FF2B5EF4-FFF2-40B4-BE49-F238E27FC236}">
                    <a16:creationId xmlns:a16="http://schemas.microsoft.com/office/drawing/2014/main" id="{A6714620-DCF4-A642-A76D-EC8FA38A3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131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5" name="Oval 3080">
                <a:extLst>
                  <a:ext uri="{FF2B5EF4-FFF2-40B4-BE49-F238E27FC236}">
                    <a16:creationId xmlns:a16="http://schemas.microsoft.com/office/drawing/2014/main" id="{941D799B-FEB4-9B40-82F7-7641D2A98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31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6" name="Oval 3081">
                <a:extLst>
                  <a:ext uri="{FF2B5EF4-FFF2-40B4-BE49-F238E27FC236}">
                    <a16:creationId xmlns:a16="http://schemas.microsoft.com/office/drawing/2014/main" id="{4EBCC027-A03E-CB4A-9A53-6081D5F58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31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7" name="Oval 3082">
                <a:extLst>
                  <a:ext uri="{FF2B5EF4-FFF2-40B4-BE49-F238E27FC236}">
                    <a16:creationId xmlns:a16="http://schemas.microsoft.com/office/drawing/2014/main" id="{1CB1FD34-3B5A-444F-9143-0EA8AC7AF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30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8" name="Oval 3083">
                <a:extLst>
                  <a:ext uri="{FF2B5EF4-FFF2-40B4-BE49-F238E27FC236}">
                    <a16:creationId xmlns:a16="http://schemas.microsoft.com/office/drawing/2014/main" id="{F9D4E9AE-C554-0741-AD63-B4B3DD6B3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3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9" name="Oval 3084">
                <a:extLst>
                  <a:ext uri="{FF2B5EF4-FFF2-40B4-BE49-F238E27FC236}">
                    <a16:creationId xmlns:a16="http://schemas.microsoft.com/office/drawing/2014/main" id="{5ADB5715-FF60-5349-BC0E-E20E608F3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31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0" name="Oval 3085">
                <a:extLst>
                  <a:ext uri="{FF2B5EF4-FFF2-40B4-BE49-F238E27FC236}">
                    <a16:creationId xmlns:a16="http://schemas.microsoft.com/office/drawing/2014/main" id="{F66BD557-92B0-324C-A127-51CBADADE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131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1" name="Oval 3086">
                <a:extLst>
                  <a:ext uri="{FF2B5EF4-FFF2-40B4-BE49-F238E27FC236}">
                    <a16:creationId xmlns:a16="http://schemas.microsoft.com/office/drawing/2014/main" id="{D1B0EA65-8E8B-024C-B5FE-F89C282B8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38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2" name="Oval 3087">
                <a:extLst>
                  <a:ext uri="{FF2B5EF4-FFF2-40B4-BE49-F238E27FC236}">
                    <a16:creationId xmlns:a16="http://schemas.microsoft.com/office/drawing/2014/main" id="{6DB3BDA3-D072-A440-A783-CCF799473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3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3" name="Oval 3088">
                <a:extLst>
                  <a:ext uri="{FF2B5EF4-FFF2-40B4-BE49-F238E27FC236}">
                    <a16:creationId xmlns:a16="http://schemas.microsoft.com/office/drawing/2014/main" id="{667D5F71-057B-7C4F-90C1-43FF5DF80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39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4" name="Oval 3089">
                <a:extLst>
                  <a:ext uri="{FF2B5EF4-FFF2-40B4-BE49-F238E27FC236}">
                    <a16:creationId xmlns:a16="http://schemas.microsoft.com/office/drawing/2014/main" id="{FE16FB92-F787-F54C-AE9E-9E8117C49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139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5" name="Oval 3090">
                <a:extLst>
                  <a:ext uri="{FF2B5EF4-FFF2-40B4-BE49-F238E27FC236}">
                    <a16:creationId xmlns:a16="http://schemas.microsoft.com/office/drawing/2014/main" id="{0817A9D8-69C2-934B-BE47-C2622290D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324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6" name="Oval 3091">
                <a:extLst>
                  <a:ext uri="{FF2B5EF4-FFF2-40B4-BE49-F238E27FC236}">
                    <a16:creationId xmlns:a16="http://schemas.microsoft.com/office/drawing/2014/main" id="{B37CD1D9-4FBD-7442-8D6D-0EB246E70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32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7" name="Oval 3092">
                <a:extLst>
                  <a:ext uri="{FF2B5EF4-FFF2-40B4-BE49-F238E27FC236}">
                    <a16:creationId xmlns:a16="http://schemas.microsoft.com/office/drawing/2014/main" id="{63A7CCCD-57C6-364D-834A-779D89A39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32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8" name="Oval 3093">
                <a:extLst>
                  <a:ext uri="{FF2B5EF4-FFF2-40B4-BE49-F238E27FC236}">
                    <a16:creationId xmlns:a16="http://schemas.microsoft.com/office/drawing/2014/main" id="{239D2572-7DA1-9741-A16D-2B1CFBBA2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133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9" name="Oval 3094">
                <a:extLst>
                  <a:ext uri="{FF2B5EF4-FFF2-40B4-BE49-F238E27FC236}">
                    <a16:creationId xmlns:a16="http://schemas.microsoft.com/office/drawing/2014/main" id="{AFB4E5D4-7C57-1C42-A394-609B377EC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56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0" name="Oval 3095">
                <a:extLst>
                  <a:ext uri="{FF2B5EF4-FFF2-40B4-BE49-F238E27FC236}">
                    <a16:creationId xmlns:a16="http://schemas.microsoft.com/office/drawing/2014/main" id="{E4E0DC08-2D8C-384D-B58A-5E1461E74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1" name="Oval 3096">
                <a:extLst>
                  <a:ext uri="{FF2B5EF4-FFF2-40B4-BE49-F238E27FC236}">
                    <a16:creationId xmlns:a16="http://schemas.microsoft.com/office/drawing/2014/main" id="{CD4C4089-6302-4B46-9477-BFF5F24C8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6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2" name="Oval 3097">
                <a:extLst>
                  <a:ext uri="{FF2B5EF4-FFF2-40B4-BE49-F238E27FC236}">
                    <a16:creationId xmlns:a16="http://schemas.microsoft.com/office/drawing/2014/main" id="{CFE389D3-F824-8C46-BFB8-22355379C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6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3" name="Oval 3098">
                <a:extLst>
                  <a:ext uri="{FF2B5EF4-FFF2-40B4-BE49-F238E27FC236}">
                    <a16:creationId xmlns:a16="http://schemas.microsoft.com/office/drawing/2014/main" id="{D1849B74-308E-BA49-B93A-3C2C099C5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1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4" name="Oval 3099">
                <a:extLst>
                  <a:ext uri="{FF2B5EF4-FFF2-40B4-BE49-F238E27FC236}">
                    <a16:creationId xmlns:a16="http://schemas.microsoft.com/office/drawing/2014/main" id="{28E2C115-BA11-3C47-948F-EF89119A4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5" name="Oval 3100">
                <a:extLst>
                  <a:ext uri="{FF2B5EF4-FFF2-40B4-BE49-F238E27FC236}">
                    <a16:creationId xmlns:a16="http://schemas.microsoft.com/office/drawing/2014/main" id="{335DB9F1-D449-1E4E-9164-7B358589A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1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6" name="Oval 3101">
                <a:extLst>
                  <a:ext uri="{FF2B5EF4-FFF2-40B4-BE49-F238E27FC236}">
                    <a16:creationId xmlns:a16="http://schemas.microsoft.com/office/drawing/2014/main" id="{DE2670D2-FF38-6C40-885E-5BAF109A1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2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7" name="Oval 3102">
                <a:extLst>
                  <a:ext uri="{FF2B5EF4-FFF2-40B4-BE49-F238E27FC236}">
                    <a16:creationId xmlns:a16="http://schemas.microsoft.com/office/drawing/2014/main" id="{618FF7E3-9467-6940-B76F-7390EBBA8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0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8" name="Oval 3103">
                <a:extLst>
                  <a:ext uri="{FF2B5EF4-FFF2-40B4-BE49-F238E27FC236}">
                    <a16:creationId xmlns:a16="http://schemas.microsoft.com/office/drawing/2014/main" id="{558C48F3-5D1D-2247-8F13-DD8227ACA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10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9" name="Oval 3104">
                <a:extLst>
                  <a:ext uri="{FF2B5EF4-FFF2-40B4-BE49-F238E27FC236}">
                    <a16:creationId xmlns:a16="http://schemas.microsoft.com/office/drawing/2014/main" id="{1255A5A9-762C-DA4B-9B9F-3DC36A68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1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0" name="Oval 3105">
                <a:extLst>
                  <a:ext uri="{FF2B5EF4-FFF2-40B4-BE49-F238E27FC236}">
                    <a16:creationId xmlns:a16="http://schemas.microsoft.com/office/drawing/2014/main" id="{1255403C-EA3F-6442-BB43-31863062D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1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1" name="Oval 3106">
                <a:extLst>
                  <a:ext uri="{FF2B5EF4-FFF2-40B4-BE49-F238E27FC236}">
                    <a16:creationId xmlns:a16="http://schemas.microsoft.com/office/drawing/2014/main" id="{D51CE903-0525-6046-A1D0-E0098442D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2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2" name="Oval 3107">
                <a:extLst>
                  <a:ext uri="{FF2B5EF4-FFF2-40B4-BE49-F238E27FC236}">
                    <a16:creationId xmlns:a16="http://schemas.microsoft.com/office/drawing/2014/main" id="{C240C871-1D40-A141-AA39-1E92FBF80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3" name="Oval 3108">
                <a:extLst>
                  <a:ext uri="{FF2B5EF4-FFF2-40B4-BE49-F238E27FC236}">
                    <a16:creationId xmlns:a16="http://schemas.microsoft.com/office/drawing/2014/main" id="{ED25E807-EB69-D148-BE25-47C85F75E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4" name="Oval 3109">
                <a:extLst>
                  <a:ext uri="{FF2B5EF4-FFF2-40B4-BE49-F238E27FC236}">
                    <a16:creationId xmlns:a16="http://schemas.microsoft.com/office/drawing/2014/main" id="{90F98CFC-B53D-8240-A2BF-CCDF96761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5" name="Oval 3110">
                <a:extLst>
                  <a:ext uri="{FF2B5EF4-FFF2-40B4-BE49-F238E27FC236}">
                    <a16:creationId xmlns:a16="http://schemas.microsoft.com/office/drawing/2014/main" id="{7CDBABB2-4214-8D40-B96F-9EA0D571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0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6" name="Oval 3111">
                <a:extLst>
                  <a:ext uri="{FF2B5EF4-FFF2-40B4-BE49-F238E27FC236}">
                    <a16:creationId xmlns:a16="http://schemas.microsoft.com/office/drawing/2014/main" id="{07626812-5395-9549-8962-489D2D406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0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7" name="Oval 3112">
                <a:extLst>
                  <a:ext uri="{FF2B5EF4-FFF2-40B4-BE49-F238E27FC236}">
                    <a16:creationId xmlns:a16="http://schemas.microsoft.com/office/drawing/2014/main" id="{F414572F-44D3-134D-99E0-97919414D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0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8" name="Oval 3113">
                <a:extLst>
                  <a:ext uri="{FF2B5EF4-FFF2-40B4-BE49-F238E27FC236}">
                    <a16:creationId xmlns:a16="http://schemas.microsoft.com/office/drawing/2014/main" id="{A3712518-EF73-124B-9CB2-F8AAF9DB4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0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9" name="Oval 3114">
                <a:extLst>
                  <a:ext uri="{FF2B5EF4-FFF2-40B4-BE49-F238E27FC236}">
                    <a16:creationId xmlns:a16="http://schemas.microsoft.com/office/drawing/2014/main" id="{E5EEDAB0-DF08-DC44-AC13-676FAA27B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2644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0" name="Oval 3115">
                <a:extLst>
                  <a:ext uri="{FF2B5EF4-FFF2-40B4-BE49-F238E27FC236}">
                    <a16:creationId xmlns:a16="http://schemas.microsoft.com/office/drawing/2014/main" id="{4561539D-60D3-1F47-964E-3EDBD4EB7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264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1" name="Oval 3116">
                <a:extLst>
                  <a:ext uri="{FF2B5EF4-FFF2-40B4-BE49-F238E27FC236}">
                    <a16:creationId xmlns:a16="http://schemas.microsoft.com/office/drawing/2014/main" id="{3777C93C-F4BE-9E4A-8BFD-34697CCFF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64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2" name="Oval 3117">
                <a:extLst>
                  <a:ext uri="{FF2B5EF4-FFF2-40B4-BE49-F238E27FC236}">
                    <a16:creationId xmlns:a16="http://schemas.microsoft.com/office/drawing/2014/main" id="{473199DC-B524-FC41-961C-E095BF011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52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3" name="Oval 3118">
                <a:extLst>
                  <a:ext uri="{FF2B5EF4-FFF2-40B4-BE49-F238E27FC236}">
                    <a16:creationId xmlns:a16="http://schemas.microsoft.com/office/drawing/2014/main" id="{AEA92974-ABB0-004F-AAD5-FC64A124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99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4" name="Oval 3119">
                <a:extLst>
                  <a:ext uri="{FF2B5EF4-FFF2-40B4-BE49-F238E27FC236}">
                    <a16:creationId xmlns:a16="http://schemas.microsoft.com/office/drawing/2014/main" id="{285A5C78-5E29-1240-8B97-8E0E8538C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00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5" name="Oval 3120">
                <a:extLst>
                  <a:ext uri="{FF2B5EF4-FFF2-40B4-BE49-F238E27FC236}">
                    <a16:creationId xmlns:a16="http://schemas.microsoft.com/office/drawing/2014/main" id="{6AA32DDA-62B8-184D-B874-574535BA8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00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6" name="Oval 3121">
                <a:extLst>
                  <a:ext uri="{FF2B5EF4-FFF2-40B4-BE49-F238E27FC236}">
                    <a16:creationId xmlns:a16="http://schemas.microsoft.com/office/drawing/2014/main" id="{F83C9F8C-85B8-D646-BCAE-FCBFF4883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006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7" name="Oval 3122">
                <a:extLst>
                  <a:ext uri="{FF2B5EF4-FFF2-40B4-BE49-F238E27FC236}">
                    <a16:creationId xmlns:a16="http://schemas.microsoft.com/office/drawing/2014/main" id="{5AD7148B-5528-3D4C-AA38-5EE0D8BCB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99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8" name="Oval 3123">
                <a:extLst>
                  <a:ext uri="{FF2B5EF4-FFF2-40B4-BE49-F238E27FC236}">
                    <a16:creationId xmlns:a16="http://schemas.microsoft.com/office/drawing/2014/main" id="{DE1B3394-7D7B-034C-B7C6-EAD9C755E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199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9" name="Oval 3124">
                <a:extLst>
                  <a:ext uri="{FF2B5EF4-FFF2-40B4-BE49-F238E27FC236}">
                    <a16:creationId xmlns:a16="http://schemas.microsoft.com/office/drawing/2014/main" id="{FABA80E2-D6CD-C442-988A-1FB37E8E0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00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0" name="Oval 3125">
                <a:extLst>
                  <a:ext uri="{FF2B5EF4-FFF2-40B4-BE49-F238E27FC236}">
                    <a16:creationId xmlns:a16="http://schemas.microsoft.com/office/drawing/2014/main" id="{0B3DBE36-040F-3749-A2F6-100DA5BE7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00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1" name="Oval 3126">
                <a:extLst>
                  <a:ext uri="{FF2B5EF4-FFF2-40B4-BE49-F238E27FC236}">
                    <a16:creationId xmlns:a16="http://schemas.microsoft.com/office/drawing/2014/main" id="{FA3CC625-9BEC-7545-8EF0-DE2D75C69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99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2" name="Oval 3127">
                <a:extLst>
                  <a:ext uri="{FF2B5EF4-FFF2-40B4-BE49-F238E27FC236}">
                    <a16:creationId xmlns:a16="http://schemas.microsoft.com/office/drawing/2014/main" id="{06F826CA-B940-B645-80C3-2DBDDEF05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19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3" name="Oval 3128">
                <a:extLst>
                  <a:ext uri="{FF2B5EF4-FFF2-40B4-BE49-F238E27FC236}">
                    <a16:creationId xmlns:a16="http://schemas.microsoft.com/office/drawing/2014/main" id="{0B36D990-7F64-B34E-8B06-2DC8656CD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199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4" name="Oval 3129">
                <a:extLst>
                  <a:ext uri="{FF2B5EF4-FFF2-40B4-BE49-F238E27FC236}">
                    <a16:creationId xmlns:a16="http://schemas.microsoft.com/office/drawing/2014/main" id="{05D7166D-AF65-5646-82FA-7547AA125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0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5" name="Oval 3130">
                <a:extLst>
                  <a:ext uri="{FF2B5EF4-FFF2-40B4-BE49-F238E27FC236}">
                    <a16:creationId xmlns:a16="http://schemas.microsoft.com/office/drawing/2014/main" id="{BB8B3F83-F31C-CC45-94F2-B9FAC1983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33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6" name="Oval 3131">
                <a:extLst>
                  <a:ext uri="{FF2B5EF4-FFF2-40B4-BE49-F238E27FC236}">
                    <a16:creationId xmlns:a16="http://schemas.microsoft.com/office/drawing/2014/main" id="{1F19DE37-4947-314F-A6DE-39D47DDA0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3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7" name="Oval 3132">
                <a:extLst>
                  <a:ext uri="{FF2B5EF4-FFF2-40B4-BE49-F238E27FC236}">
                    <a16:creationId xmlns:a16="http://schemas.microsoft.com/office/drawing/2014/main" id="{5A29A6CB-BD47-134E-84B5-D5DDB4ABF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359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8" name="Oval 3133">
                <a:extLst>
                  <a:ext uri="{FF2B5EF4-FFF2-40B4-BE49-F238E27FC236}">
                    <a16:creationId xmlns:a16="http://schemas.microsoft.com/office/drawing/2014/main" id="{07DB9E2F-8638-B44F-9B34-401C36020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6" y="336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9" name="Oval 3134">
                <a:extLst>
                  <a:ext uri="{FF2B5EF4-FFF2-40B4-BE49-F238E27FC236}">
                    <a16:creationId xmlns:a16="http://schemas.microsoft.com/office/drawing/2014/main" id="{10BA98B8-BD02-3041-BFC7-47B340858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67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" name="Oval 3135">
                <a:extLst>
                  <a:ext uri="{FF2B5EF4-FFF2-40B4-BE49-F238E27FC236}">
                    <a16:creationId xmlns:a16="http://schemas.microsoft.com/office/drawing/2014/main" id="{DDDA6571-40C8-9D4F-94F0-0BA3FD900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26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1" name="Oval 3136">
                <a:extLst>
                  <a:ext uri="{FF2B5EF4-FFF2-40B4-BE49-F238E27FC236}">
                    <a16:creationId xmlns:a16="http://schemas.microsoft.com/office/drawing/2014/main" id="{F396D284-41A3-F941-B9C6-73D8A439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68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2" name="Oval 3137">
                <a:extLst>
                  <a:ext uri="{FF2B5EF4-FFF2-40B4-BE49-F238E27FC236}">
                    <a16:creationId xmlns:a16="http://schemas.microsoft.com/office/drawing/2014/main" id="{8F66E21C-8DD8-2443-B5FF-3F5579039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8" y="26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3" name="Oval 3138">
                <a:extLst>
                  <a:ext uri="{FF2B5EF4-FFF2-40B4-BE49-F238E27FC236}">
                    <a16:creationId xmlns:a16="http://schemas.microsoft.com/office/drawing/2014/main" id="{DD9E117E-162A-DB46-9C78-912648573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71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4" name="Oval 3139">
                <a:extLst>
                  <a:ext uri="{FF2B5EF4-FFF2-40B4-BE49-F238E27FC236}">
                    <a16:creationId xmlns:a16="http://schemas.microsoft.com/office/drawing/2014/main" id="{0AE33C9F-6F91-8142-B040-C4E2A7122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271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5" name="Oval 3140">
                <a:extLst>
                  <a:ext uri="{FF2B5EF4-FFF2-40B4-BE49-F238E27FC236}">
                    <a16:creationId xmlns:a16="http://schemas.microsoft.com/office/drawing/2014/main" id="{9E40B961-91F4-984C-B0C4-566103CBA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72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6" name="Oval 3141">
                <a:extLst>
                  <a:ext uri="{FF2B5EF4-FFF2-40B4-BE49-F238E27FC236}">
                    <a16:creationId xmlns:a16="http://schemas.microsoft.com/office/drawing/2014/main" id="{935BB29D-6744-334C-9BFB-1FCA4E826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8" y="272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7" name="Oval 3142">
                <a:extLst>
                  <a:ext uri="{FF2B5EF4-FFF2-40B4-BE49-F238E27FC236}">
                    <a16:creationId xmlns:a16="http://schemas.microsoft.com/office/drawing/2014/main" id="{C7C75DC9-3FDC-E140-836D-A87827531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70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8" name="Oval 3143">
                <a:extLst>
                  <a:ext uri="{FF2B5EF4-FFF2-40B4-BE49-F238E27FC236}">
                    <a16:creationId xmlns:a16="http://schemas.microsoft.com/office/drawing/2014/main" id="{FB22661B-DBEE-BB4F-8AB2-9DE4A4DBD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27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9" name="Oval 3144">
                <a:extLst>
                  <a:ext uri="{FF2B5EF4-FFF2-40B4-BE49-F238E27FC236}">
                    <a16:creationId xmlns:a16="http://schemas.microsoft.com/office/drawing/2014/main" id="{090BAFDD-51B2-9845-8F4A-81EF5A35A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71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" name="Oval 3145">
                <a:extLst>
                  <a:ext uri="{FF2B5EF4-FFF2-40B4-BE49-F238E27FC236}">
                    <a16:creationId xmlns:a16="http://schemas.microsoft.com/office/drawing/2014/main" id="{0FF2E228-3CAF-2F49-A87A-B2C38CBB7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8" y="271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1" name="Oval 3146">
                <a:extLst>
                  <a:ext uri="{FF2B5EF4-FFF2-40B4-BE49-F238E27FC236}">
                    <a16:creationId xmlns:a16="http://schemas.microsoft.com/office/drawing/2014/main" id="{B9570B52-792C-E749-9B6E-D9B0B675F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72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2" name="Oval 3147">
                <a:extLst>
                  <a:ext uri="{FF2B5EF4-FFF2-40B4-BE49-F238E27FC236}">
                    <a16:creationId xmlns:a16="http://schemas.microsoft.com/office/drawing/2014/main" id="{031D7248-3889-A947-9FAD-4E55704FB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6" y="272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3" name="Oval 3148">
                <a:extLst>
                  <a:ext uri="{FF2B5EF4-FFF2-40B4-BE49-F238E27FC236}">
                    <a16:creationId xmlns:a16="http://schemas.microsoft.com/office/drawing/2014/main" id="{C7345952-4CBF-1D45-B1D3-21F215800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9" y="272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4" name="Oval 3149">
                <a:extLst>
                  <a:ext uri="{FF2B5EF4-FFF2-40B4-BE49-F238E27FC236}">
                    <a16:creationId xmlns:a16="http://schemas.microsoft.com/office/drawing/2014/main" id="{BDC5ABAD-9622-BB4B-8032-497DB0B34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2" y="273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5" name="Oval 3150">
                <a:extLst>
                  <a:ext uri="{FF2B5EF4-FFF2-40B4-BE49-F238E27FC236}">
                    <a16:creationId xmlns:a16="http://schemas.microsoft.com/office/drawing/2014/main" id="{10C140EE-9314-2C4F-AA5B-D74CBB921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" y="197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6" name="Oval 3151">
                <a:extLst>
                  <a:ext uri="{FF2B5EF4-FFF2-40B4-BE49-F238E27FC236}">
                    <a16:creationId xmlns:a16="http://schemas.microsoft.com/office/drawing/2014/main" id="{21FFD7F3-7456-354C-A12A-E0F4A13AD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7" name="Oval 3152">
                <a:extLst>
                  <a:ext uri="{FF2B5EF4-FFF2-40B4-BE49-F238E27FC236}">
                    <a16:creationId xmlns:a16="http://schemas.microsoft.com/office/drawing/2014/main" id="{2CCC4F30-0E8B-D74C-AAFF-B36E517DD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19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8" name="Oval 3153">
                <a:extLst>
                  <a:ext uri="{FF2B5EF4-FFF2-40B4-BE49-F238E27FC236}">
                    <a16:creationId xmlns:a16="http://schemas.microsoft.com/office/drawing/2014/main" id="{61897795-C534-5146-B610-8ED9663CA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9" name="Oval 3154">
                <a:extLst>
                  <a:ext uri="{FF2B5EF4-FFF2-40B4-BE49-F238E27FC236}">
                    <a16:creationId xmlns:a16="http://schemas.microsoft.com/office/drawing/2014/main" id="{819609FB-1D92-5548-B75B-4887FB687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" y="19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0" name="Oval 3155">
                <a:extLst>
                  <a:ext uri="{FF2B5EF4-FFF2-40B4-BE49-F238E27FC236}">
                    <a16:creationId xmlns:a16="http://schemas.microsoft.com/office/drawing/2014/main" id="{4E1310FA-4594-2C44-B7E3-556EF6F30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19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1" name="Oval 3156">
                <a:extLst>
                  <a:ext uri="{FF2B5EF4-FFF2-40B4-BE49-F238E27FC236}">
                    <a16:creationId xmlns:a16="http://schemas.microsoft.com/office/drawing/2014/main" id="{6F15559A-9373-5D40-A238-565E3040D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193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2" name="Oval 3157">
                <a:extLst>
                  <a:ext uri="{FF2B5EF4-FFF2-40B4-BE49-F238E27FC236}">
                    <a16:creationId xmlns:a16="http://schemas.microsoft.com/office/drawing/2014/main" id="{79001BC6-3FEA-B94D-8CB6-C21AEB3FC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4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3" name="Oval 3158">
                <a:extLst>
                  <a:ext uri="{FF2B5EF4-FFF2-40B4-BE49-F238E27FC236}">
                    <a16:creationId xmlns:a16="http://schemas.microsoft.com/office/drawing/2014/main" id="{47DEF3AE-197C-2E41-84FD-3AD5D1D49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303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4" name="Oval 3159">
                <a:extLst>
                  <a:ext uri="{FF2B5EF4-FFF2-40B4-BE49-F238E27FC236}">
                    <a16:creationId xmlns:a16="http://schemas.microsoft.com/office/drawing/2014/main" id="{BBC56A6C-24A7-1B4F-8E7D-3B9490947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304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5" name="Oval 3160">
                <a:extLst>
                  <a:ext uri="{FF2B5EF4-FFF2-40B4-BE49-F238E27FC236}">
                    <a16:creationId xmlns:a16="http://schemas.microsoft.com/office/drawing/2014/main" id="{88F28BD7-17BF-AB47-8F48-01D8667C3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304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6" name="Oval 3161">
                <a:extLst>
                  <a:ext uri="{FF2B5EF4-FFF2-40B4-BE49-F238E27FC236}">
                    <a16:creationId xmlns:a16="http://schemas.microsoft.com/office/drawing/2014/main" id="{825F6671-96AE-0246-A872-AAEB71801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304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7" name="Oval 3162">
                <a:extLst>
                  <a:ext uri="{FF2B5EF4-FFF2-40B4-BE49-F238E27FC236}">
                    <a16:creationId xmlns:a16="http://schemas.microsoft.com/office/drawing/2014/main" id="{A1787390-3DF8-B540-B4BE-972FE3D24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30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8" name="Oval 3163">
                <a:extLst>
                  <a:ext uri="{FF2B5EF4-FFF2-40B4-BE49-F238E27FC236}">
                    <a16:creationId xmlns:a16="http://schemas.microsoft.com/office/drawing/2014/main" id="{8422D890-21F1-7C4B-8EAB-1C587C5E6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31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9" name="Oval 3164">
                <a:extLst>
                  <a:ext uri="{FF2B5EF4-FFF2-40B4-BE49-F238E27FC236}">
                    <a16:creationId xmlns:a16="http://schemas.microsoft.com/office/drawing/2014/main" id="{6A5F6AAB-7C96-A543-809C-0350E5859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31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0" name="Oval 3165">
                <a:extLst>
                  <a:ext uri="{FF2B5EF4-FFF2-40B4-BE49-F238E27FC236}">
                    <a16:creationId xmlns:a16="http://schemas.microsoft.com/office/drawing/2014/main" id="{84A1FC5A-E169-E747-B9FE-D4747C385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317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1" name="Oval 3166">
                <a:extLst>
                  <a:ext uri="{FF2B5EF4-FFF2-40B4-BE49-F238E27FC236}">
                    <a16:creationId xmlns:a16="http://schemas.microsoft.com/office/drawing/2014/main" id="{0618CC81-3C63-234E-B018-B73269757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8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2" name="Oval 3167">
                <a:extLst>
                  <a:ext uri="{FF2B5EF4-FFF2-40B4-BE49-F238E27FC236}">
                    <a16:creationId xmlns:a16="http://schemas.microsoft.com/office/drawing/2014/main" id="{A8FE1627-E0A7-9A42-A470-89AC37E19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2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3" name="Oval 3168">
                <a:extLst>
                  <a:ext uri="{FF2B5EF4-FFF2-40B4-BE49-F238E27FC236}">
                    <a16:creationId xmlns:a16="http://schemas.microsoft.com/office/drawing/2014/main" id="{14065645-3C8C-1D42-8F40-BFDE9BB2E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8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4" name="Oval 3169">
                <a:extLst>
                  <a:ext uri="{FF2B5EF4-FFF2-40B4-BE49-F238E27FC236}">
                    <a16:creationId xmlns:a16="http://schemas.microsoft.com/office/drawing/2014/main" id="{3F9F71D3-9F61-7846-BF6B-561E62274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29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5" name="Oval 3170">
                <a:extLst>
                  <a:ext uri="{FF2B5EF4-FFF2-40B4-BE49-F238E27FC236}">
                    <a16:creationId xmlns:a16="http://schemas.microsoft.com/office/drawing/2014/main" id="{C1C5F5C7-6EAC-9B44-98FC-A4805AF70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5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6" name="Oval 3171">
                <a:extLst>
                  <a:ext uri="{FF2B5EF4-FFF2-40B4-BE49-F238E27FC236}">
                    <a16:creationId xmlns:a16="http://schemas.microsoft.com/office/drawing/2014/main" id="{2DF53150-A658-3145-821E-295A9AE9C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2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7" name="Oval 3172">
                <a:extLst>
                  <a:ext uri="{FF2B5EF4-FFF2-40B4-BE49-F238E27FC236}">
                    <a16:creationId xmlns:a16="http://schemas.microsoft.com/office/drawing/2014/main" id="{F096E60D-A9CB-BD45-9CAC-721994631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5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8" name="Oval 3173">
                <a:extLst>
                  <a:ext uri="{FF2B5EF4-FFF2-40B4-BE49-F238E27FC236}">
                    <a16:creationId xmlns:a16="http://schemas.microsoft.com/office/drawing/2014/main" id="{BD7E307A-4B55-2D4F-9DAB-66C61BEA0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259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9" name="Oval 3174">
                <a:extLst>
                  <a:ext uri="{FF2B5EF4-FFF2-40B4-BE49-F238E27FC236}">
                    <a16:creationId xmlns:a16="http://schemas.microsoft.com/office/drawing/2014/main" id="{2860A936-6C6E-D44F-8F74-3C39302E0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4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0" name="Oval 3175">
                <a:extLst>
                  <a:ext uri="{FF2B5EF4-FFF2-40B4-BE49-F238E27FC236}">
                    <a16:creationId xmlns:a16="http://schemas.microsoft.com/office/drawing/2014/main" id="{2B98A229-91F7-6543-A6D9-FE0E92ADD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24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1" name="Oval 3176">
                <a:extLst>
                  <a:ext uri="{FF2B5EF4-FFF2-40B4-BE49-F238E27FC236}">
                    <a16:creationId xmlns:a16="http://schemas.microsoft.com/office/drawing/2014/main" id="{52F48774-AFAF-E540-9539-F1A5677C3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4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2" name="Oval 3177">
                <a:extLst>
                  <a:ext uri="{FF2B5EF4-FFF2-40B4-BE49-F238E27FC236}">
                    <a16:creationId xmlns:a16="http://schemas.microsoft.com/office/drawing/2014/main" id="{5E88299C-D20E-354A-AA93-AAC12D15C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24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3" name="Oval 3178">
                <a:extLst>
                  <a:ext uri="{FF2B5EF4-FFF2-40B4-BE49-F238E27FC236}">
                    <a16:creationId xmlns:a16="http://schemas.microsoft.com/office/drawing/2014/main" id="{A2812C8C-6D31-474D-AAE6-6B247E545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79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4" name="Oval 3179">
                <a:extLst>
                  <a:ext uri="{FF2B5EF4-FFF2-40B4-BE49-F238E27FC236}">
                    <a16:creationId xmlns:a16="http://schemas.microsoft.com/office/drawing/2014/main" id="{714CC54E-5583-BC4E-B7FB-91A48A886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2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5" name="Oval 3180">
                <a:extLst>
                  <a:ext uri="{FF2B5EF4-FFF2-40B4-BE49-F238E27FC236}">
                    <a16:creationId xmlns:a16="http://schemas.microsoft.com/office/drawing/2014/main" id="{8DA33A51-CE0A-5E43-921B-24AE07760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8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6" name="Oval 3181">
                <a:extLst>
                  <a:ext uri="{FF2B5EF4-FFF2-40B4-BE49-F238E27FC236}">
                    <a16:creationId xmlns:a16="http://schemas.microsoft.com/office/drawing/2014/main" id="{0DF72735-CD73-EC4F-8707-CD578C647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2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7" name="Oval 3182">
                <a:extLst>
                  <a:ext uri="{FF2B5EF4-FFF2-40B4-BE49-F238E27FC236}">
                    <a16:creationId xmlns:a16="http://schemas.microsoft.com/office/drawing/2014/main" id="{79AEACC5-7D0C-F643-B508-E2B84504D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31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8" name="Oval 3183">
                <a:extLst>
                  <a:ext uri="{FF2B5EF4-FFF2-40B4-BE49-F238E27FC236}">
                    <a16:creationId xmlns:a16="http://schemas.microsoft.com/office/drawing/2014/main" id="{75101325-C8BF-0B49-92B9-93FAB530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3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9" name="Oval 3184">
                <a:extLst>
                  <a:ext uri="{FF2B5EF4-FFF2-40B4-BE49-F238E27FC236}">
                    <a16:creationId xmlns:a16="http://schemas.microsoft.com/office/drawing/2014/main" id="{281E5F44-5A55-7E43-983F-7BF08B47C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31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0" name="Oval 3185">
                <a:extLst>
                  <a:ext uri="{FF2B5EF4-FFF2-40B4-BE49-F238E27FC236}">
                    <a16:creationId xmlns:a16="http://schemas.microsoft.com/office/drawing/2014/main" id="{E4592B71-571E-5040-91A1-A683CDBFA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3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1" name="Oval 3186">
                <a:extLst>
                  <a:ext uri="{FF2B5EF4-FFF2-40B4-BE49-F238E27FC236}">
                    <a16:creationId xmlns:a16="http://schemas.microsoft.com/office/drawing/2014/main" id="{68621FEF-AE69-2346-8EAA-837953F22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18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2" name="Oval 3187">
                <a:extLst>
                  <a:ext uri="{FF2B5EF4-FFF2-40B4-BE49-F238E27FC236}">
                    <a16:creationId xmlns:a16="http://schemas.microsoft.com/office/drawing/2014/main" id="{BCE06737-5E3F-2544-BCF2-52E6F83BA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87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3" name="Oval 3188">
                <a:extLst>
                  <a:ext uri="{FF2B5EF4-FFF2-40B4-BE49-F238E27FC236}">
                    <a16:creationId xmlns:a16="http://schemas.microsoft.com/office/drawing/2014/main" id="{C1240879-D543-DC46-B7DA-E3BC86967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88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4" name="Oval 3189">
                <a:extLst>
                  <a:ext uri="{FF2B5EF4-FFF2-40B4-BE49-F238E27FC236}">
                    <a16:creationId xmlns:a16="http://schemas.microsoft.com/office/drawing/2014/main" id="{5B32DD1D-53E1-2349-AACE-B20AB2A64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18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5" name="Oval 3190">
                <a:extLst>
                  <a:ext uri="{FF2B5EF4-FFF2-40B4-BE49-F238E27FC236}">
                    <a16:creationId xmlns:a16="http://schemas.microsoft.com/office/drawing/2014/main" id="{B6CBC9D3-A9C5-0644-8A2C-5B46EB74D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185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6" name="Oval 3191">
                <a:extLst>
                  <a:ext uri="{FF2B5EF4-FFF2-40B4-BE49-F238E27FC236}">
                    <a16:creationId xmlns:a16="http://schemas.microsoft.com/office/drawing/2014/main" id="{D7903133-EBCF-9349-AF7B-E8E37B528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85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7" name="Oval 3192">
                <a:extLst>
                  <a:ext uri="{FF2B5EF4-FFF2-40B4-BE49-F238E27FC236}">
                    <a16:creationId xmlns:a16="http://schemas.microsoft.com/office/drawing/2014/main" id="{0D77CD9B-401E-9B4D-876C-10348748A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85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8" name="Oval 3193">
                <a:extLst>
                  <a:ext uri="{FF2B5EF4-FFF2-40B4-BE49-F238E27FC236}">
                    <a16:creationId xmlns:a16="http://schemas.microsoft.com/office/drawing/2014/main" id="{D06849D3-2DB4-BB4A-9A14-0ACF144E6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186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9" name="Oval 3194">
                <a:extLst>
                  <a:ext uri="{FF2B5EF4-FFF2-40B4-BE49-F238E27FC236}">
                    <a16:creationId xmlns:a16="http://schemas.microsoft.com/office/drawing/2014/main" id="{855E80D8-7D48-DE43-8E51-1C93552DE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19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0" name="Oval 3195">
                <a:extLst>
                  <a:ext uri="{FF2B5EF4-FFF2-40B4-BE49-F238E27FC236}">
                    <a16:creationId xmlns:a16="http://schemas.microsoft.com/office/drawing/2014/main" id="{DBA7F82C-1D11-7943-8EFA-B1C9D4B57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9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1" name="Oval 3196">
                <a:extLst>
                  <a:ext uri="{FF2B5EF4-FFF2-40B4-BE49-F238E27FC236}">
                    <a16:creationId xmlns:a16="http://schemas.microsoft.com/office/drawing/2014/main" id="{4663AC1A-2283-C24D-A759-5569F8AAD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1924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2" name="Oval 3197">
                <a:extLst>
                  <a:ext uri="{FF2B5EF4-FFF2-40B4-BE49-F238E27FC236}">
                    <a16:creationId xmlns:a16="http://schemas.microsoft.com/office/drawing/2014/main" id="{E7C5F09B-3389-7246-B7AC-6915ABB74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92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3" name="Oval 3198">
                <a:extLst>
                  <a:ext uri="{FF2B5EF4-FFF2-40B4-BE49-F238E27FC236}">
                    <a16:creationId xmlns:a16="http://schemas.microsoft.com/office/drawing/2014/main" id="{553D54A5-3C88-014F-83E8-CC606CA3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19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4" name="Oval 3199">
                <a:extLst>
                  <a:ext uri="{FF2B5EF4-FFF2-40B4-BE49-F238E27FC236}">
                    <a16:creationId xmlns:a16="http://schemas.microsoft.com/office/drawing/2014/main" id="{748897BC-A394-3C4B-93FC-6D0CC67CF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9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5" name="Oval 3200">
                <a:extLst>
                  <a:ext uri="{FF2B5EF4-FFF2-40B4-BE49-F238E27FC236}">
                    <a16:creationId xmlns:a16="http://schemas.microsoft.com/office/drawing/2014/main" id="{1F9FEE35-DCD0-3049-9EFC-31283BE6A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195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6" name="Oval 3201">
                <a:extLst>
                  <a:ext uri="{FF2B5EF4-FFF2-40B4-BE49-F238E27FC236}">
                    <a16:creationId xmlns:a16="http://schemas.microsoft.com/office/drawing/2014/main" id="{43800C1D-FBE5-FA4B-9CAC-DF5A3A795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95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7" name="Oval 3202">
                <a:extLst>
                  <a:ext uri="{FF2B5EF4-FFF2-40B4-BE49-F238E27FC236}">
                    <a16:creationId xmlns:a16="http://schemas.microsoft.com/office/drawing/2014/main" id="{B9784E41-B6D2-6A42-8902-BCF556EB5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224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8" name="Oval 3203">
                <a:extLst>
                  <a:ext uri="{FF2B5EF4-FFF2-40B4-BE49-F238E27FC236}">
                    <a16:creationId xmlns:a16="http://schemas.microsoft.com/office/drawing/2014/main" id="{0F2C9E0A-9DF0-CE4A-B5C8-8E9D6D444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9" name="Oval 3204">
                <a:extLst>
                  <a:ext uri="{FF2B5EF4-FFF2-40B4-BE49-F238E27FC236}">
                    <a16:creationId xmlns:a16="http://schemas.microsoft.com/office/drawing/2014/main" id="{10F38EC7-A2A0-0B4B-B69E-21479F128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24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0" name="Oval 3205">
                <a:extLst>
                  <a:ext uri="{FF2B5EF4-FFF2-40B4-BE49-F238E27FC236}">
                    <a16:creationId xmlns:a16="http://schemas.microsoft.com/office/drawing/2014/main" id="{D5A81B2A-B2DC-EC48-8F1A-196A712D4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2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1" name="Oval 3206">
                <a:extLst>
                  <a:ext uri="{FF2B5EF4-FFF2-40B4-BE49-F238E27FC236}">
                    <a16:creationId xmlns:a16="http://schemas.microsoft.com/office/drawing/2014/main" id="{057B8BC4-A60E-4243-8CEA-7263D2F5E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2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2" name="Oval 3207">
                <a:extLst>
                  <a:ext uri="{FF2B5EF4-FFF2-40B4-BE49-F238E27FC236}">
                    <a16:creationId xmlns:a16="http://schemas.microsoft.com/office/drawing/2014/main" id="{9B318192-B7F5-734D-A099-09436C9B8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24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3" name="Oval 3208">
                <a:extLst>
                  <a:ext uri="{FF2B5EF4-FFF2-40B4-BE49-F238E27FC236}">
                    <a16:creationId xmlns:a16="http://schemas.microsoft.com/office/drawing/2014/main" id="{0D8D7B59-4A3E-3E45-AAE8-D70777E92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42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4" name="Oval 3209">
                <a:extLst>
                  <a:ext uri="{FF2B5EF4-FFF2-40B4-BE49-F238E27FC236}">
                    <a16:creationId xmlns:a16="http://schemas.microsoft.com/office/drawing/2014/main" id="{27DEE20F-E327-D240-97C6-A88B008B1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242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5" name="Oval 3210">
                <a:extLst>
                  <a:ext uri="{FF2B5EF4-FFF2-40B4-BE49-F238E27FC236}">
                    <a16:creationId xmlns:a16="http://schemas.microsoft.com/office/drawing/2014/main" id="{75E7C688-7A54-074E-92D2-4E43F37B2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16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6" name="Oval 3211">
                <a:extLst>
                  <a:ext uri="{FF2B5EF4-FFF2-40B4-BE49-F238E27FC236}">
                    <a16:creationId xmlns:a16="http://schemas.microsoft.com/office/drawing/2014/main" id="{39339C87-07A8-2F4C-A0AF-F02D63B4B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241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7" name="Oval 3212">
                <a:extLst>
                  <a:ext uri="{FF2B5EF4-FFF2-40B4-BE49-F238E27FC236}">
                    <a16:creationId xmlns:a16="http://schemas.microsoft.com/office/drawing/2014/main" id="{9974FE87-BEF5-7248-838A-EAFC2B2FE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42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8" name="Oval 3213">
                <a:extLst>
                  <a:ext uri="{FF2B5EF4-FFF2-40B4-BE49-F238E27FC236}">
                    <a16:creationId xmlns:a16="http://schemas.microsoft.com/office/drawing/2014/main" id="{A3F55AEB-C0D3-0E4D-A6DB-6EDF480BA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242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9" name="Oval 3214">
                <a:extLst>
                  <a:ext uri="{FF2B5EF4-FFF2-40B4-BE49-F238E27FC236}">
                    <a16:creationId xmlns:a16="http://schemas.microsoft.com/office/drawing/2014/main" id="{38952039-6078-4445-A902-8E42BFB1A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40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0" name="Oval 3215">
                <a:extLst>
                  <a:ext uri="{FF2B5EF4-FFF2-40B4-BE49-F238E27FC236}">
                    <a16:creationId xmlns:a16="http://schemas.microsoft.com/office/drawing/2014/main" id="{EAA946BF-1A56-ED44-AD76-604225999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40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1" name="Oval 3216">
                <a:extLst>
                  <a:ext uri="{FF2B5EF4-FFF2-40B4-BE49-F238E27FC236}">
                    <a16:creationId xmlns:a16="http://schemas.microsoft.com/office/drawing/2014/main" id="{15D3A23D-CE50-A843-B4EA-E33C650D4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9" y="241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2" name="Oval 3217">
                <a:extLst>
                  <a:ext uri="{FF2B5EF4-FFF2-40B4-BE49-F238E27FC236}">
                    <a16:creationId xmlns:a16="http://schemas.microsoft.com/office/drawing/2014/main" id="{7F96BAAF-2DD3-344B-80F3-68A241F65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241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3" name="Oval 3218">
                <a:extLst>
                  <a:ext uri="{FF2B5EF4-FFF2-40B4-BE49-F238E27FC236}">
                    <a16:creationId xmlns:a16="http://schemas.microsoft.com/office/drawing/2014/main" id="{B0E5BF53-052B-E142-A93B-8343AE396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4" name="Oval 3219">
                <a:extLst>
                  <a:ext uri="{FF2B5EF4-FFF2-40B4-BE49-F238E27FC236}">
                    <a16:creationId xmlns:a16="http://schemas.microsoft.com/office/drawing/2014/main" id="{C8ED80CD-2FDF-F547-A0A4-DB466BC0B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5" name="Oval 3220">
                <a:extLst>
                  <a:ext uri="{FF2B5EF4-FFF2-40B4-BE49-F238E27FC236}">
                    <a16:creationId xmlns:a16="http://schemas.microsoft.com/office/drawing/2014/main" id="{A33BCA59-2EF8-5940-A91B-0B6FA3E88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61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6" name="Oval 3221">
                <a:extLst>
                  <a:ext uri="{FF2B5EF4-FFF2-40B4-BE49-F238E27FC236}">
                    <a16:creationId xmlns:a16="http://schemas.microsoft.com/office/drawing/2014/main" id="{E9E5C25D-A731-5343-A3C0-A80EF1571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6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5" name="Group 3222">
              <a:extLst>
                <a:ext uri="{FF2B5EF4-FFF2-40B4-BE49-F238E27FC236}">
                  <a16:creationId xmlns:a16="http://schemas.microsoft.com/office/drawing/2014/main" id="{73EE22E9-6854-7341-81A6-F045136CA1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4" y="1778"/>
              <a:ext cx="184" cy="1723"/>
              <a:chOff x="4334" y="1778"/>
              <a:chExt cx="184" cy="1723"/>
            </a:xfrm>
          </p:grpSpPr>
          <p:sp>
            <p:nvSpPr>
              <p:cNvPr id="3107" name="Oval 3223">
                <a:extLst>
                  <a:ext uri="{FF2B5EF4-FFF2-40B4-BE49-F238E27FC236}">
                    <a16:creationId xmlns:a16="http://schemas.microsoft.com/office/drawing/2014/main" id="{1BC49672-F0D6-C341-9E78-5888960DD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5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8" name="Oval 3224">
                <a:extLst>
                  <a:ext uri="{FF2B5EF4-FFF2-40B4-BE49-F238E27FC236}">
                    <a16:creationId xmlns:a16="http://schemas.microsoft.com/office/drawing/2014/main" id="{5CB8E1B7-0261-7640-A2AF-68EA78171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9" name="Oval 3225">
                <a:extLst>
                  <a:ext uri="{FF2B5EF4-FFF2-40B4-BE49-F238E27FC236}">
                    <a16:creationId xmlns:a16="http://schemas.microsoft.com/office/drawing/2014/main" id="{733C0C7D-FB0A-0D40-A24C-A45FF8648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5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0" name="Oval 3226">
                <a:extLst>
                  <a:ext uri="{FF2B5EF4-FFF2-40B4-BE49-F238E27FC236}">
                    <a16:creationId xmlns:a16="http://schemas.microsoft.com/office/drawing/2014/main" id="{FB7D3CCB-CF87-7849-A8A2-B6267B217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6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1" name="Oval 3227">
                <a:extLst>
                  <a:ext uri="{FF2B5EF4-FFF2-40B4-BE49-F238E27FC236}">
                    <a16:creationId xmlns:a16="http://schemas.microsoft.com/office/drawing/2014/main" id="{E696DF8E-E42D-A748-9FDC-60BF43C14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2" name="Oval 3228">
                <a:extLst>
                  <a:ext uri="{FF2B5EF4-FFF2-40B4-BE49-F238E27FC236}">
                    <a16:creationId xmlns:a16="http://schemas.microsoft.com/office/drawing/2014/main" id="{5A2FF979-DAA1-634F-8761-A5323E2E4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6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3" name="Oval 3229">
                <a:extLst>
                  <a:ext uri="{FF2B5EF4-FFF2-40B4-BE49-F238E27FC236}">
                    <a16:creationId xmlns:a16="http://schemas.microsoft.com/office/drawing/2014/main" id="{88332C56-FB7C-EB41-B1D0-B205F515E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68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4" name="Oval 3230">
                <a:extLst>
                  <a:ext uri="{FF2B5EF4-FFF2-40B4-BE49-F238E27FC236}">
                    <a16:creationId xmlns:a16="http://schemas.microsoft.com/office/drawing/2014/main" id="{1F265D9A-7DF8-054C-B769-6479E1419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5" name="Oval 3231">
                <a:extLst>
                  <a:ext uri="{FF2B5EF4-FFF2-40B4-BE49-F238E27FC236}">
                    <a16:creationId xmlns:a16="http://schemas.microsoft.com/office/drawing/2014/main" id="{3712AD25-8241-CD48-B4EF-EAF89884C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32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6" name="Oval 3232">
                <a:extLst>
                  <a:ext uri="{FF2B5EF4-FFF2-40B4-BE49-F238E27FC236}">
                    <a16:creationId xmlns:a16="http://schemas.microsoft.com/office/drawing/2014/main" id="{BC6EADE4-A534-B944-BF0B-F52E694E9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7" name="Oval 3233">
                <a:extLst>
                  <a:ext uri="{FF2B5EF4-FFF2-40B4-BE49-F238E27FC236}">
                    <a16:creationId xmlns:a16="http://schemas.microsoft.com/office/drawing/2014/main" id="{F7EC2F43-1EB9-4E4B-A531-CB61B4199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6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8" name="Oval 3234">
                <a:extLst>
                  <a:ext uri="{FF2B5EF4-FFF2-40B4-BE49-F238E27FC236}">
                    <a16:creationId xmlns:a16="http://schemas.microsoft.com/office/drawing/2014/main" id="{A66314BD-55BC-F54F-BBA9-59B93CAF8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6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9" name="Oval 3235">
                <a:extLst>
                  <a:ext uri="{FF2B5EF4-FFF2-40B4-BE49-F238E27FC236}">
                    <a16:creationId xmlns:a16="http://schemas.microsoft.com/office/drawing/2014/main" id="{094FEA7E-B2A6-154F-90FD-598DE3FE6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4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0" name="Oval 3236">
                <a:extLst>
                  <a:ext uri="{FF2B5EF4-FFF2-40B4-BE49-F238E27FC236}">
                    <a16:creationId xmlns:a16="http://schemas.microsoft.com/office/drawing/2014/main" id="{A5425357-2963-374C-A9A5-F4EE24DFA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4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1" name="Oval 3237">
                <a:extLst>
                  <a:ext uri="{FF2B5EF4-FFF2-40B4-BE49-F238E27FC236}">
                    <a16:creationId xmlns:a16="http://schemas.microsoft.com/office/drawing/2014/main" id="{226C4F61-9B84-C94B-BB5E-B59FA69F4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44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2" name="Oval 3238">
                <a:extLst>
                  <a:ext uri="{FF2B5EF4-FFF2-40B4-BE49-F238E27FC236}">
                    <a16:creationId xmlns:a16="http://schemas.microsoft.com/office/drawing/2014/main" id="{52F9A556-D726-EE4C-B12E-17C93FBA7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244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3" name="Oval 3239">
                <a:extLst>
                  <a:ext uri="{FF2B5EF4-FFF2-40B4-BE49-F238E27FC236}">
                    <a16:creationId xmlns:a16="http://schemas.microsoft.com/office/drawing/2014/main" id="{DDE058AE-A61A-4A4A-B62B-12093F7F0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43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4" name="Oval 3240">
                <a:extLst>
                  <a:ext uri="{FF2B5EF4-FFF2-40B4-BE49-F238E27FC236}">
                    <a16:creationId xmlns:a16="http://schemas.microsoft.com/office/drawing/2014/main" id="{F6802392-C5EB-B74B-90E2-2C5D12DEF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43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5" name="Oval 3241">
                <a:extLst>
                  <a:ext uri="{FF2B5EF4-FFF2-40B4-BE49-F238E27FC236}">
                    <a16:creationId xmlns:a16="http://schemas.microsoft.com/office/drawing/2014/main" id="{82095AF9-94D1-A045-AA7F-DE385A2C3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43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6" name="Oval 3242">
                <a:extLst>
                  <a:ext uri="{FF2B5EF4-FFF2-40B4-BE49-F238E27FC236}">
                    <a16:creationId xmlns:a16="http://schemas.microsoft.com/office/drawing/2014/main" id="{3657D7D5-FCCE-F54B-ADA6-4B13885EC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244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7" name="Oval 3243">
                <a:extLst>
                  <a:ext uri="{FF2B5EF4-FFF2-40B4-BE49-F238E27FC236}">
                    <a16:creationId xmlns:a16="http://schemas.microsoft.com/office/drawing/2014/main" id="{720E30E4-E837-B84A-B264-957789AC2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437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8" name="Oval 3244">
                <a:extLst>
                  <a:ext uri="{FF2B5EF4-FFF2-40B4-BE49-F238E27FC236}">
                    <a16:creationId xmlns:a16="http://schemas.microsoft.com/office/drawing/2014/main" id="{546AA6F3-936A-DF43-A977-F9E079E94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8" y="24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9" name="Oval 3245">
                <a:extLst>
                  <a:ext uri="{FF2B5EF4-FFF2-40B4-BE49-F238E27FC236}">
                    <a16:creationId xmlns:a16="http://schemas.microsoft.com/office/drawing/2014/main" id="{BF40AA13-EE34-3640-BEDB-9678EA4EF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1" y="244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0" name="Oval 3246">
                <a:extLst>
                  <a:ext uri="{FF2B5EF4-FFF2-40B4-BE49-F238E27FC236}">
                    <a16:creationId xmlns:a16="http://schemas.microsoft.com/office/drawing/2014/main" id="{93B2CD2B-582A-5749-B2C4-154E00E83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1" name="Oval 3247">
                <a:extLst>
                  <a:ext uri="{FF2B5EF4-FFF2-40B4-BE49-F238E27FC236}">
                    <a16:creationId xmlns:a16="http://schemas.microsoft.com/office/drawing/2014/main" id="{1C2DD836-F62B-5143-87A9-3F7959838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26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2" name="Oval 3248">
                <a:extLst>
                  <a:ext uri="{FF2B5EF4-FFF2-40B4-BE49-F238E27FC236}">
                    <a16:creationId xmlns:a16="http://schemas.microsoft.com/office/drawing/2014/main" id="{6EA9979D-6FC6-D442-9571-14418FB40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27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3" name="Oval 3249">
                <a:extLst>
                  <a:ext uri="{FF2B5EF4-FFF2-40B4-BE49-F238E27FC236}">
                    <a16:creationId xmlns:a16="http://schemas.microsoft.com/office/drawing/2014/main" id="{D12E5897-DAEB-0E48-990C-D93ECCB6A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7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4" name="Oval 3250">
                <a:extLst>
                  <a:ext uri="{FF2B5EF4-FFF2-40B4-BE49-F238E27FC236}">
                    <a16:creationId xmlns:a16="http://schemas.microsoft.com/office/drawing/2014/main" id="{61948834-FB1C-4C4B-BB53-E98C7DD96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5" name="Oval 3251">
                <a:extLst>
                  <a:ext uri="{FF2B5EF4-FFF2-40B4-BE49-F238E27FC236}">
                    <a16:creationId xmlns:a16="http://schemas.microsoft.com/office/drawing/2014/main" id="{40C433CE-5DB2-F649-9791-8723F3072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230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6" name="Oval 3252">
                <a:extLst>
                  <a:ext uri="{FF2B5EF4-FFF2-40B4-BE49-F238E27FC236}">
                    <a16:creationId xmlns:a16="http://schemas.microsoft.com/office/drawing/2014/main" id="{E51A236E-8208-BA4B-AD78-A80833327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23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7" name="Oval 3253">
                <a:extLst>
                  <a:ext uri="{FF2B5EF4-FFF2-40B4-BE49-F238E27FC236}">
                    <a16:creationId xmlns:a16="http://schemas.microsoft.com/office/drawing/2014/main" id="{7C77EEF7-0753-8D47-A82A-4FC89D2BE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35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8" name="Oval 3254">
                <a:extLst>
                  <a:ext uri="{FF2B5EF4-FFF2-40B4-BE49-F238E27FC236}">
                    <a16:creationId xmlns:a16="http://schemas.microsoft.com/office/drawing/2014/main" id="{6BAF8281-882E-1747-995D-9DC4BFB8F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3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9" name="Oval 3255">
                <a:extLst>
                  <a:ext uri="{FF2B5EF4-FFF2-40B4-BE49-F238E27FC236}">
                    <a16:creationId xmlns:a16="http://schemas.microsoft.com/office/drawing/2014/main" id="{52489A7D-35DB-D345-A450-1F2D61879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22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0" name="Oval 3256">
                <a:extLst>
                  <a:ext uri="{FF2B5EF4-FFF2-40B4-BE49-F238E27FC236}">
                    <a16:creationId xmlns:a16="http://schemas.microsoft.com/office/drawing/2014/main" id="{F345823C-8A87-CA46-994F-280379974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2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1" name="Oval 3257">
                <a:extLst>
                  <a:ext uri="{FF2B5EF4-FFF2-40B4-BE49-F238E27FC236}">
                    <a16:creationId xmlns:a16="http://schemas.microsoft.com/office/drawing/2014/main" id="{D63DFC30-3003-8740-9EC6-524699ED7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2" name="Oval 3258">
                <a:extLst>
                  <a:ext uri="{FF2B5EF4-FFF2-40B4-BE49-F238E27FC236}">
                    <a16:creationId xmlns:a16="http://schemas.microsoft.com/office/drawing/2014/main" id="{27405D66-C9DE-B04E-A4A1-99F740112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3" name="Oval 3259">
                <a:extLst>
                  <a:ext uri="{FF2B5EF4-FFF2-40B4-BE49-F238E27FC236}">
                    <a16:creationId xmlns:a16="http://schemas.microsoft.com/office/drawing/2014/main" id="{433BADCB-433E-F14F-B6E4-04240506F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22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4" name="Oval 3260">
                <a:extLst>
                  <a:ext uri="{FF2B5EF4-FFF2-40B4-BE49-F238E27FC236}">
                    <a16:creationId xmlns:a16="http://schemas.microsoft.com/office/drawing/2014/main" id="{C675F93F-D95C-724E-8AB1-84A533885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2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5" name="Oval 3261">
                <a:extLst>
                  <a:ext uri="{FF2B5EF4-FFF2-40B4-BE49-F238E27FC236}">
                    <a16:creationId xmlns:a16="http://schemas.microsoft.com/office/drawing/2014/main" id="{AA429FED-8E53-254C-9560-68E178782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3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6" name="Oval 3262">
                <a:extLst>
                  <a:ext uri="{FF2B5EF4-FFF2-40B4-BE49-F238E27FC236}">
                    <a16:creationId xmlns:a16="http://schemas.microsoft.com/office/drawing/2014/main" id="{E164F673-9E29-0A4A-9D4D-DE1C03E23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7" name="Oval 3263">
                <a:extLst>
                  <a:ext uri="{FF2B5EF4-FFF2-40B4-BE49-F238E27FC236}">
                    <a16:creationId xmlns:a16="http://schemas.microsoft.com/office/drawing/2014/main" id="{9A4DB4BD-FB0F-8A43-B7F9-72834D689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22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8" name="Oval 3264">
                <a:extLst>
                  <a:ext uri="{FF2B5EF4-FFF2-40B4-BE49-F238E27FC236}">
                    <a16:creationId xmlns:a16="http://schemas.microsoft.com/office/drawing/2014/main" id="{4FF4D25E-AE03-D84B-9F70-89A0AB26B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2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9" name="Oval 3265">
                <a:extLst>
                  <a:ext uri="{FF2B5EF4-FFF2-40B4-BE49-F238E27FC236}">
                    <a16:creationId xmlns:a16="http://schemas.microsoft.com/office/drawing/2014/main" id="{381DCC6E-F0D3-BA4D-B809-3D42F3BFA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0" name="Oval 3266">
                <a:extLst>
                  <a:ext uri="{FF2B5EF4-FFF2-40B4-BE49-F238E27FC236}">
                    <a16:creationId xmlns:a16="http://schemas.microsoft.com/office/drawing/2014/main" id="{08FE48D9-0455-A349-B6CF-9862C32F5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3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1" name="Oval 3267">
                <a:extLst>
                  <a:ext uri="{FF2B5EF4-FFF2-40B4-BE49-F238E27FC236}">
                    <a16:creationId xmlns:a16="http://schemas.microsoft.com/office/drawing/2014/main" id="{74D28AA4-9FDF-D946-A5D4-1005152AF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224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2" name="Oval 3268">
                <a:extLst>
                  <a:ext uri="{FF2B5EF4-FFF2-40B4-BE49-F238E27FC236}">
                    <a16:creationId xmlns:a16="http://schemas.microsoft.com/office/drawing/2014/main" id="{12396084-D3AC-0C41-9CCB-714A57FE7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50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3" name="Oval 3269">
                <a:extLst>
                  <a:ext uri="{FF2B5EF4-FFF2-40B4-BE49-F238E27FC236}">
                    <a16:creationId xmlns:a16="http://schemas.microsoft.com/office/drawing/2014/main" id="{35662CDC-EA80-114F-9255-0E9A6785F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5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4" name="Oval 3270">
                <a:extLst>
                  <a:ext uri="{FF2B5EF4-FFF2-40B4-BE49-F238E27FC236}">
                    <a16:creationId xmlns:a16="http://schemas.microsoft.com/office/drawing/2014/main" id="{660B44EC-1C4F-7A4E-A863-A5A85AFD2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22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5" name="Oval 3271">
                <a:extLst>
                  <a:ext uri="{FF2B5EF4-FFF2-40B4-BE49-F238E27FC236}">
                    <a16:creationId xmlns:a16="http://schemas.microsoft.com/office/drawing/2014/main" id="{13793DB9-468B-3444-BC28-2708BBB09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22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6" name="Oval 3272">
                <a:extLst>
                  <a:ext uri="{FF2B5EF4-FFF2-40B4-BE49-F238E27FC236}">
                    <a16:creationId xmlns:a16="http://schemas.microsoft.com/office/drawing/2014/main" id="{19CAF029-61FC-4C4E-A1D8-AE85FB155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23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7" name="Oval 3273">
                <a:extLst>
                  <a:ext uri="{FF2B5EF4-FFF2-40B4-BE49-F238E27FC236}">
                    <a16:creationId xmlns:a16="http://schemas.microsoft.com/office/drawing/2014/main" id="{9A583752-7B93-9C48-A278-88C3B32D3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23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8" name="Oval 3274">
                <a:extLst>
                  <a:ext uri="{FF2B5EF4-FFF2-40B4-BE49-F238E27FC236}">
                    <a16:creationId xmlns:a16="http://schemas.microsoft.com/office/drawing/2014/main" id="{24FD9C67-3D2D-7E41-971E-5516B2BEA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223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9" name="Oval 3275">
                <a:extLst>
                  <a:ext uri="{FF2B5EF4-FFF2-40B4-BE49-F238E27FC236}">
                    <a16:creationId xmlns:a16="http://schemas.microsoft.com/office/drawing/2014/main" id="{C6334436-3B04-0748-9593-0351F46C3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199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0" name="Oval 3276">
                <a:extLst>
                  <a:ext uri="{FF2B5EF4-FFF2-40B4-BE49-F238E27FC236}">
                    <a16:creationId xmlns:a16="http://schemas.microsoft.com/office/drawing/2014/main" id="{BB78AD38-3EB0-7146-B7CE-2026A353F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99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1" name="Oval 3277">
                <a:extLst>
                  <a:ext uri="{FF2B5EF4-FFF2-40B4-BE49-F238E27FC236}">
                    <a16:creationId xmlns:a16="http://schemas.microsoft.com/office/drawing/2014/main" id="{3CF7B3C9-59BF-944B-8365-1DC3A036C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" y="199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2" name="Oval 3278">
                <a:extLst>
                  <a:ext uri="{FF2B5EF4-FFF2-40B4-BE49-F238E27FC236}">
                    <a16:creationId xmlns:a16="http://schemas.microsoft.com/office/drawing/2014/main" id="{937511C9-FF0B-BE40-94BE-9CDDB60CC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" y="199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3" name="Oval 3279">
                <a:extLst>
                  <a:ext uri="{FF2B5EF4-FFF2-40B4-BE49-F238E27FC236}">
                    <a16:creationId xmlns:a16="http://schemas.microsoft.com/office/drawing/2014/main" id="{12971FC2-4B19-4F43-A341-5FC666BE8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989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4" name="Oval 3280">
                <a:extLst>
                  <a:ext uri="{FF2B5EF4-FFF2-40B4-BE49-F238E27FC236}">
                    <a16:creationId xmlns:a16="http://schemas.microsoft.com/office/drawing/2014/main" id="{65E7234B-CD23-C842-A0A8-D714120D7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19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5" name="Oval 3281">
                <a:extLst>
                  <a:ext uri="{FF2B5EF4-FFF2-40B4-BE49-F238E27FC236}">
                    <a16:creationId xmlns:a16="http://schemas.microsoft.com/office/drawing/2014/main" id="{4E26F162-13FE-1042-A942-AA912CEB4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9" y="199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6" name="Oval 3282">
                <a:extLst>
                  <a:ext uri="{FF2B5EF4-FFF2-40B4-BE49-F238E27FC236}">
                    <a16:creationId xmlns:a16="http://schemas.microsoft.com/office/drawing/2014/main" id="{311BFA97-289D-EA4F-9C5B-2E4CAF26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3" y="199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7" name="Oval 3283">
                <a:extLst>
                  <a:ext uri="{FF2B5EF4-FFF2-40B4-BE49-F238E27FC236}">
                    <a16:creationId xmlns:a16="http://schemas.microsoft.com/office/drawing/2014/main" id="{F2CAC53D-C1CE-EC47-BDC7-A98F88E6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21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8" name="Oval 3284">
                <a:extLst>
                  <a:ext uri="{FF2B5EF4-FFF2-40B4-BE49-F238E27FC236}">
                    <a16:creationId xmlns:a16="http://schemas.microsoft.com/office/drawing/2014/main" id="{536F637D-41E4-7C45-8453-BD3CC2539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21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9" name="Oval 3285">
                <a:extLst>
                  <a:ext uri="{FF2B5EF4-FFF2-40B4-BE49-F238E27FC236}">
                    <a16:creationId xmlns:a16="http://schemas.microsoft.com/office/drawing/2014/main" id="{9E8054B8-2655-7E4A-9783-9B5773D29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221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0" name="Oval 3286">
                <a:extLst>
                  <a:ext uri="{FF2B5EF4-FFF2-40B4-BE49-F238E27FC236}">
                    <a16:creationId xmlns:a16="http://schemas.microsoft.com/office/drawing/2014/main" id="{E758C16E-00C7-074D-80A5-A3850EBA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22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1" name="Oval 3287">
                <a:extLst>
                  <a:ext uri="{FF2B5EF4-FFF2-40B4-BE49-F238E27FC236}">
                    <a16:creationId xmlns:a16="http://schemas.microsoft.com/office/drawing/2014/main" id="{9B1877AD-E364-CF40-8BB5-8FA73FBCA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092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2" name="Oval 3288">
                <a:extLst>
                  <a:ext uri="{FF2B5EF4-FFF2-40B4-BE49-F238E27FC236}">
                    <a16:creationId xmlns:a16="http://schemas.microsoft.com/office/drawing/2014/main" id="{EB01FEE9-CB67-4A4A-B332-92C81789D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09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3" name="Oval 3289">
                <a:extLst>
                  <a:ext uri="{FF2B5EF4-FFF2-40B4-BE49-F238E27FC236}">
                    <a16:creationId xmlns:a16="http://schemas.microsoft.com/office/drawing/2014/main" id="{88F664FD-FE0E-FB41-B4F1-AB4332A78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09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4" name="Oval 3290">
                <a:extLst>
                  <a:ext uri="{FF2B5EF4-FFF2-40B4-BE49-F238E27FC236}">
                    <a16:creationId xmlns:a16="http://schemas.microsoft.com/office/drawing/2014/main" id="{A1429DEE-ADB9-F344-9697-675D19EDE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10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5" name="Oval 3291">
                <a:extLst>
                  <a:ext uri="{FF2B5EF4-FFF2-40B4-BE49-F238E27FC236}">
                    <a16:creationId xmlns:a16="http://schemas.microsoft.com/office/drawing/2014/main" id="{F02FC3C5-856A-5642-8C0C-1D4FA0462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221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6" name="Oval 3292">
                <a:extLst>
                  <a:ext uri="{FF2B5EF4-FFF2-40B4-BE49-F238E27FC236}">
                    <a16:creationId xmlns:a16="http://schemas.microsoft.com/office/drawing/2014/main" id="{E8EC5F5D-865E-554A-915E-374A353B3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22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7" name="Oval 3293">
                <a:extLst>
                  <a:ext uri="{FF2B5EF4-FFF2-40B4-BE49-F238E27FC236}">
                    <a16:creationId xmlns:a16="http://schemas.microsoft.com/office/drawing/2014/main" id="{81DA7454-2CDA-9645-BE6A-3375A61CB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22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8" name="Oval 3294">
                <a:extLst>
                  <a:ext uri="{FF2B5EF4-FFF2-40B4-BE49-F238E27FC236}">
                    <a16:creationId xmlns:a16="http://schemas.microsoft.com/office/drawing/2014/main" id="{35BC3BD6-66DD-8843-8EE7-5EF27E741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22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9" name="Oval 3295">
                <a:extLst>
                  <a:ext uri="{FF2B5EF4-FFF2-40B4-BE49-F238E27FC236}">
                    <a16:creationId xmlns:a16="http://schemas.microsoft.com/office/drawing/2014/main" id="{7AB86441-3D12-ED48-ABF7-CC7FE3779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28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0" name="Oval 3296">
                <a:extLst>
                  <a:ext uri="{FF2B5EF4-FFF2-40B4-BE49-F238E27FC236}">
                    <a16:creationId xmlns:a16="http://schemas.microsoft.com/office/drawing/2014/main" id="{6B23450F-6BEC-E840-9BB9-509FC0461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28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1" name="Oval 3297">
                <a:extLst>
                  <a:ext uri="{FF2B5EF4-FFF2-40B4-BE49-F238E27FC236}">
                    <a16:creationId xmlns:a16="http://schemas.microsoft.com/office/drawing/2014/main" id="{BC8887D7-3557-8943-8289-6ACE4CDB7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29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2" name="Oval 3298">
                <a:extLst>
                  <a:ext uri="{FF2B5EF4-FFF2-40B4-BE49-F238E27FC236}">
                    <a16:creationId xmlns:a16="http://schemas.microsoft.com/office/drawing/2014/main" id="{BD814E16-D76C-0341-8405-881BED568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29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3" name="Oval 3299">
                <a:extLst>
                  <a:ext uri="{FF2B5EF4-FFF2-40B4-BE49-F238E27FC236}">
                    <a16:creationId xmlns:a16="http://schemas.microsoft.com/office/drawing/2014/main" id="{0A2E2436-CF65-464F-A253-2FB4EE2F0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19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4" name="Oval 3300">
                <a:extLst>
                  <a:ext uri="{FF2B5EF4-FFF2-40B4-BE49-F238E27FC236}">
                    <a16:creationId xmlns:a16="http://schemas.microsoft.com/office/drawing/2014/main" id="{33A365D4-EED9-4F4D-A355-4648B623B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2" y="19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5" name="Oval 3301">
                <a:extLst>
                  <a:ext uri="{FF2B5EF4-FFF2-40B4-BE49-F238E27FC236}">
                    <a16:creationId xmlns:a16="http://schemas.microsoft.com/office/drawing/2014/main" id="{6A1C5ED6-4B4D-664B-ADE8-4CC0934C8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198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6" name="Oval 3302">
                <a:extLst>
                  <a:ext uri="{FF2B5EF4-FFF2-40B4-BE49-F238E27FC236}">
                    <a16:creationId xmlns:a16="http://schemas.microsoft.com/office/drawing/2014/main" id="{9C05832B-B868-DC4C-BFF4-B5E6937FD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198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7" name="Oval 3303">
                <a:extLst>
                  <a:ext uri="{FF2B5EF4-FFF2-40B4-BE49-F238E27FC236}">
                    <a16:creationId xmlns:a16="http://schemas.microsoft.com/office/drawing/2014/main" id="{6CB3951E-869A-2B41-9E5E-CF7841147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19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8" name="Oval 3304">
                <a:extLst>
                  <a:ext uri="{FF2B5EF4-FFF2-40B4-BE49-F238E27FC236}">
                    <a16:creationId xmlns:a16="http://schemas.microsoft.com/office/drawing/2014/main" id="{EA0CDA34-6C65-3E4F-AE61-C56329732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2" y="19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9" name="Oval 3305">
                <a:extLst>
                  <a:ext uri="{FF2B5EF4-FFF2-40B4-BE49-F238E27FC236}">
                    <a16:creationId xmlns:a16="http://schemas.microsoft.com/office/drawing/2014/main" id="{4084BAD7-B079-1B4C-A3F6-F04795A28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198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0" name="Oval 3306">
                <a:extLst>
                  <a:ext uri="{FF2B5EF4-FFF2-40B4-BE49-F238E27FC236}">
                    <a16:creationId xmlns:a16="http://schemas.microsoft.com/office/drawing/2014/main" id="{E5144B1B-0B61-3B4F-BBAF-36D59635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199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1" name="Oval 3307">
                <a:extLst>
                  <a:ext uri="{FF2B5EF4-FFF2-40B4-BE49-F238E27FC236}">
                    <a16:creationId xmlns:a16="http://schemas.microsoft.com/office/drawing/2014/main" id="{CB1AAC3D-3331-6549-947C-3585909DC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19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2" name="Oval 3308">
                <a:extLst>
                  <a:ext uri="{FF2B5EF4-FFF2-40B4-BE49-F238E27FC236}">
                    <a16:creationId xmlns:a16="http://schemas.microsoft.com/office/drawing/2014/main" id="{00FCC212-6FB0-034A-BF05-D6FA82D81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2" y="19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3" name="Oval 3309">
                <a:extLst>
                  <a:ext uri="{FF2B5EF4-FFF2-40B4-BE49-F238E27FC236}">
                    <a16:creationId xmlns:a16="http://schemas.microsoft.com/office/drawing/2014/main" id="{8AB54C52-3917-0144-A61B-4A5FC63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19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4" name="Oval 3310">
                <a:extLst>
                  <a:ext uri="{FF2B5EF4-FFF2-40B4-BE49-F238E27FC236}">
                    <a16:creationId xmlns:a16="http://schemas.microsoft.com/office/drawing/2014/main" id="{26542B68-0FCC-6C46-9D46-5AC28FECC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198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5" name="Oval 3311">
                <a:extLst>
                  <a:ext uri="{FF2B5EF4-FFF2-40B4-BE49-F238E27FC236}">
                    <a16:creationId xmlns:a16="http://schemas.microsoft.com/office/drawing/2014/main" id="{47F789E8-2870-C341-997F-266CDA200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214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6" name="Oval 3312">
                <a:extLst>
                  <a:ext uri="{FF2B5EF4-FFF2-40B4-BE49-F238E27FC236}">
                    <a16:creationId xmlns:a16="http://schemas.microsoft.com/office/drawing/2014/main" id="{92F7646B-2A1D-1945-A09D-5BDA067FF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14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7" name="Oval 3313">
                <a:extLst>
                  <a:ext uri="{FF2B5EF4-FFF2-40B4-BE49-F238E27FC236}">
                    <a16:creationId xmlns:a16="http://schemas.microsoft.com/office/drawing/2014/main" id="{2C3B0AEB-8FFE-2B45-8B13-80C0EAFC8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214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8" name="Oval 3314">
                <a:extLst>
                  <a:ext uri="{FF2B5EF4-FFF2-40B4-BE49-F238E27FC236}">
                    <a16:creationId xmlns:a16="http://schemas.microsoft.com/office/drawing/2014/main" id="{45E1CC5C-0F50-C046-9878-5A415A6D2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215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9" name="Oval 3315">
                <a:extLst>
                  <a:ext uri="{FF2B5EF4-FFF2-40B4-BE49-F238E27FC236}">
                    <a16:creationId xmlns:a16="http://schemas.microsoft.com/office/drawing/2014/main" id="{AC425A8B-A908-C443-8A03-701453DA0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21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0" name="Oval 3316">
                <a:extLst>
                  <a:ext uri="{FF2B5EF4-FFF2-40B4-BE49-F238E27FC236}">
                    <a16:creationId xmlns:a16="http://schemas.microsoft.com/office/drawing/2014/main" id="{B632885F-4544-E942-AF2E-0C0FBEF93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14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1" name="Oval 3317">
                <a:extLst>
                  <a:ext uri="{FF2B5EF4-FFF2-40B4-BE49-F238E27FC236}">
                    <a16:creationId xmlns:a16="http://schemas.microsoft.com/office/drawing/2014/main" id="{E18CAD2E-FC01-1040-B3DA-C327B71EB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214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2" name="Oval 3318">
                <a:extLst>
                  <a:ext uri="{FF2B5EF4-FFF2-40B4-BE49-F238E27FC236}">
                    <a16:creationId xmlns:a16="http://schemas.microsoft.com/office/drawing/2014/main" id="{28D855BC-4897-AB40-93E5-578F62A00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215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3" name="Oval 3319">
                <a:extLst>
                  <a:ext uri="{FF2B5EF4-FFF2-40B4-BE49-F238E27FC236}">
                    <a16:creationId xmlns:a16="http://schemas.microsoft.com/office/drawing/2014/main" id="{624ACB32-2F80-1E4C-83FE-FC64D9FC4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213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4" name="Oval 3320">
                <a:extLst>
                  <a:ext uri="{FF2B5EF4-FFF2-40B4-BE49-F238E27FC236}">
                    <a16:creationId xmlns:a16="http://schemas.microsoft.com/office/drawing/2014/main" id="{03CB3265-D6E6-BD41-B857-08F8D1DAD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13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5" name="Oval 3321">
                <a:extLst>
                  <a:ext uri="{FF2B5EF4-FFF2-40B4-BE49-F238E27FC236}">
                    <a16:creationId xmlns:a16="http://schemas.microsoft.com/office/drawing/2014/main" id="{71494204-0F91-D046-BFEC-E35B15974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214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6" name="Oval 3322">
                <a:extLst>
                  <a:ext uri="{FF2B5EF4-FFF2-40B4-BE49-F238E27FC236}">
                    <a16:creationId xmlns:a16="http://schemas.microsoft.com/office/drawing/2014/main" id="{AF647371-C722-2F48-B45E-82033E3FA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214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7" name="Oval 3323">
                <a:extLst>
                  <a:ext uri="{FF2B5EF4-FFF2-40B4-BE49-F238E27FC236}">
                    <a16:creationId xmlns:a16="http://schemas.microsoft.com/office/drawing/2014/main" id="{E22BE17E-C18F-BC44-BD59-3698B1E26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211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8" name="Oval 3324">
                <a:extLst>
                  <a:ext uri="{FF2B5EF4-FFF2-40B4-BE49-F238E27FC236}">
                    <a16:creationId xmlns:a16="http://schemas.microsoft.com/office/drawing/2014/main" id="{22253A42-26AD-CD4B-BD84-0B4875C21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11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9" name="Oval 3325">
                <a:extLst>
                  <a:ext uri="{FF2B5EF4-FFF2-40B4-BE49-F238E27FC236}">
                    <a16:creationId xmlns:a16="http://schemas.microsoft.com/office/drawing/2014/main" id="{F0149052-4CFF-0244-A7DB-83F22C042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2116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0" name="Oval 3326">
                <a:extLst>
                  <a:ext uri="{FF2B5EF4-FFF2-40B4-BE49-F238E27FC236}">
                    <a16:creationId xmlns:a16="http://schemas.microsoft.com/office/drawing/2014/main" id="{C841AAC3-7620-1745-9A47-4AF08D1E7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211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1" name="Oval 3327">
                <a:extLst>
                  <a:ext uri="{FF2B5EF4-FFF2-40B4-BE49-F238E27FC236}">
                    <a16:creationId xmlns:a16="http://schemas.microsoft.com/office/drawing/2014/main" id="{F0E7DA7F-CDBE-1849-A010-BE3B0E031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19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2" name="Oval 3328">
                <a:extLst>
                  <a:ext uri="{FF2B5EF4-FFF2-40B4-BE49-F238E27FC236}">
                    <a16:creationId xmlns:a16="http://schemas.microsoft.com/office/drawing/2014/main" id="{23420954-8A9C-1C4A-BAFF-598C396B0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7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3" name="Oval 3329">
                <a:extLst>
                  <a:ext uri="{FF2B5EF4-FFF2-40B4-BE49-F238E27FC236}">
                    <a16:creationId xmlns:a16="http://schemas.microsoft.com/office/drawing/2014/main" id="{85FFCBCC-A44D-F74D-B09D-574CA384A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8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4" name="Oval 3330">
                <a:extLst>
                  <a:ext uri="{FF2B5EF4-FFF2-40B4-BE49-F238E27FC236}">
                    <a16:creationId xmlns:a16="http://schemas.microsoft.com/office/drawing/2014/main" id="{FAFEEECF-6881-314A-A5B0-677F0C7CA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19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5" name="Oval 3331">
                <a:extLst>
                  <a:ext uri="{FF2B5EF4-FFF2-40B4-BE49-F238E27FC236}">
                    <a16:creationId xmlns:a16="http://schemas.microsoft.com/office/drawing/2014/main" id="{4CE0EAC0-C2F9-A54E-9244-4DDCC4A61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191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6" name="Oval 3332">
                <a:extLst>
                  <a:ext uri="{FF2B5EF4-FFF2-40B4-BE49-F238E27FC236}">
                    <a16:creationId xmlns:a16="http://schemas.microsoft.com/office/drawing/2014/main" id="{476D041E-057A-CD4A-A4BB-A076618FE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1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7" name="Oval 3333">
                <a:extLst>
                  <a:ext uri="{FF2B5EF4-FFF2-40B4-BE49-F238E27FC236}">
                    <a16:creationId xmlns:a16="http://schemas.microsoft.com/office/drawing/2014/main" id="{4BD5253D-171C-1644-A764-8BB438A7C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1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8" name="Oval 3334">
                <a:extLst>
                  <a:ext uri="{FF2B5EF4-FFF2-40B4-BE49-F238E27FC236}">
                    <a16:creationId xmlns:a16="http://schemas.microsoft.com/office/drawing/2014/main" id="{0E9C5510-59AC-C447-833A-263A6CCC4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19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9" name="Oval 3335">
                <a:extLst>
                  <a:ext uri="{FF2B5EF4-FFF2-40B4-BE49-F238E27FC236}">
                    <a16:creationId xmlns:a16="http://schemas.microsoft.com/office/drawing/2014/main" id="{5D618804-129A-CE4E-B7DF-4D1DFF1D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197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0" name="Oval 3336">
                <a:extLst>
                  <a:ext uri="{FF2B5EF4-FFF2-40B4-BE49-F238E27FC236}">
                    <a16:creationId xmlns:a16="http://schemas.microsoft.com/office/drawing/2014/main" id="{FC4D3F85-04A2-814A-8670-FED47BE87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7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1" name="Oval 3337">
                <a:extLst>
                  <a:ext uri="{FF2B5EF4-FFF2-40B4-BE49-F238E27FC236}">
                    <a16:creationId xmlns:a16="http://schemas.microsoft.com/office/drawing/2014/main" id="{C5C1AC6F-B88E-1248-8ECD-0F3281724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8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2" name="Oval 3338">
                <a:extLst>
                  <a:ext uri="{FF2B5EF4-FFF2-40B4-BE49-F238E27FC236}">
                    <a16:creationId xmlns:a16="http://schemas.microsoft.com/office/drawing/2014/main" id="{B7724FD4-44FF-6944-9EB7-5765E8CAD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198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3" name="Oval 3339">
                <a:extLst>
                  <a:ext uri="{FF2B5EF4-FFF2-40B4-BE49-F238E27FC236}">
                    <a16:creationId xmlns:a16="http://schemas.microsoft.com/office/drawing/2014/main" id="{0623AD04-D494-2E44-971F-4EB4DC934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197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4" name="Oval 3340">
                <a:extLst>
                  <a:ext uri="{FF2B5EF4-FFF2-40B4-BE49-F238E27FC236}">
                    <a16:creationId xmlns:a16="http://schemas.microsoft.com/office/drawing/2014/main" id="{C28C47E1-C28F-6D48-9637-4F61598A0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5" name="Oval 3341">
                <a:extLst>
                  <a:ext uri="{FF2B5EF4-FFF2-40B4-BE49-F238E27FC236}">
                    <a16:creationId xmlns:a16="http://schemas.microsoft.com/office/drawing/2014/main" id="{7BAB0FD6-E7DD-6E46-9C47-C91FD2307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6" name="Oval 3342">
                <a:extLst>
                  <a:ext uri="{FF2B5EF4-FFF2-40B4-BE49-F238E27FC236}">
                    <a16:creationId xmlns:a16="http://schemas.microsoft.com/office/drawing/2014/main" id="{FDF09599-3A78-7B46-BC87-0D566CB18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19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7" name="Oval 3343">
                <a:extLst>
                  <a:ext uri="{FF2B5EF4-FFF2-40B4-BE49-F238E27FC236}">
                    <a16:creationId xmlns:a16="http://schemas.microsoft.com/office/drawing/2014/main" id="{F3C2D8F5-7C76-0946-B972-5F8B72198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196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8" name="Oval 3344">
                <a:extLst>
                  <a:ext uri="{FF2B5EF4-FFF2-40B4-BE49-F238E27FC236}">
                    <a16:creationId xmlns:a16="http://schemas.microsoft.com/office/drawing/2014/main" id="{F24875CB-2BCC-B04F-818A-E2DFB08C8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69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9" name="Oval 3345">
                <a:extLst>
                  <a:ext uri="{FF2B5EF4-FFF2-40B4-BE49-F238E27FC236}">
                    <a16:creationId xmlns:a16="http://schemas.microsoft.com/office/drawing/2014/main" id="{2C2FF7AF-F100-7F49-A1D7-2FEA78001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1973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0" name="Oval 3346">
                <a:extLst>
                  <a:ext uri="{FF2B5EF4-FFF2-40B4-BE49-F238E27FC236}">
                    <a16:creationId xmlns:a16="http://schemas.microsoft.com/office/drawing/2014/main" id="{C5A896C5-6DB7-6F47-B3F6-D46353BFA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197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1" name="Oval 3347">
                <a:extLst>
                  <a:ext uri="{FF2B5EF4-FFF2-40B4-BE49-F238E27FC236}">
                    <a16:creationId xmlns:a16="http://schemas.microsoft.com/office/drawing/2014/main" id="{D00702C8-EE30-3E42-9336-A5E431C82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2" name="Oval 3348">
                <a:extLst>
                  <a:ext uri="{FF2B5EF4-FFF2-40B4-BE49-F238E27FC236}">
                    <a16:creationId xmlns:a16="http://schemas.microsoft.com/office/drawing/2014/main" id="{AE856327-E671-C848-8379-5D9F07AE2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192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3" name="Oval 3349">
                <a:extLst>
                  <a:ext uri="{FF2B5EF4-FFF2-40B4-BE49-F238E27FC236}">
                    <a16:creationId xmlns:a16="http://schemas.microsoft.com/office/drawing/2014/main" id="{7C25C3A2-E635-0749-9E19-CD103B455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1" y="193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4" name="Oval 3350">
                <a:extLst>
                  <a:ext uri="{FF2B5EF4-FFF2-40B4-BE49-F238E27FC236}">
                    <a16:creationId xmlns:a16="http://schemas.microsoft.com/office/drawing/2014/main" id="{96527E33-A113-5E48-904A-0283087D8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193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5" name="Oval 3351">
                <a:extLst>
                  <a:ext uri="{FF2B5EF4-FFF2-40B4-BE49-F238E27FC236}">
                    <a16:creationId xmlns:a16="http://schemas.microsoft.com/office/drawing/2014/main" id="{FEE69F13-72EA-7044-8AD3-CDD301EEE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197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6" name="Oval 3352">
                <a:extLst>
                  <a:ext uri="{FF2B5EF4-FFF2-40B4-BE49-F238E27FC236}">
                    <a16:creationId xmlns:a16="http://schemas.microsoft.com/office/drawing/2014/main" id="{99895A8A-F5F1-5343-97E0-558755FEF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7" name="Oval 3353">
                <a:extLst>
                  <a:ext uri="{FF2B5EF4-FFF2-40B4-BE49-F238E27FC236}">
                    <a16:creationId xmlns:a16="http://schemas.microsoft.com/office/drawing/2014/main" id="{DBDB93FC-1AA8-8141-864D-A9CCEDE71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1" y="197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8" name="Oval 3354">
                <a:extLst>
                  <a:ext uri="{FF2B5EF4-FFF2-40B4-BE49-F238E27FC236}">
                    <a16:creationId xmlns:a16="http://schemas.microsoft.com/office/drawing/2014/main" id="{418568F8-FE23-F945-AB12-BEBDD5E27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198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9" name="Oval 3355">
                <a:extLst>
                  <a:ext uri="{FF2B5EF4-FFF2-40B4-BE49-F238E27FC236}">
                    <a16:creationId xmlns:a16="http://schemas.microsoft.com/office/drawing/2014/main" id="{8E2E8861-7932-2749-A6B9-8B6D191E6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195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0" name="Oval 3356">
                <a:extLst>
                  <a:ext uri="{FF2B5EF4-FFF2-40B4-BE49-F238E27FC236}">
                    <a16:creationId xmlns:a16="http://schemas.microsoft.com/office/drawing/2014/main" id="{863C6131-ECB6-2D41-B413-77DF8F54E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1953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1" name="Oval 3357">
                <a:extLst>
                  <a:ext uri="{FF2B5EF4-FFF2-40B4-BE49-F238E27FC236}">
                    <a16:creationId xmlns:a16="http://schemas.microsoft.com/office/drawing/2014/main" id="{566CC462-66B1-8344-A511-BE05A060F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5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2" name="Oval 3358">
                <a:extLst>
                  <a:ext uri="{FF2B5EF4-FFF2-40B4-BE49-F238E27FC236}">
                    <a16:creationId xmlns:a16="http://schemas.microsoft.com/office/drawing/2014/main" id="{F5107B03-2A90-3E4D-8E77-2C6FF782B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196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3" name="Oval 3359">
                <a:extLst>
                  <a:ext uri="{FF2B5EF4-FFF2-40B4-BE49-F238E27FC236}">
                    <a16:creationId xmlns:a16="http://schemas.microsoft.com/office/drawing/2014/main" id="{A979CE3F-5CB5-B642-B99A-B735C09CE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1936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4" name="Oval 3360">
                <a:extLst>
                  <a:ext uri="{FF2B5EF4-FFF2-40B4-BE49-F238E27FC236}">
                    <a16:creationId xmlns:a16="http://schemas.microsoft.com/office/drawing/2014/main" id="{0D01CF18-F88F-AE4A-BA2A-DA7BF7DF9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1937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5" name="Oval 3361">
                <a:extLst>
                  <a:ext uri="{FF2B5EF4-FFF2-40B4-BE49-F238E27FC236}">
                    <a16:creationId xmlns:a16="http://schemas.microsoft.com/office/drawing/2014/main" id="{B6B6311C-4D4D-2243-81AE-3F9505EDF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4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6" name="Oval 3362">
                <a:extLst>
                  <a:ext uri="{FF2B5EF4-FFF2-40B4-BE49-F238E27FC236}">
                    <a16:creationId xmlns:a16="http://schemas.microsoft.com/office/drawing/2014/main" id="{DB88D072-0A8C-EC44-9F9F-D405391FF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194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7" name="Oval 3363">
                <a:extLst>
                  <a:ext uri="{FF2B5EF4-FFF2-40B4-BE49-F238E27FC236}">
                    <a16:creationId xmlns:a16="http://schemas.microsoft.com/office/drawing/2014/main" id="{C726B969-C9BE-BF4D-ADD1-67135F7BD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1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8" name="Oval 3364">
                <a:extLst>
                  <a:ext uri="{FF2B5EF4-FFF2-40B4-BE49-F238E27FC236}">
                    <a16:creationId xmlns:a16="http://schemas.microsoft.com/office/drawing/2014/main" id="{D715ACB5-DD7C-3B42-AB9F-987962BF0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2121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9" name="Oval 3365">
                <a:extLst>
                  <a:ext uri="{FF2B5EF4-FFF2-40B4-BE49-F238E27FC236}">
                    <a16:creationId xmlns:a16="http://schemas.microsoft.com/office/drawing/2014/main" id="{5CFE3809-DAD6-B246-99B6-C946AD6FA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124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0" name="Oval 3366">
                <a:extLst>
                  <a:ext uri="{FF2B5EF4-FFF2-40B4-BE49-F238E27FC236}">
                    <a16:creationId xmlns:a16="http://schemas.microsoft.com/office/drawing/2014/main" id="{A5B428F1-DC61-B645-A46B-439596A56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2" y="212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1" name="Oval 3367">
                <a:extLst>
                  <a:ext uri="{FF2B5EF4-FFF2-40B4-BE49-F238E27FC236}">
                    <a16:creationId xmlns:a16="http://schemas.microsoft.com/office/drawing/2014/main" id="{6EFEC008-710B-3F4A-B930-45FA55670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155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2" name="Oval 3368">
                <a:extLst>
                  <a:ext uri="{FF2B5EF4-FFF2-40B4-BE49-F238E27FC236}">
                    <a16:creationId xmlns:a16="http://schemas.microsoft.com/office/drawing/2014/main" id="{7DAC0BAC-50D0-DA49-92A8-3AD884B49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215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3" name="Oval 3369">
                <a:extLst>
                  <a:ext uri="{FF2B5EF4-FFF2-40B4-BE49-F238E27FC236}">
                    <a16:creationId xmlns:a16="http://schemas.microsoft.com/office/drawing/2014/main" id="{CCC2DD0E-1178-194A-8879-A4845279A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15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4" name="Oval 3370">
                <a:extLst>
                  <a:ext uri="{FF2B5EF4-FFF2-40B4-BE49-F238E27FC236}">
                    <a16:creationId xmlns:a16="http://schemas.microsoft.com/office/drawing/2014/main" id="{968E2531-6F45-954F-B2EB-6E6B9873A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2" y="216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5" name="Oval 3371">
                <a:extLst>
                  <a:ext uri="{FF2B5EF4-FFF2-40B4-BE49-F238E27FC236}">
                    <a16:creationId xmlns:a16="http://schemas.microsoft.com/office/drawing/2014/main" id="{2C195964-4815-E642-BD5F-F8D2FACFA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18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6" name="Oval 3372">
                <a:extLst>
                  <a:ext uri="{FF2B5EF4-FFF2-40B4-BE49-F238E27FC236}">
                    <a16:creationId xmlns:a16="http://schemas.microsoft.com/office/drawing/2014/main" id="{A009E591-A4C9-7242-A813-DA9B9A0D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21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7" name="Oval 3373">
                <a:extLst>
                  <a:ext uri="{FF2B5EF4-FFF2-40B4-BE49-F238E27FC236}">
                    <a16:creationId xmlns:a16="http://schemas.microsoft.com/office/drawing/2014/main" id="{ADDF7575-C6F0-2245-A7A3-7DE1211E4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1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8" name="Oval 3374">
                <a:extLst>
                  <a:ext uri="{FF2B5EF4-FFF2-40B4-BE49-F238E27FC236}">
                    <a16:creationId xmlns:a16="http://schemas.microsoft.com/office/drawing/2014/main" id="{B282C164-5785-FD43-BC11-DF84B60E4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2" y="2197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9" name="Oval 3375">
                <a:extLst>
                  <a:ext uri="{FF2B5EF4-FFF2-40B4-BE49-F238E27FC236}">
                    <a16:creationId xmlns:a16="http://schemas.microsoft.com/office/drawing/2014/main" id="{02519242-9B63-004A-AB85-5FEABD125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46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0" name="Oval 3376">
                <a:extLst>
                  <a:ext uri="{FF2B5EF4-FFF2-40B4-BE49-F238E27FC236}">
                    <a16:creationId xmlns:a16="http://schemas.microsoft.com/office/drawing/2014/main" id="{EDF5E860-E677-3141-86AC-A22CD9778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346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1" name="Oval 3377">
                <a:extLst>
                  <a:ext uri="{FF2B5EF4-FFF2-40B4-BE49-F238E27FC236}">
                    <a16:creationId xmlns:a16="http://schemas.microsoft.com/office/drawing/2014/main" id="{3266DB89-6F33-7B43-ADF9-1ACF1951A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347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2" name="Oval 3378">
                <a:extLst>
                  <a:ext uri="{FF2B5EF4-FFF2-40B4-BE49-F238E27FC236}">
                    <a16:creationId xmlns:a16="http://schemas.microsoft.com/office/drawing/2014/main" id="{111E6286-BE35-5246-AFDE-7229AAA77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2" y="3475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3" name="Oval 3379">
                <a:extLst>
                  <a:ext uri="{FF2B5EF4-FFF2-40B4-BE49-F238E27FC236}">
                    <a16:creationId xmlns:a16="http://schemas.microsoft.com/office/drawing/2014/main" id="{37FE4DDE-3D6E-5443-8892-80EE5FF21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05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4" name="Oval 3380">
                <a:extLst>
                  <a:ext uri="{FF2B5EF4-FFF2-40B4-BE49-F238E27FC236}">
                    <a16:creationId xmlns:a16="http://schemas.microsoft.com/office/drawing/2014/main" id="{B756CFC5-11FF-CD45-A5DF-1D09A5424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205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5" name="Oval 3381">
                <a:extLst>
                  <a:ext uri="{FF2B5EF4-FFF2-40B4-BE49-F238E27FC236}">
                    <a16:creationId xmlns:a16="http://schemas.microsoft.com/office/drawing/2014/main" id="{6FAD5ABD-0BF4-D443-AD5F-ABE088037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055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6" name="Oval 3382">
                <a:extLst>
                  <a:ext uri="{FF2B5EF4-FFF2-40B4-BE49-F238E27FC236}">
                    <a16:creationId xmlns:a16="http://schemas.microsoft.com/office/drawing/2014/main" id="{2500870B-9981-4740-8834-5A8589AEC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2" y="2058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7" name="Oval 3383">
                <a:extLst>
                  <a:ext uri="{FF2B5EF4-FFF2-40B4-BE49-F238E27FC236}">
                    <a16:creationId xmlns:a16="http://schemas.microsoft.com/office/drawing/2014/main" id="{9BA0BD55-EA43-4542-A8F2-9AE86A585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14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8" name="Oval 3384">
                <a:extLst>
                  <a:ext uri="{FF2B5EF4-FFF2-40B4-BE49-F238E27FC236}">
                    <a16:creationId xmlns:a16="http://schemas.microsoft.com/office/drawing/2014/main" id="{C2A6C8BD-4C2C-1645-8679-3E87B7721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21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9" name="Oval 3385">
                <a:extLst>
                  <a:ext uri="{FF2B5EF4-FFF2-40B4-BE49-F238E27FC236}">
                    <a16:creationId xmlns:a16="http://schemas.microsoft.com/office/drawing/2014/main" id="{46C94418-8F5A-0F4B-9045-D3795254E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215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0" name="Oval 3386">
                <a:extLst>
                  <a:ext uri="{FF2B5EF4-FFF2-40B4-BE49-F238E27FC236}">
                    <a16:creationId xmlns:a16="http://schemas.microsoft.com/office/drawing/2014/main" id="{9A86F126-4F0E-B249-B484-1E162F912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15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1" name="Oval 3387">
                <a:extLst>
                  <a:ext uri="{FF2B5EF4-FFF2-40B4-BE49-F238E27FC236}">
                    <a16:creationId xmlns:a16="http://schemas.microsoft.com/office/drawing/2014/main" id="{053F7085-1FAC-5A45-B835-6C2ECD22D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2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2" name="Oval 3388">
                <a:extLst>
                  <a:ext uri="{FF2B5EF4-FFF2-40B4-BE49-F238E27FC236}">
                    <a16:creationId xmlns:a16="http://schemas.microsoft.com/office/drawing/2014/main" id="{159DE0B9-9667-8343-9105-A92B89B32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2217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3" name="Oval 3389">
                <a:extLst>
                  <a:ext uri="{FF2B5EF4-FFF2-40B4-BE49-F238E27FC236}">
                    <a16:creationId xmlns:a16="http://schemas.microsoft.com/office/drawing/2014/main" id="{DFCABC02-E9CC-A046-9560-3A2337C43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222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4" name="Oval 3390">
                <a:extLst>
                  <a:ext uri="{FF2B5EF4-FFF2-40B4-BE49-F238E27FC236}">
                    <a16:creationId xmlns:a16="http://schemas.microsoft.com/office/drawing/2014/main" id="{0E4B23EC-43CD-D640-AA78-7F647A53B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22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5" name="Oval 3391">
                <a:extLst>
                  <a:ext uri="{FF2B5EF4-FFF2-40B4-BE49-F238E27FC236}">
                    <a16:creationId xmlns:a16="http://schemas.microsoft.com/office/drawing/2014/main" id="{2B73A36E-67FB-9145-ACCA-FFDC7437A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12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6" name="Oval 3392">
                <a:extLst>
                  <a:ext uri="{FF2B5EF4-FFF2-40B4-BE49-F238E27FC236}">
                    <a16:creationId xmlns:a16="http://schemas.microsoft.com/office/drawing/2014/main" id="{E51ACD4D-C417-3447-9000-E27C9715F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212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7" name="Oval 3393">
                <a:extLst>
                  <a:ext uri="{FF2B5EF4-FFF2-40B4-BE49-F238E27FC236}">
                    <a16:creationId xmlns:a16="http://schemas.microsoft.com/office/drawing/2014/main" id="{48A8EE34-4658-A745-83FB-40D88284D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212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8" name="Oval 3394">
                <a:extLst>
                  <a:ext uri="{FF2B5EF4-FFF2-40B4-BE49-F238E27FC236}">
                    <a16:creationId xmlns:a16="http://schemas.microsoft.com/office/drawing/2014/main" id="{6D964385-048E-F540-9248-F7D421068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13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9" name="Oval 3395">
                <a:extLst>
                  <a:ext uri="{FF2B5EF4-FFF2-40B4-BE49-F238E27FC236}">
                    <a16:creationId xmlns:a16="http://schemas.microsoft.com/office/drawing/2014/main" id="{473C5FB6-50CB-BC41-B1B9-82413A5EC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33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0" name="Oval 3396">
                <a:extLst>
                  <a:ext uri="{FF2B5EF4-FFF2-40B4-BE49-F238E27FC236}">
                    <a16:creationId xmlns:a16="http://schemas.microsoft.com/office/drawing/2014/main" id="{E19DF6EB-1ADC-F740-B048-39100F326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" y="33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1" name="Oval 3397">
                <a:extLst>
                  <a:ext uri="{FF2B5EF4-FFF2-40B4-BE49-F238E27FC236}">
                    <a16:creationId xmlns:a16="http://schemas.microsoft.com/office/drawing/2014/main" id="{54FB5E3F-040B-C946-875B-6AC690C47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3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2" name="Oval 3398">
                <a:extLst>
                  <a:ext uri="{FF2B5EF4-FFF2-40B4-BE49-F238E27FC236}">
                    <a16:creationId xmlns:a16="http://schemas.microsoft.com/office/drawing/2014/main" id="{06E5CC40-DCCE-2C4C-9F93-B852A1F99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333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3" name="Oval 3399">
                <a:extLst>
                  <a:ext uri="{FF2B5EF4-FFF2-40B4-BE49-F238E27FC236}">
                    <a16:creationId xmlns:a16="http://schemas.microsoft.com/office/drawing/2014/main" id="{5D853C07-DC70-7844-A344-BA84ED312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" y="247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4" name="Oval 3400">
                <a:extLst>
                  <a:ext uri="{FF2B5EF4-FFF2-40B4-BE49-F238E27FC236}">
                    <a16:creationId xmlns:a16="http://schemas.microsoft.com/office/drawing/2014/main" id="{15136AD2-FC4B-3947-93C2-F5B95DD8A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4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5" name="Oval 3401">
                <a:extLst>
                  <a:ext uri="{FF2B5EF4-FFF2-40B4-BE49-F238E27FC236}">
                    <a16:creationId xmlns:a16="http://schemas.microsoft.com/office/drawing/2014/main" id="{F1A4ADCE-1A52-B24B-B006-DE384A82F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47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6" name="Oval 3402">
                <a:extLst>
                  <a:ext uri="{FF2B5EF4-FFF2-40B4-BE49-F238E27FC236}">
                    <a16:creationId xmlns:a16="http://schemas.microsoft.com/office/drawing/2014/main" id="{2419B8D1-A3E9-B346-8B7B-16C3D9635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48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7" name="Oval 3403">
                <a:extLst>
                  <a:ext uri="{FF2B5EF4-FFF2-40B4-BE49-F238E27FC236}">
                    <a16:creationId xmlns:a16="http://schemas.microsoft.com/office/drawing/2014/main" id="{14703B14-7D1F-7C44-A431-299ADD1FB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85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8" name="Oval 3404">
                <a:extLst>
                  <a:ext uri="{FF2B5EF4-FFF2-40B4-BE49-F238E27FC236}">
                    <a16:creationId xmlns:a16="http://schemas.microsoft.com/office/drawing/2014/main" id="{2C133FD2-1C1D-534C-82F8-5509EF0D2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8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9" name="Oval 3405">
                <a:extLst>
                  <a:ext uri="{FF2B5EF4-FFF2-40B4-BE49-F238E27FC236}">
                    <a16:creationId xmlns:a16="http://schemas.microsoft.com/office/drawing/2014/main" id="{21A4E522-9F42-584A-AF06-BF9DD6B38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186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0" name="Oval 3406">
                <a:extLst>
                  <a:ext uri="{FF2B5EF4-FFF2-40B4-BE49-F238E27FC236}">
                    <a16:creationId xmlns:a16="http://schemas.microsoft.com/office/drawing/2014/main" id="{97671DAE-341B-6C4D-977F-22C04408E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86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1" name="Oval 3407">
                <a:extLst>
                  <a:ext uri="{FF2B5EF4-FFF2-40B4-BE49-F238E27FC236}">
                    <a16:creationId xmlns:a16="http://schemas.microsoft.com/office/drawing/2014/main" id="{806CA2E6-6F60-8C48-A92D-E0717CC96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83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2" name="Oval 3408">
                <a:extLst>
                  <a:ext uri="{FF2B5EF4-FFF2-40B4-BE49-F238E27FC236}">
                    <a16:creationId xmlns:a16="http://schemas.microsoft.com/office/drawing/2014/main" id="{0DF5CA43-5CC1-D149-AA23-E19C5C53A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8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3" name="Oval 3409">
                <a:extLst>
                  <a:ext uri="{FF2B5EF4-FFF2-40B4-BE49-F238E27FC236}">
                    <a16:creationId xmlns:a16="http://schemas.microsoft.com/office/drawing/2014/main" id="{0C7D614D-0FD1-7244-8645-56D5C6481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183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4" name="Oval 3410">
                <a:extLst>
                  <a:ext uri="{FF2B5EF4-FFF2-40B4-BE49-F238E27FC236}">
                    <a16:creationId xmlns:a16="http://schemas.microsoft.com/office/drawing/2014/main" id="{BFBA9998-88FB-024C-9478-E91B830E5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84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5" name="Oval 3411">
                <a:extLst>
                  <a:ext uri="{FF2B5EF4-FFF2-40B4-BE49-F238E27FC236}">
                    <a16:creationId xmlns:a16="http://schemas.microsoft.com/office/drawing/2014/main" id="{1B29B8A2-4DE9-5641-9055-40554F1E9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778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6" name="Oval 3412">
                <a:extLst>
                  <a:ext uri="{FF2B5EF4-FFF2-40B4-BE49-F238E27FC236}">
                    <a16:creationId xmlns:a16="http://schemas.microsoft.com/office/drawing/2014/main" id="{5429BD69-3AFC-4740-BC05-C1ABCDDE0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7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7" name="Oval 3413">
                <a:extLst>
                  <a:ext uri="{FF2B5EF4-FFF2-40B4-BE49-F238E27FC236}">
                    <a16:creationId xmlns:a16="http://schemas.microsoft.com/office/drawing/2014/main" id="{A928ADA2-AA51-9746-915A-4972D7724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1783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8" name="Oval 3414">
                <a:extLst>
                  <a:ext uri="{FF2B5EF4-FFF2-40B4-BE49-F238E27FC236}">
                    <a16:creationId xmlns:a16="http://schemas.microsoft.com/office/drawing/2014/main" id="{E0704CE0-4988-B742-9A7A-B280653D5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7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9" name="Oval 3415">
                <a:extLst>
                  <a:ext uri="{FF2B5EF4-FFF2-40B4-BE49-F238E27FC236}">
                    <a16:creationId xmlns:a16="http://schemas.microsoft.com/office/drawing/2014/main" id="{6F364D6E-9222-A94D-9A67-6EB0E080E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823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0" name="Oval 3416">
                <a:extLst>
                  <a:ext uri="{FF2B5EF4-FFF2-40B4-BE49-F238E27FC236}">
                    <a16:creationId xmlns:a16="http://schemas.microsoft.com/office/drawing/2014/main" id="{055757B3-5F38-C44D-9575-DE4F42C09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824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1" name="Oval 3417">
                <a:extLst>
                  <a:ext uri="{FF2B5EF4-FFF2-40B4-BE49-F238E27FC236}">
                    <a16:creationId xmlns:a16="http://schemas.microsoft.com/office/drawing/2014/main" id="{1942DAF1-EA4A-DF43-AF11-17D2E70BF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182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2" name="Oval 3418">
                <a:extLst>
                  <a:ext uri="{FF2B5EF4-FFF2-40B4-BE49-F238E27FC236}">
                    <a16:creationId xmlns:a16="http://schemas.microsoft.com/office/drawing/2014/main" id="{7AF22C73-A7F5-2140-931C-87645DAB1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83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3" name="Oval 3419">
                <a:extLst>
                  <a:ext uri="{FF2B5EF4-FFF2-40B4-BE49-F238E27FC236}">
                    <a16:creationId xmlns:a16="http://schemas.microsoft.com/office/drawing/2014/main" id="{01CA13E5-55BA-DD41-BD6D-5D9CE4119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10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4" name="Oval 3420">
                <a:extLst>
                  <a:ext uri="{FF2B5EF4-FFF2-40B4-BE49-F238E27FC236}">
                    <a16:creationId xmlns:a16="http://schemas.microsoft.com/office/drawing/2014/main" id="{E326F971-131F-2B43-B8F8-A0FA5D1F0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10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5" name="Oval 3421">
                <a:extLst>
                  <a:ext uri="{FF2B5EF4-FFF2-40B4-BE49-F238E27FC236}">
                    <a16:creationId xmlns:a16="http://schemas.microsoft.com/office/drawing/2014/main" id="{D9CFFCEC-D7D8-DB4E-A9CF-F1B1E64BB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110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6" name="Oval 3422">
                <a:extLst>
                  <a:ext uri="{FF2B5EF4-FFF2-40B4-BE49-F238E27FC236}">
                    <a16:creationId xmlns:a16="http://schemas.microsoft.com/office/drawing/2014/main" id="{BBDBD973-B679-4040-A9C7-B59303448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11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6" name="Group 3423">
              <a:extLst>
                <a:ext uri="{FF2B5EF4-FFF2-40B4-BE49-F238E27FC236}">
                  <a16:creationId xmlns:a16="http://schemas.microsoft.com/office/drawing/2014/main" id="{38AC36BB-2791-0149-8B79-32B49295D7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4" y="1237"/>
              <a:ext cx="169" cy="1560"/>
              <a:chOff x="4484" y="1237"/>
              <a:chExt cx="169" cy="1560"/>
            </a:xfrm>
          </p:grpSpPr>
          <p:sp>
            <p:nvSpPr>
              <p:cNvPr id="2907" name="Oval 3424">
                <a:extLst>
                  <a:ext uri="{FF2B5EF4-FFF2-40B4-BE49-F238E27FC236}">
                    <a16:creationId xmlns:a16="http://schemas.microsoft.com/office/drawing/2014/main" id="{FBAC7D71-CAF0-064E-88FF-9700489A9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18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8" name="Oval 3425">
                <a:extLst>
                  <a:ext uri="{FF2B5EF4-FFF2-40B4-BE49-F238E27FC236}">
                    <a16:creationId xmlns:a16="http://schemas.microsoft.com/office/drawing/2014/main" id="{97D528B2-DE4D-F943-85FF-C8C16C243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18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9" name="Oval 3426">
                <a:extLst>
                  <a:ext uri="{FF2B5EF4-FFF2-40B4-BE49-F238E27FC236}">
                    <a16:creationId xmlns:a16="http://schemas.microsoft.com/office/drawing/2014/main" id="{EB401D2A-7C2E-0C4A-9FCB-6CC00739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190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0" name="Oval 3427">
                <a:extLst>
                  <a:ext uri="{FF2B5EF4-FFF2-40B4-BE49-F238E27FC236}">
                    <a16:creationId xmlns:a16="http://schemas.microsoft.com/office/drawing/2014/main" id="{8414C84D-CD23-6F4F-B6A6-17AA4A0A9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19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1" name="Oval 3428">
                <a:extLst>
                  <a:ext uri="{FF2B5EF4-FFF2-40B4-BE49-F238E27FC236}">
                    <a16:creationId xmlns:a16="http://schemas.microsoft.com/office/drawing/2014/main" id="{2DB7710E-2DEA-9646-9049-5121EE81B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08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2" name="Oval 3429">
                <a:extLst>
                  <a:ext uri="{FF2B5EF4-FFF2-40B4-BE49-F238E27FC236}">
                    <a16:creationId xmlns:a16="http://schemas.microsoft.com/office/drawing/2014/main" id="{887B9E0D-DE04-FA4F-9D90-30DFB2CB6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085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3" name="Oval 3430">
                <a:extLst>
                  <a:ext uri="{FF2B5EF4-FFF2-40B4-BE49-F238E27FC236}">
                    <a16:creationId xmlns:a16="http://schemas.microsoft.com/office/drawing/2014/main" id="{AC883918-4C73-564E-BB60-505245E79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089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4" name="Oval 3431">
                <a:extLst>
                  <a:ext uri="{FF2B5EF4-FFF2-40B4-BE49-F238E27FC236}">
                    <a16:creationId xmlns:a16="http://schemas.microsoft.com/office/drawing/2014/main" id="{79A7B16C-E008-0442-B38F-8B10D72FB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0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5" name="Oval 3432">
                <a:extLst>
                  <a:ext uri="{FF2B5EF4-FFF2-40B4-BE49-F238E27FC236}">
                    <a16:creationId xmlns:a16="http://schemas.microsoft.com/office/drawing/2014/main" id="{6FB4013D-00E2-3A4B-BB6D-2C6175BD5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04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6" name="Oval 3433">
                <a:extLst>
                  <a:ext uri="{FF2B5EF4-FFF2-40B4-BE49-F238E27FC236}">
                    <a16:creationId xmlns:a16="http://schemas.microsoft.com/office/drawing/2014/main" id="{095B0F7B-15E8-7A46-985E-BED1DA50F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04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7" name="Oval 3434">
                <a:extLst>
                  <a:ext uri="{FF2B5EF4-FFF2-40B4-BE49-F238E27FC236}">
                    <a16:creationId xmlns:a16="http://schemas.microsoft.com/office/drawing/2014/main" id="{7BBAD130-7E81-1A4F-BFD4-4FB7FC949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052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8" name="Oval 3435">
                <a:extLst>
                  <a:ext uri="{FF2B5EF4-FFF2-40B4-BE49-F238E27FC236}">
                    <a16:creationId xmlns:a16="http://schemas.microsoft.com/office/drawing/2014/main" id="{7A886A6D-B7E2-6E43-A7DB-DDA1A043D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05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9" name="Oval 3436">
                <a:extLst>
                  <a:ext uri="{FF2B5EF4-FFF2-40B4-BE49-F238E27FC236}">
                    <a16:creationId xmlns:a16="http://schemas.microsoft.com/office/drawing/2014/main" id="{DC756FD1-7804-A84E-90C3-CA25E3806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977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0" name="Oval 3437">
                <a:extLst>
                  <a:ext uri="{FF2B5EF4-FFF2-40B4-BE49-F238E27FC236}">
                    <a16:creationId xmlns:a16="http://schemas.microsoft.com/office/drawing/2014/main" id="{A649AF86-0418-8F40-A931-12A52CD98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19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1" name="Oval 3438">
                <a:extLst>
                  <a:ext uri="{FF2B5EF4-FFF2-40B4-BE49-F238E27FC236}">
                    <a16:creationId xmlns:a16="http://schemas.microsoft.com/office/drawing/2014/main" id="{C5CCD883-8A5C-1546-8E93-E5C9E8A2F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9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2" name="Oval 3439">
                <a:extLst>
                  <a:ext uri="{FF2B5EF4-FFF2-40B4-BE49-F238E27FC236}">
                    <a16:creationId xmlns:a16="http://schemas.microsoft.com/office/drawing/2014/main" id="{E1181CAD-4A2B-CA44-BA0E-27AD0B7D5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198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3" name="Oval 3440">
                <a:extLst>
                  <a:ext uri="{FF2B5EF4-FFF2-40B4-BE49-F238E27FC236}">
                    <a16:creationId xmlns:a16="http://schemas.microsoft.com/office/drawing/2014/main" id="{4AC7A9AF-7A70-334D-B490-879FF3104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1928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4" name="Oval 3441">
                <a:extLst>
                  <a:ext uri="{FF2B5EF4-FFF2-40B4-BE49-F238E27FC236}">
                    <a16:creationId xmlns:a16="http://schemas.microsoft.com/office/drawing/2014/main" id="{A7AB2B1A-64F9-284B-8214-4067CB8EF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19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5" name="Oval 3442">
                <a:extLst>
                  <a:ext uri="{FF2B5EF4-FFF2-40B4-BE49-F238E27FC236}">
                    <a16:creationId xmlns:a16="http://schemas.microsoft.com/office/drawing/2014/main" id="{459C335F-1B9C-D742-B82A-DDC31DD6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9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6" name="Oval 3443">
                <a:extLst>
                  <a:ext uri="{FF2B5EF4-FFF2-40B4-BE49-F238E27FC236}">
                    <a16:creationId xmlns:a16="http://schemas.microsoft.com/office/drawing/2014/main" id="{1129AF05-1A99-324E-A4FF-A0FE1FCF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19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7" name="Oval 3444">
                <a:extLst>
                  <a:ext uri="{FF2B5EF4-FFF2-40B4-BE49-F238E27FC236}">
                    <a16:creationId xmlns:a16="http://schemas.microsoft.com/office/drawing/2014/main" id="{859A5EA2-98EC-C545-8F45-1232D1CD3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" y="13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8" name="Oval 3445">
                <a:extLst>
                  <a:ext uri="{FF2B5EF4-FFF2-40B4-BE49-F238E27FC236}">
                    <a16:creationId xmlns:a16="http://schemas.microsoft.com/office/drawing/2014/main" id="{8F486E15-961F-174E-A8DA-53314B85A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13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9" name="Oval 3446">
                <a:extLst>
                  <a:ext uri="{FF2B5EF4-FFF2-40B4-BE49-F238E27FC236}">
                    <a16:creationId xmlns:a16="http://schemas.microsoft.com/office/drawing/2014/main" id="{7655A99D-44EF-9B40-A189-E1E6214E1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132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0" name="Oval 3447">
                <a:extLst>
                  <a:ext uri="{FF2B5EF4-FFF2-40B4-BE49-F238E27FC236}">
                    <a16:creationId xmlns:a16="http://schemas.microsoft.com/office/drawing/2014/main" id="{ECE9519D-F812-CF40-AB12-DA63F2FB2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3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1" name="Oval 3448">
                <a:extLst>
                  <a:ext uri="{FF2B5EF4-FFF2-40B4-BE49-F238E27FC236}">
                    <a16:creationId xmlns:a16="http://schemas.microsoft.com/office/drawing/2014/main" id="{075D233B-A518-3843-B576-A4A4FA7DF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08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2" name="Oval 3449">
                <a:extLst>
                  <a:ext uri="{FF2B5EF4-FFF2-40B4-BE49-F238E27FC236}">
                    <a16:creationId xmlns:a16="http://schemas.microsoft.com/office/drawing/2014/main" id="{DA01C6F0-3662-2B4B-8672-FAB1AADC1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09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3" name="Oval 3450">
                <a:extLst>
                  <a:ext uri="{FF2B5EF4-FFF2-40B4-BE49-F238E27FC236}">
                    <a16:creationId xmlns:a16="http://schemas.microsoft.com/office/drawing/2014/main" id="{158C11D9-D2CC-DA44-91E2-479D41374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09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4" name="Oval 3451">
                <a:extLst>
                  <a:ext uri="{FF2B5EF4-FFF2-40B4-BE49-F238E27FC236}">
                    <a16:creationId xmlns:a16="http://schemas.microsoft.com/office/drawing/2014/main" id="{FF1CFB9D-EBDD-2D4A-AE5C-F8FC4C5F0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09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5" name="Oval 3452">
                <a:extLst>
                  <a:ext uri="{FF2B5EF4-FFF2-40B4-BE49-F238E27FC236}">
                    <a16:creationId xmlns:a16="http://schemas.microsoft.com/office/drawing/2014/main" id="{A5C12E50-44AD-4F49-AF80-57E53B178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6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6" name="Oval 3453">
                <a:extLst>
                  <a:ext uri="{FF2B5EF4-FFF2-40B4-BE49-F238E27FC236}">
                    <a16:creationId xmlns:a16="http://schemas.microsoft.com/office/drawing/2014/main" id="{118CAA49-5D37-BB44-A1EB-C64254CFE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36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7" name="Oval 3454">
                <a:extLst>
                  <a:ext uri="{FF2B5EF4-FFF2-40B4-BE49-F238E27FC236}">
                    <a16:creationId xmlns:a16="http://schemas.microsoft.com/office/drawing/2014/main" id="{679985A2-0260-9A42-A0B1-EE3699328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36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8" name="Oval 3455">
                <a:extLst>
                  <a:ext uri="{FF2B5EF4-FFF2-40B4-BE49-F238E27FC236}">
                    <a16:creationId xmlns:a16="http://schemas.microsoft.com/office/drawing/2014/main" id="{2E1E7296-EC5B-064C-AD8F-380312F29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37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9" name="Oval 3456">
                <a:extLst>
                  <a:ext uri="{FF2B5EF4-FFF2-40B4-BE49-F238E27FC236}">
                    <a16:creationId xmlns:a16="http://schemas.microsoft.com/office/drawing/2014/main" id="{8DA47305-6BC2-CB44-834D-DD5FB513D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0" name="Oval 3457">
                <a:extLst>
                  <a:ext uri="{FF2B5EF4-FFF2-40B4-BE49-F238E27FC236}">
                    <a16:creationId xmlns:a16="http://schemas.microsoft.com/office/drawing/2014/main" id="{D9748266-3FEC-A84F-9E55-CC3927A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31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1" name="Oval 3458">
                <a:extLst>
                  <a:ext uri="{FF2B5EF4-FFF2-40B4-BE49-F238E27FC236}">
                    <a16:creationId xmlns:a16="http://schemas.microsoft.com/office/drawing/2014/main" id="{76967088-EAC2-4A42-BD08-86F8856B8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31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2" name="Oval 3459">
                <a:extLst>
                  <a:ext uri="{FF2B5EF4-FFF2-40B4-BE49-F238E27FC236}">
                    <a16:creationId xmlns:a16="http://schemas.microsoft.com/office/drawing/2014/main" id="{3F304138-17E1-B049-8B48-1542CFFB2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32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3" name="Oval 3460">
                <a:extLst>
                  <a:ext uri="{FF2B5EF4-FFF2-40B4-BE49-F238E27FC236}">
                    <a16:creationId xmlns:a16="http://schemas.microsoft.com/office/drawing/2014/main" id="{129DC8E2-3C8E-4B43-B2B8-07C0F7B48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6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4" name="Oval 3461">
                <a:extLst>
                  <a:ext uri="{FF2B5EF4-FFF2-40B4-BE49-F238E27FC236}">
                    <a16:creationId xmlns:a16="http://schemas.microsoft.com/office/drawing/2014/main" id="{6068695E-FE7C-C640-B3FC-97C9ED499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362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5" name="Oval 3462">
                <a:extLst>
                  <a:ext uri="{FF2B5EF4-FFF2-40B4-BE49-F238E27FC236}">
                    <a16:creationId xmlns:a16="http://schemas.microsoft.com/office/drawing/2014/main" id="{556F02AA-2F13-444B-807E-A0A8B69B1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366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6" name="Oval 3463">
                <a:extLst>
                  <a:ext uri="{FF2B5EF4-FFF2-40B4-BE49-F238E27FC236}">
                    <a16:creationId xmlns:a16="http://schemas.microsoft.com/office/drawing/2014/main" id="{C1B98414-3490-864C-8882-29282CF8C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36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7" name="Oval 3464">
                <a:extLst>
                  <a:ext uri="{FF2B5EF4-FFF2-40B4-BE49-F238E27FC236}">
                    <a16:creationId xmlns:a16="http://schemas.microsoft.com/office/drawing/2014/main" id="{4AC27EC1-1C33-2D43-BCD5-DBD0BDE8D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27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8" name="Oval 3465">
                <a:extLst>
                  <a:ext uri="{FF2B5EF4-FFF2-40B4-BE49-F238E27FC236}">
                    <a16:creationId xmlns:a16="http://schemas.microsoft.com/office/drawing/2014/main" id="{5365A326-5A97-7B41-9671-9E78A92F5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27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9" name="Oval 3466">
                <a:extLst>
                  <a:ext uri="{FF2B5EF4-FFF2-40B4-BE49-F238E27FC236}">
                    <a16:creationId xmlns:a16="http://schemas.microsoft.com/office/drawing/2014/main" id="{EE64D0A4-AC53-C348-87C2-881A70EF6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28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0" name="Oval 3467">
                <a:extLst>
                  <a:ext uri="{FF2B5EF4-FFF2-40B4-BE49-F238E27FC236}">
                    <a16:creationId xmlns:a16="http://schemas.microsoft.com/office/drawing/2014/main" id="{0031F687-A1E1-A64D-9E2F-33D558306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283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1" name="Oval 3468">
                <a:extLst>
                  <a:ext uri="{FF2B5EF4-FFF2-40B4-BE49-F238E27FC236}">
                    <a16:creationId xmlns:a16="http://schemas.microsoft.com/office/drawing/2014/main" id="{DC58FC9A-3284-1040-A916-347EFD78B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23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2" name="Oval 3469">
                <a:extLst>
                  <a:ext uri="{FF2B5EF4-FFF2-40B4-BE49-F238E27FC236}">
                    <a16:creationId xmlns:a16="http://schemas.microsoft.com/office/drawing/2014/main" id="{CE38CF78-91CA-5740-9401-5F97C92FC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23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3" name="Oval 3470">
                <a:extLst>
                  <a:ext uri="{FF2B5EF4-FFF2-40B4-BE49-F238E27FC236}">
                    <a16:creationId xmlns:a16="http://schemas.microsoft.com/office/drawing/2014/main" id="{1B3527AB-4D44-D34A-8BD4-5AC66D37F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24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4" name="Oval 3471">
                <a:extLst>
                  <a:ext uri="{FF2B5EF4-FFF2-40B4-BE49-F238E27FC236}">
                    <a16:creationId xmlns:a16="http://schemas.microsoft.com/office/drawing/2014/main" id="{1FF5C511-6076-B94B-8898-FBD0409D7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245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5" name="Oval 3472">
                <a:extLst>
                  <a:ext uri="{FF2B5EF4-FFF2-40B4-BE49-F238E27FC236}">
                    <a16:creationId xmlns:a16="http://schemas.microsoft.com/office/drawing/2014/main" id="{8053F430-8791-964C-B608-AA943981B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31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6" name="Oval 3473">
                <a:extLst>
                  <a:ext uri="{FF2B5EF4-FFF2-40B4-BE49-F238E27FC236}">
                    <a16:creationId xmlns:a16="http://schemas.microsoft.com/office/drawing/2014/main" id="{A59AD4A7-A3E4-5644-8616-0A34EDCD2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3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7" name="Oval 3474">
                <a:extLst>
                  <a:ext uri="{FF2B5EF4-FFF2-40B4-BE49-F238E27FC236}">
                    <a16:creationId xmlns:a16="http://schemas.microsoft.com/office/drawing/2014/main" id="{CCB6781B-B6D9-F148-98E7-397C64DAA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32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8" name="Oval 3475">
                <a:extLst>
                  <a:ext uri="{FF2B5EF4-FFF2-40B4-BE49-F238E27FC236}">
                    <a16:creationId xmlns:a16="http://schemas.microsoft.com/office/drawing/2014/main" id="{87C7D9B7-9418-C648-B600-0EF23C28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3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" name="Oval 3476">
                <a:extLst>
                  <a:ext uri="{FF2B5EF4-FFF2-40B4-BE49-F238E27FC236}">
                    <a16:creationId xmlns:a16="http://schemas.microsoft.com/office/drawing/2014/main" id="{8BD1DA7A-4E03-7940-A347-EC691E515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2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0" name="Oval 3477">
                <a:extLst>
                  <a:ext uri="{FF2B5EF4-FFF2-40B4-BE49-F238E27FC236}">
                    <a16:creationId xmlns:a16="http://schemas.microsoft.com/office/drawing/2014/main" id="{C7C0E12D-DA45-0942-A6EC-E5900733A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2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1" name="Oval 3478">
                <a:extLst>
                  <a:ext uri="{FF2B5EF4-FFF2-40B4-BE49-F238E27FC236}">
                    <a16:creationId xmlns:a16="http://schemas.microsoft.com/office/drawing/2014/main" id="{8C466E4F-3FC4-214D-9D44-D0A264808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25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2" name="Oval 3479">
                <a:extLst>
                  <a:ext uri="{FF2B5EF4-FFF2-40B4-BE49-F238E27FC236}">
                    <a16:creationId xmlns:a16="http://schemas.microsoft.com/office/drawing/2014/main" id="{ABC18808-EB5B-194F-AE47-01C2733D4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25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3" name="Oval 3480">
                <a:extLst>
                  <a:ext uri="{FF2B5EF4-FFF2-40B4-BE49-F238E27FC236}">
                    <a16:creationId xmlns:a16="http://schemas.microsoft.com/office/drawing/2014/main" id="{88361A0C-9E92-DB49-9D40-AA35AAD8C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66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4" name="Oval 3481">
                <a:extLst>
                  <a:ext uri="{FF2B5EF4-FFF2-40B4-BE49-F238E27FC236}">
                    <a16:creationId xmlns:a16="http://schemas.microsoft.com/office/drawing/2014/main" id="{5AD50C6B-822F-1043-8097-DA8633695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668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5" name="Oval 3482">
                <a:extLst>
                  <a:ext uri="{FF2B5EF4-FFF2-40B4-BE49-F238E27FC236}">
                    <a16:creationId xmlns:a16="http://schemas.microsoft.com/office/drawing/2014/main" id="{91085E23-4817-8849-BB83-33E515402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2672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6" name="Oval 3483">
                <a:extLst>
                  <a:ext uri="{FF2B5EF4-FFF2-40B4-BE49-F238E27FC236}">
                    <a16:creationId xmlns:a16="http://schemas.microsoft.com/office/drawing/2014/main" id="{9D3B19EE-117A-014E-85DA-D5CE99839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267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7" name="Oval 3484">
                <a:extLst>
                  <a:ext uri="{FF2B5EF4-FFF2-40B4-BE49-F238E27FC236}">
                    <a16:creationId xmlns:a16="http://schemas.microsoft.com/office/drawing/2014/main" id="{A82DD4A4-1B2C-1546-AA82-02D402C9D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53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8" name="Oval 3485">
                <a:extLst>
                  <a:ext uri="{FF2B5EF4-FFF2-40B4-BE49-F238E27FC236}">
                    <a16:creationId xmlns:a16="http://schemas.microsoft.com/office/drawing/2014/main" id="{8D784F07-356B-AB47-ABA1-141434A88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5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" name="Oval 3486">
                <a:extLst>
                  <a:ext uri="{FF2B5EF4-FFF2-40B4-BE49-F238E27FC236}">
                    <a16:creationId xmlns:a16="http://schemas.microsoft.com/office/drawing/2014/main" id="{7BCDA902-0CDC-7E46-8307-B94F9D9BC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253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0" name="Oval 3487">
                <a:extLst>
                  <a:ext uri="{FF2B5EF4-FFF2-40B4-BE49-F238E27FC236}">
                    <a16:creationId xmlns:a16="http://schemas.microsoft.com/office/drawing/2014/main" id="{FF526BAC-58D8-9B43-8051-5063A4D89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25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1" name="Oval 3488">
                <a:extLst>
                  <a:ext uri="{FF2B5EF4-FFF2-40B4-BE49-F238E27FC236}">
                    <a16:creationId xmlns:a16="http://schemas.microsoft.com/office/drawing/2014/main" id="{62B09168-0FC7-DB4F-BD3B-31241D78A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51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2" name="Oval 3489">
                <a:extLst>
                  <a:ext uri="{FF2B5EF4-FFF2-40B4-BE49-F238E27FC236}">
                    <a16:creationId xmlns:a16="http://schemas.microsoft.com/office/drawing/2014/main" id="{80F6F9B2-C9F0-5347-A82C-A31F16C47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52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3" name="Oval 3490">
                <a:extLst>
                  <a:ext uri="{FF2B5EF4-FFF2-40B4-BE49-F238E27FC236}">
                    <a16:creationId xmlns:a16="http://schemas.microsoft.com/office/drawing/2014/main" id="{7726E42C-C429-6249-B667-6DB8A5E38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252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4" name="Oval 3491">
                <a:extLst>
                  <a:ext uri="{FF2B5EF4-FFF2-40B4-BE49-F238E27FC236}">
                    <a16:creationId xmlns:a16="http://schemas.microsoft.com/office/drawing/2014/main" id="{D3739600-52EF-1841-97FE-5905D95B7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52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5" name="Oval 3492">
                <a:extLst>
                  <a:ext uri="{FF2B5EF4-FFF2-40B4-BE49-F238E27FC236}">
                    <a16:creationId xmlns:a16="http://schemas.microsoft.com/office/drawing/2014/main" id="{1B682B44-2111-2544-AA72-7E6E0ED58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2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6" name="Oval 3493">
                <a:extLst>
                  <a:ext uri="{FF2B5EF4-FFF2-40B4-BE49-F238E27FC236}">
                    <a16:creationId xmlns:a16="http://schemas.microsoft.com/office/drawing/2014/main" id="{33292865-1D44-BE42-B348-BC9FE77DB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23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7" name="Oval 3494">
                <a:extLst>
                  <a:ext uri="{FF2B5EF4-FFF2-40B4-BE49-F238E27FC236}">
                    <a16:creationId xmlns:a16="http://schemas.microsoft.com/office/drawing/2014/main" id="{66C3D485-F251-F443-B0E1-39F5A3584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223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8" name="Oval 3495">
                <a:extLst>
                  <a:ext uri="{FF2B5EF4-FFF2-40B4-BE49-F238E27FC236}">
                    <a16:creationId xmlns:a16="http://schemas.microsoft.com/office/drawing/2014/main" id="{F332A5BC-ED87-694A-B9D5-E69C1973C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24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9" name="Oval 3496">
                <a:extLst>
                  <a:ext uri="{FF2B5EF4-FFF2-40B4-BE49-F238E27FC236}">
                    <a16:creationId xmlns:a16="http://schemas.microsoft.com/office/drawing/2014/main" id="{29F45692-45A8-3645-828B-7BE9BA08D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19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0" name="Oval 3497">
                <a:extLst>
                  <a:ext uri="{FF2B5EF4-FFF2-40B4-BE49-F238E27FC236}">
                    <a16:creationId xmlns:a16="http://schemas.microsoft.com/office/drawing/2014/main" id="{BF884ACA-F6FB-3A46-9FF2-BC9256B5C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" y="19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1" name="Oval 3498">
                <a:extLst>
                  <a:ext uri="{FF2B5EF4-FFF2-40B4-BE49-F238E27FC236}">
                    <a16:creationId xmlns:a16="http://schemas.microsoft.com/office/drawing/2014/main" id="{86467C78-A643-7949-A0E8-95470975F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2" y="19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2" name="Oval 3499">
                <a:extLst>
                  <a:ext uri="{FF2B5EF4-FFF2-40B4-BE49-F238E27FC236}">
                    <a16:creationId xmlns:a16="http://schemas.microsoft.com/office/drawing/2014/main" id="{866ACAF1-B06C-054E-97DE-91C329E25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195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3" name="Oval 3500">
                <a:extLst>
                  <a:ext uri="{FF2B5EF4-FFF2-40B4-BE49-F238E27FC236}">
                    <a16:creationId xmlns:a16="http://schemas.microsoft.com/office/drawing/2014/main" id="{8D052EA7-A342-C94F-A578-D5F1E09D3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186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4" name="Oval 3501">
                <a:extLst>
                  <a:ext uri="{FF2B5EF4-FFF2-40B4-BE49-F238E27FC236}">
                    <a16:creationId xmlns:a16="http://schemas.microsoft.com/office/drawing/2014/main" id="{91026092-106B-E446-9E7F-EBDDB1231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" y="18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5" name="Oval 3502">
                <a:extLst>
                  <a:ext uri="{FF2B5EF4-FFF2-40B4-BE49-F238E27FC236}">
                    <a16:creationId xmlns:a16="http://schemas.microsoft.com/office/drawing/2014/main" id="{84CF496C-02AD-934B-AFCA-4EB8DB36B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2" y="186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6" name="Oval 3503">
                <a:extLst>
                  <a:ext uri="{FF2B5EF4-FFF2-40B4-BE49-F238E27FC236}">
                    <a16:creationId xmlns:a16="http://schemas.microsoft.com/office/drawing/2014/main" id="{8EB2D00C-E2B2-8A49-B988-E41390874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187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7" name="Oval 3504">
                <a:extLst>
                  <a:ext uri="{FF2B5EF4-FFF2-40B4-BE49-F238E27FC236}">
                    <a16:creationId xmlns:a16="http://schemas.microsoft.com/office/drawing/2014/main" id="{017BB289-C821-B740-B09E-3E9E6A40A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" y="245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8" name="Oval 3505">
                <a:extLst>
                  <a:ext uri="{FF2B5EF4-FFF2-40B4-BE49-F238E27FC236}">
                    <a16:creationId xmlns:a16="http://schemas.microsoft.com/office/drawing/2014/main" id="{8B2A0E8F-B7C8-8046-AB3E-D644791B9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459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9" name="Oval 3506">
                <a:extLst>
                  <a:ext uri="{FF2B5EF4-FFF2-40B4-BE49-F238E27FC236}">
                    <a16:creationId xmlns:a16="http://schemas.microsoft.com/office/drawing/2014/main" id="{D7ED75BE-0289-7949-847E-F4DC6D1D6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246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0" name="Oval 3507">
                <a:extLst>
                  <a:ext uri="{FF2B5EF4-FFF2-40B4-BE49-F238E27FC236}">
                    <a16:creationId xmlns:a16="http://schemas.microsoft.com/office/drawing/2014/main" id="{D117A4B8-0920-0F40-B464-BCAF7EFD2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46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1" name="Oval 3508">
                <a:extLst>
                  <a:ext uri="{FF2B5EF4-FFF2-40B4-BE49-F238E27FC236}">
                    <a16:creationId xmlns:a16="http://schemas.microsoft.com/office/drawing/2014/main" id="{CDB26C03-24C4-3B4F-83B8-123B59A23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" y="23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2" name="Oval 3509">
                <a:extLst>
                  <a:ext uri="{FF2B5EF4-FFF2-40B4-BE49-F238E27FC236}">
                    <a16:creationId xmlns:a16="http://schemas.microsoft.com/office/drawing/2014/main" id="{2B1F9747-E6A6-524B-B340-B8A4FD85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382"/>
                <a:ext cx="17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3" name="Oval 3510">
                <a:extLst>
                  <a:ext uri="{FF2B5EF4-FFF2-40B4-BE49-F238E27FC236}">
                    <a16:creationId xmlns:a16="http://schemas.microsoft.com/office/drawing/2014/main" id="{E45C9FB3-4983-BA4A-8077-073E5BE3E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238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4" name="Oval 3511">
                <a:extLst>
                  <a:ext uri="{FF2B5EF4-FFF2-40B4-BE49-F238E27FC236}">
                    <a16:creationId xmlns:a16="http://schemas.microsoft.com/office/drawing/2014/main" id="{58B47060-25BE-B340-A982-FA1D6457B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38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5" name="Oval 3512">
                <a:extLst>
                  <a:ext uri="{FF2B5EF4-FFF2-40B4-BE49-F238E27FC236}">
                    <a16:creationId xmlns:a16="http://schemas.microsoft.com/office/drawing/2014/main" id="{E7A1150F-A169-D649-97F8-263DEB2A6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3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6" name="Oval 3513">
                <a:extLst>
                  <a:ext uri="{FF2B5EF4-FFF2-40B4-BE49-F238E27FC236}">
                    <a16:creationId xmlns:a16="http://schemas.microsoft.com/office/drawing/2014/main" id="{CE467F22-E5EA-8145-98F6-CB3EF9757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31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7" name="Oval 3514">
                <a:extLst>
                  <a:ext uri="{FF2B5EF4-FFF2-40B4-BE49-F238E27FC236}">
                    <a16:creationId xmlns:a16="http://schemas.microsoft.com/office/drawing/2014/main" id="{EE7BADBC-2313-9B4E-A55A-7FD5B9918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32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8" name="Oval 3515">
                <a:extLst>
                  <a:ext uri="{FF2B5EF4-FFF2-40B4-BE49-F238E27FC236}">
                    <a16:creationId xmlns:a16="http://schemas.microsoft.com/office/drawing/2014/main" id="{84A8C78F-AD85-584E-ACDC-BDAF9E1B2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324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9" name="Oval 3516">
                <a:extLst>
                  <a:ext uri="{FF2B5EF4-FFF2-40B4-BE49-F238E27FC236}">
                    <a16:creationId xmlns:a16="http://schemas.microsoft.com/office/drawing/2014/main" id="{26DB0822-253A-F646-81AC-04B39544B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43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0" name="Oval 3517">
                <a:extLst>
                  <a:ext uri="{FF2B5EF4-FFF2-40B4-BE49-F238E27FC236}">
                    <a16:creationId xmlns:a16="http://schemas.microsoft.com/office/drawing/2014/main" id="{4AB46286-A04C-9549-88DC-C6C0F67D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43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1" name="Oval 3518">
                <a:extLst>
                  <a:ext uri="{FF2B5EF4-FFF2-40B4-BE49-F238E27FC236}">
                    <a16:creationId xmlns:a16="http://schemas.microsoft.com/office/drawing/2014/main" id="{8FC3D415-F9C0-7D47-B5BD-DB0E8E26C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43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2" name="Oval 3519">
                <a:extLst>
                  <a:ext uri="{FF2B5EF4-FFF2-40B4-BE49-F238E27FC236}">
                    <a16:creationId xmlns:a16="http://schemas.microsoft.com/office/drawing/2014/main" id="{6E17FFC7-347F-C14C-8F74-DBB276950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44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3" name="Oval 3520">
                <a:extLst>
                  <a:ext uri="{FF2B5EF4-FFF2-40B4-BE49-F238E27FC236}">
                    <a16:creationId xmlns:a16="http://schemas.microsoft.com/office/drawing/2014/main" id="{999AF873-D4A1-D643-A1C4-3F6728B14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35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4" name="Oval 3521">
                <a:extLst>
                  <a:ext uri="{FF2B5EF4-FFF2-40B4-BE49-F238E27FC236}">
                    <a16:creationId xmlns:a16="http://schemas.microsoft.com/office/drawing/2014/main" id="{D55CDDCC-0133-2449-A439-941713194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35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5" name="Oval 3522">
                <a:extLst>
                  <a:ext uri="{FF2B5EF4-FFF2-40B4-BE49-F238E27FC236}">
                    <a16:creationId xmlns:a16="http://schemas.microsoft.com/office/drawing/2014/main" id="{24C259E5-1AF2-884E-A87D-2A9447A22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35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6" name="Oval 3523">
                <a:extLst>
                  <a:ext uri="{FF2B5EF4-FFF2-40B4-BE49-F238E27FC236}">
                    <a16:creationId xmlns:a16="http://schemas.microsoft.com/office/drawing/2014/main" id="{EE908A97-42A6-4541-9700-A91CF6EA7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35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7" name="Oval 3524">
                <a:extLst>
                  <a:ext uri="{FF2B5EF4-FFF2-40B4-BE49-F238E27FC236}">
                    <a16:creationId xmlns:a16="http://schemas.microsoft.com/office/drawing/2014/main" id="{1223BC3E-C77B-7743-9C6A-5F0242452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17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8" name="Oval 3525">
                <a:extLst>
                  <a:ext uri="{FF2B5EF4-FFF2-40B4-BE49-F238E27FC236}">
                    <a16:creationId xmlns:a16="http://schemas.microsoft.com/office/drawing/2014/main" id="{8495099C-E833-6746-8E31-2ADE2700C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17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9" name="Oval 3526">
                <a:extLst>
                  <a:ext uri="{FF2B5EF4-FFF2-40B4-BE49-F238E27FC236}">
                    <a16:creationId xmlns:a16="http://schemas.microsoft.com/office/drawing/2014/main" id="{BDF96DB8-8965-8E48-8F80-7D5822EBC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9" y="218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0" name="Oval 3527">
                <a:extLst>
                  <a:ext uri="{FF2B5EF4-FFF2-40B4-BE49-F238E27FC236}">
                    <a16:creationId xmlns:a16="http://schemas.microsoft.com/office/drawing/2014/main" id="{8C8CCB7C-0AA0-6A49-8A1C-D1B9C4930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218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1" name="Oval 3528">
                <a:extLst>
                  <a:ext uri="{FF2B5EF4-FFF2-40B4-BE49-F238E27FC236}">
                    <a16:creationId xmlns:a16="http://schemas.microsoft.com/office/drawing/2014/main" id="{61CDA016-03D2-7949-9DA1-C2B801F07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22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2" name="Oval 3529">
                <a:extLst>
                  <a:ext uri="{FF2B5EF4-FFF2-40B4-BE49-F238E27FC236}">
                    <a16:creationId xmlns:a16="http://schemas.microsoft.com/office/drawing/2014/main" id="{DB6D3EC0-DF41-024A-AF6F-3A415588A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2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3" name="Oval 3530">
                <a:extLst>
                  <a:ext uri="{FF2B5EF4-FFF2-40B4-BE49-F238E27FC236}">
                    <a16:creationId xmlns:a16="http://schemas.microsoft.com/office/drawing/2014/main" id="{B81AE1EE-7F2F-EF40-BB91-0CB8FE6B0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9" y="22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4" name="Oval 3531">
                <a:extLst>
                  <a:ext uri="{FF2B5EF4-FFF2-40B4-BE49-F238E27FC236}">
                    <a16:creationId xmlns:a16="http://schemas.microsoft.com/office/drawing/2014/main" id="{F67A352F-C510-5942-8759-BF74EEDA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223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5" name="Oval 3532">
                <a:extLst>
                  <a:ext uri="{FF2B5EF4-FFF2-40B4-BE49-F238E27FC236}">
                    <a16:creationId xmlns:a16="http://schemas.microsoft.com/office/drawing/2014/main" id="{B52116F1-0F25-3443-84E2-27E2323B9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195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6" name="Oval 3533">
                <a:extLst>
                  <a:ext uri="{FF2B5EF4-FFF2-40B4-BE49-F238E27FC236}">
                    <a16:creationId xmlns:a16="http://schemas.microsoft.com/office/drawing/2014/main" id="{DB95FB4C-D89D-004B-8E64-84EA45859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195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7" name="Oval 3534">
                <a:extLst>
                  <a:ext uri="{FF2B5EF4-FFF2-40B4-BE49-F238E27FC236}">
                    <a16:creationId xmlns:a16="http://schemas.microsoft.com/office/drawing/2014/main" id="{62C7A1EF-A12F-094D-8261-2992865EE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1960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8" name="Oval 3535">
                <a:extLst>
                  <a:ext uri="{FF2B5EF4-FFF2-40B4-BE49-F238E27FC236}">
                    <a16:creationId xmlns:a16="http://schemas.microsoft.com/office/drawing/2014/main" id="{F91EFA10-5617-764C-B66F-BC46812B7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1963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9" name="Oval 3536">
                <a:extLst>
                  <a:ext uri="{FF2B5EF4-FFF2-40B4-BE49-F238E27FC236}">
                    <a16:creationId xmlns:a16="http://schemas.microsoft.com/office/drawing/2014/main" id="{B01A7384-D95C-0B49-B432-F50BBC147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27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0" name="Oval 3537">
                <a:extLst>
                  <a:ext uri="{FF2B5EF4-FFF2-40B4-BE49-F238E27FC236}">
                    <a16:creationId xmlns:a16="http://schemas.microsoft.com/office/drawing/2014/main" id="{1CBD20DE-57B0-9F4F-92D2-18963EBE7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2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1" name="Oval 3538">
                <a:extLst>
                  <a:ext uri="{FF2B5EF4-FFF2-40B4-BE49-F238E27FC236}">
                    <a16:creationId xmlns:a16="http://schemas.microsoft.com/office/drawing/2014/main" id="{1DD96D00-0D38-CC48-805E-2D8942830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27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2" name="Oval 3539">
                <a:extLst>
                  <a:ext uri="{FF2B5EF4-FFF2-40B4-BE49-F238E27FC236}">
                    <a16:creationId xmlns:a16="http://schemas.microsoft.com/office/drawing/2014/main" id="{0B06A343-0B8C-9042-A361-F9A8C9D74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28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3" name="Oval 3540">
                <a:extLst>
                  <a:ext uri="{FF2B5EF4-FFF2-40B4-BE49-F238E27FC236}">
                    <a16:creationId xmlns:a16="http://schemas.microsoft.com/office/drawing/2014/main" id="{BF99E2C5-8ECE-3E44-BA0D-C175F5625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27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4" name="Oval 3541">
                <a:extLst>
                  <a:ext uri="{FF2B5EF4-FFF2-40B4-BE49-F238E27FC236}">
                    <a16:creationId xmlns:a16="http://schemas.microsoft.com/office/drawing/2014/main" id="{6D54FE01-AFEA-8848-8B88-4C0220D49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28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5" name="Oval 3542">
                <a:extLst>
                  <a:ext uri="{FF2B5EF4-FFF2-40B4-BE49-F238E27FC236}">
                    <a16:creationId xmlns:a16="http://schemas.microsoft.com/office/drawing/2014/main" id="{B3ADC5D3-CB2F-6F41-8837-D1F7C2AFE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284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6" name="Oval 3543">
                <a:extLst>
                  <a:ext uri="{FF2B5EF4-FFF2-40B4-BE49-F238E27FC236}">
                    <a16:creationId xmlns:a16="http://schemas.microsoft.com/office/drawing/2014/main" id="{82C853C4-BA1B-264D-AA68-A6383A99D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28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7" name="Oval 3544">
                <a:extLst>
                  <a:ext uri="{FF2B5EF4-FFF2-40B4-BE49-F238E27FC236}">
                    <a16:creationId xmlns:a16="http://schemas.microsoft.com/office/drawing/2014/main" id="{A558B3B2-A98F-7046-A180-B1BBD0CDF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28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8" name="Oval 3545">
                <a:extLst>
                  <a:ext uri="{FF2B5EF4-FFF2-40B4-BE49-F238E27FC236}">
                    <a16:creationId xmlns:a16="http://schemas.microsoft.com/office/drawing/2014/main" id="{CFB8F3B7-D95E-704C-94C0-F4D4C3E5D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2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9" name="Oval 3546">
                <a:extLst>
                  <a:ext uri="{FF2B5EF4-FFF2-40B4-BE49-F238E27FC236}">
                    <a16:creationId xmlns:a16="http://schemas.microsoft.com/office/drawing/2014/main" id="{7FA1595D-9E87-F543-B000-060E5E0D4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285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0" name="Oval 3547">
                <a:extLst>
                  <a:ext uri="{FF2B5EF4-FFF2-40B4-BE49-F238E27FC236}">
                    <a16:creationId xmlns:a16="http://schemas.microsoft.com/office/drawing/2014/main" id="{3B7A2B24-3AA9-5643-AD9D-BA5C2A283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288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1" name="Oval 3548">
                <a:extLst>
                  <a:ext uri="{FF2B5EF4-FFF2-40B4-BE49-F238E27FC236}">
                    <a16:creationId xmlns:a16="http://schemas.microsoft.com/office/drawing/2014/main" id="{CC5C904C-AFE5-344D-9205-F0BAC8EB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25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2" name="Oval 3549">
                <a:extLst>
                  <a:ext uri="{FF2B5EF4-FFF2-40B4-BE49-F238E27FC236}">
                    <a16:creationId xmlns:a16="http://schemas.microsoft.com/office/drawing/2014/main" id="{8CE55DBF-5BCA-BA4C-BD78-EA7A53D6D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25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3" name="Oval 3550">
                <a:extLst>
                  <a:ext uri="{FF2B5EF4-FFF2-40B4-BE49-F238E27FC236}">
                    <a16:creationId xmlns:a16="http://schemas.microsoft.com/office/drawing/2014/main" id="{C7812FF4-D0D2-5B46-B9D1-1CD55F4DA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225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4" name="Oval 3551">
                <a:extLst>
                  <a:ext uri="{FF2B5EF4-FFF2-40B4-BE49-F238E27FC236}">
                    <a16:creationId xmlns:a16="http://schemas.microsoft.com/office/drawing/2014/main" id="{21B23162-65E5-6E47-951B-3E8933061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26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5" name="Oval 3552">
                <a:extLst>
                  <a:ext uri="{FF2B5EF4-FFF2-40B4-BE49-F238E27FC236}">
                    <a16:creationId xmlns:a16="http://schemas.microsoft.com/office/drawing/2014/main" id="{C100EF04-AAB9-3143-A41D-6665768B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18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6" name="Oval 3553">
                <a:extLst>
                  <a:ext uri="{FF2B5EF4-FFF2-40B4-BE49-F238E27FC236}">
                    <a16:creationId xmlns:a16="http://schemas.microsoft.com/office/drawing/2014/main" id="{00039210-279B-F544-980D-B18E17A39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8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7" name="Oval 3554">
                <a:extLst>
                  <a:ext uri="{FF2B5EF4-FFF2-40B4-BE49-F238E27FC236}">
                    <a16:creationId xmlns:a16="http://schemas.microsoft.com/office/drawing/2014/main" id="{3CDBB3E9-32CF-1147-BB3F-4BF7FC5AA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18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8" name="Oval 3555">
                <a:extLst>
                  <a:ext uri="{FF2B5EF4-FFF2-40B4-BE49-F238E27FC236}">
                    <a16:creationId xmlns:a16="http://schemas.microsoft.com/office/drawing/2014/main" id="{764CD93B-705C-8246-B066-BF11EF959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1816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9" name="Oval 3556">
                <a:extLst>
                  <a:ext uri="{FF2B5EF4-FFF2-40B4-BE49-F238E27FC236}">
                    <a16:creationId xmlns:a16="http://schemas.microsoft.com/office/drawing/2014/main" id="{DBFA0691-F02C-C345-A6F1-6218BA893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176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0" name="Oval 3557">
                <a:extLst>
                  <a:ext uri="{FF2B5EF4-FFF2-40B4-BE49-F238E27FC236}">
                    <a16:creationId xmlns:a16="http://schemas.microsoft.com/office/drawing/2014/main" id="{96E96D38-F18B-7646-B0B1-BD511242C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76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1" name="Oval 3558">
                <a:extLst>
                  <a:ext uri="{FF2B5EF4-FFF2-40B4-BE49-F238E27FC236}">
                    <a16:creationId xmlns:a16="http://schemas.microsoft.com/office/drawing/2014/main" id="{470B4944-36B2-B54C-B788-0B2978BFB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177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2" name="Oval 3559">
                <a:extLst>
                  <a:ext uri="{FF2B5EF4-FFF2-40B4-BE49-F238E27FC236}">
                    <a16:creationId xmlns:a16="http://schemas.microsoft.com/office/drawing/2014/main" id="{6F9E3701-F5CB-4D4A-AFDB-DDBF67EEF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1775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3" name="Oval 3560">
                <a:extLst>
                  <a:ext uri="{FF2B5EF4-FFF2-40B4-BE49-F238E27FC236}">
                    <a16:creationId xmlns:a16="http://schemas.microsoft.com/office/drawing/2014/main" id="{CBE7EC91-4C3B-6F4B-9003-A62538193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18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4" name="Oval 3561">
                <a:extLst>
                  <a:ext uri="{FF2B5EF4-FFF2-40B4-BE49-F238E27FC236}">
                    <a16:creationId xmlns:a16="http://schemas.microsoft.com/office/drawing/2014/main" id="{D7121AE1-C89E-7846-9035-51EBBF813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8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5" name="Oval 3562">
                <a:extLst>
                  <a:ext uri="{FF2B5EF4-FFF2-40B4-BE49-F238E27FC236}">
                    <a16:creationId xmlns:a16="http://schemas.microsoft.com/office/drawing/2014/main" id="{65BB31D5-8982-DE4C-B3DE-375E383F1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18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6" name="Oval 3563">
                <a:extLst>
                  <a:ext uri="{FF2B5EF4-FFF2-40B4-BE49-F238E27FC236}">
                    <a16:creationId xmlns:a16="http://schemas.microsoft.com/office/drawing/2014/main" id="{3050BAE3-CDAE-E643-A51A-858ADF51B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1879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7" name="Oval 3564">
                <a:extLst>
                  <a:ext uri="{FF2B5EF4-FFF2-40B4-BE49-F238E27FC236}">
                    <a16:creationId xmlns:a16="http://schemas.microsoft.com/office/drawing/2014/main" id="{7B8B1E0A-908E-744E-9D24-01A8B37C2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8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8" name="Oval 3565">
                <a:extLst>
                  <a:ext uri="{FF2B5EF4-FFF2-40B4-BE49-F238E27FC236}">
                    <a16:creationId xmlns:a16="http://schemas.microsoft.com/office/drawing/2014/main" id="{906B9F32-93AD-424C-95A7-08212F55B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18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9" name="Oval 3566">
                <a:extLst>
                  <a:ext uri="{FF2B5EF4-FFF2-40B4-BE49-F238E27FC236}">
                    <a16:creationId xmlns:a16="http://schemas.microsoft.com/office/drawing/2014/main" id="{E7866BDD-A205-5544-BE49-83DB85D6D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84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0" name="Oval 3567">
                <a:extLst>
                  <a:ext uri="{FF2B5EF4-FFF2-40B4-BE49-F238E27FC236}">
                    <a16:creationId xmlns:a16="http://schemas.microsoft.com/office/drawing/2014/main" id="{7B66A45F-8796-7343-A55B-B43949CA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84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1" name="Oval 3568">
                <a:extLst>
                  <a:ext uri="{FF2B5EF4-FFF2-40B4-BE49-F238E27FC236}">
                    <a16:creationId xmlns:a16="http://schemas.microsoft.com/office/drawing/2014/main" id="{C41D86C4-6959-094B-A0C1-DF0A39B30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18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2" name="Oval 3569">
                <a:extLst>
                  <a:ext uri="{FF2B5EF4-FFF2-40B4-BE49-F238E27FC236}">
                    <a16:creationId xmlns:a16="http://schemas.microsoft.com/office/drawing/2014/main" id="{5DB3B483-EA50-5442-81A2-236EFDF5E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18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3" name="Oval 3570">
                <a:extLst>
                  <a:ext uri="{FF2B5EF4-FFF2-40B4-BE49-F238E27FC236}">
                    <a16:creationId xmlns:a16="http://schemas.microsoft.com/office/drawing/2014/main" id="{E3D184A6-E9EC-5E4E-8880-E29CEE68C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868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4" name="Oval 3571">
                <a:extLst>
                  <a:ext uri="{FF2B5EF4-FFF2-40B4-BE49-F238E27FC236}">
                    <a16:creationId xmlns:a16="http://schemas.microsoft.com/office/drawing/2014/main" id="{D4ED1003-67C7-1A4B-AC79-E871E174D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87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5" name="Oval 3572">
                <a:extLst>
                  <a:ext uri="{FF2B5EF4-FFF2-40B4-BE49-F238E27FC236}">
                    <a16:creationId xmlns:a16="http://schemas.microsoft.com/office/drawing/2014/main" id="{F7C66FF8-584C-B843-9818-52E12B087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54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6" name="Oval 3573">
                <a:extLst>
                  <a:ext uri="{FF2B5EF4-FFF2-40B4-BE49-F238E27FC236}">
                    <a16:creationId xmlns:a16="http://schemas.microsoft.com/office/drawing/2014/main" id="{6526E94A-6228-6345-A3EB-1D3E8E241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54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7" name="Oval 3574">
                <a:extLst>
                  <a:ext uri="{FF2B5EF4-FFF2-40B4-BE49-F238E27FC236}">
                    <a16:creationId xmlns:a16="http://schemas.microsoft.com/office/drawing/2014/main" id="{5AF5E3BF-161F-7F4E-96C5-D9A2356DC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552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8" name="Oval 3575">
                <a:extLst>
                  <a:ext uri="{FF2B5EF4-FFF2-40B4-BE49-F238E27FC236}">
                    <a16:creationId xmlns:a16="http://schemas.microsoft.com/office/drawing/2014/main" id="{3C48A647-4C14-5946-87AB-68290DD50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55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9" name="Oval 3576">
                <a:extLst>
                  <a:ext uri="{FF2B5EF4-FFF2-40B4-BE49-F238E27FC236}">
                    <a16:creationId xmlns:a16="http://schemas.microsoft.com/office/drawing/2014/main" id="{1E4F2D5E-7CE8-4045-9D95-7B8305753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569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0" name="Oval 3577">
                <a:extLst>
                  <a:ext uri="{FF2B5EF4-FFF2-40B4-BE49-F238E27FC236}">
                    <a16:creationId xmlns:a16="http://schemas.microsoft.com/office/drawing/2014/main" id="{031EBE45-AF65-F940-BD64-EC40D6131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57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1" name="Oval 3578">
                <a:extLst>
                  <a:ext uri="{FF2B5EF4-FFF2-40B4-BE49-F238E27FC236}">
                    <a16:creationId xmlns:a16="http://schemas.microsoft.com/office/drawing/2014/main" id="{E700BF26-C20F-904A-8EA7-A04278480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57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2" name="Oval 3579">
                <a:extLst>
                  <a:ext uri="{FF2B5EF4-FFF2-40B4-BE49-F238E27FC236}">
                    <a16:creationId xmlns:a16="http://schemas.microsoft.com/office/drawing/2014/main" id="{0009015A-1788-964F-B205-794A8A1F5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57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3" name="Oval 3580">
                <a:extLst>
                  <a:ext uri="{FF2B5EF4-FFF2-40B4-BE49-F238E27FC236}">
                    <a16:creationId xmlns:a16="http://schemas.microsoft.com/office/drawing/2014/main" id="{8806A49A-3E43-5B4A-A93B-3CD8618C1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5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4" name="Oval 3581">
                <a:extLst>
                  <a:ext uri="{FF2B5EF4-FFF2-40B4-BE49-F238E27FC236}">
                    <a16:creationId xmlns:a16="http://schemas.microsoft.com/office/drawing/2014/main" id="{F4434C40-8BB0-6143-BC5B-1643B2017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523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5" name="Oval 3582">
                <a:extLst>
                  <a:ext uri="{FF2B5EF4-FFF2-40B4-BE49-F238E27FC236}">
                    <a16:creationId xmlns:a16="http://schemas.microsoft.com/office/drawing/2014/main" id="{3C52DF9B-EC0D-3340-8B8B-55B69CAB3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527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6" name="Oval 3583">
                <a:extLst>
                  <a:ext uri="{FF2B5EF4-FFF2-40B4-BE49-F238E27FC236}">
                    <a16:creationId xmlns:a16="http://schemas.microsoft.com/office/drawing/2014/main" id="{C03C79B6-BAFC-FE43-9D39-0F2592F4D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530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7" name="Oval 3584">
                <a:extLst>
                  <a:ext uri="{FF2B5EF4-FFF2-40B4-BE49-F238E27FC236}">
                    <a16:creationId xmlns:a16="http://schemas.microsoft.com/office/drawing/2014/main" id="{280DA75D-54FA-6740-810A-FFC61D0D8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92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8" name="Oval 3585">
                <a:extLst>
                  <a:ext uri="{FF2B5EF4-FFF2-40B4-BE49-F238E27FC236}">
                    <a16:creationId xmlns:a16="http://schemas.microsoft.com/office/drawing/2014/main" id="{9571A009-225D-0840-9DC7-744D6CDD3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192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9" name="Oval 3586">
                <a:extLst>
                  <a:ext uri="{FF2B5EF4-FFF2-40B4-BE49-F238E27FC236}">
                    <a16:creationId xmlns:a16="http://schemas.microsoft.com/office/drawing/2014/main" id="{1289A48A-6919-1D41-8061-B82462089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931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0" name="Oval 3587">
                <a:extLst>
                  <a:ext uri="{FF2B5EF4-FFF2-40B4-BE49-F238E27FC236}">
                    <a16:creationId xmlns:a16="http://schemas.microsoft.com/office/drawing/2014/main" id="{8F432E7C-A938-DB40-BD43-7CCB30B29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934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1" name="Oval 3588">
                <a:extLst>
                  <a:ext uri="{FF2B5EF4-FFF2-40B4-BE49-F238E27FC236}">
                    <a16:creationId xmlns:a16="http://schemas.microsoft.com/office/drawing/2014/main" id="{707D3092-4A6D-2644-A5C6-C43386D27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92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2" name="Oval 3589">
                <a:extLst>
                  <a:ext uri="{FF2B5EF4-FFF2-40B4-BE49-F238E27FC236}">
                    <a16:creationId xmlns:a16="http://schemas.microsoft.com/office/drawing/2014/main" id="{9B375384-479C-6E47-807A-F54871F77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192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3" name="Oval 3590">
                <a:extLst>
                  <a:ext uri="{FF2B5EF4-FFF2-40B4-BE49-F238E27FC236}">
                    <a16:creationId xmlns:a16="http://schemas.microsoft.com/office/drawing/2014/main" id="{60BC9798-30B1-5E44-AE44-6DBB9837B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93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4" name="Oval 3591">
                <a:extLst>
                  <a:ext uri="{FF2B5EF4-FFF2-40B4-BE49-F238E27FC236}">
                    <a16:creationId xmlns:a16="http://schemas.microsoft.com/office/drawing/2014/main" id="{F46E9365-9865-2343-911B-D4692510F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9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5" name="Oval 3592">
                <a:extLst>
                  <a:ext uri="{FF2B5EF4-FFF2-40B4-BE49-F238E27FC236}">
                    <a16:creationId xmlns:a16="http://schemas.microsoft.com/office/drawing/2014/main" id="{B82CA616-79A2-7940-97DB-741FCB6E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28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6" name="Oval 3593">
                <a:extLst>
                  <a:ext uri="{FF2B5EF4-FFF2-40B4-BE49-F238E27FC236}">
                    <a16:creationId xmlns:a16="http://schemas.microsoft.com/office/drawing/2014/main" id="{72083D69-3B97-164C-B0C3-2CBFC15D8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28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7" name="Oval 3594">
                <a:extLst>
                  <a:ext uri="{FF2B5EF4-FFF2-40B4-BE49-F238E27FC236}">
                    <a16:creationId xmlns:a16="http://schemas.microsoft.com/office/drawing/2014/main" id="{166FF714-0208-D442-A915-16271059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28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8" name="Oval 3595">
                <a:extLst>
                  <a:ext uri="{FF2B5EF4-FFF2-40B4-BE49-F238E27FC236}">
                    <a16:creationId xmlns:a16="http://schemas.microsoft.com/office/drawing/2014/main" id="{EE12AE78-9766-D445-9BD0-D621EEBF9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29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79" name="Oval 3596">
                <a:extLst>
                  <a:ext uri="{FF2B5EF4-FFF2-40B4-BE49-F238E27FC236}">
                    <a16:creationId xmlns:a16="http://schemas.microsoft.com/office/drawing/2014/main" id="{00D696F4-9EE5-2340-AD14-E637CF409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38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0" name="Oval 3597">
                <a:extLst>
                  <a:ext uri="{FF2B5EF4-FFF2-40B4-BE49-F238E27FC236}">
                    <a16:creationId xmlns:a16="http://schemas.microsoft.com/office/drawing/2014/main" id="{5CC2D153-E6C3-F84A-A7ED-E24EAFCA3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38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1" name="Oval 3598">
                <a:extLst>
                  <a:ext uri="{FF2B5EF4-FFF2-40B4-BE49-F238E27FC236}">
                    <a16:creationId xmlns:a16="http://schemas.microsoft.com/office/drawing/2014/main" id="{B4DD9B7A-8A44-B84F-A79B-3FB0758BA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38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2" name="Oval 3599">
                <a:extLst>
                  <a:ext uri="{FF2B5EF4-FFF2-40B4-BE49-F238E27FC236}">
                    <a16:creationId xmlns:a16="http://schemas.microsoft.com/office/drawing/2014/main" id="{EE7CEBCF-C9BF-064B-9825-5B65ED0D2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391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3" name="Oval 3600">
                <a:extLst>
                  <a:ext uri="{FF2B5EF4-FFF2-40B4-BE49-F238E27FC236}">
                    <a16:creationId xmlns:a16="http://schemas.microsoft.com/office/drawing/2014/main" id="{9ED94187-8C8F-5344-9ACB-D2B625FF0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210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4" name="Oval 3601">
                <a:extLst>
                  <a:ext uri="{FF2B5EF4-FFF2-40B4-BE49-F238E27FC236}">
                    <a16:creationId xmlns:a16="http://schemas.microsoft.com/office/drawing/2014/main" id="{CD0957D1-C3E0-904B-B977-F438A5854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10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5" name="Oval 3602">
                <a:extLst>
                  <a:ext uri="{FF2B5EF4-FFF2-40B4-BE49-F238E27FC236}">
                    <a16:creationId xmlns:a16="http://schemas.microsoft.com/office/drawing/2014/main" id="{FA6AC8BB-AC5B-5E4C-81CC-33C764CE0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10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6" name="Oval 3603">
                <a:extLst>
                  <a:ext uri="{FF2B5EF4-FFF2-40B4-BE49-F238E27FC236}">
                    <a16:creationId xmlns:a16="http://schemas.microsoft.com/office/drawing/2014/main" id="{90047F96-A9C2-5745-A963-A2D0F401F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11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7" name="Oval 3604">
                <a:extLst>
                  <a:ext uri="{FF2B5EF4-FFF2-40B4-BE49-F238E27FC236}">
                    <a16:creationId xmlns:a16="http://schemas.microsoft.com/office/drawing/2014/main" id="{894E9C5D-F88B-D840-907C-4F9A857B4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1845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8" name="Oval 3605">
                <a:extLst>
                  <a:ext uri="{FF2B5EF4-FFF2-40B4-BE49-F238E27FC236}">
                    <a16:creationId xmlns:a16="http://schemas.microsoft.com/office/drawing/2014/main" id="{F6215368-4EA7-4847-845A-06E82D8B1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847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9" name="Oval 3606">
                <a:extLst>
                  <a:ext uri="{FF2B5EF4-FFF2-40B4-BE49-F238E27FC236}">
                    <a16:creationId xmlns:a16="http://schemas.microsoft.com/office/drawing/2014/main" id="{13F952DF-B298-1845-AD66-B0D931789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850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0" name="Oval 3607">
                <a:extLst>
                  <a:ext uri="{FF2B5EF4-FFF2-40B4-BE49-F238E27FC236}">
                    <a16:creationId xmlns:a16="http://schemas.microsoft.com/office/drawing/2014/main" id="{165EFCF8-1C58-9543-A4F5-99A51A93C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1853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1" name="Oval 3608">
                <a:extLst>
                  <a:ext uri="{FF2B5EF4-FFF2-40B4-BE49-F238E27FC236}">
                    <a16:creationId xmlns:a16="http://schemas.microsoft.com/office/drawing/2014/main" id="{89B19FAD-929F-1A41-BDCF-77986CE09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27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2" name="Oval 3609">
                <a:extLst>
                  <a:ext uri="{FF2B5EF4-FFF2-40B4-BE49-F238E27FC236}">
                    <a16:creationId xmlns:a16="http://schemas.microsoft.com/office/drawing/2014/main" id="{62B40588-D8E4-244D-8AC4-3E2ECA73E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7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3" name="Oval 3610">
                <a:extLst>
                  <a:ext uri="{FF2B5EF4-FFF2-40B4-BE49-F238E27FC236}">
                    <a16:creationId xmlns:a16="http://schemas.microsoft.com/office/drawing/2014/main" id="{5CE4C5D6-F1CF-214C-AE5E-C9523E808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768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4" name="Oval 3611">
                <a:extLst>
                  <a:ext uri="{FF2B5EF4-FFF2-40B4-BE49-F238E27FC236}">
                    <a16:creationId xmlns:a16="http://schemas.microsoft.com/office/drawing/2014/main" id="{C1D694B4-6265-8749-8A65-C5944DC4B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772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5" name="Oval 3612">
                <a:extLst>
                  <a:ext uri="{FF2B5EF4-FFF2-40B4-BE49-F238E27FC236}">
                    <a16:creationId xmlns:a16="http://schemas.microsoft.com/office/drawing/2014/main" id="{8C5D82D0-648C-7B45-B10E-A1FD37503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187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6" name="Oval 3613">
                <a:extLst>
                  <a:ext uri="{FF2B5EF4-FFF2-40B4-BE49-F238E27FC236}">
                    <a16:creationId xmlns:a16="http://schemas.microsoft.com/office/drawing/2014/main" id="{81154D70-7299-EB45-8CB9-0FCE07619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87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7" name="Oval 3614">
                <a:extLst>
                  <a:ext uri="{FF2B5EF4-FFF2-40B4-BE49-F238E27FC236}">
                    <a16:creationId xmlns:a16="http://schemas.microsoft.com/office/drawing/2014/main" id="{45B8E6F1-E910-5844-88C5-09B987C90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87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8" name="Oval 3615">
                <a:extLst>
                  <a:ext uri="{FF2B5EF4-FFF2-40B4-BE49-F238E27FC236}">
                    <a16:creationId xmlns:a16="http://schemas.microsoft.com/office/drawing/2014/main" id="{C5EC32CC-20E8-6B47-8027-01C0BF88C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188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9" name="Oval 3616">
                <a:extLst>
                  <a:ext uri="{FF2B5EF4-FFF2-40B4-BE49-F238E27FC236}">
                    <a16:creationId xmlns:a16="http://schemas.microsoft.com/office/drawing/2014/main" id="{FB5304DB-CA2C-CB41-8736-31B3F813F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88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0" name="Oval 3617">
                <a:extLst>
                  <a:ext uri="{FF2B5EF4-FFF2-40B4-BE49-F238E27FC236}">
                    <a16:creationId xmlns:a16="http://schemas.microsoft.com/office/drawing/2014/main" id="{1A1CD847-A1B1-F74C-9AD4-A1C227B69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188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1" name="Oval 3618">
                <a:extLst>
                  <a:ext uri="{FF2B5EF4-FFF2-40B4-BE49-F238E27FC236}">
                    <a16:creationId xmlns:a16="http://schemas.microsoft.com/office/drawing/2014/main" id="{5368F8A4-78C9-994B-8F69-CA0800CCF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189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2" name="Oval 3619">
                <a:extLst>
                  <a:ext uri="{FF2B5EF4-FFF2-40B4-BE49-F238E27FC236}">
                    <a16:creationId xmlns:a16="http://schemas.microsoft.com/office/drawing/2014/main" id="{FD0F2D56-51D7-BE40-A079-5624CCB67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1895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3" name="Oval 3620">
                <a:extLst>
                  <a:ext uri="{FF2B5EF4-FFF2-40B4-BE49-F238E27FC236}">
                    <a16:creationId xmlns:a16="http://schemas.microsoft.com/office/drawing/2014/main" id="{BF7C8FF7-28F4-934E-B60B-40D12014D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00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4" name="Oval 3621">
                <a:extLst>
                  <a:ext uri="{FF2B5EF4-FFF2-40B4-BE49-F238E27FC236}">
                    <a16:creationId xmlns:a16="http://schemas.microsoft.com/office/drawing/2014/main" id="{BE5E0489-16ED-F448-999D-C0D70E080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201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5" name="Oval 3622">
                <a:extLst>
                  <a:ext uri="{FF2B5EF4-FFF2-40B4-BE49-F238E27FC236}">
                    <a16:creationId xmlns:a16="http://schemas.microsoft.com/office/drawing/2014/main" id="{0E15A0E4-0515-E143-AA44-5C6AE3DB7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2013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6" name="Oval 3623">
                <a:extLst>
                  <a:ext uri="{FF2B5EF4-FFF2-40B4-BE49-F238E27FC236}">
                    <a16:creationId xmlns:a16="http://schemas.microsoft.com/office/drawing/2014/main" id="{CB22BBA8-026F-5A42-9613-39A33896D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201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7" name="Group 3624">
              <a:extLst>
                <a:ext uri="{FF2B5EF4-FFF2-40B4-BE49-F238E27FC236}">
                  <a16:creationId xmlns:a16="http://schemas.microsoft.com/office/drawing/2014/main" id="{08252656-7AC6-6D44-89E4-DEC23C210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2" y="1734"/>
              <a:ext cx="3283" cy="1825"/>
              <a:chOff x="1402" y="1734"/>
              <a:chExt cx="3283" cy="1825"/>
            </a:xfrm>
          </p:grpSpPr>
          <p:sp>
            <p:nvSpPr>
              <p:cNvPr id="2707" name="Oval 3625">
                <a:extLst>
                  <a:ext uri="{FF2B5EF4-FFF2-40B4-BE49-F238E27FC236}">
                    <a16:creationId xmlns:a16="http://schemas.microsoft.com/office/drawing/2014/main" id="{8A04267C-B6C5-334D-A2D0-EC96581F2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189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8" name="Oval 3626">
                <a:extLst>
                  <a:ext uri="{FF2B5EF4-FFF2-40B4-BE49-F238E27FC236}">
                    <a16:creationId xmlns:a16="http://schemas.microsoft.com/office/drawing/2014/main" id="{885C3470-E9A2-2E48-8A93-A71ECB9F7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189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9" name="Oval 3627">
                <a:extLst>
                  <a:ext uri="{FF2B5EF4-FFF2-40B4-BE49-F238E27FC236}">
                    <a16:creationId xmlns:a16="http://schemas.microsoft.com/office/drawing/2014/main" id="{752B4F55-51AD-A94F-B5A2-637F9B523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1899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0" name="Oval 3628">
                <a:extLst>
                  <a:ext uri="{FF2B5EF4-FFF2-40B4-BE49-F238E27FC236}">
                    <a16:creationId xmlns:a16="http://schemas.microsoft.com/office/drawing/2014/main" id="{79A44B9E-7CDA-DC45-8A62-A01E494F2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1902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1" name="Oval 3629">
                <a:extLst>
                  <a:ext uri="{FF2B5EF4-FFF2-40B4-BE49-F238E27FC236}">
                    <a16:creationId xmlns:a16="http://schemas.microsoft.com/office/drawing/2014/main" id="{DACA1F54-7E5F-1944-BB3A-378EAD268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0" y="18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2" name="Oval 3630">
                <a:extLst>
                  <a:ext uri="{FF2B5EF4-FFF2-40B4-BE49-F238E27FC236}">
                    <a16:creationId xmlns:a16="http://schemas.microsoft.com/office/drawing/2014/main" id="{59A8D68F-FD72-2349-B09D-5DF003344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18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3" name="Oval 3631">
                <a:extLst>
                  <a:ext uri="{FF2B5EF4-FFF2-40B4-BE49-F238E27FC236}">
                    <a16:creationId xmlns:a16="http://schemas.microsoft.com/office/drawing/2014/main" id="{2A9CE2D6-6F2C-4541-A4B1-67C679D58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5" y="18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4" name="Oval 3632">
                <a:extLst>
                  <a:ext uri="{FF2B5EF4-FFF2-40B4-BE49-F238E27FC236}">
                    <a16:creationId xmlns:a16="http://schemas.microsoft.com/office/drawing/2014/main" id="{63F25120-8F2C-FC46-A3EB-C2EAA36C6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845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5" name="Oval 3633">
                <a:extLst>
                  <a:ext uri="{FF2B5EF4-FFF2-40B4-BE49-F238E27FC236}">
                    <a16:creationId xmlns:a16="http://schemas.microsoft.com/office/drawing/2014/main" id="{5BCCC2DA-AD2A-E648-8390-88F21228B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17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6" name="Oval 3634">
                <a:extLst>
                  <a:ext uri="{FF2B5EF4-FFF2-40B4-BE49-F238E27FC236}">
                    <a16:creationId xmlns:a16="http://schemas.microsoft.com/office/drawing/2014/main" id="{463C4D7A-4D0C-B442-BA45-918135539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4" y="17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7" name="Oval 3635">
                <a:extLst>
                  <a:ext uri="{FF2B5EF4-FFF2-40B4-BE49-F238E27FC236}">
                    <a16:creationId xmlns:a16="http://schemas.microsoft.com/office/drawing/2014/main" id="{A9915DB9-DD83-1F42-9F3A-F5E3EEE82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79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8" name="Oval 3636">
                <a:extLst>
                  <a:ext uri="{FF2B5EF4-FFF2-40B4-BE49-F238E27FC236}">
                    <a16:creationId xmlns:a16="http://schemas.microsoft.com/office/drawing/2014/main" id="{AB7B040D-4582-594C-9C6B-656E62413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180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9" name="Oval 3637">
                <a:extLst>
                  <a:ext uri="{FF2B5EF4-FFF2-40B4-BE49-F238E27FC236}">
                    <a16:creationId xmlns:a16="http://schemas.microsoft.com/office/drawing/2014/main" id="{0089DCF8-54DF-E148-87CF-2CDD11795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630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0" name="Oval 3638">
                <a:extLst>
                  <a:ext uri="{FF2B5EF4-FFF2-40B4-BE49-F238E27FC236}">
                    <a16:creationId xmlns:a16="http://schemas.microsoft.com/office/drawing/2014/main" id="{595CDA4B-48BA-E047-9913-AB9E3A684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631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1" name="Oval 3639">
                <a:extLst>
                  <a:ext uri="{FF2B5EF4-FFF2-40B4-BE49-F238E27FC236}">
                    <a16:creationId xmlns:a16="http://schemas.microsoft.com/office/drawing/2014/main" id="{8F39C366-F6AA-AC4F-8AE8-06FC8C6CF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635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2" name="Oval 3640">
                <a:extLst>
                  <a:ext uri="{FF2B5EF4-FFF2-40B4-BE49-F238E27FC236}">
                    <a16:creationId xmlns:a16="http://schemas.microsoft.com/office/drawing/2014/main" id="{B811FD62-5F81-E747-82CA-D432722B3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638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3" name="Oval 3641">
                <a:extLst>
                  <a:ext uri="{FF2B5EF4-FFF2-40B4-BE49-F238E27FC236}">
                    <a16:creationId xmlns:a16="http://schemas.microsoft.com/office/drawing/2014/main" id="{02F377CB-6573-1C46-823C-6D8818094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62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4" name="Oval 3642">
                <a:extLst>
                  <a:ext uri="{FF2B5EF4-FFF2-40B4-BE49-F238E27FC236}">
                    <a16:creationId xmlns:a16="http://schemas.microsoft.com/office/drawing/2014/main" id="{F8428E10-B116-1E48-B5A2-9A7A9D550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630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5" name="Oval 3643">
                <a:extLst>
                  <a:ext uri="{FF2B5EF4-FFF2-40B4-BE49-F238E27FC236}">
                    <a16:creationId xmlns:a16="http://schemas.microsoft.com/office/drawing/2014/main" id="{2373B2E0-811C-1E4B-B3FE-2BDC4521A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633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6" name="Oval 3644">
                <a:extLst>
                  <a:ext uri="{FF2B5EF4-FFF2-40B4-BE49-F238E27FC236}">
                    <a16:creationId xmlns:a16="http://schemas.microsoft.com/office/drawing/2014/main" id="{E0F6422E-20EE-2543-9B11-AD6ECB58B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636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7" name="Oval 3645">
                <a:extLst>
                  <a:ext uri="{FF2B5EF4-FFF2-40B4-BE49-F238E27FC236}">
                    <a16:creationId xmlns:a16="http://schemas.microsoft.com/office/drawing/2014/main" id="{DFB966CF-5EDF-644D-8E5B-4975ECAB0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98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8" name="Oval 3646">
                <a:extLst>
                  <a:ext uri="{FF2B5EF4-FFF2-40B4-BE49-F238E27FC236}">
                    <a16:creationId xmlns:a16="http://schemas.microsoft.com/office/drawing/2014/main" id="{42812C1B-DCC9-9647-93FB-41EFA84F0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982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9" name="Oval 3647">
                <a:extLst>
                  <a:ext uri="{FF2B5EF4-FFF2-40B4-BE49-F238E27FC236}">
                    <a16:creationId xmlns:a16="http://schemas.microsoft.com/office/drawing/2014/main" id="{D53A91BD-6AFF-8C44-BE1B-C07EE7EAF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1986"/>
                <a:ext cx="9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0" name="Oval 3648">
                <a:extLst>
                  <a:ext uri="{FF2B5EF4-FFF2-40B4-BE49-F238E27FC236}">
                    <a16:creationId xmlns:a16="http://schemas.microsoft.com/office/drawing/2014/main" id="{079DDCF6-7B90-974C-BF99-53E90ADE0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1989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1" name="Oval 3649">
                <a:extLst>
                  <a:ext uri="{FF2B5EF4-FFF2-40B4-BE49-F238E27FC236}">
                    <a16:creationId xmlns:a16="http://schemas.microsoft.com/office/drawing/2014/main" id="{23178C4C-947A-8E4C-8FF0-F9CC368ED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98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2" name="Oval 3650">
                <a:extLst>
                  <a:ext uri="{FF2B5EF4-FFF2-40B4-BE49-F238E27FC236}">
                    <a16:creationId xmlns:a16="http://schemas.microsoft.com/office/drawing/2014/main" id="{E66267CE-02C5-E244-A115-F24BABB21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98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3" name="Oval 3651">
                <a:extLst>
                  <a:ext uri="{FF2B5EF4-FFF2-40B4-BE49-F238E27FC236}">
                    <a16:creationId xmlns:a16="http://schemas.microsoft.com/office/drawing/2014/main" id="{E159B488-56F4-7C4F-8DB9-3F93B9558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198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4" name="Oval 3652">
                <a:extLst>
                  <a:ext uri="{FF2B5EF4-FFF2-40B4-BE49-F238E27FC236}">
                    <a16:creationId xmlns:a16="http://schemas.microsoft.com/office/drawing/2014/main" id="{99DD6434-3871-A345-874F-4652EF50F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199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5" name="Oval 3653">
                <a:extLst>
                  <a:ext uri="{FF2B5EF4-FFF2-40B4-BE49-F238E27FC236}">
                    <a16:creationId xmlns:a16="http://schemas.microsoft.com/office/drawing/2014/main" id="{84F8C592-2F6C-9D4F-9728-C655DE40E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97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6" name="Oval 3654">
                <a:extLst>
                  <a:ext uri="{FF2B5EF4-FFF2-40B4-BE49-F238E27FC236}">
                    <a16:creationId xmlns:a16="http://schemas.microsoft.com/office/drawing/2014/main" id="{B1EC9CAC-58E5-6842-9295-08355A26E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97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7" name="Oval 3655">
                <a:extLst>
                  <a:ext uri="{FF2B5EF4-FFF2-40B4-BE49-F238E27FC236}">
                    <a16:creationId xmlns:a16="http://schemas.microsoft.com/office/drawing/2014/main" id="{0387A73F-894C-9946-AA8B-7D8A81F90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1977"/>
                <a:ext cx="9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8" name="Oval 3656">
                <a:extLst>
                  <a:ext uri="{FF2B5EF4-FFF2-40B4-BE49-F238E27FC236}">
                    <a16:creationId xmlns:a16="http://schemas.microsoft.com/office/drawing/2014/main" id="{4C810E2F-9047-964E-8E5E-F551E59B6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1981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9" name="Oval 3657">
                <a:extLst>
                  <a:ext uri="{FF2B5EF4-FFF2-40B4-BE49-F238E27FC236}">
                    <a16:creationId xmlns:a16="http://schemas.microsoft.com/office/drawing/2014/main" id="{58577DAF-6C8F-DC47-B375-694D310C7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0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0" name="Oval 3658">
                <a:extLst>
                  <a:ext uri="{FF2B5EF4-FFF2-40B4-BE49-F238E27FC236}">
                    <a16:creationId xmlns:a16="http://schemas.microsoft.com/office/drawing/2014/main" id="{2F39E69C-2A59-014D-82F0-85D245A53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20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1" name="Oval 3659">
                <a:extLst>
                  <a:ext uri="{FF2B5EF4-FFF2-40B4-BE49-F238E27FC236}">
                    <a16:creationId xmlns:a16="http://schemas.microsoft.com/office/drawing/2014/main" id="{E0B37705-C6FC-5F4E-8B05-35D44C363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06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2" name="Oval 3660">
                <a:extLst>
                  <a:ext uri="{FF2B5EF4-FFF2-40B4-BE49-F238E27FC236}">
                    <a16:creationId xmlns:a16="http://schemas.microsoft.com/office/drawing/2014/main" id="{08AFFABA-1017-8548-8FB8-253756F30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2064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3" name="Oval 3661">
                <a:extLst>
                  <a:ext uri="{FF2B5EF4-FFF2-40B4-BE49-F238E27FC236}">
                    <a16:creationId xmlns:a16="http://schemas.microsoft.com/office/drawing/2014/main" id="{E90AEC75-8B6B-F547-A840-91E7C690F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9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4" name="Oval 3662">
                <a:extLst>
                  <a:ext uri="{FF2B5EF4-FFF2-40B4-BE49-F238E27FC236}">
                    <a16:creationId xmlns:a16="http://schemas.microsoft.com/office/drawing/2014/main" id="{47228D93-23EE-0F41-99E9-A0CA3AC34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19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5" name="Oval 3663">
                <a:extLst>
                  <a:ext uri="{FF2B5EF4-FFF2-40B4-BE49-F238E27FC236}">
                    <a16:creationId xmlns:a16="http://schemas.microsoft.com/office/drawing/2014/main" id="{DFF82048-843A-F443-914F-5A2F066B0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196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6" name="Oval 3664">
                <a:extLst>
                  <a:ext uri="{FF2B5EF4-FFF2-40B4-BE49-F238E27FC236}">
                    <a16:creationId xmlns:a16="http://schemas.microsoft.com/office/drawing/2014/main" id="{EC59A0BF-9BC2-0E48-9107-751F0A74A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197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7" name="Oval 3665">
                <a:extLst>
                  <a:ext uri="{FF2B5EF4-FFF2-40B4-BE49-F238E27FC236}">
                    <a16:creationId xmlns:a16="http://schemas.microsoft.com/office/drawing/2014/main" id="{B580814A-0E0F-0C49-93AF-A6233032D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971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8" name="Oval 3666">
                <a:extLst>
                  <a:ext uri="{FF2B5EF4-FFF2-40B4-BE49-F238E27FC236}">
                    <a16:creationId xmlns:a16="http://schemas.microsoft.com/office/drawing/2014/main" id="{461DFF8C-865B-D949-BC90-A68422F22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297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9" name="Oval 3667">
                <a:extLst>
                  <a:ext uri="{FF2B5EF4-FFF2-40B4-BE49-F238E27FC236}">
                    <a16:creationId xmlns:a16="http://schemas.microsoft.com/office/drawing/2014/main" id="{71018F86-C357-554D-B630-CFE8CEC83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97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0" name="Oval 3668">
                <a:extLst>
                  <a:ext uri="{FF2B5EF4-FFF2-40B4-BE49-F238E27FC236}">
                    <a16:creationId xmlns:a16="http://schemas.microsoft.com/office/drawing/2014/main" id="{1B290906-ECFD-D645-8831-EA27FDAB7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2979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1" name="Oval 3669">
                <a:extLst>
                  <a:ext uri="{FF2B5EF4-FFF2-40B4-BE49-F238E27FC236}">
                    <a16:creationId xmlns:a16="http://schemas.microsoft.com/office/drawing/2014/main" id="{0E2BCB86-C4B7-0F42-B03D-AAED7FB8D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12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2" name="Oval 3670">
                <a:extLst>
                  <a:ext uri="{FF2B5EF4-FFF2-40B4-BE49-F238E27FC236}">
                    <a16:creationId xmlns:a16="http://schemas.microsoft.com/office/drawing/2014/main" id="{D3CEB7A0-1741-B04E-8CFB-BA2DEFB04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12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3" name="Oval 3671">
                <a:extLst>
                  <a:ext uri="{FF2B5EF4-FFF2-40B4-BE49-F238E27FC236}">
                    <a16:creationId xmlns:a16="http://schemas.microsoft.com/office/drawing/2014/main" id="{6E73842C-7810-3A4F-93B9-891B4DC43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" y="212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4" name="Oval 3672">
                <a:extLst>
                  <a:ext uri="{FF2B5EF4-FFF2-40B4-BE49-F238E27FC236}">
                    <a16:creationId xmlns:a16="http://schemas.microsoft.com/office/drawing/2014/main" id="{595F7917-1ADE-2E40-95D7-FCE984E3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130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5" name="Oval 3673">
                <a:extLst>
                  <a:ext uri="{FF2B5EF4-FFF2-40B4-BE49-F238E27FC236}">
                    <a16:creationId xmlns:a16="http://schemas.microsoft.com/office/drawing/2014/main" id="{1B76F8FC-8D7F-904B-8454-C39604B33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129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6" name="Oval 3674">
                <a:extLst>
                  <a:ext uri="{FF2B5EF4-FFF2-40B4-BE49-F238E27FC236}">
                    <a16:creationId xmlns:a16="http://schemas.microsoft.com/office/drawing/2014/main" id="{060B39A2-CA4C-FF48-BF89-6D23EA030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130"/>
                <a:ext cx="16" cy="17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7" name="Oval 3675">
                <a:extLst>
                  <a:ext uri="{FF2B5EF4-FFF2-40B4-BE49-F238E27FC236}">
                    <a16:creationId xmlns:a16="http://schemas.microsoft.com/office/drawing/2014/main" id="{E1AF999B-6031-D648-A6A1-64A502351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" y="2134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8" name="Oval 3676">
                <a:extLst>
                  <a:ext uri="{FF2B5EF4-FFF2-40B4-BE49-F238E27FC236}">
                    <a16:creationId xmlns:a16="http://schemas.microsoft.com/office/drawing/2014/main" id="{998379C0-86A1-CB4E-A2D1-8874339B6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137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9" name="Oval 3677">
                <a:extLst>
                  <a:ext uri="{FF2B5EF4-FFF2-40B4-BE49-F238E27FC236}">
                    <a16:creationId xmlns:a16="http://schemas.microsoft.com/office/drawing/2014/main" id="{4A02AB29-6CC4-014C-8BBA-2C340A7FB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05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0" name="Oval 3678">
                <a:extLst>
                  <a:ext uri="{FF2B5EF4-FFF2-40B4-BE49-F238E27FC236}">
                    <a16:creationId xmlns:a16="http://schemas.microsoft.com/office/drawing/2014/main" id="{1E39472D-4CED-AF47-93D7-5F1A96CCA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058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1" name="Oval 3679">
                <a:extLst>
                  <a:ext uri="{FF2B5EF4-FFF2-40B4-BE49-F238E27FC236}">
                    <a16:creationId xmlns:a16="http://schemas.microsoft.com/office/drawing/2014/main" id="{31253970-2390-F641-BE97-C71844914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" y="2061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2" name="Oval 3680">
                <a:extLst>
                  <a:ext uri="{FF2B5EF4-FFF2-40B4-BE49-F238E27FC236}">
                    <a16:creationId xmlns:a16="http://schemas.microsoft.com/office/drawing/2014/main" id="{B189AA22-E675-7B44-BE88-421C98F4C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064"/>
                <a:ext cx="3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3" name="Oval 3681">
                <a:extLst>
                  <a:ext uri="{FF2B5EF4-FFF2-40B4-BE49-F238E27FC236}">
                    <a16:creationId xmlns:a16="http://schemas.microsoft.com/office/drawing/2014/main" id="{8A90571B-B5EA-E842-AAEF-C7FAF53C0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1963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4" name="Oval 3682">
                <a:extLst>
                  <a:ext uri="{FF2B5EF4-FFF2-40B4-BE49-F238E27FC236}">
                    <a16:creationId xmlns:a16="http://schemas.microsoft.com/office/drawing/2014/main" id="{364C50AB-59A2-E844-9DCB-C8AEB84CD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" y="1965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5" name="Oval 3683">
                <a:extLst>
                  <a:ext uri="{FF2B5EF4-FFF2-40B4-BE49-F238E27FC236}">
                    <a16:creationId xmlns:a16="http://schemas.microsoft.com/office/drawing/2014/main" id="{0DE0B0A9-5F87-6B48-8090-155F8D2C6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968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6" name="Oval 3684">
                <a:extLst>
                  <a:ext uri="{FF2B5EF4-FFF2-40B4-BE49-F238E27FC236}">
                    <a16:creationId xmlns:a16="http://schemas.microsoft.com/office/drawing/2014/main" id="{0E02893F-03ED-8942-AF0A-9A7FD7AF8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1971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7" name="Oval 3685">
                <a:extLst>
                  <a:ext uri="{FF2B5EF4-FFF2-40B4-BE49-F238E27FC236}">
                    <a16:creationId xmlns:a16="http://schemas.microsoft.com/office/drawing/2014/main" id="{91BF5FBA-181B-B744-AF5B-356AB880E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199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8" name="Oval 3686">
                <a:extLst>
                  <a:ext uri="{FF2B5EF4-FFF2-40B4-BE49-F238E27FC236}">
                    <a16:creationId xmlns:a16="http://schemas.microsoft.com/office/drawing/2014/main" id="{59AD58B8-AF76-2341-B83F-F45106061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" y="199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9" name="Oval 3687">
                <a:extLst>
                  <a:ext uri="{FF2B5EF4-FFF2-40B4-BE49-F238E27FC236}">
                    <a16:creationId xmlns:a16="http://schemas.microsoft.com/office/drawing/2014/main" id="{AFCB11DD-9965-204E-8A05-B3E4C61EE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997"/>
                <a:ext cx="10" cy="9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0" name="Oval 3688">
                <a:extLst>
                  <a:ext uri="{FF2B5EF4-FFF2-40B4-BE49-F238E27FC236}">
                    <a16:creationId xmlns:a16="http://schemas.microsoft.com/office/drawing/2014/main" id="{4837A931-BD3C-8C4D-BCB1-4A073D805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200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1" name="Oval 3689">
                <a:extLst>
                  <a:ext uri="{FF2B5EF4-FFF2-40B4-BE49-F238E27FC236}">
                    <a16:creationId xmlns:a16="http://schemas.microsoft.com/office/drawing/2014/main" id="{B41165D9-2716-7C44-877C-B08549F58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2015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" name="Oval 3690">
                <a:extLst>
                  <a:ext uri="{FF2B5EF4-FFF2-40B4-BE49-F238E27FC236}">
                    <a16:creationId xmlns:a16="http://schemas.microsoft.com/office/drawing/2014/main" id="{54797C77-893E-824F-BFBC-F77704560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01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" name="Oval 3691">
                <a:extLst>
                  <a:ext uri="{FF2B5EF4-FFF2-40B4-BE49-F238E27FC236}">
                    <a16:creationId xmlns:a16="http://schemas.microsoft.com/office/drawing/2014/main" id="{EBA5F08C-02CE-BB47-931B-96993A7EB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201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" name="Oval 3692">
                <a:extLst>
                  <a:ext uri="{FF2B5EF4-FFF2-40B4-BE49-F238E27FC236}">
                    <a16:creationId xmlns:a16="http://schemas.microsoft.com/office/drawing/2014/main" id="{D58C9250-B5B1-9944-9351-6A116AD31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2023"/>
                <a:ext cx="3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" name="Oval 3693">
                <a:extLst>
                  <a:ext uri="{FF2B5EF4-FFF2-40B4-BE49-F238E27FC236}">
                    <a16:creationId xmlns:a16="http://schemas.microsoft.com/office/drawing/2014/main" id="{EF462739-6A3D-1B46-8E9B-B2D133D5F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7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" name="Oval 3694">
                <a:extLst>
                  <a:ext uri="{FF2B5EF4-FFF2-40B4-BE49-F238E27FC236}">
                    <a16:creationId xmlns:a16="http://schemas.microsoft.com/office/drawing/2014/main" id="{11621C6F-63C9-3644-8091-C1D5545E0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17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" name="Oval 3695">
                <a:extLst>
                  <a:ext uri="{FF2B5EF4-FFF2-40B4-BE49-F238E27FC236}">
                    <a16:creationId xmlns:a16="http://schemas.microsoft.com/office/drawing/2014/main" id="{187A6C05-2A87-C748-BEC8-A1799F0C0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3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8" name="Oval 3696">
                <a:extLst>
                  <a:ext uri="{FF2B5EF4-FFF2-40B4-BE49-F238E27FC236}">
                    <a16:creationId xmlns:a16="http://schemas.microsoft.com/office/drawing/2014/main" id="{24A468CA-42BE-FB45-82C2-93C44E0C8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74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9" name="Oval 3697">
                <a:extLst>
                  <a:ext uri="{FF2B5EF4-FFF2-40B4-BE49-F238E27FC236}">
                    <a16:creationId xmlns:a16="http://schemas.microsoft.com/office/drawing/2014/main" id="{169BDA1B-F98E-034C-9EA9-ADA9C6079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742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0" name="Oval 3698">
                <a:extLst>
                  <a:ext uri="{FF2B5EF4-FFF2-40B4-BE49-F238E27FC236}">
                    <a16:creationId xmlns:a16="http://schemas.microsoft.com/office/drawing/2014/main" id="{F886B278-4986-4C4E-ACAE-20D02F18E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1744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1" name="Oval 3699">
                <a:extLst>
                  <a:ext uri="{FF2B5EF4-FFF2-40B4-BE49-F238E27FC236}">
                    <a16:creationId xmlns:a16="http://schemas.microsoft.com/office/drawing/2014/main" id="{78C0D9B6-3A5B-4C42-8D17-46A58572D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47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2" name="Oval 3700">
                <a:extLst>
                  <a:ext uri="{FF2B5EF4-FFF2-40B4-BE49-F238E27FC236}">
                    <a16:creationId xmlns:a16="http://schemas.microsoft.com/office/drawing/2014/main" id="{31F79591-38A3-7C44-9CC2-4E0F9EC2D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750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3" name="Oval 3701">
                <a:extLst>
                  <a:ext uri="{FF2B5EF4-FFF2-40B4-BE49-F238E27FC236}">
                    <a16:creationId xmlns:a16="http://schemas.microsoft.com/office/drawing/2014/main" id="{DCC23258-C2C4-D84E-95E3-963D30E02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73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4" name="Oval 3702">
                <a:extLst>
                  <a:ext uri="{FF2B5EF4-FFF2-40B4-BE49-F238E27FC236}">
                    <a16:creationId xmlns:a16="http://schemas.microsoft.com/office/drawing/2014/main" id="{6806989A-CDB6-524D-8001-C2D6BB638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1739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5" name="Oval 3703">
                <a:extLst>
                  <a:ext uri="{FF2B5EF4-FFF2-40B4-BE49-F238E27FC236}">
                    <a16:creationId xmlns:a16="http://schemas.microsoft.com/office/drawing/2014/main" id="{5E05901D-A1E9-F54E-8AE9-546066113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42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6" name="Oval 3704">
                <a:extLst>
                  <a:ext uri="{FF2B5EF4-FFF2-40B4-BE49-F238E27FC236}">
                    <a16:creationId xmlns:a16="http://schemas.microsoft.com/office/drawing/2014/main" id="{672AB8FD-895A-DC49-84A7-9A6BD2770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746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7" name="Oval 3705">
                <a:extLst>
                  <a:ext uri="{FF2B5EF4-FFF2-40B4-BE49-F238E27FC236}">
                    <a16:creationId xmlns:a16="http://schemas.microsoft.com/office/drawing/2014/main" id="{2902D369-A130-624A-8A0E-335606B47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76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8" name="Oval 3706">
                <a:extLst>
                  <a:ext uri="{FF2B5EF4-FFF2-40B4-BE49-F238E27FC236}">
                    <a16:creationId xmlns:a16="http://schemas.microsoft.com/office/drawing/2014/main" id="{312C9AF4-A3BA-C148-89CC-489FD5A8A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1763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9" name="Oval 3707">
                <a:extLst>
                  <a:ext uri="{FF2B5EF4-FFF2-40B4-BE49-F238E27FC236}">
                    <a16:creationId xmlns:a16="http://schemas.microsoft.com/office/drawing/2014/main" id="{30B08BA2-61F3-0547-B75F-E7FD2486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66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0" name="Oval 3708">
                <a:extLst>
                  <a:ext uri="{FF2B5EF4-FFF2-40B4-BE49-F238E27FC236}">
                    <a16:creationId xmlns:a16="http://schemas.microsoft.com/office/drawing/2014/main" id="{9578BF33-2B3E-2745-B9DD-AC4555C2A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770"/>
                <a:ext cx="4" cy="3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1" name="Oval 3709">
                <a:extLst>
                  <a:ext uri="{FF2B5EF4-FFF2-40B4-BE49-F238E27FC236}">
                    <a16:creationId xmlns:a16="http://schemas.microsoft.com/office/drawing/2014/main" id="{66AA3F7A-ABCD-BC46-A740-990BF8B77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173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476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2" name="Oval 3710">
                <a:extLst>
                  <a:ext uri="{FF2B5EF4-FFF2-40B4-BE49-F238E27FC236}">
                    <a16:creationId xmlns:a16="http://schemas.microsoft.com/office/drawing/2014/main" id="{E6BB7E03-CA44-D04B-AC94-24980FD2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1736"/>
                <a:ext cx="16" cy="16"/>
              </a:xfrm>
              <a:prstGeom prst="ellipse">
                <a:avLst/>
              </a:prstGeom>
              <a:solidFill>
                <a:srgbClr val="FF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3" name="Oval 3711">
                <a:extLst>
                  <a:ext uri="{FF2B5EF4-FFF2-40B4-BE49-F238E27FC236}">
                    <a16:creationId xmlns:a16="http://schemas.microsoft.com/office/drawing/2014/main" id="{ABCFD5A5-53C1-4248-93F7-A3E76041F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39"/>
                <a:ext cx="10" cy="10"/>
              </a:xfrm>
              <a:prstGeom prst="ellipse">
                <a:avLst/>
              </a:pr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4" name="Oval 3712">
                <a:extLst>
                  <a:ext uri="{FF2B5EF4-FFF2-40B4-BE49-F238E27FC236}">
                    <a16:creationId xmlns:a16="http://schemas.microsoft.com/office/drawing/2014/main" id="{93A1B7E8-0AF5-7945-AF0A-6E3073C96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742"/>
                <a:ext cx="4" cy="4"/>
              </a:xfrm>
              <a:prstGeom prst="ellipse">
                <a:avLst/>
              </a:prstGeom>
              <a:solidFill>
                <a:srgbClr val="FF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5" name="Oval 3713">
                <a:extLst>
                  <a:ext uri="{FF2B5EF4-FFF2-40B4-BE49-F238E27FC236}">
                    <a16:creationId xmlns:a16="http://schemas.microsoft.com/office/drawing/2014/main" id="{64643E3B-2E37-1B46-8EC1-A2BD88711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279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6" name="Oval 3714">
                <a:extLst>
                  <a:ext uri="{FF2B5EF4-FFF2-40B4-BE49-F238E27FC236}">
                    <a16:creationId xmlns:a16="http://schemas.microsoft.com/office/drawing/2014/main" id="{B433DB84-F23F-7B42-8CC6-11C2B0E6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" y="279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7" name="Oval 3715">
                <a:extLst>
                  <a:ext uri="{FF2B5EF4-FFF2-40B4-BE49-F238E27FC236}">
                    <a16:creationId xmlns:a16="http://schemas.microsoft.com/office/drawing/2014/main" id="{26DC40CC-BEB8-D34B-9270-A8E9FFD43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" y="279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8" name="Oval 3716">
                <a:extLst>
                  <a:ext uri="{FF2B5EF4-FFF2-40B4-BE49-F238E27FC236}">
                    <a16:creationId xmlns:a16="http://schemas.microsoft.com/office/drawing/2014/main" id="{08FA740C-2BB6-2D48-9281-05EE3165F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0" y="280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9" name="Oval 3717">
                <a:extLst>
                  <a:ext uri="{FF2B5EF4-FFF2-40B4-BE49-F238E27FC236}">
                    <a16:creationId xmlns:a16="http://schemas.microsoft.com/office/drawing/2014/main" id="{56D1D51C-CFE0-B041-8467-097065708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303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0" name="Oval 3718">
                <a:extLst>
                  <a:ext uri="{FF2B5EF4-FFF2-40B4-BE49-F238E27FC236}">
                    <a16:creationId xmlns:a16="http://schemas.microsoft.com/office/drawing/2014/main" id="{08AF0BCF-FFCD-BE42-BB62-8C1AF1740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303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1" name="Oval 3719">
                <a:extLst>
                  <a:ext uri="{FF2B5EF4-FFF2-40B4-BE49-F238E27FC236}">
                    <a16:creationId xmlns:a16="http://schemas.microsoft.com/office/drawing/2014/main" id="{8F683CC7-CC54-3343-9E89-7C8EBC5A1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303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2" name="Oval 3720">
                <a:extLst>
                  <a:ext uri="{FF2B5EF4-FFF2-40B4-BE49-F238E27FC236}">
                    <a16:creationId xmlns:a16="http://schemas.microsoft.com/office/drawing/2014/main" id="{BF0D6938-7F94-594D-89F4-2981566AC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303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3" name="Oval 3721">
                <a:extLst>
                  <a:ext uri="{FF2B5EF4-FFF2-40B4-BE49-F238E27FC236}">
                    <a16:creationId xmlns:a16="http://schemas.microsoft.com/office/drawing/2014/main" id="{F8E74341-52F7-6348-8415-3656CEDD7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308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4" name="Oval 3722">
                <a:extLst>
                  <a:ext uri="{FF2B5EF4-FFF2-40B4-BE49-F238E27FC236}">
                    <a16:creationId xmlns:a16="http://schemas.microsoft.com/office/drawing/2014/main" id="{20942DDC-2B14-F34C-8B2E-C250F4963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309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5" name="Oval 3723">
                <a:extLst>
                  <a:ext uri="{FF2B5EF4-FFF2-40B4-BE49-F238E27FC236}">
                    <a16:creationId xmlns:a16="http://schemas.microsoft.com/office/drawing/2014/main" id="{3CD7198B-FAFF-5F44-8B6E-287A0F388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309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6" name="Oval 3724">
                <a:extLst>
                  <a:ext uri="{FF2B5EF4-FFF2-40B4-BE49-F238E27FC236}">
                    <a16:creationId xmlns:a16="http://schemas.microsoft.com/office/drawing/2014/main" id="{EBB9BE21-443E-8445-ACA4-BD3769B65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309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7" name="Oval 3725">
                <a:extLst>
                  <a:ext uri="{FF2B5EF4-FFF2-40B4-BE49-F238E27FC236}">
                    <a16:creationId xmlns:a16="http://schemas.microsoft.com/office/drawing/2014/main" id="{C76D96ED-C32A-B649-B6CE-C219E4A8A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9" y="30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8" name="Oval 3726">
                <a:extLst>
                  <a:ext uri="{FF2B5EF4-FFF2-40B4-BE49-F238E27FC236}">
                    <a16:creationId xmlns:a16="http://schemas.microsoft.com/office/drawing/2014/main" id="{3438B99A-781D-E94D-9144-E342BFCA8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30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9" name="Oval 3727">
                <a:extLst>
                  <a:ext uri="{FF2B5EF4-FFF2-40B4-BE49-F238E27FC236}">
                    <a16:creationId xmlns:a16="http://schemas.microsoft.com/office/drawing/2014/main" id="{BB2698B2-08A9-B348-8F16-A9E03AD4D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30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0" name="Oval 3728">
                <a:extLst>
                  <a:ext uri="{FF2B5EF4-FFF2-40B4-BE49-F238E27FC236}">
                    <a16:creationId xmlns:a16="http://schemas.microsoft.com/office/drawing/2014/main" id="{1C82E285-5EAD-5443-BEDE-ABC2DC1A5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303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1" name="Oval 3729">
                <a:extLst>
                  <a:ext uri="{FF2B5EF4-FFF2-40B4-BE49-F238E27FC236}">
                    <a16:creationId xmlns:a16="http://schemas.microsoft.com/office/drawing/2014/main" id="{0F1D72A0-7CA9-D44F-98B0-15EB2D7A3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98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2" name="Oval 3730">
                <a:extLst>
                  <a:ext uri="{FF2B5EF4-FFF2-40B4-BE49-F238E27FC236}">
                    <a16:creationId xmlns:a16="http://schemas.microsoft.com/office/drawing/2014/main" id="{7E7450F3-F74B-D44C-96D6-80C2728F2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99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3" name="Oval 3731">
                <a:extLst>
                  <a:ext uri="{FF2B5EF4-FFF2-40B4-BE49-F238E27FC236}">
                    <a16:creationId xmlns:a16="http://schemas.microsoft.com/office/drawing/2014/main" id="{AD82C589-4CBD-7449-B687-A58597F20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99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4" name="Oval 3732">
                <a:extLst>
                  <a:ext uri="{FF2B5EF4-FFF2-40B4-BE49-F238E27FC236}">
                    <a16:creationId xmlns:a16="http://schemas.microsoft.com/office/drawing/2014/main" id="{AD7BD98A-B439-9341-B512-562454AF3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299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5" name="Oval 3733">
                <a:extLst>
                  <a:ext uri="{FF2B5EF4-FFF2-40B4-BE49-F238E27FC236}">
                    <a16:creationId xmlns:a16="http://schemas.microsoft.com/office/drawing/2014/main" id="{BB1A9377-DCA9-7F49-A6D4-1AAD130D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" y="285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6" name="Oval 3734">
                <a:extLst>
                  <a:ext uri="{FF2B5EF4-FFF2-40B4-BE49-F238E27FC236}">
                    <a16:creationId xmlns:a16="http://schemas.microsoft.com/office/drawing/2014/main" id="{A692ED2A-1A7F-2B40-8674-ED5280C06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8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7" name="Oval 3735">
                <a:extLst>
                  <a:ext uri="{FF2B5EF4-FFF2-40B4-BE49-F238E27FC236}">
                    <a16:creationId xmlns:a16="http://schemas.microsoft.com/office/drawing/2014/main" id="{04241953-583A-8C42-A7F7-6DBA43CFA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86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8" name="Oval 3736">
                <a:extLst>
                  <a:ext uri="{FF2B5EF4-FFF2-40B4-BE49-F238E27FC236}">
                    <a16:creationId xmlns:a16="http://schemas.microsoft.com/office/drawing/2014/main" id="{FD498163-27DE-634A-B90B-DDF134F51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286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9" name="Oval 3737">
                <a:extLst>
                  <a:ext uri="{FF2B5EF4-FFF2-40B4-BE49-F238E27FC236}">
                    <a16:creationId xmlns:a16="http://schemas.microsoft.com/office/drawing/2014/main" id="{3E6A58AD-B0DB-C044-9B0D-539B227A9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308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0" name="Oval 3738">
                <a:extLst>
                  <a:ext uri="{FF2B5EF4-FFF2-40B4-BE49-F238E27FC236}">
                    <a16:creationId xmlns:a16="http://schemas.microsoft.com/office/drawing/2014/main" id="{20E1B26E-5737-1E4A-A394-9888568F2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" y="308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1" name="Oval 3739">
                <a:extLst>
                  <a:ext uri="{FF2B5EF4-FFF2-40B4-BE49-F238E27FC236}">
                    <a16:creationId xmlns:a16="http://schemas.microsoft.com/office/drawing/2014/main" id="{1099C0ED-D42E-4E41-8733-8C895BE13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308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2" name="Oval 3740">
                <a:extLst>
                  <a:ext uri="{FF2B5EF4-FFF2-40B4-BE49-F238E27FC236}">
                    <a16:creationId xmlns:a16="http://schemas.microsoft.com/office/drawing/2014/main" id="{98FE36F7-DD93-D944-B5BB-FEA2D6F22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09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3" name="Oval 3741">
                <a:extLst>
                  <a:ext uri="{FF2B5EF4-FFF2-40B4-BE49-F238E27FC236}">
                    <a16:creationId xmlns:a16="http://schemas.microsoft.com/office/drawing/2014/main" id="{0FA267F8-122F-0949-A8FE-3D01A7F50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75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4" name="Oval 3742">
                <a:extLst>
                  <a:ext uri="{FF2B5EF4-FFF2-40B4-BE49-F238E27FC236}">
                    <a16:creationId xmlns:a16="http://schemas.microsoft.com/office/drawing/2014/main" id="{D7DD83A9-62EA-9E4B-A216-374091322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" y="27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5" name="Oval 3743">
                <a:extLst>
                  <a:ext uri="{FF2B5EF4-FFF2-40B4-BE49-F238E27FC236}">
                    <a16:creationId xmlns:a16="http://schemas.microsoft.com/office/drawing/2014/main" id="{2D13F9BC-8793-0442-9831-86394D95A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276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6" name="Oval 3744">
                <a:extLst>
                  <a:ext uri="{FF2B5EF4-FFF2-40B4-BE49-F238E27FC236}">
                    <a16:creationId xmlns:a16="http://schemas.microsoft.com/office/drawing/2014/main" id="{43D54BF0-DFE4-6948-A0B9-B2B2E7681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76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7" name="Oval 3745">
                <a:extLst>
                  <a:ext uri="{FF2B5EF4-FFF2-40B4-BE49-F238E27FC236}">
                    <a16:creationId xmlns:a16="http://schemas.microsoft.com/office/drawing/2014/main" id="{548603F6-B41B-CC4C-ABF3-10C73D5CB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1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8" name="Oval 3746">
                <a:extLst>
                  <a:ext uri="{FF2B5EF4-FFF2-40B4-BE49-F238E27FC236}">
                    <a16:creationId xmlns:a16="http://schemas.microsoft.com/office/drawing/2014/main" id="{15B4AFBA-D6FE-4543-BF02-55CE7381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12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9" name="Oval 3747">
                <a:extLst>
                  <a:ext uri="{FF2B5EF4-FFF2-40B4-BE49-F238E27FC236}">
                    <a16:creationId xmlns:a16="http://schemas.microsoft.com/office/drawing/2014/main" id="{AA6276B6-554E-7141-9C17-04E2C1AEC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13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0" name="Oval 3748">
                <a:extLst>
                  <a:ext uri="{FF2B5EF4-FFF2-40B4-BE49-F238E27FC236}">
                    <a16:creationId xmlns:a16="http://schemas.microsoft.com/office/drawing/2014/main" id="{D6E068C6-2BBF-9045-B6F0-05A720721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1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1" name="Oval 3749">
                <a:extLst>
                  <a:ext uri="{FF2B5EF4-FFF2-40B4-BE49-F238E27FC236}">
                    <a16:creationId xmlns:a16="http://schemas.microsoft.com/office/drawing/2014/main" id="{8CE68E11-E441-5642-AA16-3A080A8EE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317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2" name="Oval 3750">
                <a:extLst>
                  <a:ext uri="{FF2B5EF4-FFF2-40B4-BE49-F238E27FC236}">
                    <a16:creationId xmlns:a16="http://schemas.microsoft.com/office/drawing/2014/main" id="{30D562FF-20BC-8D49-B86A-7917A736A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317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3" name="Oval 3751">
                <a:extLst>
                  <a:ext uri="{FF2B5EF4-FFF2-40B4-BE49-F238E27FC236}">
                    <a16:creationId xmlns:a16="http://schemas.microsoft.com/office/drawing/2014/main" id="{932DD575-D9BF-BD4B-A71A-3E48F784F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317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4" name="Oval 3752">
                <a:extLst>
                  <a:ext uri="{FF2B5EF4-FFF2-40B4-BE49-F238E27FC236}">
                    <a16:creationId xmlns:a16="http://schemas.microsoft.com/office/drawing/2014/main" id="{55BFA633-C096-294E-B511-EA3F74F23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31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5" name="Oval 3753">
                <a:extLst>
                  <a:ext uri="{FF2B5EF4-FFF2-40B4-BE49-F238E27FC236}">
                    <a16:creationId xmlns:a16="http://schemas.microsoft.com/office/drawing/2014/main" id="{C58D4EE9-32C1-434B-B4CB-60A571B1B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88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6" name="Oval 3754">
                <a:extLst>
                  <a:ext uri="{FF2B5EF4-FFF2-40B4-BE49-F238E27FC236}">
                    <a16:creationId xmlns:a16="http://schemas.microsoft.com/office/drawing/2014/main" id="{572FBA70-AC02-C34B-8FE3-05FAB4608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8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7" name="Oval 3755">
                <a:extLst>
                  <a:ext uri="{FF2B5EF4-FFF2-40B4-BE49-F238E27FC236}">
                    <a16:creationId xmlns:a16="http://schemas.microsoft.com/office/drawing/2014/main" id="{97B9CEA4-FD9D-8E42-8040-E51F3136D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88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8" name="Oval 3756">
                <a:extLst>
                  <a:ext uri="{FF2B5EF4-FFF2-40B4-BE49-F238E27FC236}">
                    <a16:creationId xmlns:a16="http://schemas.microsoft.com/office/drawing/2014/main" id="{6E1C0C77-B66A-C04C-8B38-3D11CD4D2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89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9" name="Oval 3757">
                <a:extLst>
                  <a:ext uri="{FF2B5EF4-FFF2-40B4-BE49-F238E27FC236}">
                    <a16:creationId xmlns:a16="http://schemas.microsoft.com/office/drawing/2014/main" id="{6464C48E-0C9F-5640-B914-B6CA6E8AD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99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0" name="Oval 3758">
                <a:extLst>
                  <a:ext uri="{FF2B5EF4-FFF2-40B4-BE49-F238E27FC236}">
                    <a16:creationId xmlns:a16="http://schemas.microsoft.com/office/drawing/2014/main" id="{E43AE1BF-18E0-6649-9EFD-CDEDB4F4C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00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1" name="Oval 3759">
                <a:extLst>
                  <a:ext uri="{FF2B5EF4-FFF2-40B4-BE49-F238E27FC236}">
                    <a16:creationId xmlns:a16="http://schemas.microsoft.com/office/drawing/2014/main" id="{6B0246D3-C6F2-7C4D-A87F-49E7BE4A1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300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2" name="Oval 3760">
                <a:extLst>
                  <a:ext uri="{FF2B5EF4-FFF2-40B4-BE49-F238E27FC236}">
                    <a16:creationId xmlns:a16="http://schemas.microsoft.com/office/drawing/2014/main" id="{A7AAE104-837A-E646-B76D-57EC4BAA8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30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3" name="Oval 3761">
                <a:extLst>
                  <a:ext uri="{FF2B5EF4-FFF2-40B4-BE49-F238E27FC236}">
                    <a16:creationId xmlns:a16="http://schemas.microsoft.com/office/drawing/2014/main" id="{77BF03F8-E0EF-044B-A837-5B5D6AA68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9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4" name="Oval 3762">
                <a:extLst>
                  <a:ext uri="{FF2B5EF4-FFF2-40B4-BE49-F238E27FC236}">
                    <a16:creationId xmlns:a16="http://schemas.microsoft.com/office/drawing/2014/main" id="{440F86EF-6CA1-E04D-8033-D4E79AF77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9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5" name="Oval 3763">
                <a:extLst>
                  <a:ext uri="{FF2B5EF4-FFF2-40B4-BE49-F238E27FC236}">
                    <a16:creationId xmlns:a16="http://schemas.microsoft.com/office/drawing/2014/main" id="{84CBA295-21AB-9B43-9B65-15533E586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93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6" name="Oval 3764">
                <a:extLst>
                  <a:ext uri="{FF2B5EF4-FFF2-40B4-BE49-F238E27FC236}">
                    <a16:creationId xmlns:a16="http://schemas.microsoft.com/office/drawing/2014/main" id="{5CA95374-0E6E-754E-86C7-A0AC252E5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9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7" name="Oval 3765">
                <a:extLst>
                  <a:ext uri="{FF2B5EF4-FFF2-40B4-BE49-F238E27FC236}">
                    <a16:creationId xmlns:a16="http://schemas.microsoft.com/office/drawing/2014/main" id="{8F123950-F0FC-7241-AAE7-FE6F8CBFD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31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8" name="Oval 3766">
                <a:extLst>
                  <a:ext uri="{FF2B5EF4-FFF2-40B4-BE49-F238E27FC236}">
                    <a16:creationId xmlns:a16="http://schemas.microsoft.com/office/drawing/2014/main" id="{1624454D-AAA6-F74B-A8A5-ECF051AA2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31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9" name="Oval 3767">
                <a:extLst>
                  <a:ext uri="{FF2B5EF4-FFF2-40B4-BE49-F238E27FC236}">
                    <a16:creationId xmlns:a16="http://schemas.microsoft.com/office/drawing/2014/main" id="{E8AD689F-13A0-7F42-A0E8-7518EED01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31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0" name="Oval 3768">
                <a:extLst>
                  <a:ext uri="{FF2B5EF4-FFF2-40B4-BE49-F238E27FC236}">
                    <a16:creationId xmlns:a16="http://schemas.microsoft.com/office/drawing/2014/main" id="{FDFC4C55-C652-D343-9A44-B2174E0EB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311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1" name="Oval 3769">
                <a:extLst>
                  <a:ext uri="{FF2B5EF4-FFF2-40B4-BE49-F238E27FC236}">
                    <a16:creationId xmlns:a16="http://schemas.microsoft.com/office/drawing/2014/main" id="{0D692B6D-FCD0-8E4F-A614-33FF7AC24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30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2" name="Oval 3770">
                <a:extLst>
                  <a:ext uri="{FF2B5EF4-FFF2-40B4-BE49-F238E27FC236}">
                    <a16:creationId xmlns:a16="http://schemas.microsoft.com/office/drawing/2014/main" id="{89F4A787-CD73-3042-B2F0-725641B62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306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3" name="Oval 3771">
                <a:extLst>
                  <a:ext uri="{FF2B5EF4-FFF2-40B4-BE49-F238E27FC236}">
                    <a16:creationId xmlns:a16="http://schemas.microsoft.com/office/drawing/2014/main" id="{4D87996F-1732-EC42-90DC-D84F5EFBA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307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4" name="Oval 3772">
                <a:extLst>
                  <a:ext uri="{FF2B5EF4-FFF2-40B4-BE49-F238E27FC236}">
                    <a16:creationId xmlns:a16="http://schemas.microsoft.com/office/drawing/2014/main" id="{72BC9494-222B-AD45-A7BF-262C4A143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3074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5" name="Oval 3773">
                <a:extLst>
                  <a:ext uri="{FF2B5EF4-FFF2-40B4-BE49-F238E27FC236}">
                    <a16:creationId xmlns:a16="http://schemas.microsoft.com/office/drawing/2014/main" id="{E8059CCF-6EE3-AE4A-8AF5-65B2C9C2D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7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6" name="Oval 3774">
                <a:extLst>
                  <a:ext uri="{FF2B5EF4-FFF2-40B4-BE49-F238E27FC236}">
                    <a16:creationId xmlns:a16="http://schemas.microsoft.com/office/drawing/2014/main" id="{4BE592A3-0BA9-B94C-A281-F6B0D12D1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74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7" name="Oval 3775">
                <a:extLst>
                  <a:ext uri="{FF2B5EF4-FFF2-40B4-BE49-F238E27FC236}">
                    <a16:creationId xmlns:a16="http://schemas.microsoft.com/office/drawing/2014/main" id="{6DCFA107-8FC0-8D4D-B426-9F59CDDEA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74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8" name="Oval 3776">
                <a:extLst>
                  <a:ext uri="{FF2B5EF4-FFF2-40B4-BE49-F238E27FC236}">
                    <a16:creationId xmlns:a16="http://schemas.microsoft.com/office/drawing/2014/main" id="{E093C990-02AA-484F-B6F6-D8121F614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74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9" name="Oval 3777">
                <a:extLst>
                  <a:ext uri="{FF2B5EF4-FFF2-40B4-BE49-F238E27FC236}">
                    <a16:creationId xmlns:a16="http://schemas.microsoft.com/office/drawing/2014/main" id="{34477455-AD1D-5C48-9065-42531CFC4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294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0" name="Oval 3778">
                <a:extLst>
                  <a:ext uri="{FF2B5EF4-FFF2-40B4-BE49-F238E27FC236}">
                    <a16:creationId xmlns:a16="http://schemas.microsoft.com/office/drawing/2014/main" id="{670C2BF1-3D02-EA4C-B61C-028FA3C1A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9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1" name="Oval 3779">
                <a:extLst>
                  <a:ext uri="{FF2B5EF4-FFF2-40B4-BE49-F238E27FC236}">
                    <a16:creationId xmlns:a16="http://schemas.microsoft.com/office/drawing/2014/main" id="{4953EABE-5BED-C14E-B7B5-E9FD2DCA2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95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2" name="Oval 3780">
                <a:extLst>
                  <a:ext uri="{FF2B5EF4-FFF2-40B4-BE49-F238E27FC236}">
                    <a16:creationId xmlns:a16="http://schemas.microsoft.com/office/drawing/2014/main" id="{44D65D16-DAA5-EE4C-A3ED-F77400C8B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" y="295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3" name="Oval 3781">
                <a:extLst>
                  <a:ext uri="{FF2B5EF4-FFF2-40B4-BE49-F238E27FC236}">
                    <a16:creationId xmlns:a16="http://schemas.microsoft.com/office/drawing/2014/main" id="{FE1ED78A-6770-5241-871B-DCEDE23DD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2" y="286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4" name="Oval 3782">
                <a:extLst>
                  <a:ext uri="{FF2B5EF4-FFF2-40B4-BE49-F238E27FC236}">
                    <a16:creationId xmlns:a16="http://schemas.microsoft.com/office/drawing/2014/main" id="{4C01EE1A-80A9-8543-AABC-3FBA668DC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86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5" name="Oval 3783">
                <a:extLst>
                  <a:ext uri="{FF2B5EF4-FFF2-40B4-BE49-F238E27FC236}">
                    <a16:creationId xmlns:a16="http://schemas.microsoft.com/office/drawing/2014/main" id="{E9FDF436-8C18-9D44-B6E9-917402D63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" y="287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6" name="Oval 3784">
                <a:extLst>
                  <a:ext uri="{FF2B5EF4-FFF2-40B4-BE49-F238E27FC236}">
                    <a16:creationId xmlns:a16="http://schemas.microsoft.com/office/drawing/2014/main" id="{BBB2686C-6E23-D749-9E23-D90A64DBA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287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7" name="Oval 3785">
                <a:extLst>
                  <a:ext uri="{FF2B5EF4-FFF2-40B4-BE49-F238E27FC236}">
                    <a16:creationId xmlns:a16="http://schemas.microsoft.com/office/drawing/2014/main" id="{EE503AF1-01FF-CF49-91D8-8B87940C7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35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8" name="Oval 3786">
                <a:extLst>
                  <a:ext uri="{FF2B5EF4-FFF2-40B4-BE49-F238E27FC236}">
                    <a16:creationId xmlns:a16="http://schemas.microsoft.com/office/drawing/2014/main" id="{EED7263D-DFB9-9D4F-A14F-2A8257646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" y="350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9" name="Oval 3787">
                <a:extLst>
                  <a:ext uri="{FF2B5EF4-FFF2-40B4-BE49-F238E27FC236}">
                    <a16:creationId xmlns:a16="http://schemas.microsoft.com/office/drawing/2014/main" id="{6F851122-E770-0E41-8803-C38E09896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350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0" name="Oval 3788">
                <a:extLst>
                  <a:ext uri="{FF2B5EF4-FFF2-40B4-BE49-F238E27FC236}">
                    <a16:creationId xmlns:a16="http://schemas.microsoft.com/office/drawing/2014/main" id="{7C9AA711-F088-1D43-8BC1-DAE62ACF6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51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1" name="Oval 3789">
                <a:extLst>
                  <a:ext uri="{FF2B5EF4-FFF2-40B4-BE49-F238E27FC236}">
                    <a16:creationId xmlns:a16="http://schemas.microsoft.com/office/drawing/2014/main" id="{3CE085AE-4FFC-994C-9585-C9D57E6D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35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2" name="Oval 3790">
                <a:extLst>
                  <a:ext uri="{FF2B5EF4-FFF2-40B4-BE49-F238E27FC236}">
                    <a16:creationId xmlns:a16="http://schemas.microsoft.com/office/drawing/2014/main" id="{CC2F8375-9888-DA43-8DD7-09AB85CF8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35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3" name="Oval 3791">
                <a:extLst>
                  <a:ext uri="{FF2B5EF4-FFF2-40B4-BE49-F238E27FC236}">
                    <a16:creationId xmlns:a16="http://schemas.microsoft.com/office/drawing/2014/main" id="{76AFB10B-4A3E-504F-BC76-8A515AC21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353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4" name="Oval 3792">
                <a:extLst>
                  <a:ext uri="{FF2B5EF4-FFF2-40B4-BE49-F238E27FC236}">
                    <a16:creationId xmlns:a16="http://schemas.microsoft.com/office/drawing/2014/main" id="{600A5B5F-D38F-DB4F-9B4B-8D73F8D61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353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5" name="Oval 3793">
                <a:extLst>
                  <a:ext uri="{FF2B5EF4-FFF2-40B4-BE49-F238E27FC236}">
                    <a16:creationId xmlns:a16="http://schemas.microsoft.com/office/drawing/2014/main" id="{9A5E8F47-13CD-B645-A700-DCB4E0BC2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332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6" name="Oval 3794">
                <a:extLst>
                  <a:ext uri="{FF2B5EF4-FFF2-40B4-BE49-F238E27FC236}">
                    <a16:creationId xmlns:a16="http://schemas.microsoft.com/office/drawing/2014/main" id="{187B4C6F-DE25-1F49-A7B4-A352C917D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33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7" name="Oval 3795">
                <a:extLst>
                  <a:ext uri="{FF2B5EF4-FFF2-40B4-BE49-F238E27FC236}">
                    <a16:creationId xmlns:a16="http://schemas.microsoft.com/office/drawing/2014/main" id="{1F8B33EA-A6BD-E149-BDEF-F195FB9A5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332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8" name="Oval 3796">
                <a:extLst>
                  <a:ext uri="{FF2B5EF4-FFF2-40B4-BE49-F238E27FC236}">
                    <a16:creationId xmlns:a16="http://schemas.microsoft.com/office/drawing/2014/main" id="{E11FB110-FBC7-1A49-BFCC-96D996D70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333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9" name="Oval 3797">
                <a:extLst>
                  <a:ext uri="{FF2B5EF4-FFF2-40B4-BE49-F238E27FC236}">
                    <a16:creationId xmlns:a16="http://schemas.microsoft.com/office/drawing/2014/main" id="{9BF6A754-74C8-0D4A-9E9B-44D728D12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" y="292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0" name="Oval 3798">
                <a:extLst>
                  <a:ext uri="{FF2B5EF4-FFF2-40B4-BE49-F238E27FC236}">
                    <a16:creationId xmlns:a16="http://schemas.microsoft.com/office/drawing/2014/main" id="{50D3232F-6978-D740-8255-F4CA0FB2B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29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1" name="Oval 3799">
                <a:extLst>
                  <a:ext uri="{FF2B5EF4-FFF2-40B4-BE49-F238E27FC236}">
                    <a16:creationId xmlns:a16="http://schemas.microsoft.com/office/drawing/2014/main" id="{E9474A48-AFCB-564A-A0A7-4C54B2E1A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0" y="292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2" name="Oval 3800">
                <a:extLst>
                  <a:ext uri="{FF2B5EF4-FFF2-40B4-BE49-F238E27FC236}">
                    <a16:creationId xmlns:a16="http://schemas.microsoft.com/office/drawing/2014/main" id="{EBB45C2C-9A30-F349-9FAD-08724948C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292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3" name="Oval 3801">
                <a:extLst>
                  <a:ext uri="{FF2B5EF4-FFF2-40B4-BE49-F238E27FC236}">
                    <a16:creationId xmlns:a16="http://schemas.microsoft.com/office/drawing/2014/main" id="{C99EA0E9-96B8-694D-ACCB-378F59287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9" y="347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4" name="Oval 3802">
                <a:extLst>
                  <a:ext uri="{FF2B5EF4-FFF2-40B4-BE49-F238E27FC236}">
                    <a16:creationId xmlns:a16="http://schemas.microsoft.com/office/drawing/2014/main" id="{57C4FC47-8524-984F-A590-EF842214C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347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5" name="Oval 3803">
                <a:extLst>
                  <a:ext uri="{FF2B5EF4-FFF2-40B4-BE49-F238E27FC236}">
                    <a16:creationId xmlns:a16="http://schemas.microsoft.com/office/drawing/2014/main" id="{A3EA1330-01DE-C445-9A5E-0DA9BC783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4" y="347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6" name="Oval 3804">
                <a:extLst>
                  <a:ext uri="{FF2B5EF4-FFF2-40B4-BE49-F238E27FC236}">
                    <a16:creationId xmlns:a16="http://schemas.microsoft.com/office/drawing/2014/main" id="{1FE81CAF-6D70-0C40-9F4F-9D9244ACB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7" y="347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7" name="Oval 3805">
                <a:extLst>
                  <a:ext uri="{FF2B5EF4-FFF2-40B4-BE49-F238E27FC236}">
                    <a16:creationId xmlns:a16="http://schemas.microsoft.com/office/drawing/2014/main" id="{5CB46F8E-DFB8-CE43-B06F-17D5E8B15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" y="230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8" name="Oval 3806">
                <a:extLst>
                  <a:ext uri="{FF2B5EF4-FFF2-40B4-BE49-F238E27FC236}">
                    <a16:creationId xmlns:a16="http://schemas.microsoft.com/office/drawing/2014/main" id="{98984FAD-8D67-9B49-B9CC-CD0891C58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0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9" name="Oval 3807">
                <a:extLst>
                  <a:ext uri="{FF2B5EF4-FFF2-40B4-BE49-F238E27FC236}">
                    <a16:creationId xmlns:a16="http://schemas.microsoft.com/office/drawing/2014/main" id="{28E11697-5CEB-1342-B55E-2C1018E23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230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0" name="Oval 3808">
                <a:extLst>
                  <a:ext uri="{FF2B5EF4-FFF2-40B4-BE49-F238E27FC236}">
                    <a16:creationId xmlns:a16="http://schemas.microsoft.com/office/drawing/2014/main" id="{53F72CFD-9A42-584B-ADC2-A1D4FD0B5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30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1" name="Oval 3809">
                <a:extLst>
                  <a:ext uri="{FF2B5EF4-FFF2-40B4-BE49-F238E27FC236}">
                    <a16:creationId xmlns:a16="http://schemas.microsoft.com/office/drawing/2014/main" id="{8AE1606D-92D8-7947-B467-148109624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6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2" name="Oval 3810">
                <a:extLst>
                  <a:ext uri="{FF2B5EF4-FFF2-40B4-BE49-F238E27FC236}">
                    <a16:creationId xmlns:a16="http://schemas.microsoft.com/office/drawing/2014/main" id="{739E5C8F-A1AB-CC43-996E-CCB82F72B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26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3" name="Oval 3811">
                <a:extLst>
                  <a:ext uri="{FF2B5EF4-FFF2-40B4-BE49-F238E27FC236}">
                    <a16:creationId xmlns:a16="http://schemas.microsoft.com/office/drawing/2014/main" id="{3ABFE440-2C1E-C14C-BD17-9A95A8872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" y="26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4" name="Oval 3812">
                <a:extLst>
                  <a:ext uri="{FF2B5EF4-FFF2-40B4-BE49-F238E27FC236}">
                    <a16:creationId xmlns:a16="http://schemas.microsoft.com/office/drawing/2014/main" id="{9E927684-671D-AA46-8AF1-2F0793098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26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5" name="Oval 3813">
                <a:extLst>
                  <a:ext uri="{FF2B5EF4-FFF2-40B4-BE49-F238E27FC236}">
                    <a16:creationId xmlns:a16="http://schemas.microsoft.com/office/drawing/2014/main" id="{7E7882DB-8A62-CD43-8F74-584571F60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67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6" name="Oval 3814">
                <a:extLst>
                  <a:ext uri="{FF2B5EF4-FFF2-40B4-BE49-F238E27FC236}">
                    <a16:creationId xmlns:a16="http://schemas.microsoft.com/office/drawing/2014/main" id="{63730B76-07AC-224A-9CBB-7C244F3B0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" y="268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7" name="Oval 3815">
                <a:extLst>
                  <a:ext uri="{FF2B5EF4-FFF2-40B4-BE49-F238E27FC236}">
                    <a16:creationId xmlns:a16="http://schemas.microsoft.com/office/drawing/2014/main" id="{1F7AACD7-B7A3-734A-8E74-30B962BCA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8" y="268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8" name="Oval 3816">
                <a:extLst>
                  <a:ext uri="{FF2B5EF4-FFF2-40B4-BE49-F238E27FC236}">
                    <a16:creationId xmlns:a16="http://schemas.microsoft.com/office/drawing/2014/main" id="{E53110D6-9C40-1A45-834F-DE2B1D76B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68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9" name="Oval 3817">
                <a:extLst>
                  <a:ext uri="{FF2B5EF4-FFF2-40B4-BE49-F238E27FC236}">
                    <a16:creationId xmlns:a16="http://schemas.microsoft.com/office/drawing/2014/main" id="{046FD187-140F-954D-A6D4-A3FB47FA8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311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0" name="Oval 3818">
                <a:extLst>
                  <a:ext uri="{FF2B5EF4-FFF2-40B4-BE49-F238E27FC236}">
                    <a16:creationId xmlns:a16="http://schemas.microsoft.com/office/drawing/2014/main" id="{267B0EF0-859C-B145-8A99-3097E042D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31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1" name="Oval 3819">
                <a:extLst>
                  <a:ext uri="{FF2B5EF4-FFF2-40B4-BE49-F238E27FC236}">
                    <a16:creationId xmlns:a16="http://schemas.microsoft.com/office/drawing/2014/main" id="{D2176783-53FB-1B4B-BF5F-334DC0779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5" y="312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2" name="Oval 3820">
                <a:extLst>
                  <a:ext uri="{FF2B5EF4-FFF2-40B4-BE49-F238E27FC236}">
                    <a16:creationId xmlns:a16="http://schemas.microsoft.com/office/drawing/2014/main" id="{33826CFD-ACD1-DC4A-9A40-81E4AEEDB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3127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3" name="Oval 3821">
                <a:extLst>
                  <a:ext uri="{FF2B5EF4-FFF2-40B4-BE49-F238E27FC236}">
                    <a16:creationId xmlns:a16="http://schemas.microsoft.com/office/drawing/2014/main" id="{54142E8E-F03A-3D48-BC92-6DED2CB4A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32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4" name="Oval 3822">
                <a:extLst>
                  <a:ext uri="{FF2B5EF4-FFF2-40B4-BE49-F238E27FC236}">
                    <a16:creationId xmlns:a16="http://schemas.microsoft.com/office/drawing/2014/main" id="{4415D3EA-AB65-3E47-995F-E6D5FE684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32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5" name="Oval 3823">
                <a:extLst>
                  <a:ext uri="{FF2B5EF4-FFF2-40B4-BE49-F238E27FC236}">
                    <a16:creationId xmlns:a16="http://schemas.microsoft.com/office/drawing/2014/main" id="{BF47713C-7E57-9C49-A314-33276B922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324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6" name="Oval 3824">
                <a:extLst>
                  <a:ext uri="{FF2B5EF4-FFF2-40B4-BE49-F238E27FC236}">
                    <a16:creationId xmlns:a16="http://schemas.microsoft.com/office/drawing/2014/main" id="{2BB5FB32-8413-C543-B1C0-3DF56E1BA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324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8" name="Group 3825">
              <a:extLst>
                <a:ext uri="{FF2B5EF4-FFF2-40B4-BE49-F238E27FC236}">
                  <a16:creationId xmlns:a16="http://schemas.microsoft.com/office/drawing/2014/main" id="{55DA6744-4FC0-0042-A7AA-536186E7A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2416"/>
              <a:ext cx="475" cy="951"/>
              <a:chOff x="1632" y="2416"/>
              <a:chExt cx="475" cy="951"/>
            </a:xfrm>
          </p:grpSpPr>
          <p:sp>
            <p:nvSpPr>
              <p:cNvPr id="2507" name="Oval 3826">
                <a:extLst>
                  <a:ext uri="{FF2B5EF4-FFF2-40B4-BE49-F238E27FC236}">
                    <a16:creationId xmlns:a16="http://schemas.microsoft.com/office/drawing/2014/main" id="{5B71A957-C4D8-514E-AB4E-BA80F7386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321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8" name="Oval 3827">
                <a:extLst>
                  <a:ext uri="{FF2B5EF4-FFF2-40B4-BE49-F238E27FC236}">
                    <a16:creationId xmlns:a16="http://schemas.microsoft.com/office/drawing/2014/main" id="{5524E7E1-0C54-7C43-B1F2-359902439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" y="32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9" name="Oval 3828">
                <a:extLst>
                  <a:ext uri="{FF2B5EF4-FFF2-40B4-BE49-F238E27FC236}">
                    <a16:creationId xmlns:a16="http://schemas.microsoft.com/office/drawing/2014/main" id="{0C0873DB-52B5-4C4A-B03A-1280B6C71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322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0" name="Oval 3829">
                <a:extLst>
                  <a:ext uri="{FF2B5EF4-FFF2-40B4-BE49-F238E27FC236}">
                    <a16:creationId xmlns:a16="http://schemas.microsoft.com/office/drawing/2014/main" id="{E62A0472-4964-924F-823B-BC669C262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0" y="322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1" name="Oval 3830">
                <a:extLst>
                  <a:ext uri="{FF2B5EF4-FFF2-40B4-BE49-F238E27FC236}">
                    <a16:creationId xmlns:a16="http://schemas.microsoft.com/office/drawing/2014/main" id="{083D3256-4812-DB42-9B67-74B0E8992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84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2" name="Oval 3831">
                <a:extLst>
                  <a:ext uri="{FF2B5EF4-FFF2-40B4-BE49-F238E27FC236}">
                    <a16:creationId xmlns:a16="http://schemas.microsoft.com/office/drawing/2014/main" id="{01D63B16-1B20-5D43-A17F-431261F3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850"/>
                <a:ext cx="17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3" name="Oval 3832">
                <a:extLst>
                  <a:ext uri="{FF2B5EF4-FFF2-40B4-BE49-F238E27FC236}">
                    <a16:creationId xmlns:a16="http://schemas.microsoft.com/office/drawing/2014/main" id="{05350DF7-2B04-ED47-84BA-8CDB9DAED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85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4" name="Oval 3833">
                <a:extLst>
                  <a:ext uri="{FF2B5EF4-FFF2-40B4-BE49-F238E27FC236}">
                    <a16:creationId xmlns:a16="http://schemas.microsoft.com/office/drawing/2014/main" id="{D15A2E2D-88FF-A943-A2DB-355369B1B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85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5" name="Oval 3834">
                <a:extLst>
                  <a:ext uri="{FF2B5EF4-FFF2-40B4-BE49-F238E27FC236}">
                    <a16:creationId xmlns:a16="http://schemas.microsoft.com/office/drawing/2014/main" id="{59D5D749-FA78-3D46-9E69-A6AB87889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87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6" name="Oval 3835">
                <a:extLst>
                  <a:ext uri="{FF2B5EF4-FFF2-40B4-BE49-F238E27FC236}">
                    <a16:creationId xmlns:a16="http://schemas.microsoft.com/office/drawing/2014/main" id="{97C666FD-58DB-3B43-BF00-15CAE2491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875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7" name="Oval 3836">
                <a:extLst>
                  <a:ext uri="{FF2B5EF4-FFF2-40B4-BE49-F238E27FC236}">
                    <a16:creationId xmlns:a16="http://schemas.microsoft.com/office/drawing/2014/main" id="{8C16B58B-0362-3041-BE4C-3602664D4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87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8" name="Oval 3837">
                <a:extLst>
                  <a:ext uri="{FF2B5EF4-FFF2-40B4-BE49-F238E27FC236}">
                    <a16:creationId xmlns:a16="http://schemas.microsoft.com/office/drawing/2014/main" id="{F920766D-587D-3140-870F-CD06BBD32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8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9" name="Oval 3838">
                <a:extLst>
                  <a:ext uri="{FF2B5EF4-FFF2-40B4-BE49-F238E27FC236}">
                    <a16:creationId xmlns:a16="http://schemas.microsoft.com/office/drawing/2014/main" id="{6701BA27-8D4F-E746-85A4-FB358CB2E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91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0" name="Oval 3839">
                <a:extLst>
                  <a:ext uri="{FF2B5EF4-FFF2-40B4-BE49-F238E27FC236}">
                    <a16:creationId xmlns:a16="http://schemas.microsoft.com/office/drawing/2014/main" id="{800E15AD-DC44-884A-B719-2BE2D9757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291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1" name="Oval 3840">
                <a:extLst>
                  <a:ext uri="{FF2B5EF4-FFF2-40B4-BE49-F238E27FC236}">
                    <a16:creationId xmlns:a16="http://schemas.microsoft.com/office/drawing/2014/main" id="{8503D9BB-BE99-1E46-A3D0-4B153F093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291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2" name="Oval 3841">
                <a:extLst>
                  <a:ext uri="{FF2B5EF4-FFF2-40B4-BE49-F238E27FC236}">
                    <a16:creationId xmlns:a16="http://schemas.microsoft.com/office/drawing/2014/main" id="{FA2AC1E3-138F-2A4A-9808-5AFB90B35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2" y="29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3" name="Oval 3842">
                <a:extLst>
                  <a:ext uri="{FF2B5EF4-FFF2-40B4-BE49-F238E27FC236}">
                    <a16:creationId xmlns:a16="http://schemas.microsoft.com/office/drawing/2014/main" id="{E551AC89-30AF-594F-83F6-E0F430964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90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4" name="Oval 3843">
                <a:extLst>
                  <a:ext uri="{FF2B5EF4-FFF2-40B4-BE49-F238E27FC236}">
                    <a16:creationId xmlns:a16="http://schemas.microsoft.com/office/drawing/2014/main" id="{0556C8E6-55FA-CC46-ACA4-ADAD30291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90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5" name="Oval 3844">
                <a:extLst>
                  <a:ext uri="{FF2B5EF4-FFF2-40B4-BE49-F238E27FC236}">
                    <a16:creationId xmlns:a16="http://schemas.microsoft.com/office/drawing/2014/main" id="{27F4F3B6-F633-C744-B479-CBD880A18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90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6" name="Oval 3845">
                <a:extLst>
                  <a:ext uri="{FF2B5EF4-FFF2-40B4-BE49-F238E27FC236}">
                    <a16:creationId xmlns:a16="http://schemas.microsoft.com/office/drawing/2014/main" id="{26A8CBDA-2EFC-8E42-9CC8-403B8CF6D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90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7" name="Oval 3846">
                <a:extLst>
                  <a:ext uri="{FF2B5EF4-FFF2-40B4-BE49-F238E27FC236}">
                    <a16:creationId xmlns:a16="http://schemas.microsoft.com/office/drawing/2014/main" id="{8CAC7CA0-36AF-EF4B-A8F0-40FB63852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29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8" name="Oval 3847">
                <a:extLst>
                  <a:ext uri="{FF2B5EF4-FFF2-40B4-BE49-F238E27FC236}">
                    <a16:creationId xmlns:a16="http://schemas.microsoft.com/office/drawing/2014/main" id="{27F16F7D-D6BD-3048-A319-C8DC851C4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91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9" name="Oval 3848">
                <a:extLst>
                  <a:ext uri="{FF2B5EF4-FFF2-40B4-BE49-F238E27FC236}">
                    <a16:creationId xmlns:a16="http://schemas.microsoft.com/office/drawing/2014/main" id="{4B8290CD-C7AC-2B4E-8B24-CB6207C5D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9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0" name="Oval 3849">
                <a:extLst>
                  <a:ext uri="{FF2B5EF4-FFF2-40B4-BE49-F238E27FC236}">
                    <a16:creationId xmlns:a16="http://schemas.microsoft.com/office/drawing/2014/main" id="{8475B892-2914-DC4A-9E28-E14114C19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91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1" name="Oval 3850">
                <a:extLst>
                  <a:ext uri="{FF2B5EF4-FFF2-40B4-BE49-F238E27FC236}">
                    <a16:creationId xmlns:a16="http://schemas.microsoft.com/office/drawing/2014/main" id="{9BD906B0-388E-B94C-8FC9-6C92315AA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" y="29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2" name="Oval 3851">
                <a:extLst>
                  <a:ext uri="{FF2B5EF4-FFF2-40B4-BE49-F238E27FC236}">
                    <a16:creationId xmlns:a16="http://schemas.microsoft.com/office/drawing/2014/main" id="{A4C02B65-4214-1047-BB95-F17D1464D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29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3" name="Oval 3852">
                <a:extLst>
                  <a:ext uri="{FF2B5EF4-FFF2-40B4-BE49-F238E27FC236}">
                    <a16:creationId xmlns:a16="http://schemas.microsoft.com/office/drawing/2014/main" id="{A44B616D-8546-234C-A184-9A473F9A3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9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4" name="Oval 3853">
                <a:extLst>
                  <a:ext uri="{FF2B5EF4-FFF2-40B4-BE49-F238E27FC236}">
                    <a16:creationId xmlns:a16="http://schemas.microsoft.com/office/drawing/2014/main" id="{08D0CD87-9BE3-1C43-9B67-C610FB422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29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5" name="Oval 3854">
                <a:extLst>
                  <a:ext uri="{FF2B5EF4-FFF2-40B4-BE49-F238E27FC236}">
                    <a16:creationId xmlns:a16="http://schemas.microsoft.com/office/drawing/2014/main" id="{4BB7BF86-F51B-AB4E-B436-CB54F126A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" y="305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6" name="Oval 3855">
                <a:extLst>
                  <a:ext uri="{FF2B5EF4-FFF2-40B4-BE49-F238E27FC236}">
                    <a16:creationId xmlns:a16="http://schemas.microsoft.com/office/drawing/2014/main" id="{80A921A3-DDEA-0049-8DD1-2002701A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305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7" name="Oval 3856">
                <a:extLst>
                  <a:ext uri="{FF2B5EF4-FFF2-40B4-BE49-F238E27FC236}">
                    <a16:creationId xmlns:a16="http://schemas.microsoft.com/office/drawing/2014/main" id="{8D520035-1B0D-A14F-BD0A-AF148E55B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05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8" name="Oval 3857">
                <a:extLst>
                  <a:ext uri="{FF2B5EF4-FFF2-40B4-BE49-F238E27FC236}">
                    <a16:creationId xmlns:a16="http://schemas.microsoft.com/office/drawing/2014/main" id="{31A2F3BE-94B7-B144-A76E-164412351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306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9" name="Oval 3858">
                <a:extLst>
                  <a:ext uri="{FF2B5EF4-FFF2-40B4-BE49-F238E27FC236}">
                    <a16:creationId xmlns:a16="http://schemas.microsoft.com/office/drawing/2014/main" id="{BE0AEFD2-03F0-6541-811D-E082578FE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301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0" name="Oval 3859">
                <a:extLst>
                  <a:ext uri="{FF2B5EF4-FFF2-40B4-BE49-F238E27FC236}">
                    <a16:creationId xmlns:a16="http://schemas.microsoft.com/office/drawing/2014/main" id="{F5093D06-59EE-ED4E-BFC3-C06D464C9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30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1" name="Oval 3860">
                <a:extLst>
                  <a:ext uri="{FF2B5EF4-FFF2-40B4-BE49-F238E27FC236}">
                    <a16:creationId xmlns:a16="http://schemas.microsoft.com/office/drawing/2014/main" id="{71ED01D6-C1D8-B846-BD86-D83AB5EFE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302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2" name="Oval 3861">
                <a:extLst>
                  <a:ext uri="{FF2B5EF4-FFF2-40B4-BE49-F238E27FC236}">
                    <a16:creationId xmlns:a16="http://schemas.microsoft.com/office/drawing/2014/main" id="{4F6C4FE6-9AFE-9D4B-A985-8B30C12C5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0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3" name="Oval 3862">
                <a:extLst>
                  <a:ext uri="{FF2B5EF4-FFF2-40B4-BE49-F238E27FC236}">
                    <a16:creationId xmlns:a16="http://schemas.microsoft.com/office/drawing/2014/main" id="{EC6BCEAD-80A0-A843-AA32-721C0DB04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30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4" name="Oval 3863">
                <a:extLst>
                  <a:ext uri="{FF2B5EF4-FFF2-40B4-BE49-F238E27FC236}">
                    <a16:creationId xmlns:a16="http://schemas.microsoft.com/office/drawing/2014/main" id="{56B056D1-CE22-6D4B-852A-DA7BF0B9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0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5" name="Oval 3864">
                <a:extLst>
                  <a:ext uri="{FF2B5EF4-FFF2-40B4-BE49-F238E27FC236}">
                    <a16:creationId xmlns:a16="http://schemas.microsoft.com/office/drawing/2014/main" id="{945B78E7-8737-534E-A513-AD7B658A1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30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6" name="Oval 3865">
                <a:extLst>
                  <a:ext uri="{FF2B5EF4-FFF2-40B4-BE49-F238E27FC236}">
                    <a16:creationId xmlns:a16="http://schemas.microsoft.com/office/drawing/2014/main" id="{05E6DF28-3327-0C41-9C74-0867DF3A6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30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7" name="Oval 3866">
                <a:extLst>
                  <a:ext uri="{FF2B5EF4-FFF2-40B4-BE49-F238E27FC236}">
                    <a16:creationId xmlns:a16="http://schemas.microsoft.com/office/drawing/2014/main" id="{6285B6C0-1237-BD45-9E9F-65C05639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5" y="313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8" name="Oval 3867">
                <a:extLst>
                  <a:ext uri="{FF2B5EF4-FFF2-40B4-BE49-F238E27FC236}">
                    <a16:creationId xmlns:a16="http://schemas.microsoft.com/office/drawing/2014/main" id="{1BED221E-9008-0C42-94B6-E0E96F433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1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9" name="Oval 3868">
                <a:extLst>
                  <a:ext uri="{FF2B5EF4-FFF2-40B4-BE49-F238E27FC236}">
                    <a16:creationId xmlns:a16="http://schemas.microsoft.com/office/drawing/2014/main" id="{BB42E267-D1BA-8548-82B0-92E9361BC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0" y="313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0" name="Oval 3869">
                <a:extLst>
                  <a:ext uri="{FF2B5EF4-FFF2-40B4-BE49-F238E27FC236}">
                    <a16:creationId xmlns:a16="http://schemas.microsoft.com/office/drawing/2014/main" id="{80B069DD-9D9B-5B42-9DFA-AE8E67D2C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314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1" name="Oval 3870">
                <a:extLst>
                  <a:ext uri="{FF2B5EF4-FFF2-40B4-BE49-F238E27FC236}">
                    <a16:creationId xmlns:a16="http://schemas.microsoft.com/office/drawing/2014/main" id="{42486FD7-A244-7D42-89BC-2AEFD9EBE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304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2" name="Oval 3871">
                <a:extLst>
                  <a:ext uri="{FF2B5EF4-FFF2-40B4-BE49-F238E27FC236}">
                    <a16:creationId xmlns:a16="http://schemas.microsoft.com/office/drawing/2014/main" id="{0E270547-A26F-5441-9DA4-D9B65C2F2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304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3" name="Oval 3872">
                <a:extLst>
                  <a:ext uri="{FF2B5EF4-FFF2-40B4-BE49-F238E27FC236}">
                    <a16:creationId xmlns:a16="http://schemas.microsoft.com/office/drawing/2014/main" id="{856DE602-84C0-414E-868E-9A42C26B3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04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4" name="Oval 3873">
                <a:extLst>
                  <a:ext uri="{FF2B5EF4-FFF2-40B4-BE49-F238E27FC236}">
                    <a16:creationId xmlns:a16="http://schemas.microsoft.com/office/drawing/2014/main" id="{09318FFE-3CFF-1343-92E2-1CFA1912E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5" y="30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5" name="Oval 3874">
                <a:extLst>
                  <a:ext uri="{FF2B5EF4-FFF2-40B4-BE49-F238E27FC236}">
                    <a16:creationId xmlns:a16="http://schemas.microsoft.com/office/drawing/2014/main" id="{68280670-378E-1E46-81B9-70F18484D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30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6" name="Oval 3875">
                <a:extLst>
                  <a:ext uri="{FF2B5EF4-FFF2-40B4-BE49-F238E27FC236}">
                    <a16:creationId xmlns:a16="http://schemas.microsoft.com/office/drawing/2014/main" id="{35FD3D08-B67C-3A43-A2E8-62F770DD9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300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7" name="Oval 3876">
                <a:extLst>
                  <a:ext uri="{FF2B5EF4-FFF2-40B4-BE49-F238E27FC236}">
                    <a16:creationId xmlns:a16="http://schemas.microsoft.com/office/drawing/2014/main" id="{798AFBA3-022F-474D-B6F8-7E33710B2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00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8" name="Oval 3877">
                <a:extLst>
                  <a:ext uri="{FF2B5EF4-FFF2-40B4-BE49-F238E27FC236}">
                    <a16:creationId xmlns:a16="http://schemas.microsoft.com/office/drawing/2014/main" id="{70FDAB0E-D62B-1B46-AF79-1371F4DD3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301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9" name="Oval 3878">
                <a:extLst>
                  <a:ext uri="{FF2B5EF4-FFF2-40B4-BE49-F238E27FC236}">
                    <a16:creationId xmlns:a16="http://schemas.microsoft.com/office/drawing/2014/main" id="{7ACC9F3A-2638-1643-AC71-9C66613BB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1" y="302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0" name="Oval 3879">
                <a:extLst>
                  <a:ext uri="{FF2B5EF4-FFF2-40B4-BE49-F238E27FC236}">
                    <a16:creationId xmlns:a16="http://schemas.microsoft.com/office/drawing/2014/main" id="{D5E7E32A-D286-D349-A910-CDEE94B11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02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1" name="Oval 3880">
                <a:extLst>
                  <a:ext uri="{FF2B5EF4-FFF2-40B4-BE49-F238E27FC236}">
                    <a16:creationId xmlns:a16="http://schemas.microsoft.com/office/drawing/2014/main" id="{3AE28AB5-9C23-F846-9588-4C82127B1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302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" name="Oval 3881">
                <a:extLst>
                  <a:ext uri="{FF2B5EF4-FFF2-40B4-BE49-F238E27FC236}">
                    <a16:creationId xmlns:a16="http://schemas.microsoft.com/office/drawing/2014/main" id="{F5B5ADF8-2DF2-2141-B08D-47937B491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03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" name="Oval 3882">
                <a:extLst>
                  <a:ext uri="{FF2B5EF4-FFF2-40B4-BE49-F238E27FC236}">
                    <a16:creationId xmlns:a16="http://schemas.microsoft.com/office/drawing/2014/main" id="{65E29ECE-9E75-1047-A5BD-36C7B40CA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1" y="308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" name="Oval 3883">
                <a:extLst>
                  <a:ext uri="{FF2B5EF4-FFF2-40B4-BE49-F238E27FC236}">
                    <a16:creationId xmlns:a16="http://schemas.microsoft.com/office/drawing/2014/main" id="{D4C217E9-E1BF-4144-B839-5AE592A02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08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5" name="Oval 3884">
                <a:extLst>
                  <a:ext uri="{FF2B5EF4-FFF2-40B4-BE49-F238E27FC236}">
                    <a16:creationId xmlns:a16="http://schemas.microsoft.com/office/drawing/2014/main" id="{D8E6010F-8B86-8D4F-B4E7-72D58FEFD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308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6" name="Oval 3885">
                <a:extLst>
                  <a:ext uri="{FF2B5EF4-FFF2-40B4-BE49-F238E27FC236}">
                    <a16:creationId xmlns:a16="http://schemas.microsoft.com/office/drawing/2014/main" id="{BCBC4D24-EAE2-DE4B-A510-6585800E2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09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7" name="Oval 3886">
                <a:extLst>
                  <a:ext uri="{FF2B5EF4-FFF2-40B4-BE49-F238E27FC236}">
                    <a16:creationId xmlns:a16="http://schemas.microsoft.com/office/drawing/2014/main" id="{786192B6-E58B-2D44-AC19-CBE4BBEF6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33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8" name="Oval 3887">
                <a:extLst>
                  <a:ext uri="{FF2B5EF4-FFF2-40B4-BE49-F238E27FC236}">
                    <a16:creationId xmlns:a16="http://schemas.microsoft.com/office/drawing/2014/main" id="{2480313A-BD60-EE4F-9282-462A0F147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4" y="33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9" name="Oval 3888">
                <a:extLst>
                  <a:ext uri="{FF2B5EF4-FFF2-40B4-BE49-F238E27FC236}">
                    <a16:creationId xmlns:a16="http://schemas.microsoft.com/office/drawing/2014/main" id="{A9741133-36BA-8641-9148-0FE55863E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33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0" name="Oval 3889">
                <a:extLst>
                  <a:ext uri="{FF2B5EF4-FFF2-40B4-BE49-F238E27FC236}">
                    <a16:creationId xmlns:a16="http://schemas.microsoft.com/office/drawing/2014/main" id="{0B3421E0-37E7-E443-8A6C-65D818EAE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334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1" name="Oval 3890">
                <a:extLst>
                  <a:ext uri="{FF2B5EF4-FFF2-40B4-BE49-F238E27FC236}">
                    <a16:creationId xmlns:a16="http://schemas.microsoft.com/office/drawing/2014/main" id="{A3771ABB-19E1-4349-9EB6-CA074A6ED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269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2" name="Oval 3891">
                <a:extLst>
                  <a:ext uri="{FF2B5EF4-FFF2-40B4-BE49-F238E27FC236}">
                    <a16:creationId xmlns:a16="http://schemas.microsoft.com/office/drawing/2014/main" id="{40C6D373-2401-7045-B715-225E3A339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269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3" name="Oval 3892">
                <a:extLst>
                  <a:ext uri="{FF2B5EF4-FFF2-40B4-BE49-F238E27FC236}">
                    <a16:creationId xmlns:a16="http://schemas.microsoft.com/office/drawing/2014/main" id="{B9D4C39D-83B4-AA42-AFAF-CD5AD242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269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4" name="Oval 3893">
                <a:extLst>
                  <a:ext uri="{FF2B5EF4-FFF2-40B4-BE49-F238E27FC236}">
                    <a16:creationId xmlns:a16="http://schemas.microsoft.com/office/drawing/2014/main" id="{5A861FC3-8E2D-704E-91E0-D3B4F3F07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269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5" name="Oval 3894">
                <a:extLst>
                  <a:ext uri="{FF2B5EF4-FFF2-40B4-BE49-F238E27FC236}">
                    <a16:creationId xmlns:a16="http://schemas.microsoft.com/office/drawing/2014/main" id="{9F65322C-571F-EE41-91CA-2B22D3BB5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0" y="30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6" name="Oval 3895">
                <a:extLst>
                  <a:ext uri="{FF2B5EF4-FFF2-40B4-BE49-F238E27FC236}">
                    <a16:creationId xmlns:a16="http://schemas.microsoft.com/office/drawing/2014/main" id="{D3294F93-D4C0-C94B-8551-423C5B127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30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7" name="Oval 3896">
                <a:extLst>
                  <a:ext uri="{FF2B5EF4-FFF2-40B4-BE49-F238E27FC236}">
                    <a16:creationId xmlns:a16="http://schemas.microsoft.com/office/drawing/2014/main" id="{07B02358-7FBB-E145-934C-2CF094532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306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8" name="Oval 3897">
                <a:extLst>
                  <a:ext uri="{FF2B5EF4-FFF2-40B4-BE49-F238E27FC236}">
                    <a16:creationId xmlns:a16="http://schemas.microsoft.com/office/drawing/2014/main" id="{C37A260C-9292-7345-B3D8-A4BDEAB57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307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9" name="Oval 3898">
                <a:extLst>
                  <a:ext uri="{FF2B5EF4-FFF2-40B4-BE49-F238E27FC236}">
                    <a16:creationId xmlns:a16="http://schemas.microsoft.com/office/drawing/2014/main" id="{AEF3E407-C086-004E-99F5-5F1895ADB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28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0" name="Oval 3899">
                <a:extLst>
                  <a:ext uri="{FF2B5EF4-FFF2-40B4-BE49-F238E27FC236}">
                    <a16:creationId xmlns:a16="http://schemas.microsoft.com/office/drawing/2014/main" id="{7F0D2F13-F6DB-854D-9C09-DE9B746A3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286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1" name="Oval 3900">
                <a:extLst>
                  <a:ext uri="{FF2B5EF4-FFF2-40B4-BE49-F238E27FC236}">
                    <a16:creationId xmlns:a16="http://schemas.microsoft.com/office/drawing/2014/main" id="{880BB067-4608-2A49-8A47-605E35836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87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2" name="Oval 3901">
                <a:extLst>
                  <a:ext uri="{FF2B5EF4-FFF2-40B4-BE49-F238E27FC236}">
                    <a16:creationId xmlns:a16="http://schemas.microsoft.com/office/drawing/2014/main" id="{EB14CA62-D02E-2F41-B255-3F4F331A2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87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3" name="Oval 3902">
                <a:extLst>
                  <a:ext uri="{FF2B5EF4-FFF2-40B4-BE49-F238E27FC236}">
                    <a16:creationId xmlns:a16="http://schemas.microsoft.com/office/drawing/2014/main" id="{92CC8A86-57AF-A64C-A9BA-E77B97759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28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4" name="Oval 3903">
                <a:extLst>
                  <a:ext uri="{FF2B5EF4-FFF2-40B4-BE49-F238E27FC236}">
                    <a16:creationId xmlns:a16="http://schemas.microsoft.com/office/drawing/2014/main" id="{9A6E4A66-B533-8A45-8E05-386AB74B5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282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5" name="Oval 3904">
                <a:extLst>
                  <a:ext uri="{FF2B5EF4-FFF2-40B4-BE49-F238E27FC236}">
                    <a16:creationId xmlns:a16="http://schemas.microsoft.com/office/drawing/2014/main" id="{937A3637-39BA-A847-B151-58E1C9C26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8" y="283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6" name="Oval 3905">
                <a:extLst>
                  <a:ext uri="{FF2B5EF4-FFF2-40B4-BE49-F238E27FC236}">
                    <a16:creationId xmlns:a16="http://schemas.microsoft.com/office/drawing/2014/main" id="{F5CA3F60-2DED-3643-A7EF-EE879F661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83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7" name="Oval 3906">
                <a:extLst>
                  <a:ext uri="{FF2B5EF4-FFF2-40B4-BE49-F238E27FC236}">
                    <a16:creationId xmlns:a16="http://schemas.microsoft.com/office/drawing/2014/main" id="{03B26787-E2B6-A649-B479-1B715BD9F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87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8" name="Oval 3907">
                <a:extLst>
                  <a:ext uri="{FF2B5EF4-FFF2-40B4-BE49-F238E27FC236}">
                    <a16:creationId xmlns:a16="http://schemas.microsoft.com/office/drawing/2014/main" id="{4BF8ABF0-87D8-2642-B41F-66166EF53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87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9" name="Oval 3908">
                <a:extLst>
                  <a:ext uri="{FF2B5EF4-FFF2-40B4-BE49-F238E27FC236}">
                    <a16:creationId xmlns:a16="http://schemas.microsoft.com/office/drawing/2014/main" id="{F51B6AD3-DEC6-AB4D-A167-F7FE6CF76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88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0" name="Oval 3909">
                <a:extLst>
                  <a:ext uri="{FF2B5EF4-FFF2-40B4-BE49-F238E27FC236}">
                    <a16:creationId xmlns:a16="http://schemas.microsoft.com/office/drawing/2014/main" id="{5E9C977D-73F9-494D-A3AF-D1B0B380C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88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1" name="Oval 3910">
                <a:extLst>
                  <a:ext uri="{FF2B5EF4-FFF2-40B4-BE49-F238E27FC236}">
                    <a16:creationId xmlns:a16="http://schemas.microsoft.com/office/drawing/2014/main" id="{DADAEF51-329F-3047-8756-41A0ED7A5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290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2" name="Oval 3911">
                <a:extLst>
                  <a:ext uri="{FF2B5EF4-FFF2-40B4-BE49-F238E27FC236}">
                    <a16:creationId xmlns:a16="http://schemas.microsoft.com/office/drawing/2014/main" id="{99F3D7B3-645A-8349-8C52-8EE1C0245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9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3" name="Oval 3912">
                <a:extLst>
                  <a:ext uri="{FF2B5EF4-FFF2-40B4-BE49-F238E27FC236}">
                    <a16:creationId xmlns:a16="http://schemas.microsoft.com/office/drawing/2014/main" id="{B749C4BC-AF5C-134D-8163-C5C9EC6C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91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4" name="Oval 3913">
                <a:extLst>
                  <a:ext uri="{FF2B5EF4-FFF2-40B4-BE49-F238E27FC236}">
                    <a16:creationId xmlns:a16="http://schemas.microsoft.com/office/drawing/2014/main" id="{E7229D16-AE7A-8740-9198-3C3A64684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91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5" name="Oval 3914">
                <a:extLst>
                  <a:ext uri="{FF2B5EF4-FFF2-40B4-BE49-F238E27FC236}">
                    <a16:creationId xmlns:a16="http://schemas.microsoft.com/office/drawing/2014/main" id="{B1C07D35-A5EC-B941-AFC0-79BFB8537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326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6" name="Oval 3915">
                <a:extLst>
                  <a:ext uri="{FF2B5EF4-FFF2-40B4-BE49-F238E27FC236}">
                    <a16:creationId xmlns:a16="http://schemas.microsoft.com/office/drawing/2014/main" id="{E14BEC5C-5608-B145-AD7B-D099AB41A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" y="326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7" name="Oval 3916">
                <a:extLst>
                  <a:ext uri="{FF2B5EF4-FFF2-40B4-BE49-F238E27FC236}">
                    <a16:creationId xmlns:a16="http://schemas.microsoft.com/office/drawing/2014/main" id="{E963816F-F553-824D-9459-AA638CF06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6" y="326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8" name="Oval 3917">
                <a:extLst>
                  <a:ext uri="{FF2B5EF4-FFF2-40B4-BE49-F238E27FC236}">
                    <a16:creationId xmlns:a16="http://schemas.microsoft.com/office/drawing/2014/main" id="{3741DA3A-B767-CD42-9908-01EE10657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9" y="327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9" name="Oval 3918">
                <a:extLst>
                  <a:ext uri="{FF2B5EF4-FFF2-40B4-BE49-F238E27FC236}">
                    <a16:creationId xmlns:a16="http://schemas.microsoft.com/office/drawing/2014/main" id="{66305B12-029A-2047-87F3-A075939E0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26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0" name="Oval 3919">
                <a:extLst>
                  <a:ext uri="{FF2B5EF4-FFF2-40B4-BE49-F238E27FC236}">
                    <a16:creationId xmlns:a16="http://schemas.microsoft.com/office/drawing/2014/main" id="{FE75DC23-5570-1047-ACFE-4F91360F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2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1" name="Oval 3920">
                <a:extLst>
                  <a:ext uri="{FF2B5EF4-FFF2-40B4-BE49-F238E27FC236}">
                    <a16:creationId xmlns:a16="http://schemas.microsoft.com/office/drawing/2014/main" id="{0F642581-3993-3441-9E2A-066A534A9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26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2" name="Oval 3921">
                <a:extLst>
                  <a:ext uri="{FF2B5EF4-FFF2-40B4-BE49-F238E27FC236}">
                    <a16:creationId xmlns:a16="http://schemas.microsoft.com/office/drawing/2014/main" id="{49370646-3A45-8A45-B889-8F7F0A1E5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26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3" name="Oval 3922">
                <a:extLst>
                  <a:ext uri="{FF2B5EF4-FFF2-40B4-BE49-F238E27FC236}">
                    <a16:creationId xmlns:a16="http://schemas.microsoft.com/office/drawing/2014/main" id="{02B9242F-0D9C-0046-BF08-3F72950FF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2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4" name="Oval 3923">
                <a:extLst>
                  <a:ext uri="{FF2B5EF4-FFF2-40B4-BE49-F238E27FC236}">
                    <a16:creationId xmlns:a16="http://schemas.microsoft.com/office/drawing/2014/main" id="{86D8A2E5-B5B8-6846-9EF9-C87075BD5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235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5" name="Oval 3924">
                <a:extLst>
                  <a:ext uri="{FF2B5EF4-FFF2-40B4-BE49-F238E27FC236}">
                    <a16:creationId xmlns:a16="http://schemas.microsoft.com/office/drawing/2014/main" id="{7BC1115A-01BA-F343-A790-CE535D8E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23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6" name="Oval 3925">
                <a:extLst>
                  <a:ext uri="{FF2B5EF4-FFF2-40B4-BE49-F238E27FC236}">
                    <a16:creationId xmlns:a16="http://schemas.microsoft.com/office/drawing/2014/main" id="{44E21A80-1525-4447-A1A4-52C3609D5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24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7" name="Oval 3926">
                <a:extLst>
                  <a:ext uri="{FF2B5EF4-FFF2-40B4-BE49-F238E27FC236}">
                    <a16:creationId xmlns:a16="http://schemas.microsoft.com/office/drawing/2014/main" id="{18BDF0C8-C58D-FC48-997A-A0FC8FEEF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23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8" name="Oval 3927">
                <a:extLst>
                  <a:ext uri="{FF2B5EF4-FFF2-40B4-BE49-F238E27FC236}">
                    <a16:creationId xmlns:a16="http://schemas.microsoft.com/office/drawing/2014/main" id="{BB6760BB-42C6-894D-B8AA-93684086A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2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9" name="Oval 3928">
                <a:extLst>
                  <a:ext uri="{FF2B5EF4-FFF2-40B4-BE49-F238E27FC236}">
                    <a16:creationId xmlns:a16="http://schemas.microsoft.com/office/drawing/2014/main" id="{224A3D70-9E10-5D47-8FAA-24D666362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23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0" name="Oval 3929">
                <a:extLst>
                  <a:ext uri="{FF2B5EF4-FFF2-40B4-BE49-F238E27FC236}">
                    <a16:creationId xmlns:a16="http://schemas.microsoft.com/office/drawing/2014/main" id="{AA875934-6AEB-EF4E-A393-CD570E19B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24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1" name="Oval 3930">
                <a:extLst>
                  <a:ext uri="{FF2B5EF4-FFF2-40B4-BE49-F238E27FC236}">
                    <a16:creationId xmlns:a16="http://schemas.microsoft.com/office/drawing/2014/main" id="{E33B0750-3158-3B45-B0AD-342DD21D8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21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2" name="Oval 3931">
                <a:extLst>
                  <a:ext uri="{FF2B5EF4-FFF2-40B4-BE49-F238E27FC236}">
                    <a16:creationId xmlns:a16="http://schemas.microsoft.com/office/drawing/2014/main" id="{692BAB52-AFE2-7F41-A774-AA671141F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2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3" name="Oval 3932">
                <a:extLst>
                  <a:ext uri="{FF2B5EF4-FFF2-40B4-BE49-F238E27FC236}">
                    <a16:creationId xmlns:a16="http://schemas.microsoft.com/office/drawing/2014/main" id="{7A09BF09-5180-1D40-B7C6-5E7014B41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21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4" name="Oval 3933">
                <a:extLst>
                  <a:ext uri="{FF2B5EF4-FFF2-40B4-BE49-F238E27FC236}">
                    <a16:creationId xmlns:a16="http://schemas.microsoft.com/office/drawing/2014/main" id="{0E5FE294-6EEA-3C46-A5CD-890583ABF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21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5" name="Oval 3934">
                <a:extLst>
                  <a:ext uri="{FF2B5EF4-FFF2-40B4-BE49-F238E27FC236}">
                    <a16:creationId xmlns:a16="http://schemas.microsoft.com/office/drawing/2014/main" id="{4A5EB6B2-58B1-7D41-993A-9DA94CD17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941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6" name="Oval 3935">
                <a:extLst>
                  <a:ext uri="{FF2B5EF4-FFF2-40B4-BE49-F238E27FC236}">
                    <a16:creationId xmlns:a16="http://schemas.microsoft.com/office/drawing/2014/main" id="{02192CEC-8108-EE47-83AF-2220D9071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9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7" name="Oval 3936">
                <a:extLst>
                  <a:ext uri="{FF2B5EF4-FFF2-40B4-BE49-F238E27FC236}">
                    <a16:creationId xmlns:a16="http://schemas.microsoft.com/office/drawing/2014/main" id="{E0CB3BE4-74D6-1147-930E-CA9C741A1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4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8" name="Oval 3937">
                <a:extLst>
                  <a:ext uri="{FF2B5EF4-FFF2-40B4-BE49-F238E27FC236}">
                    <a16:creationId xmlns:a16="http://schemas.microsoft.com/office/drawing/2014/main" id="{6038CB56-44F6-B14A-B31A-B64160C84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9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9" name="Oval 3938">
                <a:extLst>
                  <a:ext uri="{FF2B5EF4-FFF2-40B4-BE49-F238E27FC236}">
                    <a16:creationId xmlns:a16="http://schemas.microsoft.com/office/drawing/2014/main" id="{B87D90F1-CC00-D844-A294-C48C367A4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93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0" name="Oval 3939">
                <a:extLst>
                  <a:ext uri="{FF2B5EF4-FFF2-40B4-BE49-F238E27FC236}">
                    <a16:creationId xmlns:a16="http://schemas.microsoft.com/office/drawing/2014/main" id="{41731B8F-00DB-2F43-8C85-3D0435C79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93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1" name="Oval 3940">
                <a:extLst>
                  <a:ext uri="{FF2B5EF4-FFF2-40B4-BE49-F238E27FC236}">
                    <a16:creationId xmlns:a16="http://schemas.microsoft.com/office/drawing/2014/main" id="{58391FC1-389C-724C-B15B-C36671E9E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4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2" name="Oval 3941">
                <a:extLst>
                  <a:ext uri="{FF2B5EF4-FFF2-40B4-BE49-F238E27FC236}">
                    <a16:creationId xmlns:a16="http://schemas.microsoft.com/office/drawing/2014/main" id="{92EFBBC3-5D2C-A443-B9EA-ED18BE0C0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94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3" name="Oval 3942">
                <a:extLst>
                  <a:ext uri="{FF2B5EF4-FFF2-40B4-BE49-F238E27FC236}">
                    <a16:creationId xmlns:a16="http://schemas.microsoft.com/office/drawing/2014/main" id="{283C87EB-38B6-4140-BA7D-C9483E797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90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4" name="Oval 3943">
                <a:extLst>
                  <a:ext uri="{FF2B5EF4-FFF2-40B4-BE49-F238E27FC236}">
                    <a16:creationId xmlns:a16="http://schemas.microsoft.com/office/drawing/2014/main" id="{62F1AFC5-84AE-234B-8C55-78C211ECA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9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5" name="Oval 3944">
                <a:extLst>
                  <a:ext uri="{FF2B5EF4-FFF2-40B4-BE49-F238E27FC236}">
                    <a16:creationId xmlns:a16="http://schemas.microsoft.com/office/drawing/2014/main" id="{77DE19D7-B404-524B-BF96-0FE2BA00D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0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6" name="Oval 3945">
                <a:extLst>
                  <a:ext uri="{FF2B5EF4-FFF2-40B4-BE49-F238E27FC236}">
                    <a16:creationId xmlns:a16="http://schemas.microsoft.com/office/drawing/2014/main" id="{69419B17-1CE6-3A49-A025-2A48EAB5A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91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7" name="Oval 3946">
                <a:extLst>
                  <a:ext uri="{FF2B5EF4-FFF2-40B4-BE49-F238E27FC236}">
                    <a16:creationId xmlns:a16="http://schemas.microsoft.com/office/drawing/2014/main" id="{4474A312-EA6E-ED48-8FFD-3DE83848B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290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8" name="Oval 3947">
                <a:extLst>
                  <a:ext uri="{FF2B5EF4-FFF2-40B4-BE49-F238E27FC236}">
                    <a16:creationId xmlns:a16="http://schemas.microsoft.com/office/drawing/2014/main" id="{BE2AE77A-3594-B740-BC6C-2B7193B45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0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9" name="Oval 3948">
                <a:extLst>
                  <a:ext uri="{FF2B5EF4-FFF2-40B4-BE49-F238E27FC236}">
                    <a16:creationId xmlns:a16="http://schemas.microsoft.com/office/drawing/2014/main" id="{CE73803D-F71E-9D4D-B6F3-52CFFB8EC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291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0" name="Oval 3949">
                <a:extLst>
                  <a:ext uri="{FF2B5EF4-FFF2-40B4-BE49-F238E27FC236}">
                    <a16:creationId xmlns:a16="http://schemas.microsoft.com/office/drawing/2014/main" id="{D4374FDC-91FD-FF40-ADB0-62E47A0F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" y="291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1" name="Oval 3950">
                <a:extLst>
                  <a:ext uri="{FF2B5EF4-FFF2-40B4-BE49-F238E27FC236}">
                    <a16:creationId xmlns:a16="http://schemas.microsoft.com/office/drawing/2014/main" id="{E3668455-973C-9E4C-BE2F-C7ADF6884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2" name="Oval 3951">
                <a:extLst>
                  <a:ext uri="{FF2B5EF4-FFF2-40B4-BE49-F238E27FC236}">
                    <a16:creationId xmlns:a16="http://schemas.microsoft.com/office/drawing/2014/main" id="{A75C3D38-29DF-3545-A274-E045EE796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17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3" name="Oval 3952">
                <a:extLst>
                  <a:ext uri="{FF2B5EF4-FFF2-40B4-BE49-F238E27FC236}">
                    <a16:creationId xmlns:a16="http://schemas.microsoft.com/office/drawing/2014/main" id="{7EF833DD-E3AE-D84E-9A8A-D4867388E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31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4" name="Oval 3953">
                <a:extLst>
                  <a:ext uri="{FF2B5EF4-FFF2-40B4-BE49-F238E27FC236}">
                    <a16:creationId xmlns:a16="http://schemas.microsoft.com/office/drawing/2014/main" id="{4F3F1F03-7373-B149-9180-BAEC6024B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31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5" name="Oval 3954">
                <a:extLst>
                  <a:ext uri="{FF2B5EF4-FFF2-40B4-BE49-F238E27FC236}">
                    <a16:creationId xmlns:a16="http://schemas.microsoft.com/office/drawing/2014/main" id="{71A16F07-B016-F545-ADDC-7EBDF5129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7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6" name="Oval 3955">
                <a:extLst>
                  <a:ext uri="{FF2B5EF4-FFF2-40B4-BE49-F238E27FC236}">
                    <a16:creationId xmlns:a16="http://schemas.microsoft.com/office/drawing/2014/main" id="{BEFA21FB-4C96-5B4B-A644-C53F2ED01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27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7" name="Oval 3956">
                <a:extLst>
                  <a:ext uri="{FF2B5EF4-FFF2-40B4-BE49-F238E27FC236}">
                    <a16:creationId xmlns:a16="http://schemas.microsoft.com/office/drawing/2014/main" id="{E63FE2FD-B20A-2F42-928E-4F00AC1B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328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8" name="Oval 3957">
                <a:extLst>
                  <a:ext uri="{FF2B5EF4-FFF2-40B4-BE49-F238E27FC236}">
                    <a16:creationId xmlns:a16="http://schemas.microsoft.com/office/drawing/2014/main" id="{F3AB9E84-5BDB-554F-9B5C-86858CACF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3285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9" name="Oval 3958">
                <a:extLst>
                  <a:ext uri="{FF2B5EF4-FFF2-40B4-BE49-F238E27FC236}">
                    <a16:creationId xmlns:a16="http://schemas.microsoft.com/office/drawing/2014/main" id="{91BBDBCD-F7C3-A843-84EC-178DAAACD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0" name="Oval 3959">
                <a:extLst>
                  <a:ext uri="{FF2B5EF4-FFF2-40B4-BE49-F238E27FC236}">
                    <a16:creationId xmlns:a16="http://schemas.microsoft.com/office/drawing/2014/main" id="{E969B2E6-CCFE-6C4F-B86D-3F2B030B1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11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1" name="Oval 3960">
                <a:extLst>
                  <a:ext uri="{FF2B5EF4-FFF2-40B4-BE49-F238E27FC236}">
                    <a16:creationId xmlns:a16="http://schemas.microsoft.com/office/drawing/2014/main" id="{D743CBAB-FAA8-DF4B-A4E8-6DD68B440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311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2" name="Oval 3961">
                <a:extLst>
                  <a:ext uri="{FF2B5EF4-FFF2-40B4-BE49-F238E27FC236}">
                    <a16:creationId xmlns:a16="http://schemas.microsoft.com/office/drawing/2014/main" id="{749733CB-C9BF-D04C-A5D6-6888704D0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311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3" name="Oval 3962">
                <a:extLst>
                  <a:ext uri="{FF2B5EF4-FFF2-40B4-BE49-F238E27FC236}">
                    <a16:creationId xmlns:a16="http://schemas.microsoft.com/office/drawing/2014/main" id="{83F439B1-6EA3-534F-8B1E-288CC9E7E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08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4" name="Oval 3963">
                <a:extLst>
                  <a:ext uri="{FF2B5EF4-FFF2-40B4-BE49-F238E27FC236}">
                    <a16:creationId xmlns:a16="http://schemas.microsoft.com/office/drawing/2014/main" id="{0B76FA59-34CF-4447-B499-F29C069AC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5" y="308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5" name="Oval 3964">
                <a:extLst>
                  <a:ext uri="{FF2B5EF4-FFF2-40B4-BE49-F238E27FC236}">
                    <a16:creationId xmlns:a16="http://schemas.microsoft.com/office/drawing/2014/main" id="{5D5D758C-8DBD-2542-A66A-663F85214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309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6" name="Oval 3965">
                <a:extLst>
                  <a:ext uri="{FF2B5EF4-FFF2-40B4-BE49-F238E27FC236}">
                    <a16:creationId xmlns:a16="http://schemas.microsoft.com/office/drawing/2014/main" id="{E68569B3-9B21-DF4C-AA8C-7B58A8C20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09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7" name="Oval 3966">
                <a:extLst>
                  <a:ext uri="{FF2B5EF4-FFF2-40B4-BE49-F238E27FC236}">
                    <a16:creationId xmlns:a16="http://schemas.microsoft.com/office/drawing/2014/main" id="{11EB1219-0911-A44C-9054-F16D9FF68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2561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8" name="Oval 3967">
                <a:extLst>
                  <a:ext uri="{FF2B5EF4-FFF2-40B4-BE49-F238E27FC236}">
                    <a16:creationId xmlns:a16="http://schemas.microsoft.com/office/drawing/2014/main" id="{E93C1FA3-B135-9F4A-A92B-F5FB7A9A0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56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9" name="Oval 3968">
                <a:extLst>
                  <a:ext uri="{FF2B5EF4-FFF2-40B4-BE49-F238E27FC236}">
                    <a16:creationId xmlns:a16="http://schemas.microsoft.com/office/drawing/2014/main" id="{50010EE1-3682-A74E-AED8-2F0202644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56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0" name="Oval 3969">
                <a:extLst>
                  <a:ext uri="{FF2B5EF4-FFF2-40B4-BE49-F238E27FC236}">
                    <a16:creationId xmlns:a16="http://schemas.microsoft.com/office/drawing/2014/main" id="{214A27DC-CC3E-D44E-9BEE-80B4ABC26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56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1" name="Oval 3970">
                <a:extLst>
                  <a:ext uri="{FF2B5EF4-FFF2-40B4-BE49-F238E27FC236}">
                    <a16:creationId xmlns:a16="http://schemas.microsoft.com/office/drawing/2014/main" id="{BCCFFC23-D9CA-924B-9342-5030B2CC2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2706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2" name="Oval 3971">
                <a:extLst>
                  <a:ext uri="{FF2B5EF4-FFF2-40B4-BE49-F238E27FC236}">
                    <a16:creationId xmlns:a16="http://schemas.microsoft.com/office/drawing/2014/main" id="{63900F84-EBEF-3044-ABA8-B3E095DC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7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3" name="Oval 3972">
                <a:extLst>
                  <a:ext uri="{FF2B5EF4-FFF2-40B4-BE49-F238E27FC236}">
                    <a16:creationId xmlns:a16="http://schemas.microsoft.com/office/drawing/2014/main" id="{CF10E232-DF1C-3643-BA9F-6D0F1ADF6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71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4" name="Oval 3973">
                <a:extLst>
                  <a:ext uri="{FF2B5EF4-FFF2-40B4-BE49-F238E27FC236}">
                    <a16:creationId xmlns:a16="http://schemas.microsoft.com/office/drawing/2014/main" id="{0B421F62-DBF6-5544-AB41-FAA84AE0C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71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5" name="Oval 3974">
                <a:extLst>
                  <a:ext uri="{FF2B5EF4-FFF2-40B4-BE49-F238E27FC236}">
                    <a16:creationId xmlns:a16="http://schemas.microsoft.com/office/drawing/2014/main" id="{2ABA8C2E-E3F6-8246-8D34-244D8E71D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25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6" name="Oval 3975">
                <a:extLst>
                  <a:ext uri="{FF2B5EF4-FFF2-40B4-BE49-F238E27FC236}">
                    <a16:creationId xmlns:a16="http://schemas.microsoft.com/office/drawing/2014/main" id="{51C02096-E090-5045-BCD1-DBBA73B4F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54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7" name="Oval 3976">
                <a:extLst>
                  <a:ext uri="{FF2B5EF4-FFF2-40B4-BE49-F238E27FC236}">
                    <a16:creationId xmlns:a16="http://schemas.microsoft.com/office/drawing/2014/main" id="{811A3EE5-574F-A440-B56C-83096E713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4" y="254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8" name="Oval 3977">
                <a:extLst>
                  <a:ext uri="{FF2B5EF4-FFF2-40B4-BE49-F238E27FC236}">
                    <a16:creationId xmlns:a16="http://schemas.microsoft.com/office/drawing/2014/main" id="{545EAFE8-1478-B741-8780-756836DE8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5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9" name="Oval 3978">
                <a:extLst>
                  <a:ext uri="{FF2B5EF4-FFF2-40B4-BE49-F238E27FC236}">
                    <a16:creationId xmlns:a16="http://schemas.microsoft.com/office/drawing/2014/main" id="{BFBE7706-1406-484F-875A-CC6CBD47F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47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0" name="Oval 3979">
                <a:extLst>
                  <a:ext uri="{FF2B5EF4-FFF2-40B4-BE49-F238E27FC236}">
                    <a16:creationId xmlns:a16="http://schemas.microsoft.com/office/drawing/2014/main" id="{57F7BDC0-4CD5-0644-BD20-D314CCE14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" y="248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1" name="Oval 3980">
                <a:extLst>
                  <a:ext uri="{FF2B5EF4-FFF2-40B4-BE49-F238E27FC236}">
                    <a16:creationId xmlns:a16="http://schemas.microsoft.com/office/drawing/2014/main" id="{6160C3C2-05E1-C144-A0F1-53BA042BB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48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2" name="Oval 3981">
                <a:extLst>
                  <a:ext uri="{FF2B5EF4-FFF2-40B4-BE49-F238E27FC236}">
                    <a16:creationId xmlns:a16="http://schemas.microsoft.com/office/drawing/2014/main" id="{4C028181-16B9-D14B-955B-D06085D03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48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3" name="Oval 3982">
                <a:extLst>
                  <a:ext uri="{FF2B5EF4-FFF2-40B4-BE49-F238E27FC236}">
                    <a16:creationId xmlns:a16="http://schemas.microsoft.com/office/drawing/2014/main" id="{0899B6D5-402C-F340-A6F1-7F7AA543F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252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4" name="Oval 3983">
                <a:extLst>
                  <a:ext uri="{FF2B5EF4-FFF2-40B4-BE49-F238E27FC236}">
                    <a16:creationId xmlns:a16="http://schemas.microsoft.com/office/drawing/2014/main" id="{B85DB53C-A84E-A743-9AE2-9C5B09371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" y="25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5" name="Oval 3984">
                <a:extLst>
                  <a:ext uri="{FF2B5EF4-FFF2-40B4-BE49-F238E27FC236}">
                    <a16:creationId xmlns:a16="http://schemas.microsoft.com/office/drawing/2014/main" id="{AC09C03A-E56D-3C44-919F-6BADA08D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53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6" name="Oval 3985">
                <a:extLst>
                  <a:ext uri="{FF2B5EF4-FFF2-40B4-BE49-F238E27FC236}">
                    <a16:creationId xmlns:a16="http://schemas.microsoft.com/office/drawing/2014/main" id="{A8EC3A02-16E7-624A-A5D4-D33539160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53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7" name="Oval 3986">
                <a:extLst>
                  <a:ext uri="{FF2B5EF4-FFF2-40B4-BE49-F238E27FC236}">
                    <a16:creationId xmlns:a16="http://schemas.microsoft.com/office/drawing/2014/main" id="{3A10649B-507F-2A4E-AEA6-DFAEF496A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60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8" name="Oval 3987">
                <a:extLst>
                  <a:ext uri="{FF2B5EF4-FFF2-40B4-BE49-F238E27FC236}">
                    <a16:creationId xmlns:a16="http://schemas.microsoft.com/office/drawing/2014/main" id="{F6A62387-F003-8E46-AAF5-A9F8D459E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6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9" name="Oval 3988">
                <a:extLst>
                  <a:ext uri="{FF2B5EF4-FFF2-40B4-BE49-F238E27FC236}">
                    <a16:creationId xmlns:a16="http://schemas.microsoft.com/office/drawing/2014/main" id="{1BD5FAD1-ACBB-3446-ABB5-E22BB52D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6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0" name="Oval 3989">
                <a:extLst>
                  <a:ext uri="{FF2B5EF4-FFF2-40B4-BE49-F238E27FC236}">
                    <a16:creationId xmlns:a16="http://schemas.microsoft.com/office/drawing/2014/main" id="{9C042ACF-BE62-7347-980F-B687045B1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61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1" name="Oval 3990">
                <a:extLst>
                  <a:ext uri="{FF2B5EF4-FFF2-40B4-BE49-F238E27FC236}">
                    <a16:creationId xmlns:a16="http://schemas.microsoft.com/office/drawing/2014/main" id="{B6692482-B2B5-7E4C-BAD8-EFB9393D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466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2" name="Oval 3991">
                <a:extLst>
                  <a:ext uri="{FF2B5EF4-FFF2-40B4-BE49-F238E27FC236}">
                    <a16:creationId xmlns:a16="http://schemas.microsoft.com/office/drawing/2014/main" id="{6FB8537E-CCC2-AF4A-87A1-FBA411AE5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4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3" name="Oval 3992">
                <a:extLst>
                  <a:ext uri="{FF2B5EF4-FFF2-40B4-BE49-F238E27FC236}">
                    <a16:creationId xmlns:a16="http://schemas.microsoft.com/office/drawing/2014/main" id="{74C1278B-CB79-614D-99FC-8D6E0F6E1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4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4" name="Oval 3993">
                <a:extLst>
                  <a:ext uri="{FF2B5EF4-FFF2-40B4-BE49-F238E27FC236}">
                    <a16:creationId xmlns:a16="http://schemas.microsoft.com/office/drawing/2014/main" id="{742B039D-1CF9-DE4F-8CBD-BB10BB41D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47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5" name="Oval 3994">
                <a:extLst>
                  <a:ext uri="{FF2B5EF4-FFF2-40B4-BE49-F238E27FC236}">
                    <a16:creationId xmlns:a16="http://schemas.microsoft.com/office/drawing/2014/main" id="{217E107F-DF82-6E46-8589-086381C86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416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6" name="Oval 3995">
                <a:extLst>
                  <a:ext uri="{FF2B5EF4-FFF2-40B4-BE49-F238E27FC236}">
                    <a16:creationId xmlns:a16="http://schemas.microsoft.com/office/drawing/2014/main" id="{32ECB45A-662E-D44A-BC6C-8225FE7E2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41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7" name="Oval 3996">
                <a:extLst>
                  <a:ext uri="{FF2B5EF4-FFF2-40B4-BE49-F238E27FC236}">
                    <a16:creationId xmlns:a16="http://schemas.microsoft.com/office/drawing/2014/main" id="{C3DC78D4-8278-1E4D-B2F5-F6BE7F746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0" y="242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8" name="Oval 3997">
                <a:extLst>
                  <a:ext uri="{FF2B5EF4-FFF2-40B4-BE49-F238E27FC236}">
                    <a16:creationId xmlns:a16="http://schemas.microsoft.com/office/drawing/2014/main" id="{6A72FDA1-D22C-0F49-8529-C21FC318E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42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9" name="Oval 3998">
                <a:extLst>
                  <a:ext uri="{FF2B5EF4-FFF2-40B4-BE49-F238E27FC236}">
                    <a16:creationId xmlns:a16="http://schemas.microsoft.com/office/drawing/2014/main" id="{EF51A7BF-702A-3647-A1B0-602A17945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44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0" name="Oval 3999">
                <a:extLst>
                  <a:ext uri="{FF2B5EF4-FFF2-40B4-BE49-F238E27FC236}">
                    <a16:creationId xmlns:a16="http://schemas.microsoft.com/office/drawing/2014/main" id="{61148456-0EE3-6545-BB9A-C8647DA4B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44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1" name="Oval 4000">
                <a:extLst>
                  <a:ext uri="{FF2B5EF4-FFF2-40B4-BE49-F238E27FC236}">
                    <a16:creationId xmlns:a16="http://schemas.microsoft.com/office/drawing/2014/main" id="{5F982F52-8331-084A-A80F-FD1FE4A10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2" y="245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2" name="Oval 4001">
                <a:extLst>
                  <a:ext uri="{FF2B5EF4-FFF2-40B4-BE49-F238E27FC236}">
                    <a16:creationId xmlns:a16="http://schemas.microsoft.com/office/drawing/2014/main" id="{9A489D8B-757A-B941-9B0F-789C1DCA2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245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3" name="Oval 4002">
                <a:extLst>
                  <a:ext uri="{FF2B5EF4-FFF2-40B4-BE49-F238E27FC236}">
                    <a16:creationId xmlns:a16="http://schemas.microsoft.com/office/drawing/2014/main" id="{2D53F454-0900-8A4D-9A3A-C7CB5BD63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" y="297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4" name="Oval 4003">
                <a:extLst>
                  <a:ext uri="{FF2B5EF4-FFF2-40B4-BE49-F238E27FC236}">
                    <a16:creationId xmlns:a16="http://schemas.microsoft.com/office/drawing/2014/main" id="{8A156564-9660-9048-9468-9C630DB8F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298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5" name="Oval 4004">
                <a:extLst>
                  <a:ext uri="{FF2B5EF4-FFF2-40B4-BE49-F238E27FC236}">
                    <a16:creationId xmlns:a16="http://schemas.microsoft.com/office/drawing/2014/main" id="{38D87C3B-28BA-6D4A-9BD2-84BFA68BF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1" y="298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6" name="Oval 4005">
                <a:extLst>
                  <a:ext uri="{FF2B5EF4-FFF2-40B4-BE49-F238E27FC236}">
                    <a16:creationId xmlns:a16="http://schemas.microsoft.com/office/drawing/2014/main" id="{36596FFA-95E1-AE49-9C11-02006BB0D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98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7" name="Oval 4006">
                <a:extLst>
                  <a:ext uri="{FF2B5EF4-FFF2-40B4-BE49-F238E27FC236}">
                    <a16:creationId xmlns:a16="http://schemas.microsoft.com/office/drawing/2014/main" id="{5F0666A4-2B6E-8940-BC0D-5F8913F0F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9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8" name="Oval 4007">
                <a:extLst>
                  <a:ext uri="{FF2B5EF4-FFF2-40B4-BE49-F238E27FC236}">
                    <a16:creationId xmlns:a16="http://schemas.microsoft.com/office/drawing/2014/main" id="{C69604B3-23DB-104F-9F28-A82773523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93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9" name="Oval 4008">
                <a:extLst>
                  <a:ext uri="{FF2B5EF4-FFF2-40B4-BE49-F238E27FC236}">
                    <a16:creationId xmlns:a16="http://schemas.microsoft.com/office/drawing/2014/main" id="{0BE68448-E06A-834C-8E54-5A4BFF985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94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0" name="Oval 4009">
                <a:extLst>
                  <a:ext uri="{FF2B5EF4-FFF2-40B4-BE49-F238E27FC236}">
                    <a16:creationId xmlns:a16="http://schemas.microsoft.com/office/drawing/2014/main" id="{450B8981-429E-0140-BE7C-70394413E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94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1" name="Oval 4010">
                <a:extLst>
                  <a:ext uri="{FF2B5EF4-FFF2-40B4-BE49-F238E27FC236}">
                    <a16:creationId xmlns:a16="http://schemas.microsoft.com/office/drawing/2014/main" id="{A6D2D60D-F5F0-624C-81E4-FFA8AF79A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7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2" name="Oval 4011">
                <a:extLst>
                  <a:ext uri="{FF2B5EF4-FFF2-40B4-BE49-F238E27FC236}">
                    <a16:creationId xmlns:a16="http://schemas.microsoft.com/office/drawing/2014/main" id="{601A4C93-729B-3141-A9BC-882A7080C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73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3" name="Oval 4012">
                <a:extLst>
                  <a:ext uri="{FF2B5EF4-FFF2-40B4-BE49-F238E27FC236}">
                    <a16:creationId xmlns:a16="http://schemas.microsoft.com/office/drawing/2014/main" id="{9EA04E6D-C91E-CA45-A2FE-F0AB078BA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74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4" name="Oval 4013">
                <a:extLst>
                  <a:ext uri="{FF2B5EF4-FFF2-40B4-BE49-F238E27FC236}">
                    <a16:creationId xmlns:a16="http://schemas.microsoft.com/office/drawing/2014/main" id="{EFA70725-F666-9F40-B7C1-26DBB541B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74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5" name="Oval 4014">
                <a:extLst>
                  <a:ext uri="{FF2B5EF4-FFF2-40B4-BE49-F238E27FC236}">
                    <a16:creationId xmlns:a16="http://schemas.microsoft.com/office/drawing/2014/main" id="{6EDA3025-CF7F-A44F-BFCA-943A25293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7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6" name="Oval 4015">
                <a:extLst>
                  <a:ext uri="{FF2B5EF4-FFF2-40B4-BE49-F238E27FC236}">
                    <a16:creationId xmlns:a16="http://schemas.microsoft.com/office/drawing/2014/main" id="{0B952839-3CFC-B243-A07F-7D94036B8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7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7" name="Oval 4016">
                <a:extLst>
                  <a:ext uri="{FF2B5EF4-FFF2-40B4-BE49-F238E27FC236}">
                    <a16:creationId xmlns:a16="http://schemas.microsoft.com/office/drawing/2014/main" id="{39FE3448-C7AC-F244-A495-78D5550B6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72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8" name="Oval 4017">
                <a:extLst>
                  <a:ext uri="{FF2B5EF4-FFF2-40B4-BE49-F238E27FC236}">
                    <a16:creationId xmlns:a16="http://schemas.microsoft.com/office/drawing/2014/main" id="{E8C949DD-A458-244A-8690-169A6AD8D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72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9" name="Oval 4018">
                <a:extLst>
                  <a:ext uri="{FF2B5EF4-FFF2-40B4-BE49-F238E27FC236}">
                    <a16:creationId xmlns:a16="http://schemas.microsoft.com/office/drawing/2014/main" id="{F8856157-4FF2-EE4F-AA0C-CAF7306B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292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0" name="Oval 4019">
                <a:extLst>
                  <a:ext uri="{FF2B5EF4-FFF2-40B4-BE49-F238E27FC236}">
                    <a16:creationId xmlns:a16="http://schemas.microsoft.com/office/drawing/2014/main" id="{991B4DF3-472A-1D4F-961C-9B2BFD696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" y="29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1" name="Oval 4020">
                <a:extLst>
                  <a:ext uri="{FF2B5EF4-FFF2-40B4-BE49-F238E27FC236}">
                    <a16:creationId xmlns:a16="http://schemas.microsoft.com/office/drawing/2014/main" id="{32C1E8FB-70E9-9C47-9646-B6700FA79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" y="292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2" name="Oval 4021">
                <a:extLst>
                  <a:ext uri="{FF2B5EF4-FFF2-40B4-BE49-F238E27FC236}">
                    <a16:creationId xmlns:a16="http://schemas.microsoft.com/office/drawing/2014/main" id="{67A8AEFF-2310-F74A-9790-0046A0E66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93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3" name="Oval 4022">
                <a:extLst>
                  <a:ext uri="{FF2B5EF4-FFF2-40B4-BE49-F238E27FC236}">
                    <a16:creationId xmlns:a16="http://schemas.microsoft.com/office/drawing/2014/main" id="{AC91F372-A7A5-8943-B51A-8580D7077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3" y="30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4" name="Oval 4023">
                <a:extLst>
                  <a:ext uri="{FF2B5EF4-FFF2-40B4-BE49-F238E27FC236}">
                    <a16:creationId xmlns:a16="http://schemas.microsoft.com/office/drawing/2014/main" id="{3C8A2A80-B3D9-B24B-B166-1445F6780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" y="30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5" name="Oval 4024">
                <a:extLst>
                  <a:ext uri="{FF2B5EF4-FFF2-40B4-BE49-F238E27FC236}">
                    <a16:creationId xmlns:a16="http://schemas.microsoft.com/office/drawing/2014/main" id="{5C0DA327-BF9E-C946-8254-19A4C4147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306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6" name="Oval 4025">
                <a:extLst>
                  <a:ext uri="{FF2B5EF4-FFF2-40B4-BE49-F238E27FC236}">
                    <a16:creationId xmlns:a16="http://schemas.microsoft.com/office/drawing/2014/main" id="{67EE979D-C77C-4A42-8F57-0C1740892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30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9" name="Group 4026">
              <a:extLst>
                <a:ext uri="{FF2B5EF4-FFF2-40B4-BE49-F238E27FC236}">
                  <a16:creationId xmlns:a16="http://schemas.microsoft.com/office/drawing/2014/main" id="{E4490F61-FEBD-C041-A0DF-2186E394C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3" y="2147"/>
              <a:ext cx="237" cy="1183"/>
              <a:chOff x="2073" y="2147"/>
              <a:chExt cx="237" cy="1183"/>
            </a:xfrm>
          </p:grpSpPr>
          <p:sp>
            <p:nvSpPr>
              <p:cNvPr id="2307" name="Oval 4027">
                <a:extLst>
                  <a:ext uri="{FF2B5EF4-FFF2-40B4-BE49-F238E27FC236}">
                    <a16:creationId xmlns:a16="http://schemas.microsoft.com/office/drawing/2014/main" id="{CCDF400A-AD81-7049-8FE8-D49A8D0D5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3" y="291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8" name="Oval 4028">
                <a:extLst>
                  <a:ext uri="{FF2B5EF4-FFF2-40B4-BE49-F238E27FC236}">
                    <a16:creationId xmlns:a16="http://schemas.microsoft.com/office/drawing/2014/main" id="{21FD7810-9EE5-8842-8ED5-7A4D34C90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" y="29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9" name="Oval 4029">
                <a:extLst>
                  <a:ext uri="{FF2B5EF4-FFF2-40B4-BE49-F238E27FC236}">
                    <a16:creationId xmlns:a16="http://schemas.microsoft.com/office/drawing/2014/main" id="{7D3CF253-5B0A-3E4C-98E4-7DC761575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291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0" name="Oval 4030">
                <a:extLst>
                  <a:ext uri="{FF2B5EF4-FFF2-40B4-BE49-F238E27FC236}">
                    <a16:creationId xmlns:a16="http://schemas.microsoft.com/office/drawing/2014/main" id="{17E4AE10-3F2C-E945-B3E9-E34765225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9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1" name="Oval 4031">
                <a:extLst>
                  <a:ext uri="{FF2B5EF4-FFF2-40B4-BE49-F238E27FC236}">
                    <a16:creationId xmlns:a16="http://schemas.microsoft.com/office/drawing/2014/main" id="{9F3842D3-EB77-FF43-91AD-B44D43236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59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2" name="Oval 4032">
                <a:extLst>
                  <a:ext uri="{FF2B5EF4-FFF2-40B4-BE49-F238E27FC236}">
                    <a16:creationId xmlns:a16="http://schemas.microsoft.com/office/drawing/2014/main" id="{91A05768-3414-2042-A03D-FAD80C188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5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3" name="Oval 4033">
                <a:extLst>
                  <a:ext uri="{FF2B5EF4-FFF2-40B4-BE49-F238E27FC236}">
                    <a16:creationId xmlns:a16="http://schemas.microsoft.com/office/drawing/2014/main" id="{1660D687-1EEF-A24B-881F-3C9AEDD94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59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4" name="Oval 4034">
                <a:extLst>
                  <a:ext uri="{FF2B5EF4-FFF2-40B4-BE49-F238E27FC236}">
                    <a16:creationId xmlns:a16="http://schemas.microsoft.com/office/drawing/2014/main" id="{64AAB6BB-E741-DA4C-A534-1350947F1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6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5" name="Oval 4035">
                <a:extLst>
                  <a:ext uri="{FF2B5EF4-FFF2-40B4-BE49-F238E27FC236}">
                    <a16:creationId xmlns:a16="http://schemas.microsoft.com/office/drawing/2014/main" id="{23D078D3-A3C3-C844-B922-7FC0C7E21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799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6" name="Oval 4036">
                <a:extLst>
                  <a:ext uri="{FF2B5EF4-FFF2-40B4-BE49-F238E27FC236}">
                    <a16:creationId xmlns:a16="http://schemas.microsoft.com/office/drawing/2014/main" id="{2DAAD23A-EB58-6B49-BC1F-A772F3A95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80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7" name="Oval 4037">
                <a:extLst>
                  <a:ext uri="{FF2B5EF4-FFF2-40B4-BE49-F238E27FC236}">
                    <a16:creationId xmlns:a16="http://schemas.microsoft.com/office/drawing/2014/main" id="{BAF47567-6125-9E48-BCFC-A728EE447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80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8" name="Oval 4038">
                <a:extLst>
                  <a:ext uri="{FF2B5EF4-FFF2-40B4-BE49-F238E27FC236}">
                    <a16:creationId xmlns:a16="http://schemas.microsoft.com/office/drawing/2014/main" id="{3E8E2A85-1D68-4A46-BBFF-53CFD2EA2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8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9" name="Oval 4039">
                <a:extLst>
                  <a:ext uri="{FF2B5EF4-FFF2-40B4-BE49-F238E27FC236}">
                    <a16:creationId xmlns:a16="http://schemas.microsoft.com/office/drawing/2014/main" id="{A83E6475-C54E-2747-ABD7-50B9EF033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284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0" name="Oval 4040">
                <a:extLst>
                  <a:ext uri="{FF2B5EF4-FFF2-40B4-BE49-F238E27FC236}">
                    <a16:creationId xmlns:a16="http://schemas.microsoft.com/office/drawing/2014/main" id="{1BD5ED4D-DF7C-A64B-AC8C-360AC3508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8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1" name="Oval 4041">
                <a:extLst>
                  <a:ext uri="{FF2B5EF4-FFF2-40B4-BE49-F238E27FC236}">
                    <a16:creationId xmlns:a16="http://schemas.microsoft.com/office/drawing/2014/main" id="{DA7AADE8-8A5F-6D45-B5FC-ED4940DD4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85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2" name="Oval 4042">
                <a:extLst>
                  <a:ext uri="{FF2B5EF4-FFF2-40B4-BE49-F238E27FC236}">
                    <a16:creationId xmlns:a16="http://schemas.microsoft.com/office/drawing/2014/main" id="{6CDC371F-4AD8-8C46-B5A3-034C35A28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85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3" name="Oval 4043">
                <a:extLst>
                  <a:ext uri="{FF2B5EF4-FFF2-40B4-BE49-F238E27FC236}">
                    <a16:creationId xmlns:a16="http://schemas.microsoft.com/office/drawing/2014/main" id="{E9893A57-DC41-E444-97D4-E35DFD127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54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4" name="Oval 4044">
                <a:extLst>
                  <a:ext uri="{FF2B5EF4-FFF2-40B4-BE49-F238E27FC236}">
                    <a16:creationId xmlns:a16="http://schemas.microsoft.com/office/drawing/2014/main" id="{2783D5E9-A495-5647-9301-0F5A5608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55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5" name="Oval 4045">
                <a:extLst>
                  <a:ext uri="{FF2B5EF4-FFF2-40B4-BE49-F238E27FC236}">
                    <a16:creationId xmlns:a16="http://schemas.microsoft.com/office/drawing/2014/main" id="{801ED702-6EE6-7F4F-8C88-727EA5F28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55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6" name="Oval 4046">
                <a:extLst>
                  <a:ext uri="{FF2B5EF4-FFF2-40B4-BE49-F238E27FC236}">
                    <a16:creationId xmlns:a16="http://schemas.microsoft.com/office/drawing/2014/main" id="{C96C8DED-F952-0C44-9C87-D2C4CFE7D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55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7" name="Oval 4047">
                <a:extLst>
                  <a:ext uri="{FF2B5EF4-FFF2-40B4-BE49-F238E27FC236}">
                    <a16:creationId xmlns:a16="http://schemas.microsoft.com/office/drawing/2014/main" id="{6CAF1ED8-A9F4-F540-800C-789E4ED31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57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8" name="Oval 4048">
                <a:extLst>
                  <a:ext uri="{FF2B5EF4-FFF2-40B4-BE49-F238E27FC236}">
                    <a16:creationId xmlns:a16="http://schemas.microsoft.com/office/drawing/2014/main" id="{2B8399C6-D691-104F-A5A1-2A5CEAE0A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57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9" name="Oval 4049">
                <a:extLst>
                  <a:ext uri="{FF2B5EF4-FFF2-40B4-BE49-F238E27FC236}">
                    <a16:creationId xmlns:a16="http://schemas.microsoft.com/office/drawing/2014/main" id="{9411FB57-97BC-1E4F-949A-1950560A8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58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0" name="Oval 4050">
                <a:extLst>
                  <a:ext uri="{FF2B5EF4-FFF2-40B4-BE49-F238E27FC236}">
                    <a16:creationId xmlns:a16="http://schemas.microsoft.com/office/drawing/2014/main" id="{519AD008-0C08-B34B-80A6-3ECE202D1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58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1" name="Oval 4051">
                <a:extLst>
                  <a:ext uri="{FF2B5EF4-FFF2-40B4-BE49-F238E27FC236}">
                    <a16:creationId xmlns:a16="http://schemas.microsoft.com/office/drawing/2014/main" id="{3D397805-B564-4347-990A-976FC03B1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255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2" name="Oval 4052">
                <a:extLst>
                  <a:ext uri="{FF2B5EF4-FFF2-40B4-BE49-F238E27FC236}">
                    <a16:creationId xmlns:a16="http://schemas.microsoft.com/office/drawing/2014/main" id="{C5B901EC-AB1C-5544-A1C7-B5CDA048E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2559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3" name="Oval 4053">
                <a:extLst>
                  <a:ext uri="{FF2B5EF4-FFF2-40B4-BE49-F238E27FC236}">
                    <a16:creationId xmlns:a16="http://schemas.microsoft.com/office/drawing/2014/main" id="{245B3C47-875D-5141-8B06-C83028C27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56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4" name="Oval 4054">
                <a:extLst>
                  <a:ext uri="{FF2B5EF4-FFF2-40B4-BE49-F238E27FC236}">
                    <a16:creationId xmlns:a16="http://schemas.microsoft.com/office/drawing/2014/main" id="{6AD886C8-5EDA-3C43-BCC6-6BC7F19FA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256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5" name="Oval 4055">
                <a:extLst>
                  <a:ext uri="{FF2B5EF4-FFF2-40B4-BE49-F238E27FC236}">
                    <a16:creationId xmlns:a16="http://schemas.microsoft.com/office/drawing/2014/main" id="{24B61C28-7D46-0F41-93A9-AF826F76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" y="294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6" name="Oval 4056">
                <a:extLst>
                  <a:ext uri="{FF2B5EF4-FFF2-40B4-BE49-F238E27FC236}">
                    <a16:creationId xmlns:a16="http://schemas.microsoft.com/office/drawing/2014/main" id="{345D173E-2312-954E-BA97-B458CA59A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29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7" name="Oval 4057">
                <a:extLst>
                  <a:ext uri="{FF2B5EF4-FFF2-40B4-BE49-F238E27FC236}">
                    <a16:creationId xmlns:a16="http://schemas.microsoft.com/office/drawing/2014/main" id="{043BEABC-C200-1045-B735-7D7873D27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94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8" name="Oval 4058">
                <a:extLst>
                  <a:ext uri="{FF2B5EF4-FFF2-40B4-BE49-F238E27FC236}">
                    <a16:creationId xmlns:a16="http://schemas.microsoft.com/office/drawing/2014/main" id="{BA854438-98EC-8944-AF37-56BA68883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7" y="29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9" name="Oval 4059">
                <a:extLst>
                  <a:ext uri="{FF2B5EF4-FFF2-40B4-BE49-F238E27FC236}">
                    <a16:creationId xmlns:a16="http://schemas.microsoft.com/office/drawing/2014/main" id="{14516DBC-D441-E446-AAE4-0C52E821E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" y="289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0" name="Oval 4060">
                <a:extLst>
                  <a:ext uri="{FF2B5EF4-FFF2-40B4-BE49-F238E27FC236}">
                    <a16:creationId xmlns:a16="http://schemas.microsoft.com/office/drawing/2014/main" id="{0B3EA292-31C2-B341-BC96-A075F66C1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289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1" name="Oval 4061">
                <a:extLst>
                  <a:ext uri="{FF2B5EF4-FFF2-40B4-BE49-F238E27FC236}">
                    <a16:creationId xmlns:a16="http://schemas.microsoft.com/office/drawing/2014/main" id="{A1AB4E0E-AD62-2C46-AFC2-696EF81ED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" y="290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2" name="Oval 4062">
                <a:extLst>
                  <a:ext uri="{FF2B5EF4-FFF2-40B4-BE49-F238E27FC236}">
                    <a16:creationId xmlns:a16="http://schemas.microsoft.com/office/drawing/2014/main" id="{F21CBAA8-CB1B-584B-A277-499ED3E21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7" y="290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3" name="Oval 4063">
                <a:extLst>
                  <a:ext uri="{FF2B5EF4-FFF2-40B4-BE49-F238E27FC236}">
                    <a16:creationId xmlns:a16="http://schemas.microsoft.com/office/drawing/2014/main" id="{CD27F089-0900-8D47-866B-52BFA6385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28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4" name="Oval 4064">
                <a:extLst>
                  <a:ext uri="{FF2B5EF4-FFF2-40B4-BE49-F238E27FC236}">
                    <a16:creationId xmlns:a16="http://schemas.microsoft.com/office/drawing/2014/main" id="{B18F4487-974D-B04C-9195-C5E15F479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328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5" name="Oval 4065">
                <a:extLst>
                  <a:ext uri="{FF2B5EF4-FFF2-40B4-BE49-F238E27FC236}">
                    <a16:creationId xmlns:a16="http://schemas.microsoft.com/office/drawing/2014/main" id="{D9E547D5-200A-FD4F-BE91-546A8824E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29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6" name="Oval 4066">
                <a:extLst>
                  <a:ext uri="{FF2B5EF4-FFF2-40B4-BE49-F238E27FC236}">
                    <a16:creationId xmlns:a16="http://schemas.microsoft.com/office/drawing/2014/main" id="{83ACD51C-5252-5C44-845F-F8F2DE8E6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329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7" name="Oval 4067">
                <a:extLst>
                  <a:ext uri="{FF2B5EF4-FFF2-40B4-BE49-F238E27FC236}">
                    <a16:creationId xmlns:a16="http://schemas.microsoft.com/office/drawing/2014/main" id="{4B73B51C-C1C9-C54E-B2D1-8457B28E2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31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8" name="Oval 4068">
                <a:extLst>
                  <a:ext uri="{FF2B5EF4-FFF2-40B4-BE49-F238E27FC236}">
                    <a16:creationId xmlns:a16="http://schemas.microsoft.com/office/drawing/2014/main" id="{9931C658-1CE9-7144-BE7D-9107554F8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6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9" name="Oval 4069">
                <a:extLst>
                  <a:ext uri="{FF2B5EF4-FFF2-40B4-BE49-F238E27FC236}">
                    <a16:creationId xmlns:a16="http://schemas.microsoft.com/office/drawing/2014/main" id="{87760080-46DC-B143-A020-DEE946BED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317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0" name="Oval 4070">
                <a:extLst>
                  <a:ext uri="{FF2B5EF4-FFF2-40B4-BE49-F238E27FC236}">
                    <a16:creationId xmlns:a16="http://schemas.microsoft.com/office/drawing/2014/main" id="{1095AB43-9CBE-E048-A846-D6D1113AD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317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1" name="Oval 4071">
                <a:extLst>
                  <a:ext uri="{FF2B5EF4-FFF2-40B4-BE49-F238E27FC236}">
                    <a16:creationId xmlns:a16="http://schemas.microsoft.com/office/drawing/2014/main" id="{2A5A9009-CD63-8847-B156-E4A80DF43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224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2" name="Oval 4072">
                <a:extLst>
                  <a:ext uri="{FF2B5EF4-FFF2-40B4-BE49-F238E27FC236}">
                    <a16:creationId xmlns:a16="http://schemas.microsoft.com/office/drawing/2014/main" id="{D9C29243-499B-FF41-BE8D-A5B531BE9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24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3" name="Oval 4073">
                <a:extLst>
                  <a:ext uri="{FF2B5EF4-FFF2-40B4-BE49-F238E27FC236}">
                    <a16:creationId xmlns:a16="http://schemas.microsoft.com/office/drawing/2014/main" id="{1F54E304-CEE3-204D-8BAF-A4B821CA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25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4" name="Oval 4074">
                <a:extLst>
                  <a:ext uri="{FF2B5EF4-FFF2-40B4-BE49-F238E27FC236}">
                    <a16:creationId xmlns:a16="http://schemas.microsoft.com/office/drawing/2014/main" id="{98459EE1-2F84-9E43-AA5B-E74D628DE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25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5" name="Oval 4075">
                <a:extLst>
                  <a:ext uri="{FF2B5EF4-FFF2-40B4-BE49-F238E27FC236}">
                    <a16:creationId xmlns:a16="http://schemas.microsoft.com/office/drawing/2014/main" id="{BDCC2097-02F9-F34C-BE76-E69966F6E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23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6" name="Oval 4076">
                <a:extLst>
                  <a:ext uri="{FF2B5EF4-FFF2-40B4-BE49-F238E27FC236}">
                    <a16:creationId xmlns:a16="http://schemas.microsoft.com/office/drawing/2014/main" id="{F6CF37EB-E3DC-DF45-8EA7-CD7E1BFDE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34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7" name="Oval 4077">
                <a:extLst>
                  <a:ext uri="{FF2B5EF4-FFF2-40B4-BE49-F238E27FC236}">
                    <a16:creationId xmlns:a16="http://schemas.microsoft.com/office/drawing/2014/main" id="{1FC461B2-C618-2B4E-B810-100D2C5A3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34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8" name="Oval 4078">
                <a:extLst>
                  <a:ext uri="{FF2B5EF4-FFF2-40B4-BE49-F238E27FC236}">
                    <a16:creationId xmlns:a16="http://schemas.microsoft.com/office/drawing/2014/main" id="{4953C607-F018-8B4A-ABF8-EBD613766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3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9" name="Oval 4079">
                <a:extLst>
                  <a:ext uri="{FF2B5EF4-FFF2-40B4-BE49-F238E27FC236}">
                    <a16:creationId xmlns:a16="http://schemas.microsoft.com/office/drawing/2014/main" id="{D8718077-1E1B-8447-93A4-FC8ED2997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214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0" name="Oval 4080">
                <a:extLst>
                  <a:ext uri="{FF2B5EF4-FFF2-40B4-BE49-F238E27FC236}">
                    <a16:creationId xmlns:a16="http://schemas.microsoft.com/office/drawing/2014/main" id="{BB4CB21C-C5BE-7643-8B71-87F50C118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14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1" name="Oval 4081">
                <a:extLst>
                  <a:ext uri="{FF2B5EF4-FFF2-40B4-BE49-F238E27FC236}">
                    <a16:creationId xmlns:a16="http://schemas.microsoft.com/office/drawing/2014/main" id="{678580DF-C24A-B743-8030-BB9EE13B7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15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2" name="Oval 4082">
                <a:extLst>
                  <a:ext uri="{FF2B5EF4-FFF2-40B4-BE49-F238E27FC236}">
                    <a16:creationId xmlns:a16="http://schemas.microsoft.com/office/drawing/2014/main" id="{AAB53EB6-8123-2A4F-B6F0-5B39E2CA7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15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3" name="Oval 4083">
                <a:extLst>
                  <a:ext uri="{FF2B5EF4-FFF2-40B4-BE49-F238E27FC236}">
                    <a16:creationId xmlns:a16="http://schemas.microsoft.com/office/drawing/2014/main" id="{CDEF083A-061B-DF46-AEC9-C73164319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45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4" name="Oval 4084">
                <a:extLst>
                  <a:ext uri="{FF2B5EF4-FFF2-40B4-BE49-F238E27FC236}">
                    <a16:creationId xmlns:a16="http://schemas.microsoft.com/office/drawing/2014/main" id="{17EFD96E-4843-3B45-8C97-A9587CE4C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24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5" name="Oval 4085">
                <a:extLst>
                  <a:ext uri="{FF2B5EF4-FFF2-40B4-BE49-F238E27FC236}">
                    <a16:creationId xmlns:a16="http://schemas.microsoft.com/office/drawing/2014/main" id="{A6767AF6-D32E-DC4E-BD97-3FEAF62FD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5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6" name="Oval 4086">
                <a:extLst>
                  <a:ext uri="{FF2B5EF4-FFF2-40B4-BE49-F238E27FC236}">
                    <a16:creationId xmlns:a16="http://schemas.microsoft.com/office/drawing/2014/main" id="{A444C77E-78DD-0A40-B701-7213F92B7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6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7" name="Oval 4087">
                <a:extLst>
                  <a:ext uri="{FF2B5EF4-FFF2-40B4-BE49-F238E27FC236}">
                    <a16:creationId xmlns:a16="http://schemas.microsoft.com/office/drawing/2014/main" id="{ED6E29F7-D082-744B-B63E-FECB12782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25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8" name="Oval 4088">
                <a:extLst>
                  <a:ext uri="{FF2B5EF4-FFF2-40B4-BE49-F238E27FC236}">
                    <a16:creationId xmlns:a16="http://schemas.microsoft.com/office/drawing/2014/main" id="{5D43718A-0105-F540-8865-C3095127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25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9" name="Oval 4089">
                <a:extLst>
                  <a:ext uri="{FF2B5EF4-FFF2-40B4-BE49-F238E27FC236}">
                    <a16:creationId xmlns:a16="http://schemas.microsoft.com/office/drawing/2014/main" id="{47241A1D-2E8B-9C47-BA7B-4287BDA6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56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0" name="Oval 4090">
                <a:extLst>
                  <a:ext uri="{FF2B5EF4-FFF2-40B4-BE49-F238E27FC236}">
                    <a16:creationId xmlns:a16="http://schemas.microsoft.com/office/drawing/2014/main" id="{11F020D5-D7AA-3F49-9E2B-EA8393F7B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5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1" name="Oval 4091">
                <a:extLst>
                  <a:ext uri="{FF2B5EF4-FFF2-40B4-BE49-F238E27FC236}">
                    <a16:creationId xmlns:a16="http://schemas.microsoft.com/office/drawing/2014/main" id="{765662E0-D28F-1147-B98F-F7FDCA49F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4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2" name="Oval 4092">
                <a:extLst>
                  <a:ext uri="{FF2B5EF4-FFF2-40B4-BE49-F238E27FC236}">
                    <a16:creationId xmlns:a16="http://schemas.microsoft.com/office/drawing/2014/main" id="{46ACCBB3-8261-5B43-920A-21CCB316C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8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3" name="Oval 4093">
                <a:extLst>
                  <a:ext uri="{FF2B5EF4-FFF2-40B4-BE49-F238E27FC236}">
                    <a16:creationId xmlns:a16="http://schemas.microsoft.com/office/drawing/2014/main" id="{4593E3F3-A857-B547-8234-6FDCC99F1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9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4" name="Oval 4094">
                <a:extLst>
                  <a:ext uri="{FF2B5EF4-FFF2-40B4-BE49-F238E27FC236}">
                    <a16:creationId xmlns:a16="http://schemas.microsoft.com/office/drawing/2014/main" id="{0203B1C5-08BC-694B-ADE6-6718C2DD8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49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5" name="Oval 4095">
                <a:extLst>
                  <a:ext uri="{FF2B5EF4-FFF2-40B4-BE49-F238E27FC236}">
                    <a16:creationId xmlns:a16="http://schemas.microsoft.com/office/drawing/2014/main" id="{34E11FAA-07F8-254B-AF16-CC47EF321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4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6" name="Oval 4096">
                <a:extLst>
                  <a:ext uri="{FF2B5EF4-FFF2-40B4-BE49-F238E27FC236}">
                    <a16:creationId xmlns:a16="http://schemas.microsoft.com/office/drawing/2014/main" id="{30264772-7069-464A-A743-92FEB5D37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7" name="Oval 4097">
                <a:extLst>
                  <a:ext uri="{FF2B5EF4-FFF2-40B4-BE49-F238E27FC236}">
                    <a16:creationId xmlns:a16="http://schemas.microsoft.com/office/drawing/2014/main" id="{775785A4-F3A4-2245-857E-84E1C5D3C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4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8" name="Oval 4098">
                <a:extLst>
                  <a:ext uri="{FF2B5EF4-FFF2-40B4-BE49-F238E27FC236}">
                    <a16:creationId xmlns:a16="http://schemas.microsoft.com/office/drawing/2014/main" id="{C3D1894A-B4C4-2242-B544-813356979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45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9" name="Oval 4099">
                <a:extLst>
                  <a:ext uri="{FF2B5EF4-FFF2-40B4-BE49-F238E27FC236}">
                    <a16:creationId xmlns:a16="http://schemas.microsoft.com/office/drawing/2014/main" id="{FF057C61-C5E3-7D4A-A690-BEA1D1A14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67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0" name="Oval 4100">
                <a:extLst>
                  <a:ext uri="{FF2B5EF4-FFF2-40B4-BE49-F238E27FC236}">
                    <a16:creationId xmlns:a16="http://schemas.microsoft.com/office/drawing/2014/main" id="{73939517-32DC-D840-AEE4-4B6B49A9F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67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1" name="Oval 4101">
                <a:extLst>
                  <a:ext uri="{FF2B5EF4-FFF2-40B4-BE49-F238E27FC236}">
                    <a16:creationId xmlns:a16="http://schemas.microsoft.com/office/drawing/2014/main" id="{40E3E1E1-BA1E-7F4A-B165-90CD818F8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67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2" name="Oval 4102">
                <a:extLst>
                  <a:ext uri="{FF2B5EF4-FFF2-40B4-BE49-F238E27FC236}">
                    <a16:creationId xmlns:a16="http://schemas.microsoft.com/office/drawing/2014/main" id="{E2B2F057-174C-D743-9385-E8A899FF8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6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3" name="Oval 4103">
                <a:extLst>
                  <a:ext uri="{FF2B5EF4-FFF2-40B4-BE49-F238E27FC236}">
                    <a16:creationId xmlns:a16="http://schemas.microsoft.com/office/drawing/2014/main" id="{CBEF4D1A-892A-EF4A-9687-67FCB6CF6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45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4" name="Oval 4104">
                <a:extLst>
                  <a:ext uri="{FF2B5EF4-FFF2-40B4-BE49-F238E27FC236}">
                    <a16:creationId xmlns:a16="http://schemas.microsoft.com/office/drawing/2014/main" id="{80B7CEF3-76DA-8841-A6BC-7C3DF8A46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5" name="Oval 4105">
                <a:extLst>
                  <a:ext uri="{FF2B5EF4-FFF2-40B4-BE49-F238E27FC236}">
                    <a16:creationId xmlns:a16="http://schemas.microsoft.com/office/drawing/2014/main" id="{E3858AE6-8716-B54C-AD39-5DF8EB125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5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6" name="Oval 4106">
                <a:extLst>
                  <a:ext uri="{FF2B5EF4-FFF2-40B4-BE49-F238E27FC236}">
                    <a16:creationId xmlns:a16="http://schemas.microsoft.com/office/drawing/2014/main" id="{2E2596E1-8CF3-824F-98C2-E156340FA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46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7" name="Oval 4107">
                <a:extLst>
                  <a:ext uri="{FF2B5EF4-FFF2-40B4-BE49-F238E27FC236}">
                    <a16:creationId xmlns:a16="http://schemas.microsoft.com/office/drawing/2014/main" id="{2B5DCBB8-02F2-B64E-A797-532086246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49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8" name="Oval 4108">
                <a:extLst>
                  <a:ext uri="{FF2B5EF4-FFF2-40B4-BE49-F238E27FC236}">
                    <a16:creationId xmlns:a16="http://schemas.microsoft.com/office/drawing/2014/main" id="{5EBC8692-029A-6848-8394-5DEDF7F0F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9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9" name="Oval 4109">
                <a:extLst>
                  <a:ext uri="{FF2B5EF4-FFF2-40B4-BE49-F238E27FC236}">
                    <a16:creationId xmlns:a16="http://schemas.microsoft.com/office/drawing/2014/main" id="{6F9EAA34-DC5E-2147-BC4B-82B0C5236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9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0" name="Oval 4110">
                <a:extLst>
                  <a:ext uri="{FF2B5EF4-FFF2-40B4-BE49-F238E27FC236}">
                    <a16:creationId xmlns:a16="http://schemas.microsoft.com/office/drawing/2014/main" id="{DD15E74F-9DF0-FA46-B04F-08784DA8D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5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1" name="Oval 4111">
                <a:extLst>
                  <a:ext uri="{FF2B5EF4-FFF2-40B4-BE49-F238E27FC236}">
                    <a16:creationId xmlns:a16="http://schemas.microsoft.com/office/drawing/2014/main" id="{C22AC024-D1C2-0749-AE99-78F9B6E23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6" y="241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2" name="Oval 4112">
                <a:extLst>
                  <a:ext uri="{FF2B5EF4-FFF2-40B4-BE49-F238E27FC236}">
                    <a16:creationId xmlns:a16="http://schemas.microsoft.com/office/drawing/2014/main" id="{E338F358-B208-3145-B9D8-3D549A6EF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1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3" name="Oval 4113">
                <a:extLst>
                  <a:ext uri="{FF2B5EF4-FFF2-40B4-BE49-F238E27FC236}">
                    <a16:creationId xmlns:a16="http://schemas.microsoft.com/office/drawing/2014/main" id="{6F262431-7088-E640-8A62-CB12778BE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42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4" name="Oval 4114">
                <a:extLst>
                  <a:ext uri="{FF2B5EF4-FFF2-40B4-BE49-F238E27FC236}">
                    <a16:creationId xmlns:a16="http://schemas.microsoft.com/office/drawing/2014/main" id="{FE16CDDA-41EA-734E-BBC4-3B391FBA4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4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5" name="Oval 4115">
                <a:extLst>
                  <a:ext uri="{FF2B5EF4-FFF2-40B4-BE49-F238E27FC236}">
                    <a16:creationId xmlns:a16="http://schemas.microsoft.com/office/drawing/2014/main" id="{EB73CCF8-04F2-8942-8FEA-6116D0FF6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240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6" name="Oval 4116">
                <a:extLst>
                  <a:ext uri="{FF2B5EF4-FFF2-40B4-BE49-F238E27FC236}">
                    <a16:creationId xmlns:a16="http://schemas.microsoft.com/office/drawing/2014/main" id="{D8A47811-3D2B-6E40-9A3E-04D109C3B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240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7" name="Oval 4117">
                <a:extLst>
                  <a:ext uri="{FF2B5EF4-FFF2-40B4-BE49-F238E27FC236}">
                    <a16:creationId xmlns:a16="http://schemas.microsoft.com/office/drawing/2014/main" id="{F15E2B58-EF22-DB43-A7A6-1E01DFBCE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241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8" name="Oval 4118">
                <a:extLst>
                  <a:ext uri="{FF2B5EF4-FFF2-40B4-BE49-F238E27FC236}">
                    <a16:creationId xmlns:a16="http://schemas.microsoft.com/office/drawing/2014/main" id="{BF2D9DFF-C0A8-B94B-B852-CE827F295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241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9" name="Oval 4119">
                <a:extLst>
                  <a:ext uri="{FF2B5EF4-FFF2-40B4-BE49-F238E27FC236}">
                    <a16:creationId xmlns:a16="http://schemas.microsoft.com/office/drawing/2014/main" id="{5E484B50-8BA9-A44F-B178-B16738239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27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0" name="Oval 4120">
                <a:extLst>
                  <a:ext uri="{FF2B5EF4-FFF2-40B4-BE49-F238E27FC236}">
                    <a16:creationId xmlns:a16="http://schemas.microsoft.com/office/drawing/2014/main" id="{80E792D4-E6BE-984B-B5A4-6139A1774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7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1" name="Oval 4121">
                <a:extLst>
                  <a:ext uri="{FF2B5EF4-FFF2-40B4-BE49-F238E27FC236}">
                    <a16:creationId xmlns:a16="http://schemas.microsoft.com/office/drawing/2014/main" id="{1899E282-9DF1-6D4E-9D70-D462CE70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" y="27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2" name="Oval 4122">
                <a:extLst>
                  <a:ext uri="{FF2B5EF4-FFF2-40B4-BE49-F238E27FC236}">
                    <a16:creationId xmlns:a16="http://schemas.microsoft.com/office/drawing/2014/main" id="{D7457C43-CA0B-B04F-B2CA-27FFF205B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2734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3" name="Oval 4123">
                <a:extLst>
                  <a:ext uri="{FF2B5EF4-FFF2-40B4-BE49-F238E27FC236}">
                    <a16:creationId xmlns:a16="http://schemas.microsoft.com/office/drawing/2014/main" id="{00B70DFC-7745-F145-8E0D-B1324FE68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75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4" name="Oval 4124">
                <a:extLst>
                  <a:ext uri="{FF2B5EF4-FFF2-40B4-BE49-F238E27FC236}">
                    <a16:creationId xmlns:a16="http://schemas.microsoft.com/office/drawing/2014/main" id="{B3AEA984-4472-3D45-A58D-A0F1B6EA3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275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5" name="Oval 4125">
                <a:extLst>
                  <a:ext uri="{FF2B5EF4-FFF2-40B4-BE49-F238E27FC236}">
                    <a16:creationId xmlns:a16="http://schemas.microsoft.com/office/drawing/2014/main" id="{C53E0148-6862-CC4D-B77B-3D3CFE6AD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276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6" name="Oval 4126">
                <a:extLst>
                  <a:ext uri="{FF2B5EF4-FFF2-40B4-BE49-F238E27FC236}">
                    <a16:creationId xmlns:a16="http://schemas.microsoft.com/office/drawing/2014/main" id="{001E6895-1FBD-E143-B5DB-C4C139C44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7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7" name="Oval 4127">
                <a:extLst>
                  <a:ext uri="{FF2B5EF4-FFF2-40B4-BE49-F238E27FC236}">
                    <a16:creationId xmlns:a16="http://schemas.microsoft.com/office/drawing/2014/main" id="{F112B01D-390A-F249-B762-3A1D47D47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295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8" name="Oval 4128">
                <a:extLst>
                  <a:ext uri="{FF2B5EF4-FFF2-40B4-BE49-F238E27FC236}">
                    <a16:creationId xmlns:a16="http://schemas.microsoft.com/office/drawing/2014/main" id="{75040FBD-7303-C343-85BA-473D37C6D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9" name="Oval 4129">
                <a:extLst>
                  <a:ext uri="{FF2B5EF4-FFF2-40B4-BE49-F238E27FC236}">
                    <a16:creationId xmlns:a16="http://schemas.microsoft.com/office/drawing/2014/main" id="{AFDFEBD4-C6A4-DE42-9E67-B79F17A08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96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0" name="Oval 4130">
                <a:extLst>
                  <a:ext uri="{FF2B5EF4-FFF2-40B4-BE49-F238E27FC236}">
                    <a16:creationId xmlns:a16="http://schemas.microsoft.com/office/drawing/2014/main" id="{C575DE21-8C39-F043-8685-828ED993A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296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1" name="Oval 4131">
                <a:extLst>
                  <a:ext uri="{FF2B5EF4-FFF2-40B4-BE49-F238E27FC236}">
                    <a16:creationId xmlns:a16="http://schemas.microsoft.com/office/drawing/2014/main" id="{4C18D666-F04C-194A-8CCD-9E97C5223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274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2" name="Oval 4132">
                <a:extLst>
                  <a:ext uri="{FF2B5EF4-FFF2-40B4-BE49-F238E27FC236}">
                    <a16:creationId xmlns:a16="http://schemas.microsoft.com/office/drawing/2014/main" id="{27447E87-7955-C645-86ED-F0737AA0D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4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3" name="Oval 4133">
                <a:extLst>
                  <a:ext uri="{FF2B5EF4-FFF2-40B4-BE49-F238E27FC236}">
                    <a16:creationId xmlns:a16="http://schemas.microsoft.com/office/drawing/2014/main" id="{9FFDFDD0-639D-1845-AA38-88CE6FD5D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74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4" name="Oval 4134">
                <a:extLst>
                  <a:ext uri="{FF2B5EF4-FFF2-40B4-BE49-F238E27FC236}">
                    <a16:creationId xmlns:a16="http://schemas.microsoft.com/office/drawing/2014/main" id="{B7B09F5F-E80F-784A-863C-E6C5F0D0B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275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5" name="Oval 4135">
                <a:extLst>
                  <a:ext uri="{FF2B5EF4-FFF2-40B4-BE49-F238E27FC236}">
                    <a16:creationId xmlns:a16="http://schemas.microsoft.com/office/drawing/2014/main" id="{F25D5193-D904-5840-878C-7B7D93151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27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6" name="Oval 4136">
                <a:extLst>
                  <a:ext uri="{FF2B5EF4-FFF2-40B4-BE49-F238E27FC236}">
                    <a16:creationId xmlns:a16="http://schemas.microsoft.com/office/drawing/2014/main" id="{80525DF6-DE58-EF4E-90C8-88D8656DF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" y="272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7" name="Oval 4137">
                <a:extLst>
                  <a:ext uri="{FF2B5EF4-FFF2-40B4-BE49-F238E27FC236}">
                    <a16:creationId xmlns:a16="http://schemas.microsoft.com/office/drawing/2014/main" id="{D0E8BA0F-B908-984E-83B5-654B2F033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7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8" name="Oval 4138">
                <a:extLst>
                  <a:ext uri="{FF2B5EF4-FFF2-40B4-BE49-F238E27FC236}">
                    <a16:creationId xmlns:a16="http://schemas.microsoft.com/office/drawing/2014/main" id="{E029C3F0-E1D4-E64B-A8C2-6986F52AB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1" y="273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9" name="Oval 4139">
                <a:extLst>
                  <a:ext uri="{FF2B5EF4-FFF2-40B4-BE49-F238E27FC236}">
                    <a16:creationId xmlns:a16="http://schemas.microsoft.com/office/drawing/2014/main" id="{D8BE2287-6805-8B4B-9327-88867E708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272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0" name="Oval 4140">
                <a:extLst>
                  <a:ext uri="{FF2B5EF4-FFF2-40B4-BE49-F238E27FC236}">
                    <a16:creationId xmlns:a16="http://schemas.microsoft.com/office/drawing/2014/main" id="{497271F2-514C-314C-BFB5-5EDEC7444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27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1" name="Oval 4141">
                <a:extLst>
                  <a:ext uri="{FF2B5EF4-FFF2-40B4-BE49-F238E27FC236}">
                    <a16:creationId xmlns:a16="http://schemas.microsoft.com/office/drawing/2014/main" id="{5BF983C3-7A2B-394F-8952-965C4FB1A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272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2" name="Oval 4142">
                <a:extLst>
                  <a:ext uri="{FF2B5EF4-FFF2-40B4-BE49-F238E27FC236}">
                    <a16:creationId xmlns:a16="http://schemas.microsoft.com/office/drawing/2014/main" id="{26BF7064-B9A9-2243-93E0-CFB7F23B9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273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3" name="Oval 4143">
                <a:extLst>
                  <a:ext uri="{FF2B5EF4-FFF2-40B4-BE49-F238E27FC236}">
                    <a16:creationId xmlns:a16="http://schemas.microsoft.com/office/drawing/2014/main" id="{71460D71-D15B-EB43-BFC1-9E85BE5AA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2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4" name="Oval 4144">
                <a:extLst>
                  <a:ext uri="{FF2B5EF4-FFF2-40B4-BE49-F238E27FC236}">
                    <a16:creationId xmlns:a16="http://schemas.microsoft.com/office/drawing/2014/main" id="{4106D20C-6385-6B4E-BA09-A98B47D4A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2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5" name="Oval 4145">
                <a:extLst>
                  <a:ext uri="{FF2B5EF4-FFF2-40B4-BE49-F238E27FC236}">
                    <a16:creationId xmlns:a16="http://schemas.microsoft.com/office/drawing/2014/main" id="{AD0D7B58-1AEE-B649-B0E8-FC4C64991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24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6" name="Oval 4146">
                <a:extLst>
                  <a:ext uri="{FF2B5EF4-FFF2-40B4-BE49-F238E27FC236}">
                    <a16:creationId xmlns:a16="http://schemas.microsoft.com/office/drawing/2014/main" id="{840E8AA8-BC93-8841-9F75-FDAEA52FD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25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7" name="Oval 4147">
                <a:extLst>
                  <a:ext uri="{FF2B5EF4-FFF2-40B4-BE49-F238E27FC236}">
                    <a16:creationId xmlns:a16="http://schemas.microsoft.com/office/drawing/2014/main" id="{8691457C-C81A-1A4D-90AC-D62980E42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2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8" name="Oval 4148">
                <a:extLst>
                  <a:ext uri="{FF2B5EF4-FFF2-40B4-BE49-F238E27FC236}">
                    <a16:creationId xmlns:a16="http://schemas.microsoft.com/office/drawing/2014/main" id="{45DD31BC-858D-9D46-A77D-8BE0EFDBC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2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9" name="Oval 4149">
                <a:extLst>
                  <a:ext uri="{FF2B5EF4-FFF2-40B4-BE49-F238E27FC236}">
                    <a16:creationId xmlns:a16="http://schemas.microsoft.com/office/drawing/2014/main" id="{3498DFA7-6A95-5945-B78B-D61CC6FC9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24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0" name="Oval 4150">
                <a:extLst>
                  <a:ext uri="{FF2B5EF4-FFF2-40B4-BE49-F238E27FC236}">
                    <a16:creationId xmlns:a16="http://schemas.microsoft.com/office/drawing/2014/main" id="{AB567CE5-78F6-4D4D-B477-B1E7C06A1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24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1" name="Oval 4151">
                <a:extLst>
                  <a:ext uri="{FF2B5EF4-FFF2-40B4-BE49-F238E27FC236}">
                    <a16:creationId xmlns:a16="http://schemas.microsoft.com/office/drawing/2014/main" id="{2388CB7A-B282-9B4D-9D9C-9F701D3ED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29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2" name="Oval 4152">
                <a:extLst>
                  <a:ext uri="{FF2B5EF4-FFF2-40B4-BE49-F238E27FC236}">
                    <a16:creationId xmlns:a16="http://schemas.microsoft.com/office/drawing/2014/main" id="{B6CF8437-2E25-D74A-B60D-C719E585A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2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3" name="Oval 4153">
                <a:extLst>
                  <a:ext uri="{FF2B5EF4-FFF2-40B4-BE49-F238E27FC236}">
                    <a16:creationId xmlns:a16="http://schemas.microsoft.com/office/drawing/2014/main" id="{F2171F21-30E7-0F4A-9AEE-AA0A374CD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30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4" name="Oval 4154">
                <a:extLst>
                  <a:ext uri="{FF2B5EF4-FFF2-40B4-BE49-F238E27FC236}">
                    <a16:creationId xmlns:a16="http://schemas.microsoft.com/office/drawing/2014/main" id="{ED5F3657-97C0-B744-B395-58B940DD8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30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5" name="Oval 4155">
                <a:extLst>
                  <a:ext uri="{FF2B5EF4-FFF2-40B4-BE49-F238E27FC236}">
                    <a16:creationId xmlns:a16="http://schemas.microsoft.com/office/drawing/2014/main" id="{AFCE5173-D3FA-8141-ACF7-2C2027690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327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6" name="Oval 4156">
                <a:extLst>
                  <a:ext uri="{FF2B5EF4-FFF2-40B4-BE49-F238E27FC236}">
                    <a16:creationId xmlns:a16="http://schemas.microsoft.com/office/drawing/2014/main" id="{CD766866-2A3D-2F49-9169-6F894DC5B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27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7" name="Oval 4157">
                <a:extLst>
                  <a:ext uri="{FF2B5EF4-FFF2-40B4-BE49-F238E27FC236}">
                    <a16:creationId xmlns:a16="http://schemas.microsoft.com/office/drawing/2014/main" id="{C59A6B19-D736-B346-A291-41099BA92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327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8" name="Oval 4158">
                <a:extLst>
                  <a:ext uri="{FF2B5EF4-FFF2-40B4-BE49-F238E27FC236}">
                    <a16:creationId xmlns:a16="http://schemas.microsoft.com/office/drawing/2014/main" id="{9620D796-A8C0-5147-86FE-29353A963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27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9" name="Oval 4159">
                <a:extLst>
                  <a:ext uri="{FF2B5EF4-FFF2-40B4-BE49-F238E27FC236}">
                    <a16:creationId xmlns:a16="http://schemas.microsoft.com/office/drawing/2014/main" id="{AC31EE35-56A0-A54B-B509-F9EA85925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20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0" name="Oval 4160">
                <a:extLst>
                  <a:ext uri="{FF2B5EF4-FFF2-40B4-BE49-F238E27FC236}">
                    <a16:creationId xmlns:a16="http://schemas.microsoft.com/office/drawing/2014/main" id="{C745A2F3-0450-C74B-BEA4-1A8DD106B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20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1" name="Oval 4161">
                <a:extLst>
                  <a:ext uri="{FF2B5EF4-FFF2-40B4-BE49-F238E27FC236}">
                    <a16:creationId xmlns:a16="http://schemas.microsoft.com/office/drawing/2014/main" id="{45AD5653-978C-D743-B4F2-BB54AD820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0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2" name="Oval 4162">
                <a:extLst>
                  <a:ext uri="{FF2B5EF4-FFF2-40B4-BE49-F238E27FC236}">
                    <a16:creationId xmlns:a16="http://schemas.microsoft.com/office/drawing/2014/main" id="{EF3E1EF8-A22E-CC43-8CCE-8EBA7F931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320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3" name="Oval 4163">
                <a:extLst>
                  <a:ext uri="{FF2B5EF4-FFF2-40B4-BE49-F238E27FC236}">
                    <a16:creationId xmlns:a16="http://schemas.microsoft.com/office/drawing/2014/main" id="{BE7C2B35-CD4C-D146-B534-F106392FE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58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4" name="Oval 4164">
                <a:extLst>
                  <a:ext uri="{FF2B5EF4-FFF2-40B4-BE49-F238E27FC236}">
                    <a16:creationId xmlns:a16="http://schemas.microsoft.com/office/drawing/2014/main" id="{693454D7-70DE-254A-911E-F2E0BC41D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581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5" name="Oval 4165">
                <a:extLst>
                  <a:ext uri="{FF2B5EF4-FFF2-40B4-BE49-F238E27FC236}">
                    <a16:creationId xmlns:a16="http://schemas.microsoft.com/office/drawing/2014/main" id="{A5847F77-1246-E040-ACEF-1A9D1E0DA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58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6" name="Oval 4166">
                <a:extLst>
                  <a:ext uri="{FF2B5EF4-FFF2-40B4-BE49-F238E27FC236}">
                    <a16:creationId xmlns:a16="http://schemas.microsoft.com/office/drawing/2014/main" id="{C0B5A50D-24C8-AE47-A80E-70BA111D0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58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7" name="Oval 4167">
                <a:extLst>
                  <a:ext uri="{FF2B5EF4-FFF2-40B4-BE49-F238E27FC236}">
                    <a16:creationId xmlns:a16="http://schemas.microsoft.com/office/drawing/2014/main" id="{E0325E45-25B0-6144-AD30-B6AA8213E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246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8" name="Oval 4168">
                <a:extLst>
                  <a:ext uri="{FF2B5EF4-FFF2-40B4-BE49-F238E27FC236}">
                    <a16:creationId xmlns:a16="http://schemas.microsoft.com/office/drawing/2014/main" id="{174994B3-9A58-FF4A-A5FB-B2003E080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46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9" name="Oval 4169">
                <a:extLst>
                  <a:ext uri="{FF2B5EF4-FFF2-40B4-BE49-F238E27FC236}">
                    <a16:creationId xmlns:a16="http://schemas.microsoft.com/office/drawing/2014/main" id="{361828F1-90F3-A64B-A0E3-8E2E5BB7D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46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0" name="Oval 4170">
                <a:extLst>
                  <a:ext uri="{FF2B5EF4-FFF2-40B4-BE49-F238E27FC236}">
                    <a16:creationId xmlns:a16="http://schemas.microsoft.com/office/drawing/2014/main" id="{B8A9CEBB-110D-6243-BC4C-340409F7D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47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1" name="Oval 4171">
                <a:extLst>
                  <a:ext uri="{FF2B5EF4-FFF2-40B4-BE49-F238E27FC236}">
                    <a16:creationId xmlns:a16="http://schemas.microsoft.com/office/drawing/2014/main" id="{2176030E-474B-0447-B63C-916879123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2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2" name="Oval 4172">
                <a:extLst>
                  <a:ext uri="{FF2B5EF4-FFF2-40B4-BE49-F238E27FC236}">
                    <a16:creationId xmlns:a16="http://schemas.microsoft.com/office/drawing/2014/main" id="{4F0CBDAD-B483-6C48-8215-F396B842E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27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3" name="Oval 4173">
                <a:extLst>
                  <a:ext uri="{FF2B5EF4-FFF2-40B4-BE49-F238E27FC236}">
                    <a16:creationId xmlns:a16="http://schemas.microsoft.com/office/drawing/2014/main" id="{A4AF0F45-CCC6-D54D-89D7-6AB7FF251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2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4" name="Oval 4174">
                <a:extLst>
                  <a:ext uri="{FF2B5EF4-FFF2-40B4-BE49-F238E27FC236}">
                    <a16:creationId xmlns:a16="http://schemas.microsoft.com/office/drawing/2014/main" id="{8C9501C4-5E00-654D-83E3-A4EA5140A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2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5" name="Oval 4175">
                <a:extLst>
                  <a:ext uri="{FF2B5EF4-FFF2-40B4-BE49-F238E27FC236}">
                    <a16:creationId xmlns:a16="http://schemas.microsoft.com/office/drawing/2014/main" id="{EC8B9201-2265-7D48-80F4-8B0A9AA3A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23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6" name="Oval 4176">
                <a:extLst>
                  <a:ext uri="{FF2B5EF4-FFF2-40B4-BE49-F238E27FC236}">
                    <a16:creationId xmlns:a16="http://schemas.microsoft.com/office/drawing/2014/main" id="{3890E6DB-C311-CF49-AC43-6EE6652F3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2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7" name="Oval 4177">
                <a:extLst>
                  <a:ext uri="{FF2B5EF4-FFF2-40B4-BE49-F238E27FC236}">
                    <a16:creationId xmlns:a16="http://schemas.microsoft.com/office/drawing/2014/main" id="{705771E0-915A-474E-8C49-DC3E476D4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24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8" name="Oval 4178">
                <a:extLst>
                  <a:ext uri="{FF2B5EF4-FFF2-40B4-BE49-F238E27FC236}">
                    <a16:creationId xmlns:a16="http://schemas.microsoft.com/office/drawing/2014/main" id="{5FF146FE-BD91-BB46-AAAB-725A41FB7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24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9" name="Oval 4179">
                <a:extLst>
                  <a:ext uri="{FF2B5EF4-FFF2-40B4-BE49-F238E27FC236}">
                    <a16:creationId xmlns:a16="http://schemas.microsoft.com/office/drawing/2014/main" id="{441D76B2-C277-9543-B181-1B9115422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322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0" name="Oval 4180">
                <a:extLst>
                  <a:ext uri="{FF2B5EF4-FFF2-40B4-BE49-F238E27FC236}">
                    <a16:creationId xmlns:a16="http://schemas.microsoft.com/office/drawing/2014/main" id="{EC730084-603E-2E47-B08C-F39A419DF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22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1" name="Oval 4181">
                <a:extLst>
                  <a:ext uri="{FF2B5EF4-FFF2-40B4-BE49-F238E27FC236}">
                    <a16:creationId xmlns:a16="http://schemas.microsoft.com/office/drawing/2014/main" id="{D6EBE1B9-4C5E-B74D-AEA4-458F06D79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22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2" name="Oval 4182">
                <a:extLst>
                  <a:ext uri="{FF2B5EF4-FFF2-40B4-BE49-F238E27FC236}">
                    <a16:creationId xmlns:a16="http://schemas.microsoft.com/office/drawing/2014/main" id="{8160696B-BD07-3B4D-84DA-D48AFC82A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322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3" name="Oval 4183">
                <a:extLst>
                  <a:ext uri="{FF2B5EF4-FFF2-40B4-BE49-F238E27FC236}">
                    <a16:creationId xmlns:a16="http://schemas.microsoft.com/office/drawing/2014/main" id="{BBD9AA5A-3252-844C-9773-E41AF9921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04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4" name="Oval 4184">
                <a:extLst>
                  <a:ext uri="{FF2B5EF4-FFF2-40B4-BE49-F238E27FC236}">
                    <a16:creationId xmlns:a16="http://schemas.microsoft.com/office/drawing/2014/main" id="{C4A3E523-C1C0-E545-8C26-5E48E1FD0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30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5" name="Oval 4185">
                <a:extLst>
                  <a:ext uri="{FF2B5EF4-FFF2-40B4-BE49-F238E27FC236}">
                    <a16:creationId xmlns:a16="http://schemas.microsoft.com/office/drawing/2014/main" id="{938C22DD-B867-654F-A681-50D608F8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05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6" name="Oval 4186">
                <a:extLst>
                  <a:ext uri="{FF2B5EF4-FFF2-40B4-BE49-F238E27FC236}">
                    <a16:creationId xmlns:a16="http://schemas.microsoft.com/office/drawing/2014/main" id="{21D38629-D5A3-1C48-9163-94B3A5A71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3053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7" name="Oval 4187">
                <a:extLst>
                  <a:ext uri="{FF2B5EF4-FFF2-40B4-BE49-F238E27FC236}">
                    <a16:creationId xmlns:a16="http://schemas.microsoft.com/office/drawing/2014/main" id="{41C588D4-E4E4-B741-9965-E8B963609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20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8" name="Oval 4188">
                <a:extLst>
                  <a:ext uri="{FF2B5EF4-FFF2-40B4-BE49-F238E27FC236}">
                    <a16:creationId xmlns:a16="http://schemas.microsoft.com/office/drawing/2014/main" id="{A4A6A7B9-7B69-A645-BA21-6D270573F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320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9" name="Oval 4189">
                <a:extLst>
                  <a:ext uri="{FF2B5EF4-FFF2-40B4-BE49-F238E27FC236}">
                    <a16:creationId xmlns:a16="http://schemas.microsoft.com/office/drawing/2014/main" id="{B6B93AE2-C3C0-2643-82A1-F79A22143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20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0" name="Oval 4190">
                <a:extLst>
                  <a:ext uri="{FF2B5EF4-FFF2-40B4-BE49-F238E27FC236}">
                    <a16:creationId xmlns:a16="http://schemas.microsoft.com/office/drawing/2014/main" id="{9C627FE9-350A-CF4A-93C1-E359C191D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320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1" name="Oval 4191">
                <a:extLst>
                  <a:ext uri="{FF2B5EF4-FFF2-40B4-BE49-F238E27FC236}">
                    <a16:creationId xmlns:a16="http://schemas.microsoft.com/office/drawing/2014/main" id="{2C032460-7488-704E-B9CC-4467A8B7E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15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2" name="Oval 4192">
                <a:extLst>
                  <a:ext uri="{FF2B5EF4-FFF2-40B4-BE49-F238E27FC236}">
                    <a16:creationId xmlns:a16="http://schemas.microsoft.com/office/drawing/2014/main" id="{E8095848-EE07-F341-B47E-50FF270AC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31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3" name="Oval 4193">
                <a:extLst>
                  <a:ext uri="{FF2B5EF4-FFF2-40B4-BE49-F238E27FC236}">
                    <a16:creationId xmlns:a16="http://schemas.microsoft.com/office/drawing/2014/main" id="{35407C64-EAAA-4E4C-B276-ED73197C5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15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4" name="Oval 4194">
                <a:extLst>
                  <a:ext uri="{FF2B5EF4-FFF2-40B4-BE49-F238E27FC236}">
                    <a16:creationId xmlns:a16="http://schemas.microsoft.com/office/drawing/2014/main" id="{CC8262A3-9249-AD41-8CBA-09A0A6DCB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315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5" name="Oval 4195">
                <a:extLst>
                  <a:ext uri="{FF2B5EF4-FFF2-40B4-BE49-F238E27FC236}">
                    <a16:creationId xmlns:a16="http://schemas.microsoft.com/office/drawing/2014/main" id="{18D6B14D-44E4-D24B-BFDD-17D2B8B9D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71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6" name="Oval 4196">
                <a:extLst>
                  <a:ext uri="{FF2B5EF4-FFF2-40B4-BE49-F238E27FC236}">
                    <a16:creationId xmlns:a16="http://schemas.microsoft.com/office/drawing/2014/main" id="{1D7E5FE7-92AD-9940-B8A6-4AFD32A5B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" y="271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7" name="Oval 4197">
                <a:extLst>
                  <a:ext uri="{FF2B5EF4-FFF2-40B4-BE49-F238E27FC236}">
                    <a16:creationId xmlns:a16="http://schemas.microsoft.com/office/drawing/2014/main" id="{A6E2A3F9-2A07-274A-BECA-B7E0487EB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271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8" name="Oval 4198">
                <a:extLst>
                  <a:ext uri="{FF2B5EF4-FFF2-40B4-BE49-F238E27FC236}">
                    <a16:creationId xmlns:a16="http://schemas.microsoft.com/office/drawing/2014/main" id="{80AD558E-0919-B647-86A5-FE3BDFE06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72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9" name="Oval 4199">
                <a:extLst>
                  <a:ext uri="{FF2B5EF4-FFF2-40B4-BE49-F238E27FC236}">
                    <a16:creationId xmlns:a16="http://schemas.microsoft.com/office/drawing/2014/main" id="{F33293EC-C3AA-0A43-BA8E-78AB9127A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28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0" name="Oval 4200">
                <a:extLst>
                  <a:ext uri="{FF2B5EF4-FFF2-40B4-BE49-F238E27FC236}">
                    <a16:creationId xmlns:a16="http://schemas.microsoft.com/office/drawing/2014/main" id="{6D1AD02E-14D1-5342-A954-864F8930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" y="28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1" name="Oval 4201">
                <a:extLst>
                  <a:ext uri="{FF2B5EF4-FFF2-40B4-BE49-F238E27FC236}">
                    <a16:creationId xmlns:a16="http://schemas.microsoft.com/office/drawing/2014/main" id="{5838C4B8-ADA5-5F40-972B-F46FEFA7F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7" y="281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2" name="Oval 4202">
                <a:extLst>
                  <a:ext uri="{FF2B5EF4-FFF2-40B4-BE49-F238E27FC236}">
                    <a16:creationId xmlns:a16="http://schemas.microsoft.com/office/drawing/2014/main" id="{5E5824DE-562F-C54D-8699-C8553B807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81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3" name="Oval 4203">
                <a:extLst>
                  <a:ext uri="{FF2B5EF4-FFF2-40B4-BE49-F238E27FC236}">
                    <a16:creationId xmlns:a16="http://schemas.microsoft.com/office/drawing/2014/main" id="{277B8E64-7676-6447-AE16-7C49F39B9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246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4" name="Oval 4204">
                <a:extLst>
                  <a:ext uri="{FF2B5EF4-FFF2-40B4-BE49-F238E27FC236}">
                    <a16:creationId xmlns:a16="http://schemas.microsoft.com/office/drawing/2014/main" id="{0617B17B-0F8B-8C47-B8D8-4EEA865E4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" y="246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5" name="Oval 4205">
                <a:extLst>
                  <a:ext uri="{FF2B5EF4-FFF2-40B4-BE49-F238E27FC236}">
                    <a16:creationId xmlns:a16="http://schemas.microsoft.com/office/drawing/2014/main" id="{2F136CF8-D791-304C-BE60-C05A0173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246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6" name="Oval 4206">
                <a:extLst>
                  <a:ext uri="{FF2B5EF4-FFF2-40B4-BE49-F238E27FC236}">
                    <a16:creationId xmlns:a16="http://schemas.microsoft.com/office/drawing/2014/main" id="{4871D21D-16F2-B74A-8F8A-B99BAB843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8" y="247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7" name="Oval 4207">
                <a:extLst>
                  <a:ext uri="{FF2B5EF4-FFF2-40B4-BE49-F238E27FC236}">
                    <a16:creationId xmlns:a16="http://schemas.microsoft.com/office/drawing/2014/main" id="{0A877B6E-E677-3F46-85E0-F85CA8034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8" y="292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8" name="Oval 4208">
                <a:extLst>
                  <a:ext uri="{FF2B5EF4-FFF2-40B4-BE49-F238E27FC236}">
                    <a16:creationId xmlns:a16="http://schemas.microsoft.com/office/drawing/2014/main" id="{3D5A73FB-75B9-C44D-8FDE-8CE30D1D3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9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9" name="Oval 4209">
                <a:extLst>
                  <a:ext uri="{FF2B5EF4-FFF2-40B4-BE49-F238E27FC236}">
                    <a16:creationId xmlns:a16="http://schemas.microsoft.com/office/drawing/2014/main" id="{63BB2A8F-F743-5F40-B106-73E4C0E14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92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0" name="Oval 4210">
                <a:extLst>
                  <a:ext uri="{FF2B5EF4-FFF2-40B4-BE49-F238E27FC236}">
                    <a16:creationId xmlns:a16="http://schemas.microsoft.com/office/drawing/2014/main" id="{2532C436-5F40-0846-9211-DABB96DFD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9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1" name="Oval 4211">
                <a:extLst>
                  <a:ext uri="{FF2B5EF4-FFF2-40B4-BE49-F238E27FC236}">
                    <a16:creationId xmlns:a16="http://schemas.microsoft.com/office/drawing/2014/main" id="{326AD192-DA86-9D4A-8CC6-85A107AF5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8" y="297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2" name="Oval 4212">
                <a:extLst>
                  <a:ext uri="{FF2B5EF4-FFF2-40B4-BE49-F238E27FC236}">
                    <a16:creationId xmlns:a16="http://schemas.microsoft.com/office/drawing/2014/main" id="{4BBDC2A7-3B5B-224D-8FC9-02D06045F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9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3" name="Oval 4213">
                <a:extLst>
                  <a:ext uri="{FF2B5EF4-FFF2-40B4-BE49-F238E27FC236}">
                    <a16:creationId xmlns:a16="http://schemas.microsoft.com/office/drawing/2014/main" id="{95377277-E71C-9B49-B61A-3E33E007B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97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4" name="Oval 4214">
                <a:extLst>
                  <a:ext uri="{FF2B5EF4-FFF2-40B4-BE49-F238E27FC236}">
                    <a16:creationId xmlns:a16="http://schemas.microsoft.com/office/drawing/2014/main" id="{BA1C7BE8-FB2C-C543-8A51-0994AA2B8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9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5" name="Oval 4215">
                <a:extLst>
                  <a:ext uri="{FF2B5EF4-FFF2-40B4-BE49-F238E27FC236}">
                    <a16:creationId xmlns:a16="http://schemas.microsoft.com/office/drawing/2014/main" id="{99F0DD76-4107-0046-854C-4CB5C1CCD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32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6" name="Oval 4216">
                <a:extLst>
                  <a:ext uri="{FF2B5EF4-FFF2-40B4-BE49-F238E27FC236}">
                    <a16:creationId xmlns:a16="http://schemas.microsoft.com/office/drawing/2014/main" id="{FDAAF8CD-D8B4-0B4A-8077-7D9AD39E2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326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7" name="Oval 4217">
                <a:extLst>
                  <a:ext uri="{FF2B5EF4-FFF2-40B4-BE49-F238E27FC236}">
                    <a16:creationId xmlns:a16="http://schemas.microsoft.com/office/drawing/2014/main" id="{1FECB0C4-C0BA-7845-8950-3EE6E18A3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327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8" name="Oval 4218">
                <a:extLst>
                  <a:ext uri="{FF2B5EF4-FFF2-40B4-BE49-F238E27FC236}">
                    <a16:creationId xmlns:a16="http://schemas.microsoft.com/office/drawing/2014/main" id="{29A92909-4D76-B84C-B3CC-FF2136376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327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9" name="Oval 4219">
                <a:extLst>
                  <a:ext uri="{FF2B5EF4-FFF2-40B4-BE49-F238E27FC236}">
                    <a16:creationId xmlns:a16="http://schemas.microsoft.com/office/drawing/2014/main" id="{4FB2B3DB-BCA0-6745-8A09-BF55E0090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307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0" name="Oval 4220">
                <a:extLst>
                  <a:ext uri="{FF2B5EF4-FFF2-40B4-BE49-F238E27FC236}">
                    <a16:creationId xmlns:a16="http://schemas.microsoft.com/office/drawing/2014/main" id="{BC4510B7-4616-AA42-82B1-15A77B472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307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1" name="Oval 4221">
                <a:extLst>
                  <a:ext uri="{FF2B5EF4-FFF2-40B4-BE49-F238E27FC236}">
                    <a16:creationId xmlns:a16="http://schemas.microsoft.com/office/drawing/2014/main" id="{231724F3-5223-664B-BF55-53BCA3229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307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2" name="Oval 4222">
                <a:extLst>
                  <a:ext uri="{FF2B5EF4-FFF2-40B4-BE49-F238E27FC236}">
                    <a16:creationId xmlns:a16="http://schemas.microsoft.com/office/drawing/2014/main" id="{E43EA01E-E34A-444C-BB36-9EA16A60F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0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3" name="Oval 4223">
                <a:extLst>
                  <a:ext uri="{FF2B5EF4-FFF2-40B4-BE49-F238E27FC236}">
                    <a16:creationId xmlns:a16="http://schemas.microsoft.com/office/drawing/2014/main" id="{0774AD2C-E0BE-C643-9FDC-8DCDBBC44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6" y="292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4" name="Oval 4224">
                <a:extLst>
                  <a:ext uri="{FF2B5EF4-FFF2-40B4-BE49-F238E27FC236}">
                    <a16:creationId xmlns:a16="http://schemas.microsoft.com/office/drawing/2014/main" id="{8F5910A5-C244-824E-98B7-4B9F5883B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29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5" name="Oval 4225">
                <a:extLst>
                  <a:ext uri="{FF2B5EF4-FFF2-40B4-BE49-F238E27FC236}">
                    <a16:creationId xmlns:a16="http://schemas.microsoft.com/office/drawing/2014/main" id="{6AB95561-B513-6B41-9150-3ED43483D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" y="292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6" name="Oval 4226">
                <a:extLst>
                  <a:ext uri="{FF2B5EF4-FFF2-40B4-BE49-F238E27FC236}">
                    <a16:creationId xmlns:a16="http://schemas.microsoft.com/office/drawing/2014/main" id="{574AA3CB-266B-3F4F-BA70-0B0901D1F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29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0" name="Group 4227">
              <a:extLst>
                <a:ext uri="{FF2B5EF4-FFF2-40B4-BE49-F238E27FC236}">
                  <a16:creationId xmlns:a16="http://schemas.microsoft.com/office/drawing/2014/main" id="{1BE03787-8A0C-6243-A5B6-71E8280786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" y="2140"/>
              <a:ext cx="177" cy="1290"/>
              <a:chOff x="2286" y="2140"/>
              <a:chExt cx="177" cy="1290"/>
            </a:xfrm>
          </p:grpSpPr>
          <p:sp>
            <p:nvSpPr>
              <p:cNvPr id="2107" name="Oval 4228">
                <a:extLst>
                  <a:ext uri="{FF2B5EF4-FFF2-40B4-BE49-F238E27FC236}">
                    <a16:creationId xmlns:a16="http://schemas.microsoft.com/office/drawing/2014/main" id="{70B7866E-B0FE-634A-B3D9-5C0D99171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262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8" name="Oval 4229">
                <a:extLst>
                  <a:ext uri="{FF2B5EF4-FFF2-40B4-BE49-F238E27FC236}">
                    <a16:creationId xmlns:a16="http://schemas.microsoft.com/office/drawing/2014/main" id="{DC4A1F90-9538-0D46-8365-E67544A07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62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9" name="Oval 4230">
                <a:extLst>
                  <a:ext uri="{FF2B5EF4-FFF2-40B4-BE49-F238E27FC236}">
                    <a16:creationId xmlns:a16="http://schemas.microsoft.com/office/drawing/2014/main" id="{58B8A62B-4607-844A-9157-1475BA719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262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0" name="Oval 4231">
                <a:extLst>
                  <a:ext uri="{FF2B5EF4-FFF2-40B4-BE49-F238E27FC236}">
                    <a16:creationId xmlns:a16="http://schemas.microsoft.com/office/drawing/2014/main" id="{2E70410C-2412-294B-AFA4-8650CD091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62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1" name="Oval 4232">
                <a:extLst>
                  <a:ext uri="{FF2B5EF4-FFF2-40B4-BE49-F238E27FC236}">
                    <a16:creationId xmlns:a16="http://schemas.microsoft.com/office/drawing/2014/main" id="{F90771B8-0D78-4542-AFAB-60B62D185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24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2" name="Oval 4233">
                <a:extLst>
                  <a:ext uri="{FF2B5EF4-FFF2-40B4-BE49-F238E27FC236}">
                    <a16:creationId xmlns:a16="http://schemas.microsoft.com/office/drawing/2014/main" id="{4BE123D9-79A4-3F4E-B7A1-F8EB2314D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4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3" name="Oval 4234">
                <a:extLst>
                  <a:ext uri="{FF2B5EF4-FFF2-40B4-BE49-F238E27FC236}">
                    <a16:creationId xmlns:a16="http://schemas.microsoft.com/office/drawing/2014/main" id="{7BF3A7F5-0E01-6C42-B6F1-AF8AD6197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240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4" name="Oval 4235">
                <a:extLst>
                  <a:ext uri="{FF2B5EF4-FFF2-40B4-BE49-F238E27FC236}">
                    <a16:creationId xmlns:a16="http://schemas.microsoft.com/office/drawing/2014/main" id="{88FEF4F2-74B0-CF46-B20D-DABA91F67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4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5" name="Oval 4236">
                <a:extLst>
                  <a:ext uri="{FF2B5EF4-FFF2-40B4-BE49-F238E27FC236}">
                    <a16:creationId xmlns:a16="http://schemas.microsoft.com/office/drawing/2014/main" id="{2A06FF21-9F0B-7540-9F78-19CD2AB5A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228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6" name="Oval 4237">
                <a:extLst>
                  <a:ext uri="{FF2B5EF4-FFF2-40B4-BE49-F238E27FC236}">
                    <a16:creationId xmlns:a16="http://schemas.microsoft.com/office/drawing/2014/main" id="{BEDFBEA4-D0A2-8041-918E-E21653B8A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2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7" name="Oval 4238">
                <a:extLst>
                  <a:ext uri="{FF2B5EF4-FFF2-40B4-BE49-F238E27FC236}">
                    <a16:creationId xmlns:a16="http://schemas.microsoft.com/office/drawing/2014/main" id="{65354392-5BBE-5F42-B0A5-87EF5308F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229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8" name="Oval 4239">
                <a:extLst>
                  <a:ext uri="{FF2B5EF4-FFF2-40B4-BE49-F238E27FC236}">
                    <a16:creationId xmlns:a16="http://schemas.microsoft.com/office/drawing/2014/main" id="{6A45230B-8AA6-8047-99C0-D88A9C6A8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29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9" name="Oval 4240">
                <a:extLst>
                  <a:ext uri="{FF2B5EF4-FFF2-40B4-BE49-F238E27FC236}">
                    <a16:creationId xmlns:a16="http://schemas.microsoft.com/office/drawing/2014/main" id="{4E99B980-C976-924C-AC96-EF2F9E8F9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" y="232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0" name="Oval 4241">
                <a:extLst>
                  <a:ext uri="{FF2B5EF4-FFF2-40B4-BE49-F238E27FC236}">
                    <a16:creationId xmlns:a16="http://schemas.microsoft.com/office/drawing/2014/main" id="{0E8DE337-9ABF-8C44-AA28-A5BC47243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3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1" name="Oval 4242">
                <a:extLst>
                  <a:ext uri="{FF2B5EF4-FFF2-40B4-BE49-F238E27FC236}">
                    <a16:creationId xmlns:a16="http://schemas.microsoft.com/office/drawing/2014/main" id="{3834512F-9844-6047-A514-222AF18A8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232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2" name="Oval 4243">
                <a:extLst>
                  <a:ext uri="{FF2B5EF4-FFF2-40B4-BE49-F238E27FC236}">
                    <a16:creationId xmlns:a16="http://schemas.microsoft.com/office/drawing/2014/main" id="{E6FF62BC-A27A-E945-A68E-D97FC4D21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233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3" name="Oval 4244">
                <a:extLst>
                  <a:ext uri="{FF2B5EF4-FFF2-40B4-BE49-F238E27FC236}">
                    <a16:creationId xmlns:a16="http://schemas.microsoft.com/office/drawing/2014/main" id="{D6CC17BA-76A8-8A45-A774-2B21B8D72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21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4" name="Oval 4245">
                <a:extLst>
                  <a:ext uri="{FF2B5EF4-FFF2-40B4-BE49-F238E27FC236}">
                    <a16:creationId xmlns:a16="http://schemas.microsoft.com/office/drawing/2014/main" id="{E4964B15-AA42-534F-84BE-A5FD34C02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21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5" name="Oval 4246">
                <a:extLst>
                  <a:ext uri="{FF2B5EF4-FFF2-40B4-BE49-F238E27FC236}">
                    <a16:creationId xmlns:a16="http://schemas.microsoft.com/office/drawing/2014/main" id="{1D17E627-7537-6F41-8050-2875B79C7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21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6" name="Oval 4247">
                <a:extLst>
                  <a:ext uri="{FF2B5EF4-FFF2-40B4-BE49-F238E27FC236}">
                    <a16:creationId xmlns:a16="http://schemas.microsoft.com/office/drawing/2014/main" id="{54C45DC7-D8C4-9A49-9FB8-4F0C3F9EA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222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7" name="Oval 4248">
                <a:extLst>
                  <a:ext uri="{FF2B5EF4-FFF2-40B4-BE49-F238E27FC236}">
                    <a16:creationId xmlns:a16="http://schemas.microsoft.com/office/drawing/2014/main" id="{A5B842E4-9327-CC42-A610-07B1D7573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1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8" name="Oval 4249">
                <a:extLst>
                  <a:ext uri="{FF2B5EF4-FFF2-40B4-BE49-F238E27FC236}">
                    <a16:creationId xmlns:a16="http://schemas.microsoft.com/office/drawing/2014/main" id="{93139B76-A1A6-5148-AE4E-B73AA868D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1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9" name="Oval 4250">
                <a:extLst>
                  <a:ext uri="{FF2B5EF4-FFF2-40B4-BE49-F238E27FC236}">
                    <a16:creationId xmlns:a16="http://schemas.microsoft.com/office/drawing/2014/main" id="{6297E571-7D3C-6F4D-9441-CBAD86CF5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14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0" name="Oval 4251">
                <a:extLst>
                  <a:ext uri="{FF2B5EF4-FFF2-40B4-BE49-F238E27FC236}">
                    <a16:creationId xmlns:a16="http://schemas.microsoft.com/office/drawing/2014/main" id="{DCF513C1-9E48-6E42-80AF-C5BCEFFC4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14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1" name="Oval 4252">
                <a:extLst>
                  <a:ext uri="{FF2B5EF4-FFF2-40B4-BE49-F238E27FC236}">
                    <a16:creationId xmlns:a16="http://schemas.microsoft.com/office/drawing/2014/main" id="{8FEC2744-3F20-324C-BEF3-1C102084A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2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2" name="Oval 4253">
                <a:extLst>
                  <a:ext uri="{FF2B5EF4-FFF2-40B4-BE49-F238E27FC236}">
                    <a16:creationId xmlns:a16="http://schemas.microsoft.com/office/drawing/2014/main" id="{ACB8077F-B154-2142-B9A4-D09B49903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20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3" name="Oval 4254">
                <a:extLst>
                  <a:ext uri="{FF2B5EF4-FFF2-40B4-BE49-F238E27FC236}">
                    <a16:creationId xmlns:a16="http://schemas.microsoft.com/office/drawing/2014/main" id="{CFFC9B33-78EA-0341-8540-2F29F9FF8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221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4" name="Oval 4255">
                <a:extLst>
                  <a:ext uri="{FF2B5EF4-FFF2-40B4-BE49-F238E27FC236}">
                    <a16:creationId xmlns:a16="http://schemas.microsoft.com/office/drawing/2014/main" id="{BA720AB9-6451-F44F-B239-DE3CA9A2D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21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5" name="Oval 4256">
                <a:extLst>
                  <a:ext uri="{FF2B5EF4-FFF2-40B4-BE49-F238E27FC236}">
                    <a16:creationId xmlns:a16="http://schemas.microsoft.com/office/drawing/2014/main" id="{F3ED0B06-6D84-394D-BA19-FB73560C9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31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6" name="Oval 4257">
                <a:extLst>
                  <a:ext uri="{FF2B5EF4-FFF2-40B4-BE49-F238E27FC236}">
                    <a16:creationId xmlns:a16="http://schemas.microsoft.com/office/drawing/2014/main" id="{0BA54DE6-6766-1748-9694-329B992C9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11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7" name="Oval 4258">
                <a:extLst>
                  <a:ext uri="{FF2B5EF4-FFF2-40B4-BE49-F238E27FC236}">
                    <a16:creationId xmlns:a16="http://schemas.microsoft.com/office/drawing/2014/main" id="{0F619A31-2383-6E47-A97C-4447F5EBC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312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8" name="Oval 4259">
                <a:extLst>
                  <a:ext uri="{FF2B5EF4-FFF2-40B4-BE49-F238E27FC236}">
                    <a16:creationId xmlns:a16="http://schemas.microsoft.com/office/drawing/2014/main" id="{35D57ED0-0D11-094C-8B7E-B9B50E046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31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9" name="Oval 4260">
                <a:extLst>
                  <a:ext uri="{FF2B5EF4-FFF2-40B4-BE49-F238E27FC236}">
                    <a16:creationId xmlns:a16="http://schemas.microsoft.com/office/drawing/2014/main" id="{0ECF808A-625A-2E4A-9B98-A63A654DB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31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0" name="Oval 4261">
                <a:extLst>
                  <a:ext uri="{FF2B5EF4-FFF2-40B4-BE49-F238E27FC236}">
                    <a16:creationId xmlns:a16="http://schemas.microsoft.com/office/drawing/2014/main" id="{2223363B-C22C-EC4A-910A-E5276BA46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1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1" name="Oval 4262">
                <a:extLst>
                  <a:ext uri="{FF2B5EF4-FFF2-40B4-BE49-F238E27FC236}">
                    <a16:creationId xmlns:a16="http://schemas.microsoft.com/office/drawing/2014/main" id="{8D34B0C5-1668-D045-ADFD-4169617BE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314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2" name="Oval 4263">
                <a:extLst>
                  <a:ext uri="{FF2B5EF4-FFF2-40B4-BE49-F238E27FC236}">
                    <a16:creationId xmlns:a16="http://schemas.microsoft.com/office/drawing/2014/main" id="{E1AAC8B2-499E-214B-B067-82413305C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314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3" name="Oval 4264">
                <a:extLst>
                  <a:ext uri="{FF2B5EF4-FFF2-40B4-BE49-F238E27FC236}">
                    <a16:creationId xmlns:a16="http://schemas.microsoft.com/office/drawing/2014/main" id="{94027251-AE10-034E-9205-787410FB9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311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4" name="Oval 4265">
                <a:extLst>
                  <a:ext uri="{FF2B5EF4-FFF2-40B4-BE49-F238E27FC236}">
                    <a16:creationId xmlns:a16="http://schemas.microsoft.com/office/drawing/2014/main" id="{4584C826-F5D5-D74E-9496-261997627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1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5" name="Oval 4266">
                <a:extLst>
                  <a:ext uri="{FF2B5EF4-FFF2-40B4-BE49-F238E27FC236}">
                    <a16:creationId xmlns:a16="http://schemas.microsoft.com/office/drawing/2014/main" id="{3099B7AB-D1A9-FB44-92B8-B31BF38C3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312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6" name="Oval 4267">
                <a:extLst>
                  <a:ext uri="{FF2B5EF4-FFF2-40B4-BE49-F238E27FC236}">
                    <a16:creationId xmlns:a16="http://schemas.microsoft.com/office/drawing/2014/main" id="{FB0FF0AF-5F8F-4F47-AE60-C2A8D14FB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312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7" name="Oval 4268">
                <a:extLst>
                  <a:ext uri="{FF2B5EF4-FFF2-40B4-BE49-F238E27FC236}">
                    <a16:creationId xmlns:a16="http://schemas.microsoft.com/office/drawing/2014/main" id="{297929A7-B4A6-194E-8D9B-ACE9ECCB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1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8" name="Oval 4269">
                <a:extLst>
                  <a:ext uri="{FF2B5EF4-FFF2-40B4-BE49-F238E27FC236}">
                    <a16:creationId xmlns:a16="http://schemas.microsoft.com/office/drawing/2014/main" id="{6EB976B8-01B6-CB40-B490-AE38BD952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31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9" name="Oval 4270">
                <a:extLst>
                  <a:ext uri="{FF2B5EF4-FFF2-40B4-BE49-F238E27FC236}">
                    <a16:creationId xmlns:a16="http://schemas.microsoft.com/office/drawing/2014/main" id="{CAAD2EA8-64B0-AA48-B073-8598CEEDB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3197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0" name="Oval 4271">
                <a:extLst>
                  <a:ext uri="{FF2B5EF4-FFF2-40B4-BE49-F238E27FC236}">
                    <a16:creationId xmlns:a16="http://schemas.microsoft.com/office/drawing/2014/main" id="{C6307376-5A5A-CD45-AA50-49A9AA8DB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20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1" name="Oval 4272">
                <a:extLst>
                  <a:ext uri="{FF2B5EF4-FFF2-40B4-BE49-F238E27FC236}">
                    <a16:creationId xmlns:a16="http://schemas.microsoft.com/office/drawing/2014/main" id="{B92EAD1B-7AA4-254E-BC53-7B8F8ADB0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0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" name="Oval 4273">
                <a:extLst>
                  <a:ext uri="{FF2B5EF4-FFF2-40B4-BE49-F238E27FC236}">
                    <a16:creationId xmlns:a16="http://schemas.microsoft.com/office/drawing/2014/main" id="{E1BEE700-B5A2-ED42-966E-11EA62F53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30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" name="Oval 4274">
                <a:extLst>
                  <a:ext uri="{FF2B5EF4-FFF2-40B4-BE49-F238E27FC236}">
                    <a16:creationId xmlns:a16="http://schemas.microsoft.com/office/drawing/2014/main" id="{00CFE4AB-2B1F-6E45-BC19-2938523A1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309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" name="Oval 4275">
                <a:extLst>
                  <a:ext uri="{FF2B5EF4-FFF2-40B4-BE49-F238E27FC236}">
                    <a16:creationId xmlns:a16="http://schemas.microsoft.com/office/drawing/2014/main" id="{A96D7576-2280-B246-8AA6-5324CE8F8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10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" name="Oval 4276">
                <a:extLst>
                  <a:ext uri="{FF2B5EF4-FFF2-40B4-BE49-F238E27FC236}">
                    <a16:creationId xmlns:a16="http://schemas.microsoft.com/office/drawing/2014/main" id="{46567598-E3D8-654A-B565-316C24937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339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" name="Oval 4277">
                <a:extLst>
                  <a:ext uri="{FF2B5EF4-FFF2-40B4-BE49-F238E27FC236}">
                    <a16:creationId xmlns:a16="http://schemas.microsoft.com/office/drawing/2014/main" id="{24D9AB03-8F8F-C344-BA9E-E1A10E2B3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33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" name="Oval 4278">
                <a:extLst>
                  <a:ext uri="{FF2B5EF4-FFF2-40B4-BE49-F238E27FC236}">
                    <a16:creationId xmlns:a16="http://schemas.microsoft.com/office/drawing/2014/main" id="{2C342D1B-3DB0-0241-8ADE-C5DCB1E8A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340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" name="Oval 4279">
                <a:extLst>
                  <a:ext uri="{FF2B5EF4-FFF2-40B4-BE49-F238E27FC236}">
                    <a16:creationId xmlns:a16="http://schemas.microsoft.com/office/drawing/2014/main" id="{74BFAD03-F865-B642-92C8-ACD5614E9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40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" name="Oval 4280">
                <a:extLst>
                  <a:ext uri="{FF2B5EF4-FFF2-40B4-BE49-F238E27FC236}">
                    <a16:creationId xmlns:a16="http://schemas.microsoft.com/office/drawing/2014/main" id="{BD0401F9-999E-544E-906D-0C6D97273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3057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" name="Oval 4281">
                <a:extLst>
                  <a:ext uri="{FF2B5EF4-FFF2-40B4-BE49-F238E27FC236}">
                    <a16:creationId xmlns:a16="http://schemas.microsoft.com/office/drawing/2014/main" id="{AD418887-4519-2F4E-B908-075AB3002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30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" name="Oval 4282">
                <a:extLst>
                  <a:ext uri="{FF2B5EF4-FFF2-40B4-BE49-F238E27FC236}">
                    <a16:creationId xmlns:a16="http://schemas.microsoft.com/office/drawing/2014/main" id="{E2110759-0622-FE49-B683-98448575E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306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" name="Oval 4283">
                <a:extLst>
                  <a:ext uri="{FF2B5EF4-FFF2-40B4-BE49-F238E27FC236}">
                    <a16:creationId xmlns:a16="http://schemas.microsoft.com/office/drawing/2014/main" id="{27EC2C63-D463-2E44-8A58-299DE2C1E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30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3" name="Oval 4284">
                <a:extLst>
                  <a:ext uri="{FF2B5EF4-FFF2-40B4-BE49-F238E27FC236}">
                    <a16:creationId xmlns:a16="http://schemas.microsoft.com/office/drawing/2014/main" id="{5057E341-CE8F-9B47-8A56-7748B482D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3152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4" name="Oval 4285">
                <a:extLst>
                  <a:ext uri="{FF2B5EF4-FFF2-40B4-BE49-F238E27FC236}">
                    <a16:creationId xmlns:a16="http://schemas.microsoft.com/office/drawing/2014/main" id="{38492A65-3BCF-2742-B186-AF8DF59F5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315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5" name="Oval 4286">
                <a:extLst>
                  <a:ext uri="{FF2B5EF4-FFF2-40B4-BE49-F238E27FC236}">
                    <a16:creationId xmlns:a16="http://schemas.microsoft.com/office/drawing/2014/main" id="{55444F5D-FA90-504D-9995-798A7DF75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315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6" name="Oval 4287">
                <a:extLst>
                  <a:ext uri="{FF2B5EF4-FFF2-40B4-BE49-F238E27FC236}">
                    <a16:creationId xmlns:a16="http://schemas.microsoft.com/office/drawing/2014/main" id="{152382C2-C8F9-164B-8860-6E3A82C0F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31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7" name="Oval 4288">
                <a:extLst>
                  <a:ext uri="{FF2B5EF4-FFF2-40B4-BE49-F238E27FC236}">
                    <a16:creationId xmlns:a16="http://schemas.microsoft.com/office/drawing/2014/main" id="{DA1A1FC6-819F-3749-8898-F44865FB7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5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8" name="Oval 4289">
                <a:extLst>
                  <a:ext uri="{FF2B5EF4-FFF2-40B4-BE49-F238E27FC236}">
                    <a16:creationId xmlns:a16="http://schemas.microsoft.com/office/drawing/2014/main" id="{759B2593-229B-284E-9605-D84C2683C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5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9" name="Oval 4290">
                <a:extLst>
                  <a:ext uri="{FF2B5EF4-FFF2-40B4-BE49-F238E27FC236}">
                    <a16:creationId xmlns:a16="http://schemas.microsoft.com/office/drawing/2014/main" id="{54564D29-04AB-434B-B42F-7CD5C3857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55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0" name="Oval 4291">
                <a:extLst>
                  <a:ext uri="{FF2B5EF4-FFF2-40B4-BE49-F238E27FC236}">
                    <a16:creationId xmlns:a16="http://schemas.microsoft.com/office/drawing/2014/main" id="{4BD824A6-908B-804C-8B78-A87681786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256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1" name="Oval 4292">
                <a:extLst>
                  <a:ext uri="{FF2B5EF4-FFF2-40B4-BE49-F238E27FC236}">
                    <a16:creationId xmlns:a16="http://schemas.microsoft.com/office/drawing/2014/main" id="{1F38107D-748B-EE48-BDB6-0911E18F1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0" y="259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2" name="Oval 4293">
                <a:extLst>
                  <a:ext uri="{FF2B5EF4-FFF2-40B4-BE49-F238E27FC236}">
                    <a16:creationId xmlns:a16="http://schemas.microsoft.com/office/drawing/2014/main" id="{520618A4-3352-F545-8603-42FF1EAA6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5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3" name="Oval 4294">
                <a:extLst>
                  <a:ext uri="{FF2B5EF4-FFF2-40B4-BE49-F238E27FC236}">
                    <a16:creationId xmlns:a16="http://schemas.microsoft.com/office/drawing/2014/main" id="{554AFB68-96BE-2A43-9309-25213BA3F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259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4" name="Oval 4295">
                <a:extLst>
                  <a:ext uri="{FF2B5EF4-FFF2-40B4-BE49-F238E27FC236}">
                    <a16:creationId xmlns:a16="http://schemas.microsoft.com/office/drawing/2014/main" id="{80592D11-456B-0E47-9164-E82B0F2D1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26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5" name="Oval 4296">
                <a:extLst>
                  <a:ext uri="{FF2B5EF4-FFF2-40B4-BE49-F238E27FC236}">
                    <a16:creationId xmlns:a16="http://schemas.microsoft.com/office/drawing/2014/main" id="{AC402D7E-006D-BE46-A0E8-1036E1413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278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6" name="Oval 4297">
                <a:extLst>
                  <a:ext uri="{FF2B5EF4-FFF2-40B4-BE49-F238E27FC236}">
                    <a16:creationId xmlns:a16="http://schemas.microsoft.com/office/drawing/2014/main" id="{3E14F72E-4D88-9044-ABA5-FF73EB2C9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278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7" name="Oval 4298">
                <a:extLst>
                  <a:ext uri="{FF2B5EF4-FFF2-40B4-BE49-F238E27FC236}">
                    <a16:creationId xmlns:a16="http://schemas.microsoft.com/office/drawing/2014/main" id="{DFB14A8B-333A-C143-B8DE-AB7230FD7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78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8" name="Oval 4299">
                <a:extLst>
                  <a:ext uri="{FF2B5EF4-FFF2-40B4-BE49-F238E27FC236}">
                    <a16:creationId xmlns:a16="http://schemas.microsoft.com/office/drawing/2014/main" id="{F367BD18-BF3C-6D45-B911-7E9BC7E8D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79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9" name="Oval 4300">
                <a:extLst>
                  <a:ext uri="{FF2B5EF4-FFF2-40B4-BE49-F238E27FC236}">
                    <a16:creationId xmlns:a16="http://schemas.microsoft.com/office/drawing/2014/main" id="{CDE41E1B-13E8-1345-9B00-AB422F870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0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0" name="Oval 4301">
                <a:extLst>
                  <a:ext uri="{FF2B5EF4-FFF2-40B4-BE49-F238E27FC236}">
                    <a16:creationId xmlns:a16="http://schemas.microsoft.com/office/drawing/2014/main" id="{12D838A4-1921-FB4B-89E3-ACA2D0700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3" y="303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1" name="Oval 4302">
                <a:extLst>
                  <a:ext uri="{FF2B5EF4-FFF2-40B4-BE49-F238E27FC236}">
                    <a16:creationId xmlns:a16="http://schemas.microsoft.com/office/drawing/2014/main" id="{5373B0E4-2D31-104C-A009-ADCCDA304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303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2" name="Oval 4303">
                <a:extLst>
                  <a:ext uri="{FF2B5EF4-FFF2-40B4-BE49-F238E27FC236}">
                    <a16:creationId xmlns:a16="http://schemas.microsoft.com/office/drawing/2014/main" id="{A39BC97A-9501-1F4F-B6D2-46479E8D7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304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3" name="Oval 4304">
                <a:extLst>
                  <a:ext uri="{FF2B5EF4-FFF2-40B4-BE49-F238E27FC236}">
                    <a16:creationId xmlns:a16="http://schemas.microsoft.com/office/drawing/2014/main" id="{484A7F90-CE13-A647-8BAC-B7CB0EEB0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70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4" name="Oval 4305">
                <a:extLst>
                  <a:ext uri="{FF2B5EF4-FFF2-40B4-BE49-F238E27FC236}">
                    <a16:creationId xmlns:a16="http://schemas.microsoft.com/office/drawing/2014/main" id="{63F4EAA7-333E-794B-8F2C-FDC919C94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709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5" name="Oval 4306">
                <a:extLst>
                  <a:ext uri="{FF2B5EF4-FFF2-40B4-BE49-F238E27FC236}">
                    <a16:creationId xmlns:a16="http://schemas.microsoft.com/office/drawing/2014/main" id="{690309C6-40CA-834D-B517-414210885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71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6" name="Oval 4307">
                <a:extLst>
                  <a:ext uri="{FF2B5EF4-FFF2-40B4-BE49-F238E27FC236}">
                    <a16:creationId xmlns:a16="http://schemas.microsoft.com/office/drawing/2014/main" id="{48330836-CD0D-604B-84CF-1501A740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271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7" name="Oval 4308">
                <a:extLst>
                  <a:ext uri="{FF2B5EF4-FFF2-40B4-BE49-F238E27FC236}">
                    <a16:creationId xmlns:a16="http://schemas.microsoft.com/office/drawing/2014/main" id="{D182926D-54C1-6546-99E3-1ABE36D15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28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8" name="Oval 4309">
                <a:extLst>
                  <a:ext uri="{FF2B5EF4-FFF2-40B4-BE49-F238E27FC236}">
                    <a16:creationId xmlns:a16="http://schemas.microsoft.com/office/drawing/2014/main" id="{28F1986E-85C3-E049-AF6F-3BA2B60E9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82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9" name="Oval 4310">
                <a:extLst>
                  <a:ext uri="{FF2B5EF4-FFF2-40B4-BE49-F238E27FC236}">
                    <a16:creationId xmlns:a16="http://schemas.microsoft.com/office/drawing/2014/main" id="{4E7B4481-52DC-9548-B057-2B4BA5BA0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83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0" name="Oval 4311">
                <a:extLst>
                  <a:ext uri="{FF2B5EF4-FFF2-40B4-BE49-F238E27FC236}">
                    <a16:creationId xmlns:a16="http://schemas.microsoft.com/office/drawing/2014/main" id="{B16C4A1B-A942-8C49-9D90-7592C77EB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28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1" name="Oval 4312">
                <a:extLst>
                  <a:ext uri="{FF2B5EF4-FFF2-40B4-BE49-F238E27FC236}">
                    <a16:creationId xmlns:a16="http://schemas.microsoft.com/office/drawing/2014/main" id="{9113A9D3-B54B-0A40-9DDB-27C9CAE18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" y="31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2" name="Oval 4313">
                <a:extLst>
                  <a:ext uri="{FF2B5EF4-FFF2-40B4-BE49-F238E27FC236}">
                    <a16:creationId xmlns:a16="http://schemas.microsoft.com/office/drawing/2014/main" id="{DD675F09-A8A5-8149-BEF8-7775320F1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316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3" name="Oval 4314">
                <a:extLst>
                  <a:ext uri="{FF2B5EF4-FFF2-40B4-BE49-F238E27FC236}">
                    <a16:creationId xmlns:a16="http://schemas.microsoft.com/office/drawing/2014/main" id="{4114D25B-57CF-F945-8ED3-8E27E140D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317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4" name="Oval 4315">
                <a:extLst>
                  <a:ext uri="{FF2B5EF4-FFF2-40B4-BE49-F238E27FC236}">
                    <a16:creationId xmlns:a16="http://schemas.microsoft.com/office/drawing/2014/main" id="{BDE28568-11AB-8145-B914-C816A7298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317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5" name="Oval 4316">
                <a:extLst>
                  <a:ext uri="{FF2B5EF4-FFF2-40B4-BE49-F238E27FC236}">
                    <a16:creationId xmlns:a16="http://schemas.microsoft.com/office/drawing/2014/main" id="{77E27BCF-1110-1440-A0E8-4E6FB0E65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6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6" name="Oval 4317">
                <a:extLst>
                  <a:ext uri="{FF2B5EF4-FFF2-40B4-BE49-F238E27FC236}">
                    <a16:creationId xmlns:a16="http://schemas.microsoft.com/office/drawing/2014/main" id="{B6D6860E-00C9-CC47-BD69-C8E5A6EF7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263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7" name="Oval 4318">
                <a:extLst>
                  <a:ext uri="{FF2B5EF4-FFF2-40B4-BE49-F238E27FC236}">
                    <a16:creationId xmlns:a16="http://schemas.microsoft.com/office/drawing/2014/main" id="{E11538A2-2476-A34A-A634-9A275E91B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64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8" name="Oval 4319">
                <a:extLst>
                  <a:ext uri="{FF2B5EF4-FFF2-40B4-BE49-F238E27FC236}">
                    <a16:creationId xmlns:a16="http://schemas.microsoft.com/office/drawing/2014/main" id="{50E8E40C-82FD-C340-A149-AAECFB62A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64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9" name="Oval 4320">
                <a:extLst>
                  <a:ext uri="{FF2B5EF4-FFF2-40B4-BE49-F238E27FC236}">
                    <a16:creationId xmlns:a16="http://schemas.microsoft.com/office/drawing/2014/main" id="{21D1559F-82BC-454F-92CE-D0B248163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264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0" name="Oval 4321">
                <a:extLst>
                  <a:ext uri="{FF2B5EF4-FFF2-40B4-BE49-F238E27FC236}">
                    <a16:creationId xmlns:a16="http://schemas.microsoft.com/office/drawing/2014/main" id="{9DD516BB-90AD-974D-98EB-93630ED77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264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1" name="Oval 4322">
                <a:extLst>
                  <a:ext uri="{FF2B5EF4-FFF2-40B4-BE49-F238E27FC236}">
                    <a16:creationId xmlns:a16="http://schemas.microsoft.com/office/drawing/2014/main" id="{8401ED51-33AF-3F43-B0AD-2A7CCE9D3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64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2" name="Oval 4323">
                <a:extLst>
                  <a:ext uri="{FF2B5EF4-FFF2-40B4-BE49-F238E27FC236}">
                    <a16:creationId xmlns:a16="http://schemas.microsoft.com/office/drawing/2014/main" id="{CAB7EA0E-8DF1-D34F-A0D4-8A45EEB61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65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3" name="Oval 4324">
                <a:extLst>
                  <a:ext uri="{FF2B5EF4-FFF2-40B4-BE49-F238E27FC236}">
                    <a16:creationId xmlns:a16="http://schemas.microsoft.com/office/drawing/2014/main" id="{E4D90C8C-6042-E443-B0AD-CBC7C782E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9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4" name="Oval 4325">
                <a:extLst>
                  <a:ext uri="{FF2B5EF4-FFF2-40B4-BE49-F238E27FC236}">
                    <a16:creationId xmlns:a16="http://schemas.microsoft.com/office/drawing/2014/main" id="{0F7E99F3-0C7C-DE49-B285-0DBEEB99A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9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5" name="Oval 4326">
                <a:extLst>
                  <a:ext uri="{FF2B5EF4-FFF2-40B4-BE49-F238E27FC236}">
                    <a16:creationId xmlns:a16="http://schemas.microsoft.com/office/drawing/2014/main" id="{4F55CC96-32FE-594A-955F-AD744FB44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9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6" name="Oval 4327">
                <a:extLst>
                  <a:ext uri="{FF2B5EF4-FFF2-40B4-BE49-F238E27FC236}">
                    <a16:creationId xmlns:a16="http://schemas.microsoft.com/office/drawing/2014/main" id="{7EE5A913-3068-DC40-962A-356FD247A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91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7" name="Oval 4328">
                <a:extLst>
                  <a:ext uri="{FF2B5EF4-FFF2-40B4-BE49-F238E27FC236}">
                    <a16:creationId xmlns:a16="http://schemas.microsoft.com/office/drawing/2014/main" id="{212A89BD-5416-3148-933D-BE9B02773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8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8" name="Oval 4329">
                <a:extLst>
                  <a:ext uri="{FF2B5EF4-FFF2-40B4-BE49-F238E27FC236}">
                    <a16:creationId xmlns:a16="http://schemas.microsoft.com/office/drawing/2014/main" id="{1F817D4D-9072-9746-B848-0979979CE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8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9" name="Oval 4330">
                <a:extLst>
                  <a:ext uri="{FF2B5EF4-FFF2-40B4-BE49-F238E27FC236}">
                    <a16:creationId xmlns:a16="http://schemas.microsoft.com/office/drawing/2014/main" id="{79B6F847-1E9F-8D4F-85B2-AA20D8C45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83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0" name="Oval 4331">
                <a:extLst>
                  <a:ext uri="{FF2B5EF4-FFF2-40B4-BE49-F238E27FC236}">
                    <a16:creationId xmlns:a16="http://schemas.microsoft.com/office/drawing/2014/main" id="{5592B759-EE09-7F4A-BC9E-A2B0B02B6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8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1" name="Oval 4332">
                <a:extLst>
                  <a:ext uri="{FF2B5EF4-FFF2-40B4-BE49-F238E27FC236}">
                    <a16:creationId xmlns:a16="http://schemas.microsoft.com/office/drawing/2014/main" id="{CBD4D5A5-C0D1-1145-8BD9-87ADC36DA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291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2" name="Oval 4333">
                <a:extLst>
                  <a:ext uri="{FF2B5EF4-FFF2-40B4-BE49-F238E27FC236}">
                    <a16:creationId xmlns:a16="http://schemas.microsoft.com/office/drawing/2014/main" id="{5ACA7902-8F7E-E245-B867-A56A21C21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91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3" name="Oval 4334">
                <a:extLst>
                  <a:ext uri="{FF2B5EF4-FFF2-40B4-BE49-F238E27FC236}">
                    <a16:creationId xmlns:a16="http://schemas.microsoft.com/office/drawing/2014/main" id="{AE4890FD-CAED-9441-AC89-06F6F4415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291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4" name="Oval 4335">
                <a:extLst>
                  <a:ext uri="{FF2B5EF4-FFF2-40B4-BE49-F238E27FC236}">
                    <a16:creationId xmlns:a16="http://schemas.microsoft.com/office/drawing/2014/main" id="{AF3C4B23-A427-584F-A8A3-1B02FFFB0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92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5" name="Oval 4336">
                <a:extLst>
                  <a:ext uri="{FF2B5EF4-FFF2-40B4-BE49-F238E27FC236}">
                    <a16:creationId xmlns:a16="http://schemas.microsoft.com/office/drawing/2014/main" id="{B3D38026-BE43-FE40-BEBC-21CC82131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19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6" name="Oval 4337">
                <a:extLst>
                  <a:ext uri="{FF2B5EF4-FFF2-40B4-BE49-F238E27FC236}">
                    <a16:creationId xmlns:a16="http://schemas.microsoft.com/office/drawing/2014/main" id="{A23F84B3-F3CB-8340-90C0-617976EBA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31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7" name="Oval 4338">
                <a:extLst>
                  <a:ext uri="{FF2B5EF4-FFF2-40B4-BE49-F238E27FC236}">
                    <a16:creationId xmlns:a16="http://schemas.microsoft.com/office/drawing/2014/main" id="{C9ADFE34-DEFE-6B41-A889-BFE9FB02A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320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8" name="Oval 4339">
                <a:extLst>
                  <a:ext uri="{FF2B5EF4-FFF2-40B4-BE49-F238E27FC236}">
                    <a16:creationId xmlns:a16="http://schemas.microsoft.com/office/drawing/2014/main" id="{130EAF70-D09D-B346-967A-7BFCB0D49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20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9" name="Oval 4340">
                <a:extLst>
                  <a:ext uri="{FF2B5EF4-FFF2-40B4-BE49-F238E27FC236}">
                    <a16:creationId xmlns:a16="http://schemas.microsoft.com/office/drawing/2014/main" id="{FD1FC5FC-49DE-DD4F-AC45-D476B6F44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04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0" name="Oval 4341">
                <a:extLst>
                  <a:ext uri="{FF2B5EF4-FFF2-40B4-BE49-F238E27FC236}">
                    <a16:creationId xmlns:a16="http://schemas.microsoft.com/office/drawing/2014/main" id="{E2AA7B81-28DF-C448-9395-2F8A9204A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30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1" name="Oval 4342">
                <a:extLst>
                  <a:ext uri="{FF2B5EF4-FFF2-40B4-BE49-F238E27FC236}">
                    <a16:creationId xmlns:a16="http://schemas.microsoft.com/office/drawing/2014/main" id="{EE1827C4-6D60-1247-A1C7-F22401969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30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2" name="Oval 4343">
                <a:extLst>
                  <a:ext uri="{FF2B5EF4-FFF2-40B4-BE49-F238E27FC236}">
                    <a16:creationId xmlns:a16="http://schemas.microsoft.com/office/drawing/2014/main" id="{E916E8F6-5D07-CE4E-8A82-DFF02D04C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05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3" name="Oval 4344">
                <a:extLst>
                  <a:ext uri="{FF2B5EF4-FFF2-40B4-BE49-F238E27FC236}">
                    <a16:creationId xmlns:a16="http://schemas.microsoft.com/office/drawing/2014/main" id="{D281781E-3242-4647-A4BB-C3EFBA187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287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4" name="Oval 4345">
                <a:extLst>
                  <a:ext uri="{FF2B5EF4-FFF2-40B4-BE49-F238E27FC236}">
                    <a16:creationId xmlns:a16="http://schemas.microsoft.com/office/drawing/2014/main" id="{F5417F50-6CFB-8440-89ED-F2B75D2BC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287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5" name="Oval 4346">
                <a:extLst>
                  <a:ext uri="{FF2B5EF4-FFF2-40B4-BE49-F238E27FC236}">
                    <a16:creationId xmlns:a16="http://schemas.microsoft.com/office/drawing/2014/main" id="{039FE00D-9E2C-F54F-A143-92BB5FAFC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288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6" name="Oval 4347">
                <a:extLst>
                  <a:ext uri="{FF2B5EF4-FFF2-40B4-BE49-F238E27FC236}">
                    <a16:creationId xmlns:a16="http://schemas.microsoft.com/office/drawing/2014/main" id="{F8A791AB-7597-A140-A6E0-9AC2DE89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88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7" name="Oval 4348">
                <a:extLst>
                  <a:ext uri="{FF2B5EF4-FFF2-40B4-BE49-F238E27FC236}">
                    <a16:creationId xmlns:a16="http://schemas.microsoft.com/office/drawing/2014/main" id="{E41E6A7C-FB10-0840-BF20-CF562D015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0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8" name="Oval 4349">
                <a:extLst>
                  <a:ext uri="{FF2B5EF4-FFF2-40B4-BE49-F238E27FC236}">
                    <a16:creationId xmlns:a16="http://schemas.microsoft.com/office/drawing/2014/main" id="{CCB6B465-DB88-874D-9B36-697A66B4D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6" y="30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9" name="Oval 4350">
                <a:extLst>
                  <a:ext uri="{FF2B5EF4-FFF2-40B4-BE49-F238E27FC236}">
                    <a16:creationId xmlns:a16="http://schemas.microsoft.com/office/drawing/2014/main" id="{2BEEE02D-A275-2A44-9FD1-D02B1173A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9" y="304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0" name="Oval 4351">
                <a:extLst>
                  <a:ext uri="{FF2B5EF4-FFF2-40B4-BE49-F238E27FC236}">
                    <a16:creationId xmlns:a16="http://schemas.microsoft.com/office/drawing/2014/main" id="{1A9FA19C-873B-AE42-9D40-A82F506B4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04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1" name="Oval 4352">
                <a:extLst>
                  <a:ext uri="{FF2B5EF4-FFF2-40B4-BE49-F238E27FC236}">
                    <a16:creationId xmlns:a16="http://schemas.microsoft.com/office/drawing/2014/main" id="{1AC0209E-5B04-E94D-9D85-404878DDC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33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2" name="Oval 4353">
                <a:extLst>
                  <a:ext uri="{FF2B5EF4-FFF2-40B4-BE49-F238E27FC236}">
                    <a16:creationId xmlns:a16="http://schemas.microsoft.com/office/drawing/2014/main" id="{46AD509F-D1A7-8A4F-9578-AEAD22181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37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3" name="Oval 4354">
                <a:extLst>
                  <a:ext uri="{FF2B5EF4-FFF2-40B4-BE49-F238E27FC236}">
                    <a16:creationId xmlns:a16="http://schemas.microsoft.com/office/drawing/2014/main" id="{57CBA12A-DC92-0243-A97A-87D26293A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37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4" name="Oval 4355">
                <a:extLst>
                  <a:ext uri="{FF2B5EF4-FFF2-40B4-BE49-F238E27FC236}">
                    <a16:creationId xmlns:a16="http://schemas.microsoft.com/office/drawing/2014/main" id="{F10990EC-32EC-FF45-AC6F-FDCC197EA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338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5" name="Oval 4356">
                <a:extLst>
                  <a:ext uri="{FF2B5EF4-FFF2-40B4-BE49-F238E27FC236}">
                    <a16:creationId xmlns:a16="http://schemas.microsoft.com/office/drawing/2014/main" id="{07430E19-9A60-944A-8F8F-E73BB6A29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9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6" name="Oval 4357">
                <a:extLst>
                  <a:ext uri="{FF2B5EF4-FFF2-40B4-BE49-F238E27FC236}">
                    <a16:creationId xmlns:a16="http://schemas.microsoft.com/office/drawing/2014/main" id="{8D7CDEC7-498F-AB45-A398-FBF538F89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98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7" name="Oval 4358">
                <a:extLst>
                  <a:ext uri="{FF2B5EF4-FFF2-40B4-BE49-F238E27FC236}">
                    <a16:creationId xmlns:a16="http://schemas.microsoft.com/office/drawing/2014/main" id="{BB86444D-8B35-B34E-BD17-896A8C05F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99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8" name="Oval 4359">
                <a:extLst>
                  <a:ext uri="{FF2B5EF4-FFF2-40B4-BE49-F238E27FC236}">
                    <a16:creationId xmlns:a16="http://schemas.microsoft.com/office/drawing/2014/main" id="{BCD282C1-91F5-6042-99FC-043E1598D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9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9" name="Oval 4360">
                <a:extLst>
                  <a:ext uri="{FF2B5EF4-FFF2-40B4-BE49-F238E27FC236}">
                    <a16:creationId xmlns:a16="http://schemas.microsoft.com/office/drawing/2014/main" id="{220C3445-2D5C-8A45-AD0F-94B6B3827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31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0" name="Oval 4361">
                <a:extLst>
                  <a:ext uri="{FF2B5EF4-FFF2-40B4-BE49-F238E27FC236}">
                    <a16:creationId xmlns:a16="http://schemas.microsoft.com/office/drawing/2014/main" id="{F28886F8-D39B-F24A-8C06-604C0FCFD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17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1" name="Oval 4362">
                <a:extLst>
                  <a:ext uri="{FF2B5EF4-FFF2-40B4-BE49-F238E27FC236}">
                    <a16:creationId xmlns:a16="http://schemas.microsoft.com/office/drawing/2014/main" id="{B6A66701-EA0A-5E4A-B2C5-4734CD792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17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2" name="Oval 4363">
                <a:extLst>
                  <a:ext uri="{FF2B5EF4-FFF2-40B4-BE49-F238E27FC236}">
                    <a16:creationId xmlns:a16="http://schemas.microsoft.com/office/drawing/2014/main" id="{CE274DB6-63C5-1747-9070-8464C4D3B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318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3" name="Oval 4364">
                <a:extLst>
                  <a:ext uri="{FF2B5EF4-FFF2-40B4-BE49-F238E27FC236}">
                    <a16:creationId xmlns:a16="http://schemas.microsoft.com/office/drawing/2014/main" id="{E01C98F5-46B5-CD44-B881-B1B5000C6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" y="290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4" name="Oval 4365">
                <a:extLst>
                  <a:ext uri="{FF2B5EF4-FFF2-40B4-BE49-F238E27FC236}">
                    <a16:creationId xmlns:a16="http://schemas.microsoft.com/office/drawing/2014/main" id="{4EDD6D9C-DD75-8146-8033-8CE855598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908"/>
                <a:ext cx="17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5" name="Oval 4366">
                <a:extLst>
                  <a:ext uri="{FF2B5EF4-FFF2-40B4-BE49-F238E27FC236}">
                    <a16:creationId xmlns:a16="http://schemas.microsoft.com/office/drawing/2014/main" id="{51BD8BB2-5BD4-754E-817C-C9136DD0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91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6" name="Oval 4367">
                <a:extLst>
                  <a:ext uri="{FF2B5EF4-FFF2-40B4-BE49-F238E27FC236}">
                    <a16:creationId xmlns:a16="http://schemas.microsoft.com/office/drawing/2014/main" id="{5910942E-32EF-CB44-A56A-974104DF2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91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7" name="Oval 4368">
                <a:extLst>
                  <a:ext uri="{FF2B5EF4-FFF2-40B4-BE49-F238E27FC236}">
                    <a16:creationId xmlns:a16="http://schemas.microsoft.com/office/drawing/2014/main" id="{7B2B8E2F-2C93-5B4F-AB3F-95A5C8E24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275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8" name="Oval 4369">
                <a:extLst>
                  <a:ext uri="{FF2B5EF4-FFF2-40B4-BE49-F238E27FC236}">
                    <a16:creationId xmlns:a16="http://schemas.microsoft.com/office/drawing/2014/main" id="{9A4B6883-38BE-8941-8478-A22B43C06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27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9" name="Oval 4370">
                <a:extLst>
                  <a:ext uri="{FF2B5EF4-FFF2-40B4-BE49-F238E27FC236}">
                    <a16:creationId xmlns:a16="http://schemas.microsoft.com/office/drawing/2014/main" id="{5ED68E1C-BA32-2F4D-9F82-E20F80167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0" y="275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0" name="Oval 4371">
                <a:extLst>
                  <a:ext uri="{FF2B5EF4-FFF2-40B4-BE49-F238E27FC236}">
                    <a16:creationId xmlns:a16="http://schemas.microsoft.com/office/drawing/2014/main" id="{5B354C06-1A79-B347-A674-AD4FD6092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7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1" name="Oval 4372">
                <a:extLst>
                  <a:ext uri="{FF2B5EF4-FFF2-40B4-BE49-F238E27FC236}">
                    <a16:creationId xmlns:a16="http://schemas.microsoft.com/office/drawing/2014/main" id="{58F1B9D5-A7ED-2543-958D-C75C0FC48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14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2" name="Oval 4373">
                <a:extLst>
                  <a:ext uri="{FF2B5EF4-FFF2-40B4-BE49-F238E27FC236}">
                    <a16:creationId xmlns:a16="http://schemas.microsoft.com/office/drawing/2014/main" id="{D655BC45-A628-7E49-BD55-D4C3246FB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31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3" name="Oval 4374">
                <a:extLst>
                  <a:ext uri="{FF2B5EF4-FFF2-40B4-BE49-F238E27FC236}">
                    <a16:creationId xmlns:a16="http://schemas.microsoft.com/office/drawing/2014/main" id="{5A481E50-4A2B-D14E-AFE3-90107CD32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0" y="31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4" name="Oval 4375">
                <a:extLst>
                  <a:ext uri="{FF2B5EF4-FFF2-40B4-BE49-F238E27FC236}">
                    <a16:creationId xmlns:a16="http://schemas.microsoft.com/office/drawing/2014/main" id="{F296F8C9-15C5-9A4B-A317-5C4777DBE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315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5" name="Oval 4376">
                <a:extLst>
                  <a:ext uri="{FF2B5EF4-FFF2-40B4-BE49-F238E27FC236}">
                    <a16:creationId xmlns:a16="http://schemas.microsoft.com/office/drawing/2014/main" id="{1D12E3B9-7BC6-2C4F-A30E-A817FF7FF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23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6" name="Oval 4377">
                <a:extLst>
                  <a:ext uri="{FF2B5EF4-FFF2-40B4-BE49-F238E27FC236}">
                    <a16:creationId xmlns:a16="http://schemas.microsoft.com/office/drawing/2014/main" id="{0F713CB6-A97C-AE44-A813-D8988A0DF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23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7" name="Oval 4378">
                <a:extLst>
                  <a:ext uri="{FF2B5EF4-FFF2-40B4-BE49-F238E27FC236}">
                    <a16:creationId xmlns:a16="http://schemas.microsoft.com/office/drawing/2014/main" id="{4C9FE382-4933-824C-BA49-A9BC65D5B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9" y="223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8" name="Oval 4379">
                <a:extLst>
                  <a:ext uri="{FF2B5EF4-FFF2-40B4-BE49-F238E27FC236}">
                    <a16:creationId xmlns:a16="http://schemas.microsoft.com/office/drawing/2014/main" id="{6AE08BA1-8AD8-3145-8BBE-D87EA3F5D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23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9" name="Oval 4380">
                <a:extLst>
                  <a:ext uri="{FF2B5EF4-FFF2-40B4-BE49-F238E27FC236}">
                    <a16:creationId xmlns:a16="http://schemas.microsoft.com/office/drawing/2014/main" id="{C4D3C9C7-A672-6442-B415-21F29ADEB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222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0" name="Oval 4381">
                <a:extLst>
                  <a:ext uri="{FF2B5EF4-FFF2-40B4-BE49-F238E27FC236}">
                    <a16:creationId xmlns:a16="http://schemas.microsoft.com/office/drawing/2014/main" id="{26800F40-D61D-B744-B9A4-6BB8635AF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22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1" name="Oval 4382">
                <a:extLst>
                  <a:ext uri="{FF2B5EF4-FFF2-40B4-BE49-F238E27FC236}">
                    <a16:creationId xmlns:a16="http://schemas.microsoft.com/office/drawing/2014/main" id="{67463D0E-7186-7F46-BE7F-C57727208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9" y="222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2" name="Oval 4383">
                <a:extLst>
                  <a:ext uri="{FF2B5EF4-FFF2-40B4-BE49-F238E27FC236}">
                    <a16:creationId xmlns:a16="http://schemas.microsoft.com/office/drawing/2014/main" id="{B1EFC253-08A0-2546-9EC6-108097AF1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22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3" name="Oval 4384">
                <a:extLst>
                  <a:ext uri="{FF2B5EF4-FFF2-40B4-BE49-F238E27FC236}">
                    <a16:creationId xmlns:a16="http://schemas.microsoft.com/office/drawing/2014/main" id="{1E984387-8C1B-2248-AF29-0F0A91439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" y="22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4" name="Oval 4385">
                <a:extLst>
                  <a:ext uri="{FF2B5EF4-FFF2-40B4-BE49-F238E27FC236}">
                    <a16:creationId xmlns:a16="http://schemas.microsoft.com/office/drawing/2014/main" id="{7025B1C5-36F5-0842-8393-3DDB86F35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22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5" name="Oval 4386">
                <a:extLst>
                  <a:ext uri="{FF2B5EF4-FFF2-40B4-BE49-F238E27FC236}">
                    <a16:creationId xmlns:a16="http://schemas.microsoft.com/office/drawing/2014/main" id="{1490A1E2-8031-8040-8C88-795D4CED8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" y="224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6" name="Oval 4387">
                <a:extLst>
                  <a:ext uri="{FF2B5EF4-FFF2-40B4-BE49-F238E27FC236}">
                    <a16:creationId xmlns:a16="http://schemas.microsoft.com/office/drawing/2014/main" id="{492FEB25-D751-0241-9A53-D2CCFE8AA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251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7" name="Oval 4388">
                <a:extLst>
                  <a:ext uri="{FF2B5EF4-FFF2-40B4-BE49-F238E27FC236}">
                    <a16:creationId xmlns:a16="http://schemas.microsoft.com/office/drawing/2014/main" id="{1F5FD59F-8B14-3F4C-8CCB-0929C724F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22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8" name="Oval 4389">
                <a:extLst>
                  <a:ext uri="{FF2B5EF4-FFF2-40B4-BE49-F238E27FC236}">
                    <a16:creationId xmlns:a16="http://schemas.microsoft.com/office/drawing/2014/main" id="{3B0FD16F-6997-B543-947C-AF8300360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32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9" name="Oval 4390">
                <a:extLst>
                  <a:ext uri="{FF2B5EF4-FFF2-40B4-BE49-F238E27FC236}">
                    <a16:creationId xmlns:a16="http://schemas.microsoft.com/office/drawing/2014/main" id="{337AD78B-7827-8D47-ACF0-AE3434E4C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1" y="322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0" name="Oval 4391">
                <a:extLst>
                  <a:ext uri="{FF2B5EF4-FFF2-40B4-BE49-F238E27FC236}">
                    <a16:creationId xmlns:a16="http://schemas.microsoft.com/office/drawing/2014/main" id="{2A665462-E081-494B-9D21-9478DB252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323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1" name="Oval 4392">
                <a:extLst>
                  <a:ext uri="{FF2B5EF4-FFF2-40B4-BE49-F238E27FC236}">
                    <a16:creationId xmlns:a16="http://schemas.microsoft.com/office/drawing/2014/main" id="{22721D4D-C235-7047-902E-E5DBA9B19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280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2" name="Oval 4393">
                <a:extLst>
                  <a:ext uri="{FF2B5EF4-FFF2-40B4-BE49-F238E27FC236}">
                    <a16:creationId xmlns:a16="http://schemas.microsoft.com/office/drawing/2014/main" id="{48B0571C-C886-6145-A467-4E9D130E3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" y="28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3" name="Oval 4394">
                <a:extLst>
                  <a:ext uri="{FF2B5EF4-FFF2-40B4-BE49-F238E27FC236}">
                    <a16:creationId xmlns:a16="http://schemas.microsoft.com/office/drawing/2014/main" id="{975D3191-76A5-4442-B90F-3F7E55200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8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4" name="Oval 4395">
                <a:extLst>
                  <a:ext uri="{FF2B5EF4-FFF2-40B4-BE49-F238E27FC236}">
                    <a16:creationId xmlns:a16="http://schemas.microsoft.com/office/drawing/2014/main" id="{9CFEB5A7-4182-F54C-9FCF-85BA51070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81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5" name="Oval 4396">
                <a:extLst>
                  <a:ext uri="{FF2B5EF4-FFF2-40B4-BE49-F238E27FC236}">
                    <a16:creationId xmlns:a16="http://schemas.microsoft.com/office/drawing/2014/main" id="{F4B51863-A897-F046-9C48-65606701D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8" y="31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6" name="Oval 4397">
                <a:extLst>
                  <a:ext uri="{FF2B5EF4-FFF2-40B4-BE49-F238E27FC236}">
                    <a16:creationId xmlns:a16="http://schemas.microsoft.com/office/drawing/2014/main" id="{84E336C3-0367-CC49-A88E-2692133C8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" y="312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7" name="Oval 4398">
                <a:extLst>
                  <a:ext uri="{FF2B5EF4-FFF2-40B4-BE49-F238E27FC236}">
                    <a16:creationId xmlns:a16="http://schemas.microsoft.com/office/drawing/2014/main" id="{BD74897E-1A61-B54D-A867-B06D2117A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313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8" name="Oval 4399">
                <a:extLst>
                  <a:ext uri="{FF2B5EF4-FFF2-40B4-BE49-F238E27FC236}">
                    <a16:creationId xmlns:a16="http://schemas.microsoft.com/office/drawing/2014/main" id="{09E8D97E-6145-C74D-BFC4-D366DED39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31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9" name="Oval 4400">
                <a:extLst>
                  <a:ext uri="{FF2B5EF4-FFF2-40B4-BE49-F238E27FC236}">
                    <a16:creationId xmlns:a16="http://schemas.microsoft.com/office/drawing/2014/main" id="{3E1EA8CE-738A-2B4F-B995-F38A69495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" y="28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0" name="Oval 4401">
                <a:extLst>
                  <a:ext uri="{FF2B5EF4-FFF2-40B4-BE49-F238E27FC236}">
                    <a16:creationId xmlns:a16="http://schemas.microsoft.com/office/drawing/2014/main" id="{FA744594-8390-0B41-976B-2944D71A3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" y="28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1" name="Oval 4402">
                <a:extLst>
                  <a:ext uri="{FF2B5EF4-FFF2-40B4-BE49-F238E27FC236}">
                    <a16:creationId xmlns:a16="http://schemas.microsoft.com/office/drawing/2014/main" id="{837209FE-89CB-B847-A789-850B5084A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" y="28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2" name="Oval 4403">
                <a:extLst>
                  <a:ext uri="{FF2B5EF4-FFF2-40B4-BE49-F238E27FC236}">
                    <a16:creationId xmlns:a16="http://schemas.microsoft.com/office/drawing/2014/main" id="{37811CC5-97B4-2B42-84FA-2911EE2F6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284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3" name="Oval 4404">
                <a:extLst>
                  <a:ext uri="{FF2B5EF4-FFF2-40B4-BE49-F238E27FC236}">
                    <a16:creationId xmlns:a16="http://schemas.microsoft.com/office/drawing/2014/main" id="{FF4C90D4-592D-CC49-9B2F-6B3D0C440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04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4" name="Oval 4405">
                <a:extLst>
                  <a:ext uri="{FF2B5EF4-FFF2-40B4-BE49-F238E27FC236}">
                    <a16:creationId xmlns:a16="http://schemas.microsoft.com/office/drawing/2014/main" id="{408605F7-EB6B-0B48-9028-A824CDCDD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0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5" name="Oval 4406">
                <a:extLst>
                  <a:ext uri="{FF2B5EF4-FFF2-40B4-BE49-F238E27FC236}">
                    <a16:creationId xmlns:a16="http://schemas.microsoft.com/office/drawing/2014/main" id="{3F2031C6-F61E-3340-AD1C-9397DED86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30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6" name="Oval 4407">
                <a:extLst>
                  <a:ext uri="{FF2B5EF4-FFF2-40B4-BE49-F238E27FC236}">
                    <a16:creationId xmlns:a16="http://schemas.microsoft.com/office/drawing/2014/main" id="{30F3F75B-B091-9F4C-B78F-EE38CDE3E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305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7" name="Oval 4408">
                <a:extLst>
                  <a:ext uri="{FF2B5EF4-FFF2-40B4-BE49-F238E27FC236}">
                    <a16:creationId xmlns:a16="http://schemas.microsoft.com/office/drawing/2014/main" id="{36EAF66C-67E0-6F4F-9732-E053D9DAF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16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8" name="Oval 4409">
                <a:extLst>
                  <a:ext uri="{FF2B5EF4-FFF2-40B4-BE49-F238E27FC236}">
                    <a16:creationId xmlns:a16="http://schemas.microsoft.com/office/drawing/2014/main" id="{C6EA2693-3748-9440-933C-2F189936D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16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9" name="Oval 4410">
                <a:extLst>
                  <a:ext uri="{FF2B5EF4-FFF2-40B4-BE49-F238E27FC236}">
                    <a16:creationId xmlns:a16="http://schemas.microsoft.com/office/drawing/2014/main" id="{AC3CECE6-BF95-7249-A7FE-87803CF35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" y="316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0" name="Oval 4411">
                <a:extLst>
                  <a:ext uri="{FF2B5EF4-FFF2-40B4-BE49-F238E27FC236}">
                    <a16:creationId xmlns:a16="http://schemas.microsoft.com/office/drawing/2014/main" id="{F2B89AEF-6CBC-0645-AE21-A7F7DC015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1" name="Oval 4412">
                <a:extLst>
                  <a:ext uri="{FF2B5EF4-FFF2-40B4-BE49-F238E27FC236}">
                    <a16:creationId xmlns:a16="http://schemas.microsoft.com/office/drawing/2014/main" id="{0F3BA71F-EBF5-A148-9713-137AA1AB8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16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2" name="Oval 4413">
                <a:extLst>
                  <a:ext uri="{FF2B5EF4-FFF2-40B4-BE49-F238E27FC236}">
                    <a16:creationId xmlns:a16="http://schemas.microsoft.com/office/drawing/2014/main" id="{933FC062-A6FF-B341-831B-7D0E3C9F8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1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3" name="Oval 4414">
                <a:extLst>
                  <a:ext uri="{FF2B5EF4-FFF2-40B4-BE49-F238E27FC236}">
                    <a16:creationId xmlns:a16="http://schemas.microsoft.com/office/drawing/2014/main" id="{4E0D6588-05F2-6F4A-84F0-E9581D235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" y="316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4" name="Oval 4415">
                <a:extLst>
                  <a:ext uri="{FF2B5EF4-FFF2-40B4-BE49-F238E27FC236}">
                    <a16:creationId xmlns:a16="http://schemas.microsoft.com/office/drawing/2014/main" id="{4C67D7AC-32AF-864B-AA01-05E624F6A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5" name="Oval 4416">
                <a:extLst>
                  <a:ext uri="{FF2B5EF4-FFF2-40B4-BE49-F238E27FC236}">
                    <a16:creationId xmlns:a16="http://schemas.microsoft.com/office/drawing/2014/main" id="{EE59844D-E714-FE48-8D28-B7A3074A1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" y="31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6" name="Oval 4417">
                <a:extLst>
                  <a:ext uri="{FF2B5EF4-FFF2-40B4-BE49-F238E27FC236}">
                    <a16:creationId xmlns:a16="http://schemas.microsoft.com/office/drawing/2014/main" id="{D0416E07-D8AE-5545-93F2-7923A11D8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31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7" name="Oval 4418">
                <a:extLst>
                  <a:ext uri="{FF2B5EF4-FFF2-40B4-BE49-F238E27FC236}">
                    <a16:creationId xmlns:a16="http://schemas.microsoft.com/office/drawing/2014/main" id="{E55BC9EE-13BC-234C-AB98-1930B686E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316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" name="Oval 4419">
                <a:extLst>
                  <a:ext uri="{FF2B5EF4-FFF2-40B4-BE49-F238E27FC236}">
                    <a16:creationId xmlns:a16="http://schemas.microsoft.com/office/drawing/2014/main" id="{930B3E11-1557-2042-B32D-45DA1609D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316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9" name="Oval 4420">
                <a:extLst>
                  <a:ext uri="{FF2B5EF4-FFF2-40B4-BE49-F238E27FC236}">
                    <a16:creationId xmlns:a16="http://schemas.microsoft.com/office/drawing/2014/main" id="{143B4584-23E6-1749-99A2-BC66B95F5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308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0" name="Oval 4421">
                <a:extLst>
                  <a:ext uri="{FF2B5EF4-FFF2-40B4-BE49-F238E27FC236}">
                    <a16:creationId xmlns:a16="http://schemas.microsoft.com/office/drawing/2014/main" id="{19DD3E55-3A2E-004D-99A2-D335B4592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0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1" name="Oval 4422">
                <a:extLst>
                  <a:ext uri="{FF2B5EF4-FFF2-40B4-BE49-F238E27FC236}">
                    <a16:creationId xmlns:a16="http://schemas.microsoft.com/office/drawing/2014/main" id="{90904ABF-E966-EF4F-AC16-EC8A3BBA5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308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2" name="Oval 4423">
                <a:extLst>
                  <a:ext uri="{FF2B5EF4-FFF2-40B4-BE49-F238E27FC236}">
                    <a16:creationId xmlns:a16="http://schemas.microsoft.com/office/drawing/2014/main" id="{29DFA5A6-3F87-2C49-99D8-FED5346BB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309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3" name="Oval 4424">
                <a:extLst>
                  <a:ext uri="{FF2B5EF4-FFF2-40B4-BE49-F238E27FC236}">
                    <a16:creationId xmlns:a16="http://schemas.microsoft.com/office/drawing/2014/main" id="{200026C5-78B8-F440-AB02-F0414AD4A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28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4" name="Oval 4425">
                <a:extLst>
                  <a:ext uri="{FF2B5EF4-FFF2-40B4-BE49-F238E27FC236}">
                    <a16:creationId xmlns:a16="http://schemas.microsoft.com/office/drawing/2014/main" id="{126750CE-D3FE-7B48-B787-5AD674C4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8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5" name="Oval 4426">
                <a:extLst>
                  <a:ext uri="{FF2B5EF4-FFF2-40B4-BE49-F238E27FC236}">
                    <a16:creationId xmlns:a16="http://schemas.microsoft.com/office/drawing/2014/main" id="{AC6EA59B-7533-D34F-962E-8158DEB2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285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6" name="Oval 4427">
                <a:extLst>
                  <a:ext uri="{FF2B5EF4-FFF2-40B4-BE49-F238E27FC236}">
                    <a16:creationId xmlns:a16="http://schemas.microsoft.com/office/drawing/2014/main" id="{8C6E81B1-1119-7343-8F24-D723D3F29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7" y="28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1" name="Group 4428">
              <a:extLst>
                <a:ext uri="{FF2B5EF4-FFF2-40B4-BE49-F238E27FC236}">
                  <a16:creationId xmlns:a16="http://schemas.microsoft.com/office/drawing/2014/main" id="{013FCB5E-F07D-8F4E-BE62-510601568A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9" y="2430"/>
              <a:ext cx="156" cy="907"/>
              <a:chOff x="2429" y="2430"/>
              <a:chExt cx="156" cy="907"/>
            </a:xfrm>
          </p:grpSpPr>
          <p:sp>
            <p:nvSpPr>
              <p:cNvPr id="1907" name="Oval 4429">
                <a:extLst>
                  <a:ext uri="{FF2B5EF4-FFF2-40B4-BE49-F238E27FC236}">
                    <a16:creationId xmlns:a16="http://schemas.microsoft.com/office/drawing/2014/main" id="{F4F6B800-3221-ED4C-9D5A-476B6D9F6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308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8" name="Oval 4430">
                <a:extLst>
                  <a:ext uri="{FF2B5EF4-FFF2-40B4-BE49-F238E27FC236}">
                    <a16:creationId xmlns:a16="http://schemas.microsoft.com/office/drawing/2014/main" id="{01FF36AB-195D-6C4B-9AED-7DC09E111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30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9" name="Oval 4431">
                <a:extLst>
                  <a:ext uri="{FF2B5EF4-FFF2-40B4-BE49-F238E27FC236}">
                    <a16:creationId xmlns:a16="http://schemas.microsoft.com/office/drawing/2014/main" id="{8F808102-423D-DF43-A195-4DCFB1348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309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0" name="Oval 4432">
                <a:extLst>
                  <a:ext uri="{FF2B5EF4-FFF2-40B4-BE49-F238E27FC236}">
                    <a16:creationId xmlns:a16="http://schemas.microsoft.com/office/drawing/2014/main" id="{30227065-44FA-CB4B-8C44-AC7F39457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7" y="30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1" name="Oval 4433">
                <a:extLst>
                  <a:ext uri="{FF2B5EF4-FFF2-40B4-BE49-F238E27FC236}">
                    <a16:creationId xmlns:a16="http://schemas.microsoft.com/office/drawing/2014/main" id="{FB0D9644-E340-7345-A29C-8229648EC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84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2" name="Oval 4434">
                <a:extLst>
                  <a:ext uri="{FF2B5EF4-FFF2-40B4-BE49-F238E27FC236}">
                    <a16:creationId xmlns:a16="http://schemas.microsoft.com/office/drawing/2014/main" id="{24E148AE-7512-8E47-A0EA-C09FF418C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84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3" name="Oval 4435">
                <a:extLst>
                  <a:ext uri="{FF2B5EF4-FFF2-40B4-BE49-F238E27FC236}">
                    <a16:creationId xmlns:a16="http://schemas.microsoft.com/office/drawing/2014/main" id="{0901E171-58CE-3941-A8F7-1AA35F962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84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4" name="Oval 4436">
                <a:extLst>
                  <a:ext uri="{FF2B5EF4-FFF2-40B4-BE49-F238E27FC236}">
                    <a16:creationId xmlns:a16="http://schemas.microsoft.com/office/drawing/2014/main" id="{A6F59C59-1F3F-5042-BDA1-34C2DCDEF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8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5" name="Oval 4437">
                <a:extLst>
                  <a:ext uri="{FF2B5EF4-FFF2-40B4-BE49-F238E27FC236}">
                    <a16:creationId xmlns:a16="http://schemas.microsoft.com/office/drawing/2014/main" id="{D4F6F7A2-81E6-714D-B1B9-0CBEDFACB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3210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6" name="Oval 4438">
                <a:extLst>
                  <a:ext uri="{FF2B5EF4-FFF2-40B4-BE49-F238E27FC236}">
                    <a16:creationId xmlns:a16="http://schemas.microsoft.com/office/drawing/2014/main" id="{95E15897-CDE7-0841-BF72-B383DDC4F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321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7" name="Oval 4439">
                <a:extLst>
                  <a:ext uri="{FF2B5EF4-FFF2-40B4-BE49-F238E27FC236}">
                    <a16:creationId xmlns:a16="http://schemas.microsoft.com/office/drawing/2014/main" id="{C60B86A1-E0F9-C348-ADC5-FE9038160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321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8" name="Oval 4440">
                <a:extLst>
                  <a:ext uri="{FF2B5EF4-FFF2-40B4-BE49-F238E27FC236}">
                    <a16:creationId xmlns:a16="http://schemas.microsoft.com/office/drawing/2014/main" id="{51E640BA-D2EB-864A-BF0A-DB92B4930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321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9" name="Oval 4441">
                <a:extLst>
                  <a:ext uri="{FF2B5EF4-FFF2-40B4-BE49-F238E27FC236}">
                    <a16:creationId xmlns:a16="http://schemas.microsoft.com/office/drawing/2014/main" id="{2058B938-C563-C445-92C4-95BE0A22D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72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0" name="Oval 4442">
                <a:extLst>
                  <a:ext uri="{FF2B5EF4-FFF2-40B4-BE49-F238E27FC236}">
                    <a16:creationId xmlns:a16="http://schemas.microsoft.com/office/drawing/2014/main" id="{976D8CF0-E133-C44B-AAD4-92ED6512C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7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1" name="Oval 4443">
                <a:extLst>
                  <a:ext uri="{FF2B5EF4-FFF2-40B4-BE49-F238E27FC236}">
                    <a16:creationId xmlns:a16="http://schemas.microsoft.com/office/drawing/2014/main" id="{50FBB223-976E-1145-A2A9-EC9E1408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7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2" name="Oval 4444">
                <a:extLst>
                  <a:ext uri="{FF2B5EF4-FFF2-40B4-BE49-F238E27FC236}">
                    <a16:creationId xmlns:a16="http://schemas.microsoft.com/office/drawing/2014/main" id="{C0C22982-FDA2-A249-BB99-EC0D59575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7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3" name="Oval 4445">
                <a:extLst>
                  <a:ext uri="{FF2B5EF4-FFF2-40B4-BE49-F238E27FC236}">
                    <a16:creationId xmlns:a16="http://schemas.microsoft.com/office/drawing/2014/main" id="{FBB7A87C-C0BA-584B-82ED-E8A0A4B83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64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4" name="Oval 4446">
                <a:extLst>
                  <a:ext uri="{FF2B5EF4-FFF2-40B4-BE49-F238E27FC236}">
                    <a16:creationId xmlns:a16="http://schemas.microsoft.com/office/drawing/2014/main" id="{03679A54-A148-C748-894C-E12346D7D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264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5" name="Oval 4447">
                <a:extLst>
                  <a:ext uri="{FF2B5EF4-FFF2-40B4-BE49-F238E27FC236}">
                    <a16:creationId xmlns:a16="http://schemas.microsoft.com/office/drawing/2014/main" id="{C565AB93-CC1F-0F42-BEF6-5371B288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265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6" name="Oval 4448">
                <a:extLst>
                  <a:ext uri="{FF2B5EF4-FFF2-40B4-BE49-F238E27FC236}">
                    <a16:creationId xmlns:a16="http://schemas.microsoft.com/office/drawing/2014/main" id="{D3807D62-E5D8-A046-8019-9F217F958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265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7" name="Oval 4449">
                <a:extLst>
                  <a:ext uri="{FF2B5EF4-FFF2-40B4-BE49-F238E27FC236}">
                    <a16:creationId xmlns:a16="http://schemas.microsoft.com/office/drawing/2014/main" id="{BBFA044A-79D2-9B40-B1D9-0422D3E14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47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8" name="Oval 4450">
                <a:extLst>
                  <a:ext uri="{FF2B5EF4-FFF2-40B4-BE49-F238E27FC236}">
                    <a16:creationId xmlns:a16="http://schemas.microsoft.com/office/drawing/2014/main" id="{2827D482-D37C-0B4C-87BB-CBAF9DD6D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7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9" name="Oval 4451">
                <a:extLst>
                  <a:ext uri="{FF2B5EF4-FFF2-40B4-BE49-F238E27FC236}">
                    <a16:creationId xmlns:a16="http://schemas.microsoft.com/office/drawing/2014/main" id="{7B182CC0-A4A2-F14C-988D-81FF4E45E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47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0" name="Oval 4452">
                <a:extLst>
                  <a:ext uri="{FF2B5EF4-FFF2-40B4-BE49-F238E27FC236}">
                    <a16:creationId xmlns:a16="http://schemas.microsoft.com/office/drawing/2014/main" id="{301836EB-F4BB-DE4D-B21A-7D23027DF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248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1" name="Oval 4453">
                <a:extLst>
                  <a:ext uri="{FF2B5EF4-FFF2-40B4-BE49-F238E27FC236}">
                    <a16:creationId xmlns:a16="http://schemas.microsoft.com/office/drawing/2014/main" id="{5AB46082-D697-DD47-8F54-92EC2DDBE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68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2" name="Oval 4454">
                <a:extLst>
                  <a:ext uri="{FF2B5EF4-FFF2-40B4-BE49-F238E27FC236}">
                    <a16:creationId xmlns:a16="http://schemas.microsoft.com/office/drawing/2014/main" id="{99A51C3D-ED9D-BE4F-9C50-A26BC694D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8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3" name="Oval 4455">
                <a:extLst>
                  <a:ext uri="{FF2B5EF4-FFF2-40B4-BE49-F238E27FC236}">
                    <a16:creationId xmlns:a16="http://schemas.microsoft.com/office/drawing/2014/main" id="{CBC5B906-503F-1443-9F20-252F3A054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68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4" name="Oval 4456">
                <a:extLst>
                  <a:ext uri="{FF2B5EF4-FFF2-40B4-BE49-F238E27FC236}">
                    <a16:creationId xmlns:a16="http://schemas.microsoft.com/office/drawing/2014/main" id="{6533CCCD-2155-764C-BBFE-20FC61F84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269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5" name="Oval 4457">
                <a:extLst>
                  <a:ext uri="{FF2B5EF4-FFF2-40B4-BE49-F238E27FC236}">
                    <a16:creationId xmlns:a16="http://schemas.microsoft.com/office/drawing/2014/main" id="{98C9EC80-FC8F-1A47-860C-1E9E2019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7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6" name="Oval 4458">
                <a:extLst>
                  <a:ext uri="{FF2B5EF4-FFF2-40B4-BE49-F238E27FC236}">
                    <a16:creationId xmlns:a16="http://schemas.microsoft.com/office/drawing/2014/main" id="{1D486F0F-1AC2-DF48-BB28-6BF53B52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7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7" name="Oval 4459">
                <a:extLst>
                  <a:ext uri="{FF2B5EF4-FFF2-40B4-BE49-F238E27FC236}">
                    <a16:creationId xmlns:a16="http://schemas.microsoft.com/office/drawing/2014/main" id="{27AEE3BE-3477-2146-89EF-EF0ADF3ED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70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8" name="Oval 4460">
                <a:extLst>
                  <a:ext uri="{FF2B5EF4-FFF2-40B4-BE49-F238E27FC236}">
                    <a16:creationId xmlns:a16="http://schemas.microsoft.com/office/drawing/2014/main" id="{8ABEA4FB-F479-974C-9220-EEA2ADB87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271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9" name="Oval 4461">
                <a:extLst>
                  <a:ext uri="{FF2B5EF4-FFF2-40B4-BE49-F238E27FC236}">
                    <a16:creationId xmlns:a16="http://schemas.microsoft.com/office/drawing/2014/main" id="{05BC16D8-50C7-4744-A136-32F92A0AE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31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0" name="Oval 4462">
                <a:extLst>
                  <a:ext uri="{FF2B5EF4-FFF2-40B4-BE49-F238E27FC236}">
                    <a16:creationId xmlns:a16="http://schemas.microsoft.com/office/drawing/2014/main" id="{4DA7AD19-B443-9347-A230-75B0D11ED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310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1" name="Oval 4463">
                <a:extLst>
                  <a:ext uri="{FF2B5EF4-FFF2-40B4-BE49-F238E27FC236}">
                    <a16:creationId xmlns:a16="http://schemas.microsoft.com/office/drawing/2014/main" id="{45C2ED92-7241-DB45-978B-6238C84B6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310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2" name="Oval 4464">
                <a:extLst>
                  <a:ext uri="{FF2B5EF4-FFF2-40B4-BE49-F238E27FC236}">
                    <a16:creationId xmlns:a16="http://schemas.microsoft.com/office/drawing/2014/main" id="{203C4D34-C739-A647-A67D-C88F41047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311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3" name="Oval 4465">
                <a:extLst>
                  <a:ext uri="{FF2B5EF4-FFF2-40B4-BE49-F238E27FC236}">
                    <a16:creationId xmlns:a16="http://schemas.microsoft.com/office/drawing/2014/main" id="{D1A1398D-7FF1-9D47-A603-C08913571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9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4" name="Oval 4466">
                <a:extLst>
                  <a:ext uri="{FF2B5EF4-FFF2-40B4-BE49-F238E27FC236}">
                    <a16:creationId xmlns:a16="http://schemas.microsoft.com/office/drawing/2014/main" id="{A96C36E6-6B7C-AB42-A4D6-AFF6096D9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29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5" name="Oval 4467">
                <a:extLst>
                  <a:ext uri="{FF2B5EF4-FFF2-40B4-BE49-F238E27FC236}">
                    <a16:creationId xmlns:a16="http://schemas.microsoft.com/office/drawing/2014/main" id="{3F6F9696-F4BA-BD43-BC0B-DEEEECDDC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9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6" name="Oval 4468">
                <a:extLst>
                  <a:ext uri="{FF2B5EF4-FFF2-40B4-BE49-F238E27FC236}">
                    <a16:creationId xmlns:a16="http://schemas.microsoft.com/office/drawing/2014/main" id="{EA7378AA-BC52-7241-834B-140981EC8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295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7" name="Oval 4469">
                <a:extLst>
                  <a:ext uri="{FF2B5EF4-FFF2-40B4-BE49-F238E27FC236}">
                    <a16:creationId xmlns:a16="http://schemas.microsoft.com/office/drawing/2014/main" id="{B0D34FDE-0496-144F-A565-B8076D051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8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8" name="Oval 4470">
                <a:extLst>
                  <a:ext uri="{FF2B5EF4-FFF2-40B4-BE49-F238E27FC236}">
                    <a16:creationId xmlns:a16="http://schemas.microsoft.com/office/drawing/2014/main" id="{40EEC7EE-DC71-F94E-8338-18D20F079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28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9" name="Oval 4471">
                <a:extLst>
                  <a:ext uri="{FF2B5EF4-FFF2-40B4-BE49-F238E27FC236}">
                    <a16:creationId xmlns:a16="http://schemas.microsoft.com/office/drawing/2014/main" id="{22267290-C114-BF4C-BCE7-3C84F05B2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88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0" name="Oval 4472">
                <a:extLst>
                  <a:ext uri="{FF2B5EF4-FFF2-40B4-BE49-F238E27FC236}">
                    <a16:creationId xmlns:a16="http://schemas.microsoft.com/office/drawing/2014/main" id="{2FDF9575-30D3-0D42-B1DF-BAC890A5C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288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1" name="Oval 4473">
                <a:extLst>
                  <a:ext uri="{FF2B5EF4-FFF2-40B4-BE49-F238E27FC236}">
                    <a16:creationId xmlns:a16="http://schemas.microsoft.com/office/drawing/2014/main" id="{C70FB811-917A-E648-9B4D-97302D79B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4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" name="Oval 4474">
                <a:extLst>
                  <a:ext uri="{FF2B5EF4-FFF2-40B4-BE49-F238E27FC236}">
                    <a16:creationId xmlns:a16="http://schemas.microsoft.com/office/drawing/2014/main" id="{3B165DB1-DC60-0A45-8344-F3980A7C7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43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" name="Oval 4475">
                <a:extLst>
                  <a:ext uri="{FF2B5EF4-FFF2-40B4-BE49-F238E27FC236}">
                    <a16:creationId xmlns:a16="http://schemas.microsoft.com/office/drawing/2014/main" id="{ADBE93AE-1D62-EB41-ABDE-1F9D062BC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44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" name="Oval 4476">
                <a:extLst>
                  <a:ext uri="{FF2B5EF4-FFF2-40B4-BE49-F238E27FC236}">
                    <a16:creationId xmlns:a16="http://schemas.microsoft.com/office/drawing/2014/main" id="{D1D97D21-1079-C547-92BB-ACCFC9D1D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4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" name="Oval 4477">
                <a:extLst>
                  <a:ext uri="{FF2B5EF4-FFF2-40B4-BE49-F238E27FC236}">
                    <a16:creationId xmlns:a16="http://schemas.microsoft.com/office/drawing/2014/main" id="{A5F99FF9-0CF1-F541-95A5-B1FA8FEBF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4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" name="Oval 4478">
                <a:extLst>
                  <a:ext uri="{FF2B5EF4-FFF2-40B4-BE49-F238E27FC236}">
                    <a16:creationId xmlns:a16="http://schemas.microsoft.com/office/drawing/2014/main" id="{3498AFDE-C4BF-0042-880B-EB80584F2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44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" name="Oval 4479">
                <a:extLst>
                  <a:ext uri="{FF2B5EF4-FFF2-40B4-BE49-F238E27FC236}">
                    <a16:creationId xmlns:a16="http://schemas.microsoft.com/office/drawing/2014/main" id="{A4CFFA46-7C66-D54D-BE39-C5A7F997C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44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" name="Oval 4480">
                <a:extLst>
                  <a:ext uri="{FF2B5EF4-FFF2-40B4-BE49-F238E27FC236}">
                    <a16:creationId xmlns:a16="http://schemas.microsoft.com/office/drawing/2014/main" id="{E9445EBD-B748-2E46-B7A6-8267E9CE3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44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" name="Oval 4481">
                <a:extLst>
                  <a:ext uri="{FF2B5EF4-FFF2-40B4-BE49-F238E27FC236}">
                    <a16:creationId xmlns:a16="http://schemas.microsoft.com/office/drawing/2014/main" id="{0E4915A2-0D16-7647-932E-068D569F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43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" name="Oval 4482">
                <a:extLst>
                  <a:ext uri="{FF2B5EF4-FFF2-40B4-BE49-F238E27FC236}">
                    <a16:creationId xmlns:a16="http://schemas.microsoft.com/office/drawing/2014/main" id="{36DCAD4D-5AC9-9A44-A939-1314FFDAA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43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" name="Oval 4483">
                <a:extLst>
                  <a:ext uri="{FF2B5EF4-FFF2-40B4-BE49-F238E27FC236}">
                    <a16:creationId xmlns:a16="http://schemas.microsoft.com/office/drawing/2014/main" id="{7443ECFA-FD5E-9C4A-A9C3-4B613A227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243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" name="Oval 4484">
                <a:extLst>
                  <a:ext uri="{FF2B5EF4-FFF2-40B4-BE49-F238E27FC236}">
                    <a16:creationId xmlns:a16="http://schemas.microsoft.com/office/drawing/2014/main" id="{D6EE36C8-BD0B-EE44-9093-B9F076704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43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" name="Oval 4485">
                <a:extLst>
                  <a:ext uri="{FF2B5EF4-FFF2-40B4-BE49-F238E27FC236}">
                    <a16:creationId xmlns:a16="http://schemas.microsoft.com/office/drawing/2014/main" id="{38689BEC-2BFF-E048-8CC7-222DF7B12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32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" name="Oval 4486">
                <a:extLst>
                  <a:ext uri="{FF2B5EF4-FFF2-40B4-BE49-F238E27FC236}">
                    <a16:creationId xmlns:a16="http://schemas.microsoft.com/office/drawing/2014/main" id="{60C7EF5D-CAA9-6A40-832D-93AF9F22F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320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" name="Oval 4487">
                <a:extLst>
                  <a:ext uri="{FF2B5EF4-FFF2-40B4-BE49-F238E27FC236}">
                    <a16:creationId xmlns:a16="http://schemas.microsoft.com/office/drawing/2014/main" id="{BCA7BF74-4D15-7A49-9DA7-727213DA7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320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" name="Oval 4488">
                <a:extLst>
                  <a:ext uri="{FF2B5EF4-FFF2-40B4-BE49-F238E27FC236}">
                    <a16:creationId xmlns:a16="http://schemas.microsoft.com/office/drawing/2014/main" id="{EF6B3CD1-1F59-154C-97C3-586AE146B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32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" name="Oval 4489">
                <a:extLst>
                  <a:ext uri="{FF2B5EF4-FFF2-40B4-BE49-F238E27FC236}">
                    <a16:creationId xmlns:a16="http://schemas.microsoft.com/office/drawing/2014/main" id="{D74E7E26-5A28-F044-BFD4-B47DD504C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30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" name="Oval 4490">
                <a:extLst>
                  <a:ext uri="{FF2B5EF4-FFF2-40B4-BE49-F238E27FC236}">
                    <a16:creationId xmlns:a16="http://schemas.microsoft.com/office/drawing/2014/main" id="{5C954355-CBCC-D44C-B7A9-3D24292F6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30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" name="Oval 4491">
                <a:extLst>
                  <a:ext uri="{FF2B5EF4-FFF2-40B4-BE49-F238E27FC236}">
                    <a16:creationId xmlns:a16="http://schemas.microsoft.com/office/drawing/2014/main" id="{9F67DFF8-77EE-E049-A04C-7CCC24F0F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30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" name="Oval 4492">
                <a:extLst>
                  <a:ext uri="{FF2B5EF4-FFF2-40B4-BE49-F238E27FC236}">
                    <a16:creationId xmlns:a16="http://schemas.microsoft.com/office/drawing/2014/main" id="{0E30A6CA-4F01-E143-8350-98FA3A5EA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30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" name="Oval 4493">
                <a:extLst>
                  <a:ext uri="{FF2B5EF4-FFF2-40B4-BE49-F238E27FC236}">
                    <a16:creationId xmlns:a16="http://schemas.microsoft.com/office/drawing/2014/main" id="{A180E323-BB79-6445-94A4-11D3193AC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28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" name="Oval 4494">
                <a:extLst>
                  <a:ext uri="{FF2B5EF4-FFF2-40B4-BE49-F238E27FC236}">
                    <a16:creationId xmlns:a16="http://schemas.microsoft.com/office/drawing/2014/main" id="{C35EB6D9-1599-964F-B4EF-B93A76630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8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" name="Oval 4495">
                <a:extLst>
                  <a:ext uri="{FF2B5EF4-FFF2-40B4-BE49-F238E27FC236}">
                    <a16:creationId xmlns:a16="http://schemas.microsoft.com/office/drawing/2014/main" id="{D980AB2D-EED9-2345-93F1-6BCCE7F58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28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4" name="Oval 4496">
                <a:extLst>
                  <a:ext uri="{FF2B5EF4-FFF2-40B4-BE49-F238E27FC236}">
                    <a16:creationId xmlns:a16="http://schemas.microsoft.com/office/drawing/2014/main" id="{BA76820A-BF82-EA47-B8C8-26F2C0017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85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5" name="Oval 4497">
                <a:extLst>
                  <a:ext uri="{FF2B5EF4-FFF2-40B4-BE49-F238E27FC236}">
                    <a16:creationId xmlns:a16="http://schemas.microsoft.com/office/drawing/2014/main" id="{00107CEA-F861-294D-B9F2-04F30908B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313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6" name="Oval 4498">
                <a:extLst>
                  <a:ext uri="{FF2B5EF4-FFF2-40B4-BE49-F238E27FC236}">
                    <a16:creationId xmlns:a16="http://schemas.microsoft.com/office/drawing/2014/main" id="{D2F8DE7E-598D-9C47-AB5E-B3459A05A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31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7" name="Oval 4499">
                <a:extLst>
                  <a:ext uri="{FF2B5EF4-FFF2-40B4-BE49-F238E27FC236}">
                    <a16:creationId xmlns:a16="http://schemas.microsoft.com/office/drawing/2014/main" id="{983B01AE-CA9D-7347-9530-7899A85BB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314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8" name="Oval 4500">
                <a:extLst>
                  <a:ext uri="{FF2B5EF4-FFF2-40B4-BE49-F238E27FC236}">
                    <a16:creationId xmlns:a16="http://schemas.microsoft.com/office/drawing/2014/main" id="{DF6C04B8-94B1-D94D-8597-CF961E27E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314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9" name="Oval 4501">
                <a:extLst>
                  <a:ext uri="{FF2B5EF4-FFF2-40B4-BE49-F238E27FC236}">
                    <a16:creationId xmlns:a16="http://schemas.microsoft.com/office/drawing/2014/main" id="{008F6ADA-7D26-214D-B838-6948C478D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14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0" name="Oval 4502">
                <a:extLst>
                  <a:ext uri="{FF2B5EF4-FFF2-40B4-BE49-F238E27FC236}">
                    <a16:creationId xmlns:a16="http://schemas.microsoft.com/office/drawing/2014/main" id="{CEDF8FF2-6703-C04C-9E27-B8F6B3E2F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3148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1" name="Oval 4503">
                <a:extLst>
                  <a:ext uri="{FF2B5EF4-FFF2-40B4-BE49-F238E27FC236}">
                    <a16:creationId xmlns:a16="http://schemas.microsoft.com/office/drawing/2014/main" id="{5A7FA02F-7DF1-7442-92B0-06DB62A89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2" name="Oval 4504">
                <a:extLst>
                  <a:ext uri="{FF2B5EF4-FFF2-40B4-BE49-F238E27FC236}">
                    <a16:creationId xmlns:a16="http://schemas.microsoft.com/office/drawing/2014/main" id="{407BB3DC-DA78-BB49-9FE8-89537D0A0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15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3" name="Oval 4505">
                <a:extLst>
                  <a:ext uri="{FF2B5EF4-FFF2-40B4-BE49-F238E27FC236}">
                    <a16:creationId xmlns:a16="http://schemas.microsoft.com/office/drawing/2014/main" id="{79E0DED4-E2A9-3749-B3BD-33B021651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02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4" name="Oval 4506">
                <a:extLst>
                  <a:ext uri="{FF2B5EF4-FFF2-40B4-BE49-F238E27FC236}">
                    <a16:creationId xmlns:a16="http://schemas.microsoft.com/office/drawing/2014/main" id="{0FA71106-111C-3848-84D1-14BE9F610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302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5" name="Oval 4507">
                <a:extLst>
                  <a:ext uri="{FF2B5EF4-FFF2-40B4-BE49-F238E27FC236}">
                    <a16:creationId xmlns:a16="http://schemas.microsoft.com/office/drawing/2014/main" id="{CA056053-7341-C543-80E3-CAFC11DAD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03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6" name="Oval 4508">
                <a:extLst>
                  <a:ext uri="{FF2B5EF4-FFF2-40B4-BE49-F238E27FC236}">
                    <a16:creationId xmlns:a16="http://schemas.microsoft.com/office/drawing/2014/main" id="{E85E0659-1D64-3C44-B6E9-0EEBD3C7B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0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7" name="Oval 4509">
                <a:extLst>
                  <a:ext uri="{FF2B5EF4-FFF2-40B4-BE49-F238E27FC236}">
                    <a16:creationId xmlns:a16="http://schemas.microsoft.com/office/drawing/2014/main" id="{879EA85F-E94D-FA49-86EE-26457216F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317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8" name="Oval 4510">
                <a:extLst>
                  <a:ext uri="{FF2B5EF4-FFF2-40B4-BE49-F238E27FC236}">
                    <a16:creationId xmlns:a16="http://schemas.microsoft.com/office/drawing/2014/main" id="{896E9247-750F-C049-883C-548FAC44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7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9" name="Oval 4511">
                <a:extLst>
                  <a:ext uri="{FF2B5EF4-FFF2-40B4-BE49-F238E27FC236}">
                    <a16:creationId xmlns:a16="http://schemas.microsoft.com/office/drawing/2014/main" id="{664FD754-5D79-9345-A133-8A0FC0552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18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0" name="Oval 4512">
                <a:extLst>
                  <a:ext uri="{FF2B5EF4-FFF2-40B4-BE49-F238E27FC236}">
                    <a16:creationId xmlns:a16="http://schemas.microsoft.com/office/drawing/2014/main" id="{BC316DE6-F81A-0D49-A395-B4D6B4754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18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1" name="Oval 4513">
                <a:extLst>
                  <a:ext uri="{FF2B5EF4-FFF2-40B4-BE49-F238E27FC236}">
                    <a16:creationId xmlns:a16="http://schemas.microsoft.com/office/drawing/2014/main" id="{A2139D09-4766-8D40-AEDC-B0EF9BC51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315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2" name="Oval 4514">
                <a:extLst>
                  <a:ext uri="{FF2B5EF4-FFF2-40B4-BE49-F238E27FC236}">
                    <a16:creationId xmlns:a16="http://schemas.microsoft.com/office/drawing/2014/main" id="{6091B8CD-CA47-AE43-8952-C80964F32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3" name="Oval 4515">
                <a:extLst>
                  <a:ext uri="{FF2B5EF4-FFF2-40B4-BE49-F238E27FC236}">
                    <a16:creationId xmlns:a16="http://schemas.microsoft.com/office/drawing/2014/main" id="{37350099-B813-634F-BE77-C4004BC44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15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4" name="Oval 4516">
                <a:extLst>
                  <a:ext uri="{FF2B5EF4-FFF2-40B4-BE49-F238E27FC236}">
                    <a16:creationId xmlns:a16="http://schemas.microsoft.com/office/drawing/2014/main" id="{0DF31C70-76B9-6C4F-8BA9-30BDA3E7A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16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5" name="Oval 4517">
                <a:extLst>
                  <a:ext uri="{FF2B5EF4-FFF2-40B4-BE49-F238E27FC236}">
                    <a16:creationId xmlns:a16="http://schemas.microsoft.com/office/drawing/2014/main" id="{C0F4C8BB-2372-524C-BAC9-E88919FEA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31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6" name="Oval 4518">
                <a:extLst>
                  <a:ext uri="{FF2B5EF4-FFF2-40B4-BE49-F238E27FC236}">
                    <a16:creationId xmlns:a16="http://schemas.microsoft.com/office/drawing/2014/main" id="{F599AD70-A3FE-224F-A411-C3B782E45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7" name="Oval 4519">
                <a:extLst>
                  <a:ext uri="{FF2B5EF4-FFF2-40B4-BE49-F238E27FC236}">
                    <a16:creationId xmlns:a16="http://schemas.microsoft.com/office/drawing/2014/main" id="{3ED1D59F-02AA-4743-853A-FA3BEE362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14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8" name="Oval 4520">
                <a:extLst>
                  <a:ext uri="{FF2B5EF4-FFF2-40B4-BE49-F238E27FC236}">
                    <a16:creationId xmlns:a16="http://schemas.microsoft.com/office/drawing/2014/main" id="{5057DB9A-133B-2842-9EDE-9F9201070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14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9" name="Oval 4521">
                <a:extLst>
                  <a:ext uri="{FF2B5EF4-FFF2-40B4-BE49-F238E27FC236}">
                    <a16:creationId xmlns:a16="http://schemas.microsoft.com/office/drawing/2014/main" id="{CE02D1D3-0EB9-8E4F-8C7D-013B4CEE4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33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0" name="Oval 4522">
                <a:extLst>
                  <a:ext uri="{FF2B5EF4-FFF2-40B4-BE49-F238E27FC236}">
                    <a16:creationId xmlns:a16="http://schemas.microsoft.com/office/drawing/2014/main" id="{5899FAC0-50DB-B64E-B6D1-6FE0C1D14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30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1" name="Oval 4523">
                <a:extLst>
                  <a:ext uri="{FF2B5EF4-FFF2-40B4-BE49-F238E27FC236}">
                    <a16:creationId xmlns:a16="http://schemas.microsoft.com/office/drawing/2014/main" id="{38F45116-E674-B94B-88FE-5800AFD7A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30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2" name="Oval 4524">
                <a:extLst>
                  <a:ext uri="{FF2B5EF4-FFF2-40B4-BE49-F238E27FC236}">
                    <a16:creationId xmlns:a16="http://schemas.microsoft.com/office/drawing/2014/main" id="{CBC2FA0E-1CE8-AF49-8412-E741A6AC1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3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3" name="Oval 4525">
                <a:extLst>
                  <a:ext uri="{FF2B5EF4-FFF2-40B4-BE49-F238E27FC236}">
                    <a16:creationId xmlns:a16="http://schemas.microsoft.com/office/drawing/2014/main" id="{F40C4FCE-21A4-F840-98AF-718DA9B49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303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4" name="Oval 4526">
                <a:extLst>
                  <a:ext uri="{FF2B5EF4-FFF2-40B4-BE49-F238E27FC236}">
                    <a16:creationId xmlns:a16="http://schemas.microsoft.com/office/drawing/2014/main" id="{FB89C139-3C07-8445-8F1E-01C326646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304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5" name="Oval 4527">
                <a:extLst>
                  <a:ext uri="{FF2B5EF4-FFF2-40B4-BE49-F238E27FC236}">
                    <a16:creationId xmlns:a16="http://schemas.microsoft.com/office/drawing/2014/main" id="{9B8D3BF8-EB72-BD4A-A9E2-DD2A83D8B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304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6" name="Oval 4528">
                <a:extLst>
                  <a:ext uri="{FF2B5EF4-FFF2-40B4-BE49-F238E27FC236}">
                    <a16:creationId xmlns:a16="http://schemas.microsoft.com/office/drawing/2014/main" id="{E5415D01-3112-BE48-8641-F29DB9678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304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7" name="Oval 4529">
                <a:extLst>
                  <a:ext uri="{FF2B5EF4-FFF2-40B4-BE49-F238E27FC236}">
                    <a16:creationId xmlns:a16="http://schemas.microsoft.com/office/drawing/2014/main" id="{AB1E03CB-6636-0648-911F-27068D286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7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8" name="Oval 4530">
                <a:extLst>
                  <a:ext uri="{FF2B5EF4-FFF2-40B4-BE49-F238E27FC236}">
                    <a16:creationId xmlns:a16="http://schemas.microsoft.com/office/drawing/2014/main" id="{2C2E1256-BBD3-3641-BF02-A4110A090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7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9" name="Oval 4531">
                <a:extLst>
                  <a:ext uri="{FF2B5EF4-FFF2-40B4-BE49-F238E27FC236}">
                    <a16:creationId xmlns:a16="http://schemas.microsoft.com/office/drawing/2014/main" id="{78530CB7-F15E-D744-AF53-B40C98322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270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0" name="Oval 4532">
                <a:extLst>
                  <a:ext uri="{FF2B5EF4-FFF2-40B4-BE49-F238E27FC236}">
                    <a16:creationId xmlns:a16="http://schemas.microsoft.com/office/drawing/2014/main" id="{738A6BD7-F85D-1041-A9DD-E43BBB0CE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71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1" name="Oval 4533">
                <a:extLst>
                  <a:ext uri="{FF2B5EF4-FFF2-40B4-BE49-F238E27FC236}">
                    <a16:creationId xmlns:a16="http://schemas.microsoft.com/office/drawing/2014/main" id="{C2FC14DF-ABEC-1840-927B-0D364159A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8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2" name="Oval 4534">
                <a:extLst>
                  <a:ext uri="{FF2B5EF4-FFF2-40B4-BE49-F238E27FC236}">
                    <a16:creationId xmlns:a16="http://schemas.microsoft.com/office/drawing/2014/main" id="{6ED3C152-6B2E-7A43-A00D-6AB8299B6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8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3" name="Oval 4535">
                <a:extLst>
                  <a:ext uri="{FF2B5EF4-FFF2-40B4-BE49-F238E27FC236}">
                    <a16:creationId xmlns:a16="http://schemas.microsoft.com/office/drawing/2014/main" id="{B4836F72-F015-2643-B520-3B8FDF818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" y="283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4" name="Oval 4536">
                <a:extLst>
                  <a:ext uri="{FF2B5EF4-FFF2-40B4-BE49-F238E27FC236}">
                    <a16:creationId xmlns:a16="http://schemas.microsoft.com/office/drawing/2014/main" id="{BFBDDF93-1E58-3A47-8BB7-0B3946E22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8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5" name="Oval 4537">
                <a:extLst>
                  <a:ext uri="{FF2B5EF4-FFF2-40B4-BE49-F238E27FC236}">
                    <a16:creationId xmlns:a16="http://schemas.microsoft.com/office/drawing/2014/main" id="{57D48F6F-71A2-1A41-B2DE-A539A6A5C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307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6" name="Oval 4538">
                <a:extLst>
                  <a:ext uri="{FF2B5EF4-FFF2-40B4-BE49-F238E27FC236}">
                    <a16:creationId xmlns:a16="http://schemas.microsoft.com/office/drawing/2014/main" id="{C305F9DC-F293-FF42-AE05-2D972AF92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30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7" name="Oval 4539">
                <a:extLst>
                  <a:ext uri="{FF2B5EF4-FFF2-40B4-BE49-F238E27FC236}">
                    <a16:creationId xmlns:a16="http://schemas.microsoft.com/office/drawing/2014/main" id="{ACB45D38-887D-9940-B6EF-C29285543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307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8" name="Oval 4540">
                <a:extLst>
                  <a:ext uri="{FF2B5EF4-FFF2-40B4-BE49-F238E27FC236}">
                    <a16:creationId xmlns:a16="http://schemas.microsoft.com/office/drawing/2014/main" id="{B55F871C-5273-8C43-9E60-FF3C2DD2D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307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9" name="Oval 4541">
                <a:extLst>
                  <a:ext uri="{FF2B5EF4-FFF2-40B4-BE49-F238E27FC236}">
                    <a16:creationId xmlns:a16="http://schemas.microsoft.com/office/drawing/2014/main" id="{C20BADD3-2FA1-DD4C-AFEB-89DA86970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91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0" name="Oval 4542">
                <a:extLst>
                  <a:ext uri="{FF2B5EF4-FFF2-40B4-BE49-F238E27FC236}">
                    <a16:creationId xmlns:a16="http://schemas.microsoft.com/office/drawing/2014/main" id="{A72DEC89-4E25-194D-9CD7-17CEBD44B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9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1" name="Oval 4543">
                <a:extLst>
                  <a:ext uri="{FF2B5EF4-FFF2-40B4-BE49-F238E27FC236}">
                    <a16:creationId xmlns:a16="http://schemas.microsoft.com/office/drawing/2014/main" id="{A6F87A79-7FD5-AB4D-96F8-2EE3D08A7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92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2" name="Oval 4544">
                <a:extLst>
                  <a:ext uri="{FF2B5EF4-FFF2-40B4-BE49-F238E27FC236}">
                    <a16:creationId xmlns:a16="http://schemas.microsoft.com/office/drawing/2014/main" id="{3492355E-1BCA-4649-9FBE-F0D8162BF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9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3" name="Oval 4545">
                <a:extLst>
                  <a:ext uri="{FF2B5EF4-FFF2-40B4-BE49-F238E27FC236}">
                    <a16:creationId xmlns:a16="http://schemas.microsoft.com/office/drawing/2014/main" id="{C0C01250-B155-CA4E-8CD0-B6168AC67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79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4" name="Oval 4546">
                <a:extLst>
                  <a:ext uri="{FF2B5EF4-FFF2-40B4-BE49-F238E27FC236}">
                    <a16:creationId xmlns:a16="http://schemas.microsoft.com/office/drawing/2014/main" id="{8073B518-5A60-0D46-95F6-062F2928B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279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5" name="Oval 4547">
                <a:extLst>
                  <a:ext uri="{FF2B5EF4-FFF2-40B4-BE49-F238E27FC236}">
                    <a16:creationId xmlns:a16="http://schemas.microsoft.com/office/drawing/2014/main" id="{F673939F-388F-B341-8DD8-AF47615E3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79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6" name="Oval 4548">
                <a:extLst>
                  <a:ext uri="{FF2B5EF4-FFF2-40B4-BE49-F238E27FC236}">
                    <a16:creationId xmlns:a16="http://schemas.microsoft.com/office/drawing/2014/main" id="{8DADC88D-F7CC-C247-8B8A-25383660A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80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7" name="Oval 4549">
                <a:extLst>
                  <a:ext uri="{FF2B5EF4-FFF2-40B4-BE49-F238E27FC236}">
                    <a16:creationId xmlns:a16="http://schemas.microsoft.com/office/drawing/2014/main" id="{A55C2DFD-8CC2-974A-8E35-881CF822E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32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8" name="Oval 4550">
                <a:extLst>
                  <a:ext uri="{FF2B5EF4-FFF2-40B4-BE49-F238E27FC236}">
                    <a16:creationId xmlns:a16="http://schemas.microsoft.com/office/drawing/2014/main" id="{A03E0BA5-3ED0-E54E-93AA-886966DA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32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9" name="Oval 4551">
                <a:extLst>
                  <a:ext uri="{FF2B5EF4-FFF2-40B4-BE49-F238E27FC236}">
                    <a16:creationId xmlns:a16="http://schemas.microsoft.com/office/drawing/2014/main" id="{0636B63A-BC1F-1547-8333-93215FEDD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324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0" name="Oval 4552">
                <a:extLst>
                  <a:ext uri="{FF2B5EF4-FFF2-40B4-BE49-F238E27FC236}">
                    <a16:creationId xmlns:a16="http://schemas.microsoft.com/office/drawing/2014/main" id="{D65440D6-48BE-924F-86B6-562F07CA6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324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1" name="Oval 4553">
                <a:extLst>
                  <a:ext uri="{FF2B5EF4-FFF2-40B4-BE49-F238E27FC236}">
                    <a16:creationId xmlns:a16="http://schemas.microsoft.com/office/drawing/2014/main" id="{8C3746FA-A330-184A-B941-C49172194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307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2" name="Oval 4554">
                <a:extLst>
                  <a:ext uri="{FF2B5EF4-FFF2-40B4-BE49-F238E27FC236}">
                    <a16:creationId xmlns:a16="http://schemas.microsoft.com/office/drawing/2014/main" id="{BAF58A3A-9F0B-084F-A2C7-3FBDDDD8D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308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3" name="Oval 4555">
                <a:extLst>
                  <a:ext uri="{FF2B5EF4-FFF2-40B4-BE49-F238E27FC236}">
                    <a16:creationId xmlns:a16="http://schemas.microsoft.com/office/drawing/2014/main" id="{3E7E11FE-7360-0E4C-8EBA-69C902016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308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4" name="Oval 4556">
                <a:extLst>
                  <a:ext uri="{FF2B5EF4-FFF2-40B4-BE49-F238E27FC236}">
                    <a16:creationId xmlns:a16="http://schemas.microsoft.com/office/drawing/2014/main" id="{54B2F0F5-5730-AD44-A10E-EA0B5EECC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308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5" name="Oval 4557">
                <a:extLst>
                  <a:ext uri="{FF2B5EF4-FFF2-40B4-BE49-F238E27FC236}">
                    <a16:creationId xmlns:a16="http://schemas.microsoft.com/office/drawing/2014/main" id="{9976095B-25E9-AB46-82BD-73CE27704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31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6" name="Oval 4558">
                <a:extLst>
                  <a:ext uri="{FF2B5EF4-FFF2-40B4-BE49-F238E27FC236}">
                    <a16:creationId xmlns:a16="http://schemas.microsoft.com/office/drawing/2014/main" id="{0D896375-CB88-FA47-BE9B-737DBF8D2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312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7" name="Oval 4559">
                <a:extLst>
                  <a:ext uri="{FF2B5EF4-FFF2-40B4-BE49-F238E27FC236}">
                    <a16:creationId xmlns:a16="http://schemas.microsoft.com/office/drawing/2014/main" id="{E2C31146-1795-5442-BAF6-8704264EF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313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8" name="Oval 4560">
                <a:extLst>
                  <a:ext uri="{FF2B5EF4-FFF2-40B4-BE49-F238E27FC236}">
                    <a16:creationId xmlns:a16="http://schemas.microsoft.com/office/drawing/2014/main" id="{2E73E082-F183-344A-967B-0BA746D2B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31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9" name="Oval 4561">
                <a:extLst>
                  <a:ext uri="{FF2B5EF4-FFF2-40B4-BE49-F238E27FC236}">
                    <a16:creationId xmlns:a16="http://schemas.microsoft.com/office/drawing/2014/main" id="{2AF7ECB9-1108-EF41-88A0-A01889C52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925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0" name="Oval 4562">
                <a:extLst>
                  <a:ext uri="{FF2B5EF4-FFF2-40B4-BE49-F238E27FC236}">
                    <a16:creationId xmlns:a16="http://schemas.microsoft.com/office/drawing/2014/main" id="{090530E5-9CBA-EB47-BB18-5ADC1A339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9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1" name="Oval 4563">
                <a:extLst>
                  <a:ext uri="{FF2B5EF4-FFF2-40B4-BE49-F238E27FC236}">
                    <a16:creationId xmlns:a16="http://schemas.microsoft.com/office/drawing/2014/main" id="{DB0FE8FB-9E28-5346-91F3-8B65FA066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92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2" name="Oval 4564">
                <a:extLst>
                  <a:ext uri="{FF2B5EF4-FFF2-40B4-BE49-F238E27FC236}">
                    <a16:creationId xmlns:a16="http://schemas.microsoft.com/office/drawing/2014/main" id="{545F4F60-B2BC-BA43-83B3-29843294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4" y="29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3" name="Oval 4565">
                <a:extLst>
                  <a:ext uri="{FF2B5EF4-FFF2-40B4-BE49-F238E27FC236}">
                    <a16:creationId xmlns:a16="http://schemas.microsoft.com/office/drawing/2014/main" id="{C8B1062E-3412-F846-8523-7E0BD6309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293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4" name="Oval 4566">
                <a:extLst>
                  <a:ext uri="{FF2B5EF4-FFF2-40B4-BE49-F238E27FC236}">
                    <a16:creationId xmlns:a16="http://schemas.microsoft.com/office/drawing/2014/main" id="{39CF885B-DA26-6949-A933-9A8D6F5F3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293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5" name="Oval 4567">
                <a:extLst>
                  <a:ext uri="{FF2B5EF4-FFF2-40B4-BE49-F238E27FC236}">
                    <a16:creationId xmlns:a16="http://schemas.microsoft.com/office/drawing/2014/main" id="{ADEF7245-769F-174F-8DDC-8D283FB3C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3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6" name="Oval 4568">
                <a:extLst>
                  <a:ext uri="{FF2B5EF4-FFF2-40B4-BE49-F238E27FC236}">
                    <a16:creationId xmlns:a16="http://schemas.microsoft.com/office/drawing/2014/main" id="{5FC992CD-9B1B-E344-BCF9-FA5074BE3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93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7" name="Oval 4569">
                <a:extLst>
                  <a:ext uri="{FF2B5EF4-FFF2-40B4-BE49-F238E27FC236}">
                    <a16:creationId xmlns:a16="http://schemas.microsoft.com/office/drawing/2014/main" id="{C43FAB73-D0F0-BD40-B47D-2124E2017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89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8" name="Oval 4570">
                <a:extLst>
                  <a:ext uri="{FF2B5EF4-FFF2-40B4-BE49-F238E27FC236}">
                    <a16:creationId xmlns:a16="http://schemas.microsoft.com/office/drawing/2014/main" id="{9933211E-8F52-DD4A-A4C6-DD2818DBD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90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9" name="Oval 4571">
                <a:extLst>
                  <a:ext uri="{FF2B5EF4-FFF2-40B4-BE49-F238E27FC236}">
                    <a16:creationId xmlns:a16="http://schemas.microsoft.com/office/drawing/2014/main" id="{D56FCA98-35FF-4447-8877-6A95BB028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90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0" name="Oval 4572">
                <a:extLst>
                  <a:ext uri="{FF2B5EF4-FFF2-40B4-BE49-F238E27FC236}">
                    <a16:creationId xmlns:a16="http://schemas.microsoft.com/office/drawing/2014/main" id="{9F86FD01-EC92-B34E-823A-784CEDDC0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9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1" name="Oval 4573">
                <a:extLst>
                  <a:ext uri="{FF2B5EF4-FFF2-40B4-BE49-F238E27FC236}">
                    <a16:creationId xmlns:a16="http://schemas.microsoft.com/office/drawing/2014/main" id="{6CAEB010-15BE-3747-B32D-E9006D921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7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2" name="Oval 4574">
                <a:extLst>
                  <a:ext uri="{FF2B5EF4-FFF2-40B4-BE49-F238E27FC236}">
                    <a16:creationId xmlns:a16="http://schemas.microsoft.com/office/drawing/2014/main" id="{C257C9AA-3138-CB40-9B98-456DB3D4E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7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3" name="Oval 4575">
                <a:extLst>
                  <a:ext uri="{FF2B5EF4-FFF2-40B4-BE49-F238E27FC236}">
                    <a16:creationId xmlns:a16="http://schemas.microsoft.com/office/drawing/2014/main" id="{F68B2FAF-2B42-644C-BFF7-28F8AA60D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70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4" name="Oval 4576">
                <a:extLst>
                  <a:ext uri="{FF2B5EF4-FFF2-40B4-BE49-F238E27FC236}">
                    <a16:creationId xmlns:a16="http://schemas.microsoft.com/office/drawing/2014/main" id="{0DE19139-8929-7B46-88CE-8636613E3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71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5" name="Oval 4577">
                <a:extLst>
                  <a:ext uri="{FF2B5EF4-FFF2-40B4-BE49-F238E27FC236}">
                    <a16:creationId xmlns:a16="http://schemas.microsoft.com/office/drawing/2014/main" id="{978589A4-FDEF-7347-9029-5170EB85A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280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6" name="Oval 4578">
                <a:extLst>
                  <a:ext uri="{FF2B5EF4-FFF2-40B4-BE49-F238E27FC236}">
                    <a16:creationId xmlns:a16="http://schemas.microsoft.com/office/drawing/2014/main" id="{CE01533F-E01B-8041-B51B-EE99254B6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28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7" name="Oval 4579">
                <a:extLst>
                  <a:ext uri="{FF2B5EF4-FFF2-40B4-BE49-F238E27FC236}">
                    <a16:creationId xmlns:a16="http://schemas.microsoft.com/office/drawing/2014/main" id="{902BDF8E-5083-794D-850C-039EAAA7D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281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8" name="Oval 4580">
                <a:extLst>
                  <a:ext uri="{FF2B5EF4-FFF2-40B4-BE49-F238E27FC236}">
                    <a16:creationId xmlns:a16="http://schemas.microsoft.com/office/drawing/2014/main" id="{DA444D6B-6037-5844-B851-D8F00EFF8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81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9" name="Oval 4581">
                <a:extLst>
                  <a:ext uri="{FF2B5EF4-FFF2-40B4-BE49-F238E27FC236}">
                    <a16:creationId xmlns:a16="http://schemas.microsoft.com/office/drawing/2014/main" id="{11422200-3CA8-5449-9012-146FB0953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321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0" name="Oval 4582">
                <a:extLst>
                  <a:ext uri="{FF2B5EF4-FFF2-40B4-BE49-F238E27FC236}">
                    <a16:creationId xmlns:a16="http://schemas.microsoft.com/office/drawing/2014/main" id="{00956A06-E908-3844-B3E6-B6C8180C0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321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1" name="Oval 4583">
                <a:extLst>
                  <a:ext uri="{FF2B5EF4-FFF2-40B4-BE49-F238E27FC236}">
                    <a16:creationId xmlns:a16="http://schemas.microsoft.com/office/drawing/2014/main" id="{1BC0FA7D-5534-434D-8ECE-508280782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321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2" name="Oval 4584">
                <a:extLst>
                  <a:ext uri="{FF2B5EF4-FFF2-40B4-BE49-F238E27FC236}">
                    <a16:creationId xmlns:a16="http://schemas.microsoft.com/office/drawing/2014/main" id="{CB8A73C7-07FB-7544-B8A9-E15006F1E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22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3" name="Oval 4585">
                <a:extLst>
                  <a:ext uri="{FF2B5EF4-FFF2-40B4-BE49-F238E27FC236}">
                    <a16:creationId xmlns:a16="http://schemas.microsoft.com/office/drawing/2014/main" id="{6282AF35-E719-5744-8F4C-62E9738CB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287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4" name="Oval 4586">
                <a:extLst>
                  <a:ext uri="{FF2B5EF4-FFF2-40B4-BE49-F238E27FC236}">
                    <a16:creationId xmlns:a16="http://schemas.microsoft.com/office/drawing/2014/main" id="{1C888941-264E-C945-A2AA-01A1F6E60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2871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5" name="Oval 4587">
                <a:extLst>
                  <a:ext uri="{FF2B5EF4-FFF2-40B4-BE49-F238E27FC236}">
                    <a16:creationId xmlns:a16="http://schemas.microsoft.com/office/drawing/2014/main" id="{0E865574-0BCF-2A45-BC7E-3E163C87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287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6" name="Oval 4588">
                <a:extLst>
                  <a:ext uri="{FF2B5EF4-FFF2-40B4-BE49-F238E27FC236}">
                    <a16:creationId xmlns:a16="http://schemas.microsoft.com/office/drawing/2014/main" id="{7726762C-3D93-254E-88D2-252293689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8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7" name="Oval 4589">
                <a:extLst>
                  <a:ext uri="{FF2B5EF4-FFF2-40B4-BE49-F238E27FC236}">
                    <a16:creationId xmlns:a16="http://schemas.microsoft.com/office/drawing/2014/main" id="{1774E5C1-C67D-FE41-A68F-EF589F28C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322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8" name="Oval 4590">
                <a:extLst>
                  <a:ext uri="{FF2B5EF4-FFF2-40B4-BE49-F238E27FC236}">
                    <a16:creationId xmlns:a16="http://schemas.microsoft.com/office/drawing/2014/main" id="{34DCA6BF-4185-884C-AA84-89EAC2E5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9" y="322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9" name="Oval 4591">
                <a:extLst>
                  <a:ext uri="{FF2B5EF4-FFF2-40B4-BE49-F238E27FC236}">
                    <a16:creationId xmlns:a16="http://schemas.microsoft.com/office/drawing/2014/main" id="{0E8FB981-C010-B846-B541-C1D2CE0DF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322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0" name="Oval 4592">
                <a:extLst>
                  <a:ext uri="{FF2B5EF4-FFF2-40B4-BE49-F238E27FC236}">
                    <a16:creationId xmlns:a16="http://schemas.microsoft.com/office/drawing/2014/main" id="{A24259C1-385D-C349-8497-A9750B683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22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1" name="Oval 4593">
                <a:extLst>
                  <a:ext uri="{FF2B5EF4-FFF2-40B4-BE49-F238E27FC236}">
                    <a16:creationId xmlns:a16="http://schemas.microsoft.com/office/drawing/2014/main" id="{1F0F72D5-D0F5-2349-8016-940830FBA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9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2" name="Oval 4594">
                <a:extLst>
                  <a:ext uri="{FF2B5EF4-FFF2-40B4-BE49-F238E27FC236}">
                    <a16:creationId xmlns:a16="http://schemas.microsoft.com/office/drawing/2014/main" id="{9A757720-3B50-054E-A289-16DFA700B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9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3" name="Oval 4595">
                <a:extLst>
                  <a:ext uri="{FF2B5EF4-FFF2-40B4-BE49-F238E27FC236}">
                    <a16:creationId xmlns:a16="http://schemas.microsoft.com/office/drawing/2014/main" id="{46F0DADA-48CB-D341-A321-C9A3800EA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96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4" name="Oval 4596">
                <a:extLst>
                  <a:ext uri="{FF2B5EF4-FFF2-40B4-BE49-F238E27FC236}">
                    <a16:creationId xmlns:a16="http://schemas.microsoft.com/office/drawing/2014/main" id="{4BEB8C00-8C96-8140-BEA2-1451D7689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9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5" name="Oval 4597">
                <a:extLst>
                  <a:ext uri="{FF2B5EF4-FFF2-40B4-BE49-F238E27FC236}">
                    <a16:creationId xmlns:a16="http://schemas.microsoft.com/office/drawing/2014/main" id="{88697424-E4BA-1B41-B496-0377733E8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01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6" name="Oval 4598">
                <a:extLst>
                  <a:ext uri="{FF2B5EF4-FFF2-40B4-BE49-F238E27FC236}">
                    <a16:creationId xmlns:a16="http://schemas.microsoft.com/office/drawing/2014/main" id="{4CEE8E16-5331-BA4E-9F3C-1041BCC25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30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7" name="Oval 4599">
                <a:extLst>
                  <a:ext uri="{FF2B5EF4-FFF2-40B4-BE49-F238E27FC236}">
                    <a16:creationId xmlns:a16="http://schemas.microsoft.com/office/drawing/2014/main" id="{CACBE952-EB25-D548-ABC5-0344D7CC6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301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8" name="Oval 4600">
                <a:extLst>
                  <a:ext uri="{FF2B5EF4-FFF2-40B4-BE49-F238E27FC236}">
                    <a16:creationId xmlns:a16="http://schemas.microsoft.com/office/drawing/2014/main" id="{0C0DE1E1-0E44-9748-B500-8D20B13C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9" name="Oval 4601">
                <a:extLst>
                  <a:ext uri="{FF2B5EF4-FFF2-40B4-BE49-F238E27FC236}">
                    <a16:creationId xmlns:a16="http://schemas.microsoft.com/office/drawing/2014/main" id="{05B7E498-61ED-0E40-9052-C305FF6CF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81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0" name="Oval 4602">
                <a:extLst>
                  <a:ext uri="{FF2B5EF4-FFF2-40B4-BE49-F238E27FC236}">
                    <a16:creationId xmlns:a16="http://schemas.microsoft.com/office/drawing/2014/main" id="{56824670-A82B-7A47-A85A-5B49B9470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8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1" name="Oval 4603">
                <a:extLst>
                  <a:ext uri="{FF2B5EF4-FFF2-40B4-BE49-F238E27FC236}">
                    <a16:creationId xmlns:a16="http://schemas.microsoft.com/office/drawing/2014/main" id="{40422DD9-1295-064D-AAEB-D467A08E7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82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2" name="Oval 4604">
                <a:extLst>
                  <a:ext uri="{FF2B5EF4-FFF2-40B4-BE49-F238E27FC236}">
                    <a16:creationId xmlns:a16="http://schemas.microsoft.com/office/drawing/2014/main" id="{1C17CBA7-E0EB-4B4A-ACA2-26F5EC43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8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3" name="Oval 4605">
                <a:extLst>
                  <a:ext uri="{FF2B5EF4-FFF2-40B4-BE49-F238E27FC236}">
                    <a16:creationId xmlns:a16="http://schemas.microsoft.com/office/drawing/2014/main" id="{BF5E05D3-6FBA-AB46-A5F4-77A1C766D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30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4" name="Oval 4606">
                <a:extLst>
                  <a:ext uri="{FF2B5EF4-FFF2-40B4-BE49-F238E27FC236}">
                    <a16:creationId xmlns:a16="http://schemas.microsoft.com/office/drawing/2014/main" id="{B870067A-4E3B-BA48-AD06-EDACE070E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305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5" name="Oval 4607">
                <a:extLst>
                  <a:ext uri="{FF2B5EF4-FFF2-40B4-BE49-F238E27FC236}">
                    <a16:creationId xmlns:a16="http://schemas.microsoft.com/office/drawing/2014/main" id="{BB8AA490-2B78-5E4A-B147-C88EFB90D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5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6" name="Oval 4608">
                <a:extLst>
                  <a:ext uri="{FF2B5EF4-FFF2-40B4-BE49-F238E27FC236}">
                    <a16:creationId xmlns:a16="http://schemas.microsoft.com/office/drawing/2014/main" id="{8D26C4B3-EC0D-E943-9711-A31D7E840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30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7" name="Oval 4609">
                <a:extLst>
                  <a:ext uri="{FF2B5EF4-FFF2-40B4-BE49-F238E27FC236}">
                    <a16:creationId xmlns:a16="http://schemas.microsoft.com/office/drawing/2014/main" id="{F485A062-A895-E340-90AF-73BD45D85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26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8" name="Oval 4610">
                <a:extLst>
                  <a:ext uri="{FF2B5EF4-FFF2-40B4-BE49-F238E27FC236}">
                    <a16:creationId xmlns:a16="http://schemas.microsoft.com/office/drawing/2014/main" id="{ADE4F432-5A0F-9C4D-ABE4-6378721A8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6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9" name="Oval 4611">
                <a:extLst>
                  <a:ext uri="{FF2B5EF4-FFF2-40B4-BE49-F238E27FC236}">
                    <a16:creationId xmlns:a16="http://schemas.microsoft.com/office/drawing/2014/main" id="{ECFCE4D2-6B4D-8F4A-A808-22E02BBB2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6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0" name="Oval 4612">
                <a:extLst>
                  <a:ext uri="{FF2B5EF4-FFF2-40B4-BE49-F238E27FC236}">
                    <a16:creationId xmlns:a16="http://schemas.microsoft.com/office/drawing/2014/main" id="{DC54095A-4BC4-F84C-9D5F-46CC883FE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61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1" name="Oval 4613">
                <a:extLst>
                  <a:ext uri="{FF2B5EF4-FFF2-40B4-BE49-F238E27FC236}">
                    <a16:creationId xmlns:a16="http://schemas.microsoft.com/office/drawing/2014/main" id="{871D7136-9681-7B41-98AF-147965A79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26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2" name="Oval 4614">
                <a:extLst>
                  <a:ext uri="{FF2B5EF4-FFF2-40B4-BE49-F238E27FC236}">
                    <a16:creationId xmlns:a16="http://schemas.microsoft.com/office/drawing/2014/main" id="{6117930D-9DB9-9042-A680-BA11989BC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6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3" name="Oval 4615">
                <a:extLst>
                  <a:ext uri="{FF2B5EF4-FFF2-40B4-BE49-F238E27FC236}">
                    <a16:creationId xmlns:a16="http://schemas.microsoft.com/office/drawing/2014/main" id="{7D934F37-1D82-9547-B90C-512F3C383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65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4" name="Oval 4616">
                <a:extLst>
                  <a:ext uri="{FF2B5EF4-FFF2-40B4-BE49-F238E27FC236}">
                    <a16:creationId xmlns:a16="http://schemas.microsoft.com/office/drawing/2014/main" id="{5444C8B1-A567-CA48-8214-F84D6E852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66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5" name="Oval 4617">
                <a:extLst>
                  <a:ext uri="{FF2B5EF4-FFF2-40B4-BE49-F238E27FC236}">
                    <a16:creationId xmlns:a16="http://schemas.microsoft.com/office/drawing/2014/main" id="{B958B661-8910-BB4F-872E-D97D6061D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302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6" name="Oval 4618">
                <a:extLst>
                  <a:ext uri="{FF2B5EF4-FFF2-40B4-BE49-F238E27FC236}">
                    <a16:creationId xmlns:a16="http://schemas.microsoft.com/office/drawing/2014/main" id="{9002F0D0-82D5-0C45-94EC-79BBA94C0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2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7" name="Oval 4619">
                <a:extLst>
                  <a:ext uri="{FF2B5EF4-FFF2-40B4-BE49-F238E27FC236}">
                    <a16:creationId xmlns:a16="http://schemas.microsoft.com/office/drawing/2014/main" id="{20903695-C9AB-C64A-9BE7-DCD983862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303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8" name="Oval 4620">
                <a:extLst>
                  <a:ext uri="{FF2B5EF4-FFF2-40B4-BE49-F238E27FC236}">
                    <a16:creationId xmlns:a16="http://schemas.microsoft.com/office/drawing/2014/main" id="{BF6FAFF4-5089-3D41-BB1C-E1426B501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303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9" name="Oval 4621">
                <a:extLst>
                  <a:ext uri="{FF2B5EF4-FFF2-40B4-BE49-F238E27FC236}">
                    <a16:creationId xmlns:a16="http://schemas.microsoft.com/office/drawing/2014/main" id="{0850C27B-34FD-EE45-A904-A47601A68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9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0" name="Oval 4622">
                <a:extLst>
                  <a:ext uri="{FF2B5EF4-FFF2-40B4-BE49-F238E27FC236}">
                    <a16:creationId xmlns:a16="http://schemas.microsoft.com/office/drawing/2014/main" id="{B9C4323F-C3C6-C546-A979-4C83B0579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9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1" name="Oval 4623">
                <a:extLst>
                  <a:ext uri="{FF2B5EF4-FFF2-40B4-BE49-F238E27FC236}">
                    <a16:creationId xmlns:a16="http://schemas.microsoft.com/office/drawing/2014/main" id="{E9FF1BBF-A54D-594B-8204-E33551F6A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9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2" name="Oval 4624">
                <a:extLst>
                  <a:ext uri="{FF2B5EF4-FFF2-40B4-BE49-F238E27FC236}">
                    <a16:creationId xmlns:a16="http://schemas.microsoft.com/office/drawing/2014/main" id="{C845AB32-6504-C343-AF32-7C09E1C27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93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3" name="Oval 4625">
                <a:extLst>
                  <a:ext uri="{FF2B5EF4-FFF2-40B4-BE49-F238E27FC236}">
                    <a16:creationId xmlns:a16="http://schemas.microsoft.com/office/drawing/2014/main" id="{452AE51F-2077-F745-BD69-1E77B900D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85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4" name="Oval 4626">
                <a:extLst>
                  <a:ext uri="{FF2B5EF4-FFF2-40B4-BE49-F238E27FC236}">
                    <a16:creationId xmlns:a16="http://schemas.microsoft.com/office/drawing/2014/main" id="{17EAABEF-9822-6542-A6E7-BB0AA7F10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8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5" name="Oval 4627">
                <a:extLst>
                  <a:ext uri="{FF2B5EF4-FFF2-40B4-BE49-F238E27FC236}">
                    <a16:creationId xmlns:a16="http://schemas.microsoft.com/office/drawing/2014/main" id="{D518C3FB-AC2A-BF41-8475-394C0E7F0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85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6" name="Oval 4628">
                <a:extLst>
                  <a:ext uri="{FF2B5EF4-FFF2-40B4-BE49-F238E27FC236}">
                    <a16:creationId xmlns:a16="http://schemas.microsoft.com/office/drawing/2014/main" id="{EA162F0D-7150-9E40-B6A6-414F61EB1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85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2" name="Group 4629">
              <a:extLst>
                <a:ext uri="{FF2B5EF4-FFF2-40B4-BE49-F238E27FC236}">
                  <a16:creationId xmlns:a16="http://schemas.microsoft.com/office/drawing/2014/main" id="{6E219E96-41E9-4344-BE16-E290131BC4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1" y="1969"/>
              <a:ext cx="232" cy="1281"/>
              <a:chOff x="2551" y="1969"/>
              <a:chExt cx="232" cy="1281"/>
            </a:xfrm>
          </p:grpSpPr>
          <p:sp>
            <p:nvSpPr>
              <p:cNvPr id="1707" name="Oval 4630">
                <a:extLst>
                  <a:ext uri="{FF2B5EF4-FFF2-40B4-BE49-F238E27FC236}">
                    <a16:creationId xmlns:a16="http://schemas.microsoft.com/office/drawing/2014/main" id="{27E5D370-BEBE-6D40-A5B5-D314C1943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8" name="Oval 4631">
                <a:extLst>
                  <a:ext uri="{FF2B5EF4-FFF2-40B4-BE49-F238E27FC236}">
                    <a16:creationId xmlns:a16="http://schemas.microsoft.com/office/drawing/2014/main" id="{E3FAC3FC-75FF-F049-8138-EF5D93960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9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9" name="Oval 4632">
                <a:extLst>
                  <a:ext uri="{FF2B5EF4-FFF2-40B4-BE49-F238E27FC236}">
                    <a16:creationId xmlns:a16="http://schemas.microsoft.com/office/drawing/2014/main" id="{6146325D-71C5-C241-851B-9C9BA7266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98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0" name="Oval 4633">
                <a:extLst>
                  <a:ext uri="{FF2B5EF4-FFF2-40B4-BE49-F238E27FC236}">
                    <a16:creationId xmlns:a16="http://schemas.microsoft.com/office/drawing/2014/main" id="{2771BBD1-1532-2B48-B9F5-34324DD74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9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1" name="Oval 4634">
                <a:extLst>
                  <a:ext uri="{FF2B5EF4-FFF2-40B4-BE49-F238E27FC236}">
                    <a16:creationId xmlns:a16="http://schemas.microsoft.com/office/drawing/2014/main" id="{ADCE2025-2387-504A-B6AD-0FA76D3DC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9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2" name="Oval 4635">
                <a:extLst>
                  <a:ext uri="{FF2B5EF4-FFF2-40B4-BE49-F238E27FC236}">
                    <a16:creationId xmlns:a16="http://schemas.microsoft.com/office/drawing/2014/main" id="{05B3919C-B442-D94C-B834-18AB806BA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29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3" name="Oval 4636">
                <a:extLst>
                  <a:ext uri="{FF2B5EF4-FFF2-40B4-BE49-F238E27FC236}">
                    <a16:creationId xmlns:a16="http://schemas.microsoft.com/office/drawing/2014/main" id="{8C44D0A2-80EB-7642-97DC-D8CE0D7A8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99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4" name="Oval 4637">
                <a:extLst>
                  <a:ext uri="{FF2B5EF4-FFF2-40B4-BE49-F238E27FC236}">
                    <a16:creationId xmlns:a16="http://schemas.microsoft.com/office/drawing/2014/main" id="{58C25560-6E82-494F-996B-DA52E2DB7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99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5" name="Oval 4638">
                <a:extLst>
                  <a:ext uri="{FF2B5EF4-FFF2-40B4-BE49-F238E27FC236}">
                    <a16:creationId xmlns:a16="http://schemas.microsoft.com/office/drawing/2014/main" id="{AFC687F7-BECB-6145-B8A2-9B8ED97CA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31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6" name="Oval 4639">
                <a:extLst>
                  <a:ext uri="{FF2B5EF4-FFF2-40B4-BE49-F238E27FC236}">
                    <a16:creationId xmlns:a16="http://schemas.microsoft.com/office/drawing/2014/main" id="{335666E3-F7F3-0242-8AF4-1CE3F4D48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31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7" name="Oval 4640">
                <a:extLst>
                  <a:ext uri="{FF2B5EF4-FFF2-40B4-BE49-F238E27FC236}">
                    <a16:creationId xmlns:a16="http://schemas.microsoft.com/office/drawing/2014/main" id="{84BE4ACF-5B9E-FD4F-8B34-CE1A8B43B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31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8" name="Oval 4641">
                <a:extLst>
                  <a:ext uri="{FF2B5EF4-FFF2-40B4-BE49-F238E27FC236}">
                    <a16:creationId xmlns:a16="http://schemas.microsoft.com/office/drawing/2014/main" id="{42C6B665-B9CD-D047-81E7-5C7056415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31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9" name="Oval 4642">
                <a:extLst>
                  <a:ext uri="{FF2B5EF4-FFF2-40B4-BE49-F238E27FC236}">
                    <a16:creationId xmlns:a16="http://schemas.microsoft.com/office/drawing/2014/main" id="{7773CBA5-2EBF-1541-B9F0-AEE9200BA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22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0" name="Oval 4643">
                <a:extLst>
                  <a:ext uri="{FF2B5EF4-FFF2-40B4-BE49-F238E27FC236}">
                    <a16:creationId xmlns:a16="http://schemas.microsoft.com/office/drawing/2014/main" id="{D33D9D8B-DEE7-7A4F-868A-B0C3ABDEB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22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1" name="Oval 4644">
                <a:extLst>
                  <a:ext uri="{FF2B5EF4-FFF2-40B4-BE49-F238E27FC236}">
                    <a16:creationId xmlns:a16="http://schemas.microsoft.com/office/drawing/2014/main" id="{57C392A6-81AC-904A-803F-134E5A2C9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22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2" name="Oval 4645">
                <a:extLst>
                  <a:ext uri="{FF2B5EF4-FFF2-40B4-BE49-F238E27FC236}">
                    <a16:creationId xmlns:a16="http://schemas.microsoft.com/office/drawing/2014/main" id="{C1AB7926-C5AD-E745-BD15-0766EE8F6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23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3" name="Oval 4646">
                <a:extLst>
                  <a:ext uri="{FF2B5EF4-FFF2-40B4-BE49-F238E27FC236}">
                    <a16:creationId xmlns:a16="http://schemas.microsoft.com/office/drawing/2014/main" id="{864E53B6-4CBF-1049-B166-04D681848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215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4" name="Oval 4647">
                <a:extLst>
                  <a:ext uri="{FF2B5EF4-FFF2-40B4-BE49-F238E27FC236}">
                    <a16:creationId xmlns:a16="http://schemas.microsoft.com/office/drawing/2014/main" id="{0A3C6189-D448-D745-A60C-A52C29862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215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5" name="Oval 4648">
                <a:extLst>
                  <a:ext uri="{FF2B5EF4-FFF2-40B4-BE49-F238E27FC236}">
                    <a16:creationId xmlns:a16="http://schemas.microsoft.com/office/drawing/2014/main" id="{C9F7DC7E-C443-C144-A963-C52835EBD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16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6" name="Oval 4649">
                <a:extLst>
                  <a:ext uri="{FF2B5EF4-FFF2-40B4-BE49-F238E27FC236}">
                    <a16:creationId xmlns:a16="http://schemas.microsoft.com/office/drawing/2014/main" id="{3F8BA129-DAC7-824D-8AE8-A5FEEB1AB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216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7" name="Oval 4650">
                <a:extLst>
                  <a:ext uri="{FF2B5EF4-FFF2-40B4-BE49-F238E27FC236}">
                    <a16:creationId xmlns:a16="http://schemas.microsoft.com/office/drawing/2014/main" id="{04706D16-3211-B540-B009-469D8E93E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215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8" name="Oval 4651">
                <a:extLst>
                  <a:ext uri="{FF2B5EF4-FFF2-40B4-BE49-F238E27FC236}">
                    <a16:creationId xmlns:a16="http://schemas.microsoft.com/office/drawing/2014/main" id="{1F464BDF-617C-E041-AAB0-7FFF523F6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215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9" name="Oval 4652">
                <a:extLst>
                  <a:ext uri="{FF2B5EF4-FFF2-40B4-BE49-F238E27FC236}">
                    <a16:creationId xmlns:a16="http://schemas.microsoft.com/office/drawing/2014/main" id="{13E72BCA-2C26-4042-9CF9-8AA0F1D86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15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0" name="Oval 4653">
                <a:extLst>
                  <a:ext uri="{FF2B5EF4-FFF2-40B4-BE49-F238E27FC236}">
                    <a16:creationId xmlns:a16="http://schemas.microsoft.com/office/drawing/2014/main" id="{F5847DF3-1870-BE44-A074-920E2BA11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16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1" name="Oval 4654">
                <a:extLst>
                  <a:ext uri="{FF2B5EF4-FFF2-40B4-BE49-F238E27FC236}">
                    <a16:creationId xmlns:a16="http://schemas.microsoft.com/office/drawing/2014/main" id="{048C0A39-A43E-BA41-98BA-359375D6C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280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2" name="Oval 4655">
                <a:extLst>
                  <a:ext uri="{FF2B5EF4-FFF2-40B4-BE49-F238E27FC236}">
                    <a16:creationId xmlns:a16="http://schemas.microsoft.com/office/drawing/2014/main" id="{A2F5A73B-6EA0-BE46-AC29-9E2F56607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8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3" name="Oval 4656">
                <a:extLst>
                  <a:ext uri="{FF2B5EF4-FFF2-40B4-BE49-F238E27FC236}">
                    <a16:creationId xmlns:a16="http://schemas.microsoft.com/office/drawing/2014/main" id="{2E345810-491C-F743-AC83-6D437924E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8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4" name="Oval 4657">
                <a:extLst>
                  <a:ext uri="{FF2B5EF4-FFF2-40B4-BE49-F238E27FC236}">
                    <a16:creationId xmlns:a16="http://schemas.microsoft.com/office/drawing/2014/main" id="{8CF8C5FF-4052-FA40-9C43-8F9BA08C4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81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5" name="Oval 4658">
                <a:extLst>
                  <a:ext uri="{FF2B5EF4-FFF2-40B4-BE49-F238E27FC236}">
                    <a16:creationId xmlns:a16="http://schemas.microsoft.com/office/drawing/2014/main" id="{65296EC2-BD46-F142-8982-4EA9AA9EE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30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6" name="Oval 4659">
                <a:extLst>
                  <a:ext uri="{FF2B5EF4-FFF2-40B4-BE49-F238E27FC236}">
                    <a16:creationId xmlns:a16="http://schemas.microsoft.com/office/drawing/2014/main" id="{C96140A1-0B4A-774D-BD8E-8DE75D675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305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7" name="Oval 4660">
                <a:extLst>
                  <a:ext uri="{FF2B5EF4-FFF2-40B4-BE49-F238E27FC236}">
                    <a16:creationId xmlns:a16="http://schemas.microsoft.com/office/drawing/2014/main" id="{E84070C0-8D12-E44B-AD24-A3B6A70FB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305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8" name="Oval 4661">
                <a:extLst>
                  <a:ext uri="{FF2B5EF4-FFF2-40B4-BE49-F238E27FC236}">
                    <a16:creationId xmlns:a16="http://schemas.microsoft.com/office/drawing/2014/main" id="{7B700E47-5121-C044-BDC3-6879EFD48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06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9" name="Oval 4662">
                <a:extLst>
                  <a:ext uri="{FF2B5EF4-FFF2-40B4-BE49-F238E27FC236}">
                    <a16:creationId xmlns:a16="http://schemas.microsoft.com/office/drawing/2014/main" id="{C2EFA50B-F4B5-5C40-86D2-E72A74386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84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0" name="Oval 4663">
                <a:extLst>
                  <a:ext uri="{FF2B5EF4-FFF2-40B4-BE49-F238E27FC236}">
                    <a16:creationId xmlns:a16="http://schemas.microsoft.com/office/drawing/2014/main" id="{6D66C836-D91E-7F49-8FBE-E97F2B76A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8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1" name="Oval 4664">
                <a:extLst>
                  <a:ext uri="{FF2B5EF4-FFF2-40B4-BE49-F238E27FC236}">
                    <a16:creationId xmlns:a16="http://schemas.microsoft.com/office/drawing/2014/main" id="{4693104B-EBB2-2E45-BF77-59B74764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85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2" name="Oval 4665">
                <a:extLst>
                  <a:ext uri="{FF2B5EF4-FFF2-40B4-BE49-F238E27FC236}">
                    <a16:creationId xmlns:a16="http://schemas.microsoft.com/office/drawing/2014/main" id="{16AADEC5-38A5-F448-A7CA-0FE4CD07F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85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3" name="Oval 4666">
                <a:extLst>
                  <a:ext uri="{FF2B5EF4-FFF2-40B4-BE49-F238E27FC236}">
                    <a16:creationId xmlns:a16="http://schemas.microsoft.com/office/drawing/2014/main" id="{56BB2F14-5E87-B345-B4B1-360117D36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306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4" name="Oval 4667">
                <a:extLst>
                  <a:ext uri="{FF2B5EF4-FFF2-40B4-BE49-F238E27FC236}">
                    <a16:creationId xmlns:a16="http://schemas.microsoft.com/office/drawing/2014/main" id="{0895F2FA-EBE4-D740-84D1-1F772CF65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30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5" name="Oval 4668">
                <a:extLst>
                  <a:ext uri="{FF2B5EF4-FFF2-40B4-BE49-F238E27FC236}">
                    <a16:creationId xmlns:a16="http://schemas.microsoft.com/office/drawing/2014/main" id="{65C99A6A-557C-AA46-ADB9-AED38B67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06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6" name="Oval 4669">
                <a:extLst>
                  <a:ext uri="{FF2B5EF4-FFF2-40B4-BE49-F238E27FC236}">
                    <a16:creationId xmlns:a16="http://schemas.microsoft.com/office/drawing/2014/main" id="{5EC0512B-93AC-4C49-9E97-D5249121E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30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7" name="Oval 4670">
                <a:extLst>
                  <a:ext uri="{FF2B5EF4-FFF2-40B4-BE49-F238E27FC236}">
                    <a16:creationId xmlns:a16="http://schemas.microsoft.com/office/drawing/2014/main" id="{A7B70889-20AE-A14D-8C35-859ABEF05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78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8" name="Oval 4671">
                <a:extLst>
                  <a:ext uri="{FF2B5EF4-FFF2-40B4-BE49-F238E27FC236}">
                    <a16:creationId xmlns:a16="http://schemas.microsoft.com/office/drawing/2014/main" id="{16E1D6CC-244C-DE4A-8C32-EF581D53F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78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9" name="Oval 4672">
                <a:extLst>
                  <a:ext uri="{FF2B5EF4-FFF2-40B4-BE49-F238E27FC236}">
                    <a16:creationId xmlns:a16="http://schemas.microsoft.com/office/drawing/2014/main" id="{43D226A4-3200-8C4A-A654-48FE95AA3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78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0" name="Oval 4673">
                <a:extLst>
                  <a:ext uri="{FF2B5EF4-FFF2-40B4-BE49-F238E27FC236}">
                    <a16:creationId xmlns:a16="http://schemas.microsoft.com/office/drawing/2014/main" id="{15DE4FED-706F-F041-BC9D-9DD5A832E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79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1" name="Oval 4674">
                <a:extLst>
                  <a:ext uri="{FF2B5EF4-FFF2-40B4-BE49-F238E27FC236}">
                    <a16:creationId xmlns:a16="http://schemas.microsoft.com/office/drawing/2014/main" id="{B0BB7CE9-4DD8-1A42-9D2F-EB8AB55DF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2714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2" name="Oval 4675">
                <a:extLst>
                  <a:ext uri="{FF2B5EF4-FFF2-40B4-BE49-F238E27FC236}">
                    <a16:creationId xmlns:a16="http://schemas.microsoft.com/office/drawing/2014/main" id="{87D1E05A-EB4A-D04A-919B-FAD0D7741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71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3" name="Oval 4676">
                <a:extLst>
                  <a:ext uri="{FF2B5EF4-FFF2-40B4-BE49-F238E27FC236}">
                    <a16:creationId xmlns:a16="http://schemas.microsoft.com/office/drawing/2014/main" id="{9E658FC0-F8CF-4047-A219-6C30D05BC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71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4" name="Oval 4677">
                <a:extLst>
                  <a:ext uri="{FF2B5EF4-FFF2-40B4-BE49-F238E27FC236}">
                    <a16:creationId xmlns:a16="http://schemas.microsoft.com/office/drawing/2014/main" id="{96CEDC44-F524-BB48-AA6A-17DF42E6B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72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5" name="Oval 4678">
                <a:extLst>
                  <a:ext uri="{FF2B5EF4-FFF2-40B4-BE49-F238E27FC236}">
                    <a16:creationId xmlns:a16="http://schemas.microsoft.com/office/drawing/2014/main" id="{D8F73B70-102C-BC4E-9EFA-498311376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8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6" name="Oval 4679">
                <a:extLst>
                  <a:ext uri="{FF2B5EF4-FFF2-40B4-BE49-F238E27FC236}">
                    <a16:creationId xmlns:a16="http://schemas.microsoft.com/office/drawing/2014/main" id="{D634EF49-19EE-6642-BB20-9673CD577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28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7" name="Oval 4680">
                <a:extLst>
                  <a:ext uri="{FF2B5EF4-FFF2-40B4-BE49-F238E27FC236}">
                    <a16:creationId xmlns:a16="http://schemas.microsoft.com/office/drawing/2014/main" id="{1CFACA69-DC66-6F4F-B6D6-D9D65DA8F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28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8" name="Oval 4681">
                <a:extLst>
                  <a:ext uri="{FF2B5EF4-FFF2-40B4-BE49-F238E27FC236}">
                    <a16:creationId xmlns:a16="http://schemas.microsoft.com/office/drawing/2014/main" id="{75F0FE15-D389-BE4A-B9FD-F647DC086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2842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9" name="Oval 4682">
                <a:extLst>
                  <a:ext uri="{FF2B5EF4-FFF2-40B4-BE49-F238E27FC236}">
                    <a16:creationId xmlns:a16="http://schemas.microsoft.com/office/drawing/2014/main" id="{F93E28E6-E9EC-E243-8E4E-5895CD669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8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0" name="Oval 4683">
                <a:extLst>
                  <a:ext uri="{FF2B5EF4-FFF2-40B4-BE49-F238E27FC236}">
                    <a16:creationId xmlns:a16="http://schemas.microsoft.com/office/drawing/2014/main" id="{D0B70C97-FD0E-FD42-BF07-00C6DFABB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28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1" name="Oval 4684">
                <a:extLst>
                  <a:ext uri="{FF2B5EF4-FFF2-40B4-BE49-F238E27FC236}">
                    <a16:creationId xmlns:a16="http://schemas.microsoft.com/office/drawing/2014/main" id="{16F27255-06BF-DC41-9609-D88D5359B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28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2" name="Oval 4685">
                <a:extLst>
                  <a:ext uri="{FF2B5EF4-FFF2-40B4-BE49-F238E27FC236}">
                    <a16:creationId xmlns:a16="http://schemas.microsoft.com/office/drawing/2014/main" id="{F3B50A10-C5BF-484F-94BC-8F1ABDA63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283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3" name="Oval 4686">
                <a:extLst>
                  <a:ext uri="{FF2B5EF4-FFF2-40B4-BE49-F238E27FC236}">
                    <a16:creationId xmlns:a16="http://schemas.microsoft.com/office/drawing/2014/main" id="{E6A151FF-179E-624C-9A9B-2DCDB1F7B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5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4" name="Oval 4687">
                <a:extLst>
                  <a:ext uri="{FF2B5EF4-FFF2-40B4-BE49-F238E27FC236}">
                    <a16:creationId xmlns:a16="http://schemas.microsoft.com/office/drawing/2014/main" id="{42C38040-9D2C-584A-8542-C6167E469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5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5" name="Oval 4688">
                <a:extLst>
                  <a:ext uri="{FF2B5EF4-FFF2-40B4-BE49-F238E27FC236}">
                    <a16:creationId xmlns:a16="http://schemas.microsoft.com/office/drawing/2014/main" id="{C6587FDE-EE2B-7B42-9323-21B4FE502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5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6" name="Oval 4689">
                <a:extLst>
                  <a:ext uri="{FF2B5EF4-FFF2-40B4-BE49-F238E27FC236}">
                    <a16:creationId xmlns:a16="http://schemas.microsoft.com/office/drawing/2014/main" id="{41765146-8452-054F-9346-9DA81DCE6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51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7" name="Oval 4690">
                <a:extLst>
                  <a:ext uri="{FF2B5EF4-FFF2-40B4-BE49-F238E27FC236}">
                    <a16:creationId xmlns:a16="http://schemas.microsoft.com/office/drawing/2014/main" id="{3FA8BE9E-43CD-8F47-929E-74F745233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6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8" name="Oval 4691">
                <a:extLst>
                  <a:ext uri="{FF2B5EF4-FFF2-40B4-BE49-F238E27FC236}">
                    <a16:creationId xmlns:a16="http://schemas.microsoft.com/office/drawing/2014/main" id="{161C12E1-8F17-DF46-A8ED-C7BA3DC8A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6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9" name="Oval 4692">
                <a:extLst>
                  <a:ext uri="{FF2B5EF4-FFF2-40B4-BE49-F238E27FC236}">
                    <a16:creationId xmlns:a16="http://schemas.microsoft.com/office/drawing/2014/main" id="{1A0FD801-6401-1041-A228-17C27E840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60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0" name="Oval 4693">
                <a:extLst>
                  <a:ext uri="{FF2B5EF4-FFF2-40B4-BE49-F238E27FC236}">
                    <a16:creationId xmlns:a16="http://schemas.microsoft.com/office/drawing/2014/main" id="{245E4EE1-C74C-9B46-BBA8-B37364EE6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61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1" name="Oval 4694">
                <a:extLst>
                  <a:ext uri="{FF2B5EF4-FFF2-40B4-BE49-F238E27FC236}">
                    <a16:creationId xmlns:a16="http://schemas.microsoft.com/office/drawing/2014/main" id="{81664129-0B58-484D-BAA8-ACDF23B73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30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2" name="Oval 4695">
                <a:extLst>
                  <a:ext uri="{FF2B5EF4-FFF2-40B4-BE49-F238E27FC236}">
                    <a16:creationId xmlns:a16="http://schemas.microsoft.com/office/drawing/2014/main" id="{E3B4B261-EC76-5C4B-BAAE-266761D53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0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3" name="Oval 4696">
                <a:extLst>
                  <a:ext uri="{FF2B5EF4-FFF2-40B4-BE49-F238E27FC236}">
                    <a16:creationId xmlns:a16="http://schemas.microsoft.com/office/drawing/2014/main" id="{DD74351B-AE38-E84D-BE98-9582D4119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304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4" name="Oval 4697">
                <a:extLst>
                  <a:ext uri="{FF2B5EF4-FFF2-40B4-BE49-F238E27FC236}">
                    <a16:creationId xmlns:a16="http://schemas.microsoft.com/office/drawing/2014/main" id="{85BE2423-8126-5342-9789-3449A75A5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045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5" name="Oval 4698">
                <a:extLst>
                  <a:ext uri="{FF2B5EF4-FFF2-40B4-BE49-F238E27FC236}">
                    <a16:creationId xmlns:a16="http://schemas.microsoft.com/office/drawing/2014/main" id="{EC238C60-4C9B-C44B-9D82-6AA8EB620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7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6" name="Oval 4699">
                <a:extLst>
                  <a:ext uri="{FF2B5EF4-FFF2-40B4-BE49-F238E27FC236}">
                    <a16:creationId xmlns:a16="http://schemas.microsoft.com/office/drawing/2014/main" id="{E721CD71-CDD6-3248-8B8E-83D11E166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2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7" name="Oval 4700">
                <a:extLst>
                  <a:ext uri="{FF2B5EF4-FFF2-40B4-BE49-F238E27FC236}">
                    <a16:creationId xmlns:a16="http://schemas.microsoft.com/office/drawing/2014/main" id="{061F38F3-CF7A-1E4A-B23F-5980152BF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27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8" name="Oval 4701">
                <a:extLst>
                  <a:ext uri="{FF2B5EF4-FFF2-40B4-BE49-F238E27FC236}">
                    <a16:creationId xmlns:a16="http://schemas.microsoft.com/office/drawing/2014/main" id="{A93B7517-C36D-8744-B8BE-F2BA68934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73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9" name="Oval 4702">
                <a:extLst>
                  <a:ext uri="{FF2B5EF4-FFF2-40B4-BE49-F238E27FC236}">
                    <a16:creationId xmlns:a16="http://schemas.microsoft.com/office/drawing/2014/main" id="{C6EA38F8-AD0D-2B43-B958-1A927680B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0" y="30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0" name="Oval 4703">
                <a:extLst>
                  <a:ext uri="{FF2B5EF4-FFF2-40B4-BE49-F238E27FC236}">
                    <a16:creationId xmlns:a16="http://schemas.microsoft.com/office/drawing/2014/main" id="{6B4039A7-9E0B-CD4B-A637-A33A2A322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0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1" name="Oval 4704">
                <a:extLst>
                  <a:ext uri="{FF2B5EF4-FFF2-40B4-BE49-F238E27FC236}">
                    <a16:creationId xmlns:a16="http://schemas.microsoft.com/office/drawing/2014/main" id="{3D6F4FD1-CAF0-7244-ABF9-2AD6AE625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03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2" name="Oval 4705">
                <a:extLst>
                  <a:ext uri="{FF2B5EF4-FFF2-40B4-BE49-F238E27FC236}">
                    <a16:creationId xmlns:a16="http://schemas.microsoft.com/office/drawing/2014/main" id="{F3E31079-7F5A-0446-A2AB-8E902993B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304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3" name="Oval 4706">
                <a:extLst>
                  <a:ext uri="{FF2B5EF4-FFF2-40B4-BE49-F238E27FC236}">
                    <a16:creationId xmlns:a16="http://schemas.microsoft.com/office/drawing/2014/main" id="{39BAD0C3-7342-4748-B3A3-09B7E8D14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0" y="31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4" name="Oval 4707">
                <a:extLst>
                  <a:ext uri="{FF2B5EF4-FFF2-40B4-BE49-F238E27FC236}">
                    <a16:creationId xmlns:a16="http://schemas.microsoft.com/office/drawing/2014/main" id="{A340F277-C128-844C-B952-3116810E8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11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5" name="Oval 4708">
                <a:extLst>
                  <a:ext uri="{FF2B5EF4-FFF2-40B4-BE49-F238E27FC236}">
                    <a16:creationId xmlns:a16="http://schemas.microsoft.com/office/drawing/2014/main" id="{090661AB-FC85-8042-934D-96A20A668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11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6" name="Oval 4709">
                <a:extLst>
                  <a:ext uri="{FF2B5EF4-FFF2-40B4-BE49-F238E27FC236}">
                    <a16:creationId xmlns:a16="http://schemas.microsoft.com/office/drawing/2014/main" id="{99B3EAF7-B61E-1A42-910A-8F2C816BB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311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7" name="Oval 4710">
                <a:extLst>
                  <a:ext uri="{FF2B5EF4-FFF2-40B4-BE49-F238E27FC236}">
                    <a16:creationId xmlns:a16="http://schemas.microsoft.com/office/drawing/2014/main" id="{75004C06-F500-3346-8D87-27724101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21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8" name="Oval 4711">
                <a:extLst>
                  <a:ext uri="{FF2B5EF4-FFF2-40B4-BE49-F238E27FC236}">
                    <a16:creationId xmlns:a16="http://schemas.microsoft.com/office/drawing/2014/main" id="{9CA250B9-8F55-0843-9D88-732ED3CA1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2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9" name="Oval 4712">
                <a:extLst>
                  <a:ext uri="{FF2B5EF4-FFF2-40B4-BE49-F238E27FC236}">
                    <a16:creationId xmlns:a16="http://schemas.microsoft.com/office/drawing/2014/main" id="{34776B76-E9CF-A449-9F3E-7BD4583CA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322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0" name="Oval 4713">
                <a:extLst>
                  <a:ext uri="{FF2B5EF4-FFF2-40B4-BE49-F238E27FC236}">
                    <a16:creationId xmlns:a16="http://schemas.microsoft.com/office/drawing/2014/main" id="{9642F49A-FC86-F340-81C9-AA31CF9E8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22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1" name="Oval 4714">
                <a:extLst>
                  <a:ext uri="{FF2B5EF4-FFF2-40B4-BE49-F238E27FC236}">
                    <a16:creationId xmlns:a16="http://schemas.microsoft.com/office/drawing/2014/main" id="{3F1E49B7-2AC9-E44A-9477-049574F04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14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2" name="Oval 4715">
                <a:extLst>
                  <a:ext uri="{FF2B5EF4-FFF2-40B4-BE49-F238E27FC236}">
                    <a16:creationId xmlns:a16="http://schemas.microsoft.com/office/drawing/2014/main" id="{C405EC01-7CA0-0A45-ACF5-FECB82743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1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3" name="Oval 4716">
                <a:extLst>
                  <a:ext uri="{FF2B5EF4-FFF2-40B4-BE49-F238E27FC236}">
                    <a16:creationId xmlns:a16="http://schemas.microsoft.com/office/drawing/2014/main" id="{21891CD7-8748-994D-A56E-C7B3F64A9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314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4" name="Oval 4717">
                <a:extLst>
                  <a:ext uri="{FF2B5EF4-FFF2-40B4-BE49-F238E27FC236}">
                    <a16:creationId xmlns:a16="http://schemas.microsoft.com/office/drawing/2014/main" id="{D820D27B-1A2B-F74B-930E-8F8F8FB58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1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5" name="Oval 4718">
                <a:extLst>
                  <a:ext uri="{FF2B5EF4-FFF2-40B4-BE49-F238E27FC236}">
                    <a16:creationId xmlns:a16="http://schemas.microsoft.com/office/drawing/2014/main" id="{C435726D-9302-7845-A1EA-7926E7C0D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04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6" name="Oval 4719">
                <a:extLst>
                  <a:ext uri="{FF2B5EF4-FFF2-40B4-BE49-F238E27FC236}">
                    <a16:creationId xmlns:a16="http://schemas.microsoft.com/office/drawing/2014/main" id="{9F326EBA-19A0-0A4B-A920-159F8C0EB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0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7" name="Oval 4720">
                <a:extLst>
                  <a:ext uri="{FF2B5EF4-FFF2-40B4-BE49-F238E27FC236}">
                    <a16:creationId xmlns:a16="http://schemas.microsoft.com/office/drawing/2014/main" id="{FC1C6493-9277-BE46-B2FC-2019FBE68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305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8" name="Oval 4721">
                <a:extLst>
                  <a:ext uri="{FF2B5EF4-FFF2-40B4-BE49-F238E27FC236}">
                    <a16:creationId xmlns:a16="http://schemas.microsoft.com/office/drawing/2014/main" id="{3B37FF28-DB6B-4049-9F52-8A81A2D33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05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9" name="Oval 4722">
                <a:extLst>
                  <a:ext uri="{FF2B5EF4-FFF2-40B4-BE49-F238E27FC236}">
                    <a16:creationId xmlns:a16="http://schemas.microsoft.com/office/drawing/2014/main" id="{10EFADC7-9FE1-614F-B14C-8FE5C01BC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314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0" name="Oval 4723">
                <a:extLst>
                  <a:ext uri="{FF2B5EF4-FFF2-40B4-BE49-F238E27FC236}">
                    <a16:creationId xmlns:a16="http://schemas.microsoft.com/office/drawing/2014/main" id="{1756A69C-FCBF-CE46-B198-579768D7B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1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1" name="Oval 4724">
                <a:extLst>
                  <a:ext uri="{FF2B5EF4-FFF2-40B4-BE49-F238E27FC236}">
                    <a16:creationId xmlns:a16="http://schemas.microsoft.com/office/drawing/2014/main" id="{7FA25C09-E349-C64A-86D9-38D2C44FB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9" y="31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2" name="Oval 4725">
                <a:extLst>
                  <a:ext uri="{FF2B5EF4-FFF2-40B4-BE49-F238E27FC236}">
                    <a16:creationId xmlns:a16="http://schemas.microsoft.com/office/drawing/2014/main" id="{A83C76B5-199B-8D49-87E6-01ABDD739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15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3" name="Oval 4726">
                <a:extLst>
                  <a:ext uri="{FF2B5EF4-FFF2-40B4-BE49-F238E27FC236}">
                    <a16:creationId xmlns:a16="http://schemas.microsoft.com/office/drawing/2014/main" id="{18AD1101-668C-8945-9675-2C53D9A6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257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4" name="Oval 4727">
                <a:extLst>
                  <a:ext uri="{FF2B5EF4-FFF2-40B4-BE49-F238E27FC236}">
                    <a16:creationId xmlns:a16="http://schemas.microsoft.com/office/drawing/2014/main" id="{5ADC5132-D763-9E43-844E-C7ECACF1E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257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5" name="Oval 4728">
                <a:extLst>
                  <a:ext uri="{FF2B5EF4-FFF2-40B4-BE49-F238E27FC236}">
                    <a16:creationId xmlns:a16="http://schemas.microsoft.com/office/drawing/2014/main" id="{B9AFF360-328D-274C-B4E2-EA37555FD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58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6" name="Oval 4729">
                <a:extLst>
                  <a:ext uri="{FF2B5EF4-FFF2-40B4-BE49-F238E27FC236}">
                    <a16:creationId xmlns:a16="http://schemas.microsoft.com/office/drawing/2014/main" id="{5D97DF2C-6DEA-A14B-8697-193FB47F2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58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7" name="Oval 4730">
                <a:extLst>
                  <a:ext uri="{FF2B5EF4-FFF2-40B4-BE49-F238E27FC236}">
                    <a16:creationId xmlns:a16="http://schemas.microsoft.com/office/drawing/2014/main" id="{5FE4BA4B-505E-6242-826F-A1C833F11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261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8" name="Oval 4731">
                <a:extLst>
                  <a:ext uri="{FF2B5EF4-FFF2-40B4-BE49-F238E27FC236}">
                    <a16:creationId xmlns:a16="http://schemas.microsoft.com/office/drawing/2014/main" id="{9EB5A0D1-15A7-4846-8AB2-E84B3D039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26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9" name="Oval 4732">
                <a:extLst>
                  <a:ext uri="{FF2B5EF4-FFF2-40B4-BE49-F238E27FC236}">
                    <a16:creationId xmlns:a16="http://schemas.microsoft.com/office/drawing/2014/main" id="{62BBFA79-B660-ED49-9C05-1FD9DE17B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62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0" name="Oval 4733">
                <a:extLst>
                  <a:ext uri="{FF2B5EF4-FFF2-40B4-BE49-F238E27FC236}">
                    <a16:creationId xmlns:a16="http://schemas.microsoft.com/office/drawing/2014/main" id="{258DA408-9554-494E-92B4-D89FFFF52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62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1" name="Oval 4734">
                <a:extLst>
                  <a:ext uri="{FF2B5EF4-FFF2-40B4-BE49-F238E27FC236}">
                    <a16:creationId xmlns:a16="http://schemas.microsoft.com/office/drawing/2014/main" id="{9C731F23-EC0D-F142-A9B5-5996295E1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3057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2" name="Oval 4735">
                <a:extLst>
                  <a:ext uri="{FF2B5EF4-FFF2-40B4-BE49-F238E27FC236}">
                    <a16:creationId xmlns:a16="http://schemas.microsoft.com/office/drawing/2014/main" id="{6A88340C-E700-1545-B22E-C27C270B8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30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3" name="Oval 4736">
                <a:extLst>
                  <a:ext uri="{FF2B5EF4-FFF2-40B4-BE49-F238E27FC236}">
                    <a16:creationId xmlns:a16="http://schemas.microsoft.com/office/drawing/2014/main" id="{7841F95C-293E-8145-B424-5316EE27B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6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4" name="Oval 4737">
                <a:extLst>
                  <a:ext uri="{FF2B5EF4-FFF2-40B4-BE49-F238E27FC236}">
                    <a16:creationId xmlns:a16="http://schemas.microsoft.com/office/drawing/2014/main" id="{11752E92-1C60-7247-BE4F-E181AD33A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30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5" name="Oval 4738">
                <a:extLst>
                  <a:ext uri="{FF2B5EF4-FFF2-40B4-BE49-F238E27FC236}">
                    <a16:creationId xmlns:a16="http://schemas.microsoft.com/office/drawing/2014/main" id="{5512B3CF-8C9E-534A-AAA1-E0634A811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302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6" name="Oval 4739">
                <a:extLst>
                  <a:ext uri="{FF2B5EF4-FFF2-40B4-BE49-F238E27FC236}">
                    <a16:creationId xmlns:a16="http://schemas.microsoft.com/office/drawing/2014/main" id="{ECFF0C06-244E-C24E-B741-94BB91BE0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302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7" name="Oval 4740">
                <a:extLst>
                  <a:ext uri="{FF2B5EF4-FFF2-40B4-BE49-F238E27FC236}">
                    <a16:creationId xmlns:a16="http://schemas.microsoft.com/office/drawing/2014/main" id="{8B48D683-FD37-2B40-AAF6-ED939475E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2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8" name="Oval 4741">
                <a:extLst>
                  <a:ext uri="{FF2B5EF4-FFF2-40B4-BE49-F238E27FC236}">
                    <a16:creationId xmlns:a16="http://schemas.microsoft.com/office/drawing/2014/main" id="{1C214866-2EDC-B542-BDAC-045D46463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302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9" name="Oval 4742">
                <a:extLst>
                  <a:ext uri="{FF2B5EF4-FFF2-40B4-BE49-F238E27FC236}">
                    <a16:creationId xmlns:a16="http://schemas.microsoft.com/office/drawing/2014/main" id="{D92075FE-88B4-F748-9DDA-C0AFB0DF2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87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0" name="Oval 4743">
                <a:extLst>
                  <a:ext uri="{FF2B5EF4-FFF2-40B4-BE49-F238E27FC236}">
                    <a16:creationId xmlns:a16="http://schemas.microsoft.com/office/drawing/2014/main" id="{5EF1ECB1-53B4-7D46-9173-88A7D7B3F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2" y="287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1" name="Oval 4744">
                <a:extLst>
                  <a:ext uri="{FF2B5EF4-FFF2-40B4-BE49-F238E27FC236}">
                    <a16:creationId xmlns:a16="http://schemas.microsoft.com/office/drawing/2014/main" id="{CA91B6F2-F29A-404C-A2D8-89712E58C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88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2" name="Oval 4745">
                <a:extLst>
                  <a:ext uri="{FF2B5EF4-FFF2-40B4-BE49-F238E27FC236}">
                    <a16:creationId xmlns:a16="http://schemas.microsoft.com/office/drawing/2014/main" id="{CB09D711-2FC8-6A48-9DBD-A5C84C846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288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3" name="Oval 4746">
                <a:extLst>
                  <a:ext uri="{FF2B5EF4-FFF2-40B4-BE49-F238E27FC236}">
                    <a16:creationId xmlns:a16="http://schemas.microsoft.com/office/drawing/2014/main" id="{C57791DA-BC0B-B149-895F-48F47F15D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31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4" name="Oval 4747">
                <a:extLst>
                  <a:ext uri="{FF2B5EF4-FFF2-40B4-BE49-F238E27FC236}">
                    <a16:creationId xmlns:a16="http://schemas.microsoft.com/office/drawing/2014/main" id="{3386E64A-8F80-E143-A695-44087E6B4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31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5" name="Oval 4748">
                <a:extLst>
                  <a:ext uri="{FF2B5EF4-FFF2-40B4-BE49-F238E27FC236}">
                    <a16:creationId xmlns:a16="http://schemas.microsoft.com/office/drawing/2014/main" id="{AA70E6D0-7A7C-A043-8C40-656677E80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313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6" name="Oval 4749">
                <a:extLst>
                  <a:ext uri="{FF2B5EF4-FFF2-40B4-BE49-F238E27FC236}">
                    <a16:creationId xmlns:a16="http://schemas.microsoft.com/office/drawing/2014/main" id="{3E8E5BCF-1ED3-F14A-B128-A6FE77B83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314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7" name="Oval 4750">
                <a:extLst>
                  <a:ext uri="{FF2B5EF4-FFF2-40B4-BE49-F238E27FC236}">
                    <a16:creationId xmlns:a16="http://schemas.microsoft.com/office/drawing/2014/main" id="{98C219C4-D698-624C-A210-B9C0AA8A0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312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8" name="Oval 4751">
                <a:extLst>
                  <a:ext uri="{FF2B5EF4-FFF2-40B4-BE49-F238E27FC236}">
                    <a16:creationId xmlns:a16="http://schemas.microsoft.com/office/drawing/2014/main" id="{B3D35650-D4D4-6247-AD72-9D9C3D06B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312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9" name="Oval 4752">
                <a:extLst>
                  <a:ext uri="{FF2B5EF4-FFF2-40B4-BE49-F238E27FC236}">
                    <a16:creationId xmlns:a16="http://schemas.microsoft.com/office/drawing/2014/main" id="{3E1F78AA-21D8-D941-A381-D354DA3DB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313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0" name="Oval 4753">
                <a:extLst>
                  <a:ext uri="{FF2B5EF4-FFF2-40B4-BE49-F238E27FC236}">
                    <a16:creationId xmlns:a16="http://schemas.microsoft.com/office/drawing/2014/main" id="{59AA2BCD-1D04-7743-881C-0B0E7D9B1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313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1" name="Oval 4754">
                <a:extLst>
                  <a:ext uri="{FF2B5EF4-FFF2-40B4-BE49-F238E27FC236}">
                    <a16:creationId xmlns:a16="http://schemas.microsoft.com/office/drawing/2014/main" id="{56B8E1E6-03BE-F547-82E5-766585571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31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2" name="Oval 4755">
                <a:extLst>
                  <a:ext uri="{FF2B5EF4-FFF2-40B4-BE49-F238E27FC236}">
                    <a16:creationId xmlns:a16="http://schemas.microsoft.com/office/drawing/2014/main" id="{16E7D9FC-FC98-BF47-83F7-08F91E24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31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3" name="Oval 4756">
                <a:extLst>
                  <a:ext uri="{FF2B5EF4-FFF2-40B4-BE49-F238E27FC236}">
                    <a16:creationId xmlns:a16="http://schemas.microsoft.com/office/drawing/2014/main" id="{0C9671BE-77C4-C145-A886-CFC9EBE72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31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4" name="Oval 4757">
                <a:extLst>
                  <a:ext uri="{FF2B5EF4-FFF2-40B4-BE49-F238E27FC236}">
                    <a16:creationId xmlns:a16="http://schemas.microsoft.com/office/drawing/2014/main" id="{3F093135-83EA-E640-B139-CB5261B77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311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5" name="Oval 4758">
                <a:extLst>
                  <a:ext uri="{FF2B5EF4-FFF2-40B4-BE49-F238E27FC236}">
                    <a16:creationId xmlns:a16="http://schemas.microsoft.com/office/drawing/2014/main" id="{E1C7D321-C0F6-EB4C-A8B0-EBC6554C8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318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6" name="Oval 4759">
                <a:extLst>
                  <a:ext uri="{FF2B5EF4-FFF2-40B4-BE49-F238E27FC236}">
                    <a16:creationId xmlns:a16="http://schemas.microsoft.com/office/drawing/2014/main" id="{2F4595B1-0F55-E34E-BBCD-AAFC47ACD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319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7" name="Oval 4760">
                <a:extLst>
                  <a:ext uri="{FF2B5EF4-FFF2-40B4-BE49-F238E27FC236}">
                    <a16:creationId xmlns:a16="http://schemas.microsoft.com/office/drawing/2014/main" id="{5BF76746-8AFF-0E43-9EE2-A06D62BCA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" y="319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8" name="Oval 4761">
                <a:extLst>
                  <a:ext uri="{FF2B5EF4-FFF2-40B4-BE49-F238E27FC236}">
                    <a16:creationId xmlns:a16="http://schemas.microsoft.com/office/drawing/2014/main" id="{57C79CE0-03AF-5346-90FB-A1207B3D2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319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9" name="Oval 4762">
                <a:extLst>
                  <a:ext uri="{FF2B5EF4-FFF2-40B4-BE49-F238E27FC236}">
                    <a16:creationId xmlns:a16="http://schemas.microsoft.com/office/drawing/2014/main" id="{E3500CAD-A07D-C447-A840-E5544A423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29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0" name="Oval 4763">
                <a:extLst>
                  <a:ext uri="{FF2B5EF4-FFF2-40B4-BE49-F238E27FC236}">
                    <a16:creationId xmlns:a16="http://schemas.microsoft.com/office/drawing/2014/main" id="{85E13411-C5CD-7F43-8DF8-DA55E9CB4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2" y="2994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1" name="Oval 4764">
                <a:extLst>
                  <a:ext uri="{FF2B5EF4-FFF2-40B4-BE49-F238E27FC236}">
                    <a16:creationId xmlns:a16="http://schemas.microsoft.com/office/drawing/2014/main" id="{AE62D2F5-ED0A-244F-9FAE-773EAEA8F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" y="299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2" name="Oval 4765">
                <a:extLst>
                  <a:ext uri="{FF2B5EF4-FFF2-40B4-BE49-F238E27FC236}">
                    <a16:creationId xmlns:a16="http://schemas.microsoft.com/office/drawing/2014/main" id="{4633F50E-2656-174C-B968-BC1962C3E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300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3" name="Oval 4766">
                <a:extLst>
                  <a:ext uri="{FF2B5EF4-FFF2-40B4-BE49-F238E27FC236}">
                    <a16:creationId xmlns:a16="http://schemas.microsoft.com/office/drawing/2014/main" id="{3CBA8383-7C41-E141-A32D-66DFB1E41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85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4" name="Oval 4767">
                <a:extLst>
                  <a:ext uri="{FF2B5EF4-FFF2-40B4-BE49-F238E27FC236}">
                    <a16:creationId xmlns:a16="http://schemas.microsoft.com/office/drawing/2014/main" id="{DBE762DB-72FE-C149-8726-E2FFE5E2E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855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5" name="Oval 4768">
                <a:extLst>
                  <a:ext uri="{FF2B5EF4-FFF2-40B4-BE49-F238E27FC236}">
                    <a16:creationId xmlns:a16="http://schemas.microsoft.com/office/drawing/2014/main" id="{D8DE79A5-54BA-E445-903E-659B6EB14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85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6" name="Oval 4769">
                <a:extLst>
                  <a:ext uri="{FF2B5EF4-FFF2-40B4-BE49-F238E27FC236}">
                    <a16:creationId xmlns:a16="http://schemas.microsoft.com/office/drawing/2014/main" id="{91A22429-AB3D-FF4B-8BC2-DFD98F7FD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86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7" name="Oval 4770">
                <a:extLst>
                  <a:ext uri="{FF2B5EF4-FFF2-40B4-BE49-F238E27FC236}">
                    <a16:creationId xmlns:a16="http://schemas.microsoft.com/office/drawing/2014/main" id="{88625AEC-FF87-9C44-9DD6-672E1D435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96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8" name="Oval 4771">
                <a:extLst>
                  <a:ext uri="{FF2B5EF4-FFF2-40B4-BE49-F238E27FC236}">
                    <a16:creationId xmlns:a16="http://schemas.microsoft.com/office/drawing/2014/main" id="{A6930907-ADE3-4D49-BF77-59F48D0FB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97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9" name="Oval 4772">
                <a:extLst>
                  <a:ext uri="{FF2B5EF4-FFF2-40B4-BE49-F238E27FC236}">
                    <a16:creationId xmlns:a16="http://schemas.microsoft.com/office/drawing/2014/main" id="{FF152858-C1D3-C24D-B131-967DF3C1B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97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0" name="Oval 4773">
                <a:extLst>
                  <a:ext uri="{FF2B5EF4-FFF2-40B4-BE49-F238E27FC236}">
                    <a16:creationId xmlns:a16="http://schemas.microsoft.com/office/drawing/2014/main" id="{5A17EC43-83BB-B746-928B-3E0901ACC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97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1" name="Oval 4774">
                <a:extLst>
                  <a:ext uri="{FF2B5EF4-FFF2-40B4-BE49-F238E27FC236}">
                    <a16:creationId xmlns:a16="http://schemas.microsoft.com/office/drawing/2014/main" id="{C408FF51-E310-584C-8F18-43B26DD0C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2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2" name="Oval 4775">
                <a:extLst>
                  <a:ext uri="{FF2B5EF4-FFF2-40B4-BE49-F238E27FC236}">
                    <a16:creationId xmlns:a16="http://schemas.microsoft.com/office/drawing/2014/main" id="{2C111D1E-8F5A-D54F-8280-25FF06E2F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97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3" name="Oval 4776">
                <a:extLst>
                  <a:ext uri="{FF2B5EF4-FFF2-40B4-BE49-F238E27FC236}">
                    <a16:creationId xmlns:a16="http://schemas.microsoft.com/office/drawing/2014/main" id="{0FD35AED-86A3-D547-B11F-20373EB19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98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4" name="Oval 4777">
                <a:extLst>
                  <a:ext uri="{FF2B5EF4-FFF2-40B4-BE49-F238E27FC236}">
                    <a16:creationId xmlns:a16="http://schemas.microsoft.com/office/drawing/2014/main" id="{41C309CF-4AF9-AC4A-A96B-C5F70F02F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9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5" name="Oval 4778">
                <a:extLst>
                  <a:ext uri="{FF2B5EF4-FFF2-40B4-BE49-F238E27FC236}">
                    <a16:creationId xmlns:a16="http://schemas.microsoft.com/office/drawing/2014/main" id="{B6AA700C-1D1F-0E4F-8169-12CB2F01A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5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6" name="Oval 4779">
                <a:extLst>
                  <a:ext uri="{FF2B5EF4-FFF2-40B4-BE49-F238E27FC236}">
                    <a16:creationId xmlns:a16="http://schemas.microsoft.com/office/drawing/2014/main" id="{125BDD44-8E13-4A4C-B44C-F76B11042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" y="25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7" name="Oval 4780">
                <a:extLst>
                  <a:ext uri="{FF2B5EF4-FFF2-40B4-BE49-F238E27FC236}">
                    <a16:creationId xmlns:a16="http://schemas.microsoft.com/office/drawing/2014/main" id="{E7D64505-19FD-6444-A2FA-C4EC62DA6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5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8" name="Oval 4781">
                <a:extLst>
                  <a:ext uri="{FF2B5EF4-FFF2-40B4-BE49-F238E27FC236}">
                    <a16:creationId xmlns:a16="http://schemas.microsoft.com/office/drawing/2014/main" id="{43B70BB2-CB63-DB40-B6C7-00353B526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57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9" name="Oval 4782">
                <a:extLst>
                  <a:ext uri="{FF2B5EF4-FFF2-40B4-BE49-F238E27FC236}">
                    <a16:creationId xmlns:a16="http://schemas.microsoft.com/office/drawing/2014/main" id="{4DC26D1B-DCEE-7C41-9AD7-712D94887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5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0" name="Oval 4783">
                <a:extLst>
                  <a:ext uri="{FF2B5EF4-FFF2-40B4-BE49-F238E27FC236}">
                    <a16:creationId xmlns:a16="http://schemas.microsoft.com/office/drawing/2014/main" id="{7677D71D-1309-9141-9762-C6D528B02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" y="25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1" name="Oval 4784">
                <a:extLst>
                  <a:ext uri="{FF2B5EF4-FFF2-40B4-BE49-F238E27FC236}">
                    <a16:creationId xmlns:a16="http://schemas.microsoft.com/office/drawing/2014/main" id="{A07AA2D9-F075-5C47-A920-4196CC217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5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2" name="Oval 4785">
                <a:extLst>
                  <a:ext uri="{FF2B5EF4-FFF2-40B4-BE49-F238E27FC236}">
                    <a16:creationId xmlns:a16="http://schemas.microsoft.com/office/drawing/2014/main" id="{36FA3801-497D-804B-9E56-1D44389E3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5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3" name="Oval 4786">
                <a:extLst>
                  <a:ext uri="{FF2B5EF4-FFF2-40B4-BE49-F238E27FC236}">
                    <a16:creationId xmlns:a16="http://schemas.microsoft.com/office/drawing/2014/main" id="{C25F4F42-410D-1B4E-A229-89428779C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42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4" name="Oval 4787">
                <a:extLst>
                  <a:ext uri="{FF2B5EF4-FFF2-40B4-BE49-F238E27FC236}">
                    <a16:creationId xmlns:a16="http://schemas.microsoft.com/office/drawing/2014/main" id="{C9C1AEC1-F859-D54F-A99C-F7729D358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42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5" name="Oval 4788">
                <a:extLst>
                  <a:ext uri="{FF2B5EF4-FFF2-40B4-BE49-F238E27FC236}">
                    <a16:creationId xmlns:a16="http://schemas.microsoft.com/office/drawing/2014/main" id="{DC8FF8D6-414E-6542-957F-8EEEE5E10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42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6" name="Oval 4789">
                <a:extLst>
                  <a:ext uri="{FF2B5EF4-FFF2-40B4-BE49-F238E27FC236}">
                    <a16:creationId xmlns:a16="http://schemas.microsoft.com/office/drawing/2014/main" id="{94AB0607-243E-CC41-9198-A4D8DD2AC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43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7" name="Oval 4790">
                <a:extLst>
                  <a:ext uri="{FF2B5EF4-FFF2-40B4-BE49-F238E27FC236}">
                    <a16:creationId xmlns:a16="http://schemas.microsoft.com/office/drawing/2014/main" id="{9D1F98EE-F363-6045-AFB6-D5D3D9CC7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71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8" name="Oval 4791">
                <a:extLst>
                  <a:ext uri="{FF2B5EF4-FFF2-40B4-BE49-F238E27FC236}">
                    <a16:creationId xmlns:a16="http://schemas.microsoft.com/office/drawing/2014/main" id="{FEC7825A-CF42-4346-9DCC-27D0B3A73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7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9" name="Oval 4792">
                <a:extLst>
                  <a:ext uri="{FF2B5EF4-FFF2-40B4-BE49-F238E27FC236}">
                    <a16:creationId xmlns:a16="http://schemas.microsoft.com/office/drawing/2014/main" id="{438057B0-F271-E24E-968F-AC544CB62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71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0" name="Oval 4793">
                <a:extLst>
                  <a:ext uri="{FF2B5EF4-FFF2-40B4-BE49-F238E27FC236}">
                    <a16:creationId xmlns:a16="http://schemas.microsoft.com/office/drawing/2014/main" id="{1C98E3CC-3C9F-504C-85FD-38B61D9EA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72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1" name="Oval 4794">
                <a:extLst>
                  <a:ext uri="{FF2B5EF4-FFF2-40B4-BE49-F238E27FC236}">
                    <a16:creationId xmlns:a16="http://schemas.microsoft.com/office/drawing/2014/main" id="{C74A9636-B251-A744-B246-72183BF8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5" y="228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2" name="Oval 4795">
                <a:extLst>
                  <a:ext uri="{FF2B5EF4-FFF2-40B4-BE49-F238E27FC236}">
                    <a16:creationId xmlns:a16="http://schemas.microsoft.com/office/drawing/2014/main" id="{31597168-17D7-434B-8207-3505ADB14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2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3" name="Oval 4796">
                <a:extLst>
                  <a:ext uri="{FF2B5EF4-FFF2-40B4-BE49-F238E27FC236}">
                    <a16:creationId xmlns:a16="http://schemas.microsoft.com/office/drawing/2014/main" id="{24AA9C69-E9EF-824B-9CC1-63E5F6A4C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228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4" name="Oval 4797">
                <a:extLst>
                  <a:ext uri="{FF2B5EF4-FFF2-40B4-BE49-F238E27FC236}">
                    <a16:creationId xmlns:a16="http://schemas.microsoft.com/office/drawing/2014/main" id="{70FDB080-8DDF-9E47-8DE9-282429B8B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29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5" name="Oval 4798">
                <a:extLst>
                  <a:ext uri="{FF2B5EF4-FFF2-40B4-BE49-F238E27FC236}">
                    <a16:creationId xmlns:a16="http://schemas.microsoft.com/office/drawing/2014/main" id="{F66BA045-031E-2E47-AD3E-62AF5C6CC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22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6" name="Oval 4799">
                <a:extLst>
                  <a:ext uri="{FF2B5EF4-FFF2-40B4-BE49-F238E27FC236}">
                    <a16:creationId xmlns:a16="http://schemas.microsoft.com/office/drawing/2014/main" id="{6DEF0FCC-5246-2547-B159-1A1886E72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2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7" name="Oval 4800">
                <a:extLst>
                  <a:ext uri="{FF2B5EF4-FFF2-40B4-BE49-F238E27FC236}">
                    <a16:creationId xmlns:a16="http://schemas.microsoft.com/office/drawing/2014/main" id="{D0DED691-5867-694E-90EE-038701997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2" y="226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8" name="Oval 4801">
                <a:extLst>
                  <a:ext uri="{FF2B5EF4-FFF2-40B4-BE49-F238E27FC236}">
                    <a16:creationId xmlns:a16="http://schemas.microsoft.com/office/drawing/2014/main" id="{CAF176DF-E4F9-7047-897D-6A8E3E583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2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9" name="Oval 4802">
                <a:extLst>
                  <a:ext uri="{FF2B5EF4-FFF2-40B4-BE49-F238E27FC236}">
                    <a16:creationId xmlns:a16="http://schemas.microsoft.com/office/drawing/2014/main" id="{9C2BC88F-21DA-DC4B-B5B8-29861A45A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229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0" name="Oval 4803">
                <a:extLst>
                  <a:ext uri="{FF2B5EF4-FFF2-40B4-BE49-F238E27FC236}">
                    <a16:creationId xmlns:a16="http://schemas.microsoft.com/office/drawing/2014/main" id="{B4CF2A9B-3C66-9F4E-BB2D-030660F22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29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1" name="Oval 4804">
                <a:extLst>
                  <a:ext uri="{FF2B5EF4-FFF2-40B4-BE49-F238E27FC236}">
                    <a16:creationId xmlns:a16="http://schemas.microsoft.com/office/drawing/2014/main" id="{DCE06E1E-8676-3F4D-9EC3-F180FA73F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29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2" name="Oval 4805">
                <a:extLst>
                  <a:ext uri="{FF2B5EF4-FFF2-40B4-BE49-F238E27FC236}">
                    <a16:creationId xmlns:a16="http://schemas.microsoft.com/office/drawing/2014/main" id="{21CB5BAC-F67A-8141-80AC-550055B37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30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3" name="Oval 4806">
                <a:extLst>
                  <a:ext uri="{FF2B5EF4-FFF2-40B4-BE49-F238E27FC236}">
                    <a16:creationId xmlns:a16="http://schemas.microsoft.com/office/drawing/2014/main" id="{F4618BF6-3A1E-FB4F-8F1D-DD1747C9B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211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4" name="Oval 4807">
                <a:extLst>
                  <a:ext uri="{FF2B5EF4-FFF2-40B4-BE49-F238E27FC236}">
                    <a16:creationId xmlns:a16="http://schemas.microsoft.com/office/drawing/2014/main" id="{BEE80C0B-BC41-BF41-B8AE-3C4C3E0FC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11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5" name="Oval 4808">
                <a:extLst>
                  <a:ext uri="{FF2B5EF4-FFF2-40B4-BE49-F238E27FC236}">
                    <a16:creationId xmlns:a16="http://schemas.microsoft.com/office/drawing/2014/main" id="{F28B0E77-A09D-F747-BAE6-4DE8D0A44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1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6" name="Oval 4809">
                <a:extLst>
                  <a:ext uri="{FF2B5EF4-FFF2-40B4-BE49-F238E27FC236}">
                    <a16:creationId xmlns:a16="http://schemas.microsoft.com/office/drawing/2014/main" id="{6130699F-760D-2345-A4A2-7D1BD3883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12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7" name="Oval 4810">
                <a:extLst>
                  <a:ext uri="{FF2B5EF4-FFF2-40B4-BE49-F238E27FC236}">
                    <a16:creationId xmlns:a16="http://schemas.microsoft.com/office/drawing/2014/main" id="{7CD5C62F-2EC8-484C-B41E-F86D5834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19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8" name="Oval 4811">
                <a:extLst>
                  <a:ext uri="{FF2B5EF4-FFF2-40B4-BE49-F238E27FC236}">
                    <a16:creationId xmlns:a16="http://schemas.microsoft.com/office/drawing/2014/main" id="{4EE8B414-16CB-4D40-A94C-944997788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97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9" name="Oval 4812">
                <a:extLst>
                  <a:ext uri="{FF2B5EF4-FFF2-40B4-BE49-F238E27FC236}">
                    <a16:creationId xmlns:a16="http://schemas.microsoft.com/office/drawing/2014/main" id="{52A33406-8933-1A44-A184-162806F4E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97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0" name="Oval 4813">
                <a:extLst>
                  <a:ext uri="{FF2B5EF4-FFF2-40B4-BE49-F238E27FC236}">
                    <a16:creationId xmlns:a16="http://schemas.microsoft.com/office/drawing/2014/main" id="{35D47B4E-72F0-B847-854E-397725173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197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1" name="Oval 4814">
                <a:extLst>
                  <a:ext uri="{FF2B5EF4-FFF2-40B4-BE49-F238E27FC236}">
                    <a16:creationId xmlns:a16="http://schemas.microsoft.com/office/drawing/2014/main" id="{11668D5D-E437-384C-BC82-F711E0DCA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06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2" name="Oval 4815">
                <a:extLst>
                  <a:ext uri="{FF2B5EF4-FFF2-40B4-BE49-F238E27FC236}">
                    <a16:creationId xmlns:a16="http://schemas.microsoft.com/office/drawing/2014/main" id="{3048808E-FC45-D049-8934-90E322D84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0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3" name="Oval 4816">
                <a:extLst>
                  <a:ext uri="{FF2B5EF4-FFF2-40B4-BE49-F238E27FC236}">
                    <a16:creationId xmlns:a16="http://schemas.microsoft.com/office/drawing/2014/main" id="{2DCD9FE3-9A93-1648-8E74-31D2F7474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206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4" name="Oval 4817">
                <a:extLst>
                  <a:ext uri="{FF2B5EF4-FFF2-40B4-BE49-F238E27FC236}">
                    <a16:creationId xmlns:a16="http://schemas.microsoft.com/office/drawing/2014/main" id="{29D54051-EDC1-2B4A-A63B-122B67F56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06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5" name="Oval 4818">
                <a:extLst>
                  <a:ext uri="{FF2B5EF4-FFF2-40B4-BE49-F238E27FC236}">
                    <a16:creationId xmlns:a16="http://schemas.microsoft.com/office/drawing/2014/main" id="{5811E66E-1DB1-DA4C-AF4B-2D2FB5D69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1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6" name="Oval 4819">
                <a:extLst>
                  <a:ext uri="{FF2B5EF4-FFF2-40B4-BE49-F238E27FC236}">
                    <a16:creationId xmlns:a16="http://schemas.microsoft.com/office/drawing/2014/main" id="{A324265C-3421-5D4E-B02B-5F7B9A925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16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7" name="Oval 4820">
                <a:extLst>
                  <a:ext uri="{FF2B5EF4-FFF2-40B4-BE49-F238E27FC236}">
                    <a16:creationId xmlns:a16="http://schemas.microsoft.com/office/drawing/2014/main" id="{5C2119A5-CA33-7F46-9A43-AA337994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217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8" name="Oval 4821">
                <a:extLst>
                  <a:ext uri="{FF2B5EF4-FFF2-40B4-BE49-F238E27FC236}">
                    <a16:creationId xmlns:a16="http://schemas.microsoft.com/office/drawing/2014/main" id="{D416E762-E3A6-E04E-B239-8F09B41C2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17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9" name="Oval 4822">
                <a:extLst>
                  <a:ext uri="{FF2B5EF4-FFF2-40B4-BE49-F238E27FC236}">
                    <a16:creationId xmlns:a16="http://schemas.microsoft.com/office/drawing/2014/main" id="{854052FD-7CAC-DB44-AD26-488F35DCB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54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0" name="Oval 4823">
                <a:extLst>
                  <a:ext uri="{FF2B5EF4-FFF2-40B4-BE49-F238E27FC236}">
                    <a16:creationId xmlns:a16="http://schemas.microsoft.com/office/drawing/2014/main" id="{282FBE04-10F1-844F-BCC9-C843DD457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5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1" name="Oval 4824">
                <a:extLst>
                  <a:ext uri="{FF2B5EF4-FFF2-40B4-BE49-F238E27FC236}">
                    <a16:creationId xmlns:a16="http://schemas.microsoft.com/office/drawing/2014/main" id="{18DB8BEA-1115-3143-8D67-8195BB288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55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2" name="Oval 4825">
                <a:extLst>
                  <a:ext uri="{FF2B5EF4-FFF2-40B4-BE49-F238E27FC236}">
                    <a16:creationId xmlns:a16="http://schemas.microsoft.com/office/drawing/2014/main" id="{34B9F1FC-AFCE-2848-98B7-A5D057838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55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3" name="Oval 4826">
                <a:extLst>
                  <a:ext uri="{FF2B5EF4-FFF2-40B4-BE49-F238E27FC236}">
                    <a16:creationId xmlns:a16="http://schemas.microsoft.com/office/drawing/2014/main" id="{94C1D21C-73EB-AA4A-9B82-F554EE49C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97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4" name="Oval 4827">
                <a:extLst>
                  <a:ext uri="{FF2B5EF4-FFF2-40B4-BE49-F238E27FC236}">
                    <a16:creationId xmlns:a16="http://schemas.microsoft.com/office/drawing/2014/main" id="{F073FEF4-84E7-5F4C-9BCF-B91BCA093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9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5" name="Oval 4828">
                <a:extLst>
                  <a:ext uri="{FF2B5EF4-FFF2-40B4-BE49-F238E27FC236}">
                    <a16:creationId xmlns:a16="http://schemas.microsoft.com/office/drawing/2014/main" id="{713F4861-54A6-9943-AD7C-A6D7D7B49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9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6" name="Oval 4829">
                <a:extLst>
                  <a:ext uri="{FF2B5EF4-FFF2-40B4-BE49-F238E27FC236}">
                    <a16:creationId xmlns:a16="http://schemas.microsoft.com/office/drawing/2014/main" id="{3E0DC1AC-1857-E94B-9E07-8AB3DF86D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9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3" name="Group 4830">
              <a:extLst>
                <a:ext uri="{FF2B5EF4-FFF2-40B4-BE49-F238E27FC236}">
                  <a16:creationId xmlns:a16="http://schemas.microsoft.com/office/drawing/2014/main" id="{12E60FB0-C4C8-7547-A6C0-0EC314159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9" y="2061"/>
              <a:ext cx="205" cy="1331"/>
              <a:chOff x="2749" y="2061"/>
              <a:chExt cx="205" cy="1331"/>
            </a:xfrm>
          </p:grpSpPr>
          <p:sp>
            <p:nvSpPr>
              <p:cNvPr id="1507" name="Oval 4831">
                <a:extLst>
                  <a:ext uri="{FF2B5EF4-FFF2-40B4-BE49-F238E27FC236}">
                    <a16:creationId xmlns:a16="http://schemas.microsoft.com/office/drawing/2014/main" id="{EBB4383F-736A-DC43-AE10-C5FC05826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61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8" name="Oval 4832">
                <a:extLst>
                  <a:ext uri="{FF2B5EF4-FFF2-40B4-BE49-F238E27FC236}">
                    <a16:creationId xmlns:a16="http://schemas.microsoft.com/office/drawing/2014/main" id="{FB730D77-B1DB-954B-9DCC-7F01F0E59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61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9" name="Oval 4833">
                <a:extLst>
                  <a:ext uri="{FF2B5EF4-FFF2-40B4-BE49-F238E27FC236}">
                    <a16:creationId xmlns:a16="http://schemas.microsoft.com/office/drawing/2014/main" id="{8FF694BB-1539-1643-A1E7-642F04470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262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0" name="Oval 4834">
                <a:extLst>
                  <a:ext uri="{FF2B5EF4-FFF2-40B4-BE49-F238E27FC236}">
                    <a16:creationId xmlns:a16="http://schemas.microsoft.com/office/drawing/2014/main" id="{68E77A0E-6215-B746-9564-C2A5C1659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6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1" name="Oval 4835">
                <a:extLst>
                  <a:ext uri="{FF2B5EF4-FFF2-40B4-BE49-F238E27FC236}">
                    <a16:creationId xmlns:a16="http://schemas.microsoft.com/office/drawing/2014/main" id="{60C9EB81-64E3-604D-BED6-FA30FC3B0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301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2" name="Oval 4836">
                <a:extLst>
                  <a:ext uri="{FF2B5EF4-FFF2-40B4-BE49-F238E27FC236}">
                    <a16:creationId xmlns:a16="http://schemas.microsoft.com/office/drawing/2014/main" id="{E5814D04-0372-C141-9111-378983EC8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0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3" name="Oval 4837">
                <a:extLst>
                  <a:ext uri="{FF2B5EF4-FFF2-40B4-BE49-F238E27FC236}">
                    <a16:creationId xmlns:a16="http://schemas.microsoft.com/office/drawing/2014/main" id="{267958E3-DEBA-AD40-8119-E1FA963C2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302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4" name="Oval 4838">
                <a:extLst>
                  <a:ext uri="{FF2B5EF4-FFF2-40B4-BE49-F238E27FC236}">
                    <a16:creationId xmlns:a16="http://schemas.microsoft.com/office/drawing/2014/main" id="{722729AA-B22D-164B-9BA6-1BA232110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3024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5" name="Oval 4839">
                <a:extLst>
                  <a:ext uri="{FF2B5EF4-FFF2-40B4-BE49-F238E27FC236}">
                    <a16:creationId xmlns:a16="http://schemas.microsoft.com/office/drawing/2014/main" id="{D256BB99-1000-9241-9F88-D6892C4CE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308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6" name="Oval 4840">
                <a:extLst>
                  <a:ext uri="{FF2B5EF4-FFF2-40B4-BE49-F238E27FC236}">
                    <a16:creationId xmlns:a16="http://schemas.microsoft.com/office/drawing/2014/main" id="{AB49773A-080D-024B-82D2-CB657DCAF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0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7" name="Oval 4841">
                <a:extLst>
                  <a:ext uri="{FF2B5EF4-FFF2-40B4-BE49-F238E27FC236}">
                    <a16:creationId xmlns:a16="http://schemas.microsoft.com/office/drawing/2014/main" id="{1A6627A8-0940-C042-AEEB-66A70504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309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8" name="Oval 4842">
                <a:extLst>
                  <a:ext uri="{FF2B5EF4-FFF2-40B4-BE49-F238E27FC236}">
                    <a16:creationId xmlns:a16="http://schemas.microsoft.com/office/drawing/2014/main" id="{12F1A1DD-2171-C84B-A40B-CC52EFC39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309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9" name="Oval 4843">
                <a:extLst>
                  <a:ext uri="{FF2B5EF4-FFF2-40B4-BE49-F238E27FC236}">
                    <a16:creationId xmlns:a16="http://schemas.microsoft.com/office/drawing/2014/main" id="{2AE1663C-2DFF-7D4F-A945-5FA49C70D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" y="32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0" name="Oval 4844">
                <a:extLst>
                  <a:ext uri="{FF2B5EF4-FFF2-40B4-BE49-F238E27FC236}">
                    <a16:creationId xmlns:a16="http://schemas.microsoft.com/office/drawing/2014/main" id="{83DEFF32-696F-0842-B521-849B0BB8C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2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1" name="Oval 4845">
                <a:extLst>
                  <a:ext uri="{FF2B5EF4-FFF2-40B4-BE49-F238E27FC236}">
                    <a16:creationId xmlns:a16="http://schemas.microsoft.com/office/drawing/2014/main" id="{4D8FAFF7-B403-E74E-A367-AEDF85A4E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327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2" name="Oval 4846">
                <a:extLst>
                  <a:ext uri="{FF2B5EF4-FFF2-40B4-BE49-F238E27FC236}">
                    <a16:creationId xmlns:a16="http://schemas.microsoft.com/office/drawing/2014/main" id="{E7FE0E92-AE56-794F-A21C-43074548E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328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3" name="Oval 4847">
                <a:extLst>
                  <a:ext uri="{FF2B5EF4-FFF2-40B4-BE49-F238E27FC236}">
                    <a16:creationId xmlns:a16="http://schemas.microsoft.com/office/drawing/2014/main" id="{D5FE5812-FE66-AC43-BD71-747663604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9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4" name="Oval 4848">
                <a:extLst>
                  <a:ext uri="{FF2B5EF4-FFF2-40B4-BE49-F238E27FC236}">
                    <a16:creationId xmlns:a16="http://schemas.microsoft.com/office/drawing/2014/main" id="{43816404-6DFD-824C-97D8-CC05C9666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9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5" name="Oval 4849">
                <a:extLst>
                  <a:ext uri="{FF2B5EF4-FFF2-40B4-BE49-F238E27FC236}">
                    <a16:creationId xmlns:a16="http://schemas.microsoft.com/office/drawing/2014/main" id="{B8F2B820-E6EF-C24E-8EF0-756607887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94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6" name="Oval 4850">
                <a:extLst>
                  <a:ext uri="{FF2B5EF4-FFF2-40B4-BE49-F238E27FC236}">
                    <a16:creationId xmlns:a16="http://schemas.microsoft.com/office/drawing/2014/main" id="{01BE7F6F-3298-7F44-AEDA-0C6F77ED5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94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7" name="Oval 4851">
                <a:extLst>
                  <a:ext uri="{FF2B5EF4-FFF2-40B4-BE49-F238E27FC236}">
                    <a16:creationId xmlns:a16="http://schemas.microsoft.com/office/drawing/2014/main" id="{7C31E477-8552-CD44-AD69-BCBBF3EF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8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8" name="Oval 4852">
                <a:extLst>
                  <a:ext uri="{FF2B5EF4-FFF2-40B4-BE49-F238E27FC236}">
                    <a16:creationId xmlns:a16="http://schemas.microsoft.com/office/drawing/2014/main" id="{CBE9B0B1-BBA9-324D-AA0C-F65676F84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8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9" name="Oval 4853">
                <a:extLst>
                  <a:ext uri="{FF2B5EF4-FFF2-40B4-BE49-F238E27FC236}">
                    <a16:creationId xmlns:a16="http://schemas.microsoft.com/office/drawing/2014/main" id="{BE4B6506-1DCF-5F49-B2DD-4F8408799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86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0" name="Oval 4854">
                <a:extLst>
                  <a:ext uri="{FF2B5EF4-FFF2-40B4-BE49-F238E27FC236}">
                    <a16:creationId xmlns:a16="http://schemas.microsoft.com/office/drawing/2014/main" id="{B99326F0-C31B-844A-B5C8-C405664E8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87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1" name="Oval 4855">
                <a:extLst>
                  <a:ext uri="{FF2B5EF4-FFF2-40B4-BE49-F238E27FC236}">
                    <a16:creationId xmlns:a16="http://schemas.microsoft.com/office/drawing/2014/main" id="{0DC63BD9-B1AE-084B-8852-0EE3FB0F9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299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2" name="Oval 4856">
                <a:extLst>
                  <a:ext uri="{FF2B5EF4-FFF2-40B4-BE49-F238E27FC236}">
                    <a16:creationId xmlns:a16="http://schemas.microsoft.com/office/drawing/2014/main" id="{AE88443C-CFD5-4443-8996-C93C6B82F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299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3" name="Oval 4857">
                <a:extLst>
                  <a:ext uri="{FF2B5EF4-FFF2-40B4-BE49-F238E27FC236}">
                    <a16:creationId xmlns:a16="http://schemas.microsoft.com/office/drawing/2014/main" id="{0F1E0B9D-E72E-3A46-A5E2-3375042CF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99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4" name="Oval 4858">
                <a:extLst>
                  <a:ext uri="{FF2B5EF4-FFF2-40B4-BE49-F238E27FC236}">
                    <a16:creationId xmlns:a16="http://schemas.microsoft.com/office/drawing/2014/main" id="{BDD0053A-A70F-624E-B52C-28FA15DB3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4" y="299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5" name="Oval 4859">
                <a:extLst>
                  <a:ext uri="{FF2B5EF4-FFF2-40B4-BE49-F238E27FC236}">
                    <a16:creationId xmlns:a16="http://schemas.microsoft.com/office/drawing/2014/main" id="{D4D88349-3EF4-3148-AFE8-98B88E413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256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6" name="Oval 4860">
                <a:extLst>
                  <a:ext uri="{FF2B5EF4-FFF2-40B4-BE49-F238E27FC236}">
                    <a16:creationId xmlns:a16="http://schemas.microsoft.com/office/drawing/2014/main" id="{A8831BE1-D08B-6241-98F4-E36202052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56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7" name="Oval 4861">
                <a:extLst>
                  <a:ext uri="{FF2B5EF4-FFF2-40B4-BE49-F238E27FC236}">
                    <a16:creationId xmlns:a16="http://schemas.microsoft.com/office/drawing/2014/main" id="{1C97B427-7A4E-2D43-9F8E-FE4F94331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6" y="257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" name="Oval 4862">
                <a:extLst>
                  <a:ext uri="{FF2B5EF4-FFF2-40B4-BE49-F238E27FC236}">
                    <a16:creationId xmlns:a16="http://schemas.microsoft.com/office/drawing/2014/main" id="{A7B64D66-1D18-D542-A0C7-D239D5FAD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9" y="257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9" name="Oval 4863">
                <a:extLst>
                  <a:ext uri="{FF2B5EF4-FFF2-40B4-BE49-F238E27FC236}">
                    <a16:creationId xmlns:a16="http://schemas.microsoft.com/office/drawing/2014/main" id="{CD4F46AE-F6EB-8E46-92DC-54720B5D5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264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0" name="Oval 4864">
                <a:extLst>
                  <a:ext uri="{FF2B5EF4-FFF2-40B4-BE49-F238E27FC236}">
                    <a16:creationId xmlns:a16="http://schemas.microsoft.com/office/drawing/2014/main" id="{747D33ED-F63A-214F-9CD9-EE5879A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26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1" name="Oval 4865">
                <a:extLst>
                  <a:ext uri="{FF2B5EF4-FFF2-40B4-BE49-F238E27FC236}">
                    <a16:creationId xmlns:a16="http://schemas.microsoft.com/office/drawing/2014/main" id="{0C25A604-5055-AF46-81F8-66262F51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65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2" name="Oval 4866">
                <a:extLst>
                  <a:ext uri="{FF2B5EF4-FFF2-40B4-BE49-F238E27FC236}">
                    <a16:creationId xmlns:a16="http://schemas.microsoft.com/office/drawing/2014/main" id="{DB081B31-DB37-B246-A058-AC3C9449B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6" y="265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3" name="Oval 4867">
                <a:extLst>
                  <a:ext uri="{FF2B5EF4-FFF2-40B4-BE49-F238E27FC236}">
                    <a16:creationId xmlns:a16="http://schemas.microsoft.com/office/drawing/2014/main" id="{300120DC-606C-BF4C-BE6E-345666F47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297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4" name="Oval 4868">
                <a:extLst>
                  <a:ext uri="{FF2B5EF4-FFF2-40B4-BE49-F238E27FC236}">
                    <a16:creationId xmlns:a16="http://schemas.microsoft.com/office/drawing/2014/main" id="{D0AE879D-1BD3-F94E-81C5-42617C20D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297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5" name="Oval 4869">
                <a:extLst>
                  <a:ext uri="{FF2B5EF4-FFF2-40B4-BE49-F238E27FC236}">
                    <a16:creationId xmlns:a16="http://schemas.microsoft.com/office/drawing/2014/main" id="{7E07DA58-4A03-F744-97E1-393293DAC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7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6" name="Oval 4870">
                <a:extLst>
                  <a:ext uri="{FF2B5EF4-FFF2-40B4-BE49-F238E27FC236}">
                    <a16:creationId xmlns:a16="http://schemas.microsoft.com/office/drawing/2014/main" id="{0ED2588E-284A-9641-AFEA-62D48160A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6" y="29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7" name="Oval 4871">
                <a:extLst>
                  <a:ext uri="{FF2B5EF4-FFF2-40B4-BE49-F238E27FC236}">
                    <a16:creationId xmlns:a16="http://schemas.microsoft.com/office/drawing/2014/main" id="{B09D8D0F-44A0-2446-B1A9-7F020E4CF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62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8" name="Oval 4872">
                <a:extLst>
                  <a:ext uri="{FF2B5EF4-FFF2-40B4-BE49-F238E27FC236}">
                    <a16:creationId xmlns:a16="http://schemas.microsoft.com/office/drawing/2014/main" id="{05CE8A68-DF57-F341-B9EB-C946F962F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6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9" name="Oval 4873">
                <a:extLst>
                  <a:ext uri="{FF2B5EF4-FFF2-40B4-BE49-F238E27FC236}">
                    <a16:creationId xmlns:a16="http://schemas.microsoft.com/office/drawing/2014/main" id="{BBB39E9D-0AFD-6440-9F8D-0D7E9AD76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4" y="262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0" name="Oval 4874">
                <a:extLst>
                  <a:ext uri="{FF2B5EF4-FFF2-40B4-BE49-F238E27FC236}">
                    <a16:creationId xmlns:a16="http://schemas.microsoft.com/office/drawing/2014/main" id="{C80B76EA-539F-644D-AD2D-F6B0893BA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631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1" name="Oval 4875">
                <a:extLst>
                  <a:ext uri="{FF2B5EF4-FFF2-40B4-BE49-F238E27FC236}">
                    <a16:creationId xmlns:a16="http://schemas.microsoft.com/office/drawing/2014/main" id="{28A26669-130D-1A44-AA69-F17B124D8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5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2" name="Oval 4876">
                <a:extLst>
                  <a:ext uri="{FF2B5EF4-FFF2-40B4-BE49-F238E27FC236}">
                    <a16:creationId xmlns:a16="http://schemas.microsoft.com/office/drawing/2014/main" id="{8C482A58-6E76-DA4C-ABCD-7F9F7926F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58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3" name="Oval 4877">
                <a:extLst>
                  <a:ext uri="{FF2B5EF4-FFF2-40B4-BE49-F238E27FC236}">
                    <a16:creationId xmlns:a16="http://schemas.microsoft.com/office/drawing/2014/main" id="{50951D4B-A278-0A49-871C-600403947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4" y="259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4" name="Oval 4878">
                <a:extLst>
                  <a:ext uri="{FF2B5EF4-FFF2-40B4-BE49-F238E27FC236}">
                    <a16:creationId xmlns:a16="http://schemas.microsoft.com/office/drawing/2014/main" id="{85451349-6C63-D940-875C-63FBCF235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7" y="2594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5" name="Oval 4879">
                <a:extLst>
                  <a:ext uri="{FF2B5EF4-FFF2-40B4-BE49-F238E27FC236}">
                    <a16:creationId xmlns:a16="http://schemas.microsoft.com/office/drawing/2014/main" id="{5FBCFBB2-3ED1-BA42-BBC2-5DC1B8BFF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77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" name="Oval 4880">
                <a:extLst>
                  <a:ext uri="{FF2B5EF4-FFF2-40B4-BE49-F238E27FC236}">
                    <a16:creationId xmlns:a16="http://schemas.microsoft.com/office/drawing/2014/main" id="{4DE92789-1140-4E48-B008-D8640943E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77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7" name="Oval 4881">
                <a:extLst>
                  <a:ext uri="{FF2B5EF4-FFF2-40B4-BE49-F238E27FC236}">
                    <a16:creationId xmlns:a16="http://schemas.microsoft.com/office/drawing/2014/main" id="{E683B947-B1B4-964A-AF83-C0AC37F7E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77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8" name="Oval 4882">
                <a:extLst>
                  <a:ext uri="{FF2B5EF4-FFF2-40B4-BE49-F238E27FC236}">
                    <a16:creationId xmlns:a16="http://schemas.microsoft.com/office/drawing/2014/main" id="{C919F2DE-6FBE-2247-B596-87221ADEE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7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9" name="Oval 4883">
                <a:extLst>
                  <a:ext uri="{FF2B5EF4-FFF2-40B4-BE49-F238E27FC236}">
                    <a16:creationId xmlns:a16="http://schemas.microsoft.com/office/drawing/2014/main" id="{B02EAF0B-EBEE-8944-AC08-1BD999B68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53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0" name="Oval 4884">
                <a:extLst>
                  <a:ext uri="{FF2B5EF4-FFF2-40B4-BE49-F238E27FC236}">
                    <a16:creationId xmlns:a16="http://schemas.microsoft.com/office/drawing/2014/main" id="{2CE43C0E-A0A5-8E4D-B975-2CF67FB7D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5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1" name="Oval 4885">
                <a:extLst>
                  <a:ext uri="{FF2B5EF4-FFF2-40B4-BE49-F238E27FC236}">
                    <a16:creationId xmlns:a16="http://schemas.microsoft.com/office/drawing/2014/main" id="{0DC06FBF-E1AF-CE47-8D8C-30FA42E0F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54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2" name="Oval 4886">
                <a:extLst>
                  <a:ext uri="{FF2B5EF4-FFF2-40B4-BE49-F238E27FC236}">
                    <a16:creationId xmlns:a16="http://schemas.microsoft.com/office/drawing/2014/main" id="{B6F61C55-81BB-3046-86B8-A69A8C5BC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54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3" name="Oval 4887">
                <a:extLst>
                  <a:ext uri="{FF2B5EF4-FFF2-40B4-BE49-F238E27FC236}">
                    <a16:creationId xmlns:a16="http://schemas.microsoft.com/office/drawing/2014/main" id="{970E6BC7-6A81-6543-9E14-D67F33E41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289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4" name="Oval 4888">
                <a:extLst>
                  <a:ext uri="{FF2B5EF4-FFF2-40B4-BE49-F238E27FC236}">
                    <a16:creationId xmlns:a16="http://schemas.microsoft.com/office/drawing/2014/main" id="{484945BE-F0F6-3A49-AAA8-0964C7103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289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5" name="Oval 4889">
                <a:extLst>
                  <a:ext uri="{FF2B5EF4-FFF2-40B4-BE49-F238E27FC236}">
                    <a16:creationId xmlns:a16="http://schemas.microsoft.com/office/drawing/2014/main" id="{B1D8E0F3-99A4-A345-A1D7-249FC6B0E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90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6" name="Oval 4890">
                <a:extLst>
                  <a:ext uri="{FF2B5EF4-FFF2-40B4-BE49-F238E27FC236}">
                    <a16:creationId xmlns:a16="http://schemas.microsoft.com/office/drawing/2014/main" id="{991DDB46-15DC-5F48-AE3B-5D52079B0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" y="290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7" name="Oval 4891">
                <a:extLst>
                  <a:ext uri="{FF2B5EF4-FFF2-40B4-BE49-F238E27FC236}">
                    <a16:creationId xmlns:a16="http://schemas.microsoft.com/office/drawing/2014/main" id="{2582E272-F7F7-8346-B0C0-A1D1583C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" y="22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8" name="Oval 4892">
                <a:extLst>
                  <a:ext uri="{FF2B5EF4-FFF2-40B4-BE49-F238E27FC236}">
                    <a16:creationId xmlns:a16="http://schemas.microsoft.com/office/drawing/2014/main" id="{03753D80-0157-0641-9BFA-F764E7C35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220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9" name="Oval 4893">
                <a:extLst>
                  <a:ext uri="{FF2B5EF4-FFF2-40B4-BE49-F238E27FC236}">
                    <a16:creationId xmlns:a16="http://schemas.microsoft.com/office/drawing/2014/main" id="{9D111AB4-85ED-DD45-B49B-8F9FDC7F6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0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0" name="Oval 4894">
                <a:extLst>
                  <a:ext uri="{FF2B5EF4-FFF2-40B4-BE49-F238E27FC236}">
                    <a16:creationId xmlns:a16="http://schemas.microsoft.com/office/drawing/2014/main" id="{3E533896-C8B8-E241-A78C-02D80421D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22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1" name="Oval 4895">
                <a:extLst>
                  <a:ext uri="{FF2B5EF4-FFF2-40B4-BE49-F238E27FC236}">
                    <a16:creationId xmlns:a16="http://schemas.microsoft.com/office/drawing/2014/main" id="{B7ADE894-EB50-7B48-A795-3746DCFF0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" y="247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2" name="Oval 4896">
                <a:extLst>
                  <a:ext uri="{FF2B5EF4-FFF2-40B4-BE49-F238E27FC236}">
                    <a16:creationId xmlns:a16="http://schemas.microsoft.com/office/drawing/2014/main" id="{8B5D2C6F-25D2-ED43-A5F5-E469AEB4F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247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3" name="Oval 4897">
                <a:extLst>
                  <a:ext uri="{FF2B5EF4-FFF2-40B4-BE49-F238E27FC236}">
                    <a16:creationId xmlns:a16="http://schemas.microsoft.com/office/drawing/2014/main" id="{2CD6A3FF-8AA5-5543-8FF3-F4B6224AD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48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4" name="Oval 4898">
                <a:extLst>
                  <a:ext uri="{FF2B5EF4-FFF2-40B4-BE49-F238E27FC236}">
                    <a16:creationId xmlns:a16="http://schemas.microsoft.com/office/drawing/2014/main" id="{D8451BC7-8529-0A4D-B5AC-1F9A88345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248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5" name="Oval 4899">
                <a:extLst>
                  <a:ext uri="{FF2B5EF4-FFF2-40B4-BE49-F238E27FC236}">
                    <a16:creationId xmlns:a16="http://schemas.microsoft.com/office/drawing/2014/main" id="{FA6AA1AE-2ED9-3C42-A7D0-8D88065F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67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6" name="Oval 4900">
                <a:extLst>
                  <a:ext uri="{FF2B5EF4-FFF2-40B4-BE49-F238E27FC236}">
                    <a16:creationId xmlns:a16="http://schemas.microsoft.com/office/drawing/2014/main" id="{DE6186D2-61E6-384A-82AB-76DE4DF0D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6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7" name="Oval 4901">
                <a:extLst>
                  <a:ext uri="{FF2B5EF4-FFF2-40B4-BE49-F238E27FC236}">
                    <a16:creationId xmlns:a16="http://schemas.microsoft.com/office/drawing/2014/main" id="{BCD27DD3-5B4D-324F-B852-29C3015DE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67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8" name="Oval 4902">
                <a:extLst>
                  <a:ext uri="{FF2B5EF4-FFF2-40B4-BE49-F238E27FC236}">
                    <a16:creationId xmlns:a16="http://schemas.microsoft.com/office/drawing/2014/main" id="{4ABE7998-4B71-1B44-8EE9-27D0E131E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68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9" name="Oval 4903">
                <a:extLst>
                  <a:ext uri="{FF2B5EF4-FFF2-40B4-BE49-F238E27FC236}">
                    <a16:creationId xmlns:a16="http://schemas.microsoft.com/office/drawing/2014/main" id="{21CFE738-78EC-E140-AA98-F3ED7E2F1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63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0" name="Oval 4904">
                <a:extLst>
                  <a:ext uri="{FF2B5EF4-FFF2-40B4-BE49-F238E27FC236}">
                    <a16:creationId xmlns:a16="http://schemas.microsoft.com/office/drawing/2014/main" id="{F312B5B4-E8BF-2541-ABEE-19B9AEC92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6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1" name="Oval 4905">
                <a:extLst>
                  <a:ext uri="{FF2B5EF4-FFF2-40B4-BE49-F238E27FC236}">
                    <a16:creationId xmlns:a16="http://schemas.microsoft.com/office/drawing/2014/main" id="{CDD7FE8C-28C7-7D4E-A35A-12A6963FA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6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2" name="Oval 4906">
                <a:extLst>
                  <a:ext uri="{FF2B5EF4-FFF2-40B4-BE49-F238E27FC236}">
                    <a16:creationId xmlns:a16="http://schemas.microsoft.com/office/drawing/2014/main" id="{62F5343D-F64C-A444-9143-3EA69D3B6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6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3" name="Oval 4907">
                <a:extLst>
                  <a:ext uri="{FF2B5EF4-FFF2-40B4-BE49-F238E27FC236}">
                    <a16:creationId xmlns:a16="http://schemas.microsoft.com/office/drawing/2014/main" id="{38DD1461-3F0A-E146-A89E-264B7EE99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532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4" name="Oval 4908">
                <a:extLst>
                  <a:ext uri="{FF2B5EF4-FFF2-40B4-BE49-F238E27FC236}">
                    <a16:creationId xmlns:a16="http://schemas.microsoft.com/office/drawing/2014/main" id="{9E86F73D-5F8B-294D-BB94-F3FB24FE0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253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5" name="Oval 4909">
                <a:extLst>
                  <a:ext uri="{FF2B5EF4-FFF2-40B4-BE49-F238E27FC236}">
                    <a16:creationId xmlns:a16="http://schemas.microsoft.com/office/drawing/2014/main" id="{A8697738-5926-5A48-85F9-EA2738D50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253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6" name="Oval 4910">
                <a:extLst>
                  <a:ext uri="{FF2B5EF4-FFF2-40B4-BE49-F238E27FC236}">
                    <a16:creationId xmlns:a16="http://schemas.microsoft.com/office/drawing/2014/main" id="{E992C3EC-8D8A-134B-8A47-1F63AE0FD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54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7" name="Oval 4911">
                <a:extLst>
                  <a:ext uri="{FF2B5EF4-FFF2-40B4-BE49-F238E27FC236}">
                    <a16:creationId xmlns:a16="http://schemas.microsoft.com/office/drawing/2014/main" id="{27CEC97F-ABA0-D141-8E9D-DC2A4BBCF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45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8" name="Oval 4912">
                <a:extLst>
                  <a:ext uri="{FF2B5EF4-FFF2-40B4-BE49-F238E27FC236}">
                    <a16:creationId xmlns:a16="http://schemas.microsoft.com/office/drawing/2014/main" id="{348DA367-929A-6A42-BF89-149C3BD65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45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9" name="Oval 4913">
                <a:extLst>
                  <a:ext uri="{FF2B5EF4-FFF2-40B4-BE49-F238E27FC236}">
                    <a16:creationId xmlns:a16="http://schemas.microsoft.com/office/drawing/2014/main" id="{E9526B25-C237-9447-9654-FA6EBB272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245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0" name="Oval 4914">
                <a:extLst>
                  <a:ext uri="{FF2B5EF4-FFF2-40B4-BE49-F238E27FC236}">
                    <a16:creationId xmlns:a16="http://schemas.microsoft.com/office/drawing/2014/main" id="{402C0C2D-7900-5946-BC41-0B0CA07FC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45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1" name="Oval 4915">
                <a:extLst>
                  <a:ext uri="{FF2B5EF4-FFF2-40B4-BE49-F238E27FC236}">
                    <a16:creationId xmlns:a16="http://schemas.microsoft.com/office/drawing/2014/main" id="{E62C26FF-2F89-1A41-8288-F571132FD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56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2" name="Oval 4916">
                <a:extLst>
                  <a:ext uri="{FF2B5EF4-FFF2-40B4-BE49-F238E27FC236}">
                    <a16:creationId xmlns:a16="http://schemas.microsoft.com/office/drawing/2014/main" id="{B9B23C59-3177-254C-9163-94716F1C9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6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3" name="Oval 4917">
                <a:extLst>
                  <a:ext uri="{FF2B5EF4-FFF2-40B4-BE49-F238E27FC236}">
                    <a16:creationId xmlns:a16="http://schemas.microsoft.com/office/drawing/2014/main" id="{20149376-9580-7243-A972-771F0A71B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256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4" name="Oval 4918">
                <a:extLst>
                  <a:ext uri="{FF2B5EF4-FFF2-40B4-BE49-F238E27FC236}">
                    <a16:creationId xmlns:a16="http://schemas.microsoft.com/office/drawing/2014/main" id="{F46D3208-38C4-CC4F-A992-0C1A1611A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56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5" name="Oval 4919">
                <a:extLst>
                  <a:ext uri="{FF2B5EF4-FFF2-40B4-BE49-F238E27FC236}">
                    <a16:creationId xmlns:a16="http://schemas.microsoft.com/office/drawing/2014/main" id="{EBA93B33-43A4-1848-B1C5-0A305EC77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4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6" name="Oval 4920">
                <a:extLst>
                  <a:ext uri="{FF2B5EF4-FFF2-40B4-BE49-F238E27FC236}">
                    <a16:creationId xmlns:a16="http://schemas.microsoft.com/office/drawing/2014/main" id="{B697CCE1-4177-BD43-9E74-28D17F9F7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24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7" name="Oval 4921">
                <a:extLst>
                  <a:ext uri="{FF2B5EF4-FFF2-40B4-BE49-F238E27FC236}">
                    <a16:creationId xmlns:a16="http://schemas.microsoft.com/office/drawing/2014/main" id="{F0B3C798-7C80-3249-B560-26C5601B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4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8" name="Oval 4922">
                <a:extLst>
                  <a:ext uri="{FF2B5EF4-FFF2-40B4-BE49-F238E27FC236}">
                    <a16:creationId xmlns:a16="http://schemas.microsoft.com/office/drawing/2014/main" id="{F2888E14-B20C-DF45-96E5-85B8A907D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44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9" name="Oval 4923">
                <a:extLst>
                  <a:ext uri="{FF2B5EF4-FFF2-40B4-BE49-F238E27FC236}">
                    <a16:creationId xmlns:a16="http://schemas.microsoft.com/office/drawing/2014/main" id="{C0ED7D40-F470-0847-80B3-47E95FE76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0" name="Oval 4924">
                <a:extLst>
                  <a:ext uri="{FF2B5EF4-FFF2-40B4-BE49-F238E27FC236}">
                    <a16:creationId xmlns:a16="http://schemas.microsoft.com/office/drawing/2014/main" id="{1EBB5629-DE35-B743-BA2B-C3A79BD0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25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1" name="Oval 4925">
                <a:extLst>
                  <a:ext uri="{FF2B5EF4-FFF2-40B4-BE49-F238E27FC236}">
                    <a16:creationId xmlns:a16="http://schemas.microsoft.com/office/drawing/2014/main" id="{DFD455CA-3AE5-944D-9BD8-A5AF3E84F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53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2" name="Oval 4926">
                <a:extLst>
                  <a:ext uri="{FF2B5EF4-FFF2-40B4-BE49-F238E27FC236}">
                    <a16:creationId xmlns:a16="http://schemas.microsoft.com/office/drawing/2014/main" id="{B10261DE-680B-6F49-9392-81DBCEE5B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5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3" name="Oval 4927">
                <a:extLst>
                  <a:ext uri="{FF2B5EF4-FFF2-40B4-BE49-F238E27FC236}">
                    <a16:creationId xmlns:a16="http://schemas.microsoft.com/office/drawing/2014/main" id="{42C7CD07-6601-0643-83CB-7C03A914F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6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4" name="Oval 4928">
                <a:extLst>
                  <a:ext uri="{FF2B5EF4-FFF2-40B4-BE49-F238E27FC236}">
                    <a16:creationId xmlns:a16="http://schemas.microsoft.com/office/drawing/2014/main" id="{51F8CCF6-F202-FE47-B30A-D88C681C8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256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5" name="Oval 4929">
                <a:extLst>
                  <a:ext uri="{FF2B5EF4-FFF2-40B4-BE49-F238E27FC236}">
                    <a16:creationId xmlns:a16="http://schemas.microsoft.com/office/drawing/2014/main" id="{9ADC202B-D147-5140-B5AD-D2293D12F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57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6" name="Oval 4930">
                <a:extLst>
                  <a:ext uri="{FF2B5EF4-FFF2-40B4-BE49-F238E27FC236}">
                    <a16:creationId xmlns:a16="http://schemas.microsoft.com/office/drawing/2014/main" id="{FADD7348-37B8-0646-948B-72ADAD27D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57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7" name="Oval 4931">
                <a:extLst>
                  <a:ext uri="{FF2B5EF4-FFF2-40B4-BE49-F238E27FC236}">
                    <a16:creationId xmlns:a16="http://schemas.microsoft.com/office/drawing/2014/main" id="{AC88C6CA-4CF7-C849-80B3-9B9FEF158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75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8" name="Oval 4932">
                <a:extLst>
                  <a:ext uri="{FF2B5EF4-FFF2-40B4-BE49-F238E27FC236}">
                    <a16:creationId xmlns:a16="http://schemas.microsoft.com/office/drawing/2014/main" id="{6A65CA1E-4985-414D-AE86-D7629A7E6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7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9" name="Oval 4933">
                <a:extLst>
                  <a:ext uri="{FF2B5EF4-FFF2-40B4-BE49-F238E27FC236}">
                    <a16:creationId xmlns:a16="http://schemas.microsoft.com/office/drawing/2014/main" id="{CF31F763-1462-2B41-B63F-401E087FD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75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0" name="Oval 4934">
                <a:extLst>
                  <a:ext uri="{FF2B5EF4-FFF2-40B4-BE49-F238E27FC236}">
                    <a16:creationId xmlns:a16="http://schemas.microsoft.com/office/drawing/2014/main" id="{ACA4B66D-AE11-C14C-AFC7-263A5F265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75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1" name="Oval 4935">
                <a:extLst>
                  <a:ext uri="{FF2B5EF4-FFF2-40B4-BE49-F238E27FC236}">
                    <a16:creationId xmlns:a16="http://schemas.microsoft.com/office/drawing/2014/main" id="{9963E3FA-F193-1E4A-A1EA-B7C0FA7A8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5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2" name="Oval 4936">
                <a:extLst>
                  <a:ext uri="{FF2B5EF4-FFF2-40B4-BE49-F238E27FC236}">
                    <a16:creationId xmlns:a16="http://schemas.microsoft.com/office/drawing/2014/main" id="{71DC5C7F-4437-4C48-98B2-796446D51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5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3" name="Oval 4937">
                <a:extLst>
                  <a:ext uri="{FF2B5EF4-FFF2-40B4-BE49-F238E27FC236}">
                    <a16:creationId xmlns:a16="http://schemas.microsoft.com/office/drawing/2014/main" id="{BA93C5D2-C240-8544-A29D-537295969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5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4" name="Oval 4938">
                <a:extLst>
                  <a:ext uri="{FF2B5EF4-FFF2-40B4-BE49-F238E27FC236}">
                    <a16:creationId xmlns:a16="http://schemas.microsoft.com/office/drawing/2014/main" id="{5C27922E-8644-C243-B035-727A2A372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51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5" name="Oval 4939">
                <a:extLst>
                  <a:ext uri="{FF2B5EF4-FFF2-40B4-BE49-F238E27FC236}">
                    <a16:creationId xmlns:a16="http://schemas.microsoft.com/office/drawing/2014/main" id="{073CA080-359F-544B-809A-E738F31C2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329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6" name="Oval 4940">
                <a:extLst>
                  <a:ext uri="{FF2B5EF4-FFF2-40B4-BE49-F238E27FC236}">
                    <a16:creationId xmlns:a16="http://schemas.microsoft.com/office/drawing/2014/main" id="{BCBD8C49-35C1-3748-8C2D-487A2655D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29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7" name="Oval 4941">
                <a:extLst>
                  <a:ext uri="{FF2B5EF4-FFF2-40B4-BE49-F238E27FC236}">
                    <a16:creationId xmlns:a16="http://schemas.microsoft.com/office/drawing/2014/main" id="{5530D4DC-5FC9-FF42-925E-E747897FB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330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8" name="Oval 4942">
                <a:extLst>
                  <a:ext uri="{FF2B5EF4-FFF2-40B4-BE49-F238E27FC236}">
                    <a16:creationId xmlns:a16="http://schemas.microsoft.com/office/drawing/2014/main" id="{9693B5DC-03AF-D44F-9CA9-41A4C055D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330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9" name="Oval 4943">
                <a:extLst>
                  <a:ext uri="{FF2B5EF4-FFF2-40B4-BE49-F238E27FC236}">
                    <a16:creationId xmlns:a16="http://schemas.microsoft.com/office/drawing/2014/main" id="{F253F390-6100-3A44-A49C-B275F0CB7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9" y="263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0" name="Oval 4944">
                <a:extLst>
                  <a:ext uri="{FF2B5EF4-FFF2-40B4-BE49-F238E27FC236}">
                    <a16:creationId xmlns:a16="http://schemas.microsoft.com/office/drawing/2014/main" id="{0DA18041-F814-7A43-89F6-7EAC92031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63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1" name="Oval 4945">
                <a:extLst>
                  <a:ext uri="{FF2B5EF4-FFF2-40B4-BE49-F238E27FC236}">
                    <a16:creationId xmlns:a16="http://schemas.microsoft.com/office/drawing/2014/main" id="{64C05127-09D8-D048-AFA2-B951B878F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63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" name="Oval 4946">
                <a:extLst>
                  <a:ext uri="{FF2B5EF4-FFF2-40B4-BE49-F238E27FC236}">
                    <a16:creationId xmlns:a16="http://schemas.microsoft.com/office/drawing/2014/main" id="{CD97CCCB-C74D-1C40-A2DD-862613C7A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639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3" name="Oval 4947">
                <a:extLst>
                  <a:ext uri="{FF2B5EF4-FFF2-40B4-BE49-F238E27FC236}">
                    <a16:creationId xmlns:a16="http://schemas.microsoft.com/office/drawing/2014/main" id="{7C846D8F-38F6-8048-A91C-631073D64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206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4" name="Oval 4948">
                <a:extLst>
                  <a:ext uri="{FF2B5EF4-FFF2-40B4-BE49-F238E27FC236}">
                    <a16:creationId xmlns:a16="http://schemas.microsoft.com/office/drawing/2014/main" id="{CB195228-B4FB-4640-A288-56F92F418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206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5" name="Oval 4949">
                <a:extLst>
                  <a:ext uri="{FF2B5EF4-FFF2-40B4-BE49-F238E27FC236}">
                    <a16:creationId xmlns:a16="http://schemas.microsoft.com/office/drawing/2014/main" id="{870C3832-0B57-D34E-B529-B7CAC4023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2" y="206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6" name="Oval 4950">
                <a:extLst>
                  <a:ext uri="{FF2B5EF4-FFF2-40B4-BE49-F238E27FC236}">
                    <a16:creationId xmlns:a16="http://schemas.microsoft.com/office/drawing/2014/main" id="{7E6D7A41-F213-6C4B-9944-76684A71F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069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7" name="Oval 4951">
                <a:extLst>
                  <a:ext uri="{FF2B5EF4-FFF2-40B4-BE49-F238E27FC236}">
                    <a16:creationId xmlns:a16="http://schemas.microsoft.com/office/drawing/2014/main" id="{66898D09-961D-0F4C-BCFE-B3B29F788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26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8" name="Oval 4952">
                <a:extLst>
                  <a:ext uri="{FF2B5EF4-FFF2-40B4-BE49-F238E27FC236}">
                    <a16:creationId xmlns:a16="http://schemas.microsoft.com/office/drawing/2014/main" id="{844D3B1A-A4C0-8244-B853-AED2AD25F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9" y="26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9" name="Oval 4953">
                <a:extLst>
                  <a:ext uri="{FF2B5EF4-FFF2-40B4-BE49-F238E27FC236}">
                    <a16:creationId xmlns:a16="http://schemas.microsoft.com/office/drawing/2014/main" id="{C11E472A-5538-B44E-BE78-A5628BE9D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0" name="Oval 4954">
                <a:extLst>
                  <a:ext uri="{FF2B5EF4-FFF2-40B4-BE49-F238E27FC236}">
                    <a16:creationId xmlns:a16="http://schemas.microsoft.com/office/drawing/2014/main" id="{0F53E264-781D-294B-8984-2566C02E3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67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1" name="Oval 4955">
                <a:extLst>
                  <a:ext uri="{FF2B5EF4-FFF2-40B4-BE49-F238E27FC236}">
                    <a16:creationId xmlns:a16="http://schemas.microsoft.com/office/drawing/2014/main" id="{1AA879A2-737E-6043-897C-EE15C7C68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64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2" name="Oval 4956">
                <a:extLst>
                  <a:ext uri="{FF2B5EF4-FFF2-40B4-BE49-F238E27FC236}">
                    <a16:creationId xmlns:a16="http://schemas.microsoft.com/office/drawing/2014/main" id="{818CA3DA-9389-E34B-B7ED-7724BAAA0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65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3" name="Oval 4957">
                <a:extLst>
                  <a:ext uri="{FF2B5EF4-FFF2-40B4-BE49-F238E27FC236}">
                    <a16:creationId xmlns:a16="http://schemas.microsoft.com/office/drawing/2014/main" id="{7F5D757C-02BE-9543-B15D-A2CA81F18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65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4" name="Oval 4958">
                <a:extLst>
                  <a:ext uri="{FF2B5EF4-FFF2-40B4-BE49-F238E27FC236}">
                    <a16:creationId xmlns:a16="http://schemas.microsoft.com/office/drawing/2014/main" id="{7C16D2E7-1FA9-D947-B460-5A84E1358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65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5" name="Oval 4959">
                <a:extLst>
                  <a:ext uri="{FF2B5EF4-FFF2-40B4-BE49-F238E27FC236}">
                    <a16:creationId xmlns:a16="http://schemas.microsoft.com/office/drawing/2014/main" id="{53863AFC-52C4-A041-9E99-92F999324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7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6" name="Oval 4960">
                <a:extLst>
                  <a:ext uri="{FF2B5EF4-FFF2-40B4-BE49-F238E27FC236}">
                    <a16:creationId xmlns:a16="http://schemas.microsoft.com/office/drawing/2014/main" id="{4D798772-79C4-004E-A344-1D4A5831A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7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7" name="Oval 4961">
                <a:extLst>
                  <a:ext uri="{FF2B5EF4-FFF2-40B4-BE49-F238E27FC236}">
                    <a16:creationId xmlns:a16="http://schemas.microsoft.com/office/drawing/2014/main" id="{1123515B-37B2-2A4F-9998-B112A7010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7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8" name="Oval 4962">
                <a:extLst>
                  <a:ext uri="{FF2B5EF4-FFF2-40B4-BE49-F238E27FC236}">
                    <a16:creationId xmlns:a16="http://schemas.microsoft.com/office/drawing/2014/main" id="{3D924C76-869D-CD4F-8E15-095706AC9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7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9" name="Oval 4963">
                <a:extLst>
                  <a:ext uri="{FF2B5EF4-FFF2-40B4-BE49-F238E27FC236}">
                    <a16:creationId xmlns:a16="http://schemas.microsoft.com/office/drawing/2014/main" id="{28B217FD-5A8B-F54C-BC04-4ADADA9F0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26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0" name="Oval 4964">
                <a:extLst>
                  <a:ext uri="{FF2B5EF4-FFF2-40B4-BE49-F238E27FC236}">
                    <a16:creationId xmlns:a16="http://schemas.microsoft.com/office/drawing/2014/main" id="{9B011FB4-B212-1248-A85E-3CB054E2C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26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1" name="Oval 4965">
                <a:extLst>
                  <a:ext uri="{FF2B5EF4-FFF2-40B4-BE49-F238E27FC236}">
                    <a16:creationId xmlns:a16="http://schemas.microsoft.com/office/drawing/2014/main" id="{F8FEA1B3-41D8-FB43-9D6B-2C06E2726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6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2" name="Oval 4966">
                <a:extLst>
                  <a:ext uri="{FF2B5EF4-FFF2-40B4-BE49-F238E27FC236}">
                    <a16:creationId xmlns:a16="http://schemas.microsoft.com/office/drawing/2014/main" id="{7F006DDD-724D-3A40-9535-6F30B860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61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3" name="Oval 4967">
                <a:extLst>
                  <a:ext uri="{FF2B5EF4-FFF2-40B4-BE49-F238E27FC236}">
                    <a16:creationId xmlns:a16="http://schemas.microsoft.com/office/drawing/2014/main" id="{3071CF94-84A0-D84F-A5E4-F5F47362D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40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4" name="Oval 4968">
                <a:extLst>
                  <a:ext uri="{FF2B5EF4-FFF2-40B4-BE49-F238E27FC236}">
                    <a16:creationId xmlns:a16="http://schemas.microsoft.com/office/drawing/2014/main" id="{F8B70B28-54CB-074E-ACA3-CA523BF38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40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5" name="Oval 4969">
                <a:extLst>
                  <a:ext uri="{FF2B5EF4-FFF2-40B4-BE49-F238E27FC236}">
                    <a16:creationId xmlns:a16="http://schemas.microsoft.com/office/drawing/2014/main" id="{6AE1C0E4-701B-4141-8D37-2142A1213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241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6" name="Oval 4970">
                <a:extLst>
                  <a:ext uri="{FF2B5EF4-FFF2-40B4-BE49-F238E27FC236}">
                    <a16:creationId xmlns:a16="http://schemas.microsoft.com/office/drawing/2014/main" id="{BC565BB8-B277-B341-8154-EB444B3CB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41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7" name="Oval 4971">
                <a:extLst>
                  <a:ext uri="{FF2B5EF4-FFF2-40B4-BE49-F238E27FC236}">
                    <a16:creationId xmlns:a16="http://schemas.microsoft.com/office/drawing/2014/main" id="{31B593F9-E3A8-604E-A84A-817E8A3B3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4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8" name="Oval 4972">
                <a:extLst>
                  <a:ext uri="{FF2B5EF4-FFF2-40B4-BE49-F238E27FC236}">
                    <a16:creationId xmlns:a16="http://schemas.microsoft.com/office/drawing/2014/main" id="{4BF3AE18-90BE-E347-8EA8-DD344FA40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47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9" name="Oval 4973">
                <a:extLst>
                  <a:ext uri="{FF2B5EF4-FFF2-40B4-BE49-F238E27FC236}">
                    <a16:creationId xmlns:a16="http://schemas.microsoft.com/office/drawing/2014/main" id="{ACBE5C99-D8AA-B445-81BA-8ED9263EC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247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0" name="Oval 4974">
                <a:extLst>
                  <a:ext uri="{FF2B5EF4-FFF2-40B4-BE49-F238E27FC236}">
                    <a16:creationId xmlns:a16="http://schemas.microsoft.com/office/drawing/2014/main" id="{DB68F134-275E-A14F-A5B9-206A1195F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47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1" name="Oval 4975">
                <a:extLst>
                  <a:ext uri="{FF2B5EF4-FFF2-40B4-BE49-F238E27FC236}">
                    <a16:creationId xmlns:a16="http://schemas.microsoft.com/office/drawing/2014/main" id="{A3BB4C74-9E20-F14F-AAD3-6C998B45A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0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2" name="Oval 4976">
                <a:extLst>
                  <a:ext uri="{FF2B5EF4-FFF2-40B4-BE49-F238E27FC236}">
                    <a16:creationId xmlns:a16="http://schemas.microsoft.com/office/drawing/2014/main" id="{86D40AA3-02EE-A44A-951D-410F10577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0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3" name="Oval 4977">
                <a:extLst>
                  <a:ext uri="{FF2B5EF4-FFF2-40B4-BE49-F238E27FC236}">
                    <a16:creationId xmlns:a16="http://schemas.microsoft.com/office/drawing/2014/main" id="{30469D18-2AE7-2D43-B12E-849696239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03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4" name="Oval 4978">
                <a:extLst>
                  <a:ext uri="{FF2B5EF4-FFF2-40B4-BE49-F238E27FC236}">
                    <a16:creationId xmlns:a16="http://schemas.microsoft.com/office/drawing/2014/main" id="{1A0955B0-9037-3642-986E-3EECD0999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304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5" name="Oval 4979">
                <a:extLst>
                  <a:ext uri="{FF2B5EF4-FFF2-40B4-BE49-F238E27FC236}">
                    <a16:creationId xmlns:a16="http://schemas.microsoft.com/office/drawing/2014/main" id="{38A5CC23-425C-B342-969D-16B21821B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29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6" name="Oval 4980">
                <a:extLst>
                  <a:ext uri="{FF2B5EF4-FFF2-40B4-BE49-F238E27FC236}">
                    <a16:creationId xmlns:a16="http://schemas.microsoft.com/office/drawing/2014/main" id="{926CFCC7-6969-CD4C-98C7-7D3B2E41A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29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7" name="Oval 4981">
                <a:extLst>
                  <a:ext uri="{FF2B5EF4-FFF2-40B4-BE49-F238E27FC236}">
                    <a16:creationId xmlns:a16="http://schemas.microsoft.com/office/drawing/2014/main" id="{138804F0-210F-FC49-BB85-E8CC5FA53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29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8" name="Oval 4982">
                <a:extLst>
                  <a:ext uri="{FF2B5EF4-FFF2-40B4-BE49-F238E27FC236}">
                    <a16:creationId xmlns:a16="http://schemas.microsoft.com/office/drawing/2014/main" id="{8B38B6D1-0EBE-C344-9357-4CBCAD9AE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29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9" name="Oval 4983">
                <a:extLst>
                  <a:ext uri="{FF2B5EF4-FFF2-40B4-BE49-F238E27FC236}">
                    <a16:creationId xmlns:a16="http://schemas.microsoft.com/office/drawing/2014/main" id="{84DD6CC4-4C2A-184C-912A-0B3D9B46C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41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0" name="Oval 4984">
                <a:extLst>
                  <a:ext uri="{FF2B5EF4-FFF2-40B4-BE49-F238E27FC236}">
                    <a16:creationId xmlns:a16="http://schemas.microsoft.com/office/drawing/2014/main" id="{B4A2C5E6-AB33-4648-8C6C-8C55F6501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41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1" name="Oval 4985">
                <a:extLst>
                  <a:ext uri="{FF2B5EF4-FFF2-40B4-BE49-F238E27FC236}">
                    <a16:creationId xmlns:a16="http://schemas.microsoft.com/office/drawing/2014/main" id="{ECBF6F71-BF34-D94D-9A51-42DCEC277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42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2" name="Oval 4986">
                <a:extLst>
                  <a:ext uri="{FF2B5EF4-FFF2-40B4-BE49-F238E27FC236}">
                    <a16:creationId xmlns:a16="http://schemas.microsoft.com/office/drawing/2014/main" id="{FB32C444-659A-B747-A376-7231CC96C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4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3" name="Oval 4987">
                <a:extLst>
                  <a:ext uri="{FF2B5EF4-FFF2-40B4-BE49-F238E27FC236}">
                    <a16:creationId xmlns:a16="http://schemas.microsoft.com/office/drawing/2014/main" id="{318E64BB-702C-7946-864C-7E46D9C06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61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4" name="Oval 4988">
                <a:extLst>
                  <a:ext uri="{FF2B5EF4-FFF2-40B4-BE49-F238E27FC236}">
                    <a16:creationId xmlns:a16="http://schemas.microsoft.com/office/drawing/2014/main" id="{0AAD4733-95AD-2248-AAED-ECAFD7322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6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5" name="Oval 4989">
                <a:extLst>
                  <a:ext uri="{FF2B5EF4-FFF2-40B4-BE49-F238E27FC236}">
                    <a16:creationId xmlns:a16="http://schemas.microsoft.com/office/drawing/2014/main" id="{69BC4B4E-7EE9-1A41-A8E2-D415640C3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6" y="261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6" name="Oval 4990">
                <a:extLst>
                  <a:ext uri="{FF2B5EF4-FFF2-40B4-BE49-F238E27FC236}">
                    <a16:creationId xmlns:a16="http://schemas.microsoft.com/office/drawing/2014/main" id="{D42BF2E3-9703-494B-BB6B-6CA8167D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61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7" name="Oval 4991">
                <a:extLst>
                  <a:ext uri="{FF2B5EF4-FFF2-40B4-BE49-F238E27FC236}">
                    <a16:creationId xmlns:a16="http://schemas.microsoft.com/office/drawing/2014/main" id="{9D0D387D-CC53-444C-934A-019ECE59B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69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8" name="Oval 4992">
                <a:extLst>
                  <a:ext uri="{FF2B5EF4-FFF2-40B4-BE49-F238E27FC236}">
                    <a16:creationId xmlns:a16="http://schemas.microsoft.com/office/drawing/2014/main" id="{1F492D64-2810-694E-8150-F9FAD670B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69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9" name="Oval 4993">
                <a:extLst>
                  <a:ext uri="{FF2B5EF4-FFF2-40B4-BE49-F238E27FC236}">
                    <a16:creationId xmlns:a16="http://schemas.microsoft.com/office/drawing/2014/main" id="{7A80D797-EF92-9D43-8D68-49D8CEF05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70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0" name="Oval 4994">
                <a:extLst>
                  <a:ext uri="{FF2B5EF4-FFF2-40B4-BE49-F238E27FC236}">
                    <a16:creationId xmlns:a16="http://schemas.microsoft.com/office/drawing/2014/main" id="{B76957A5-7410-834B-B1E9-D89878385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70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1" name="Oval 4995">
                <a:extLst>
                  <a:ext uri="{FF2B5EF4-FFF2-40B4-BE49-F238E27FC236}">
                    <a16:creationId xmlns:a16="http://schemas.microsoft.com/office/drawing/2014/main" id="{57C7C024-92B1-564A-BE72-8471D0FAD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4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2" name="Oval 4996">
                <a:extLst>
                  <a:ext uri="{FF2B5EF4-FFF2-40B4-BE49-F238E27FC236}">
                    <a16:creationId xmlns:a16="http://schemas.microsoft.com/office/drawing/2014/main" id="{FFF701EA-CECC-634C-B16A-E893D79BD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47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3" name="Oval 4997">
                <a:extLst>
                  <a:ext uri="{FF2B5EF4-FFF2-40B4-BE49-F238E27FC236}">
                    <a16:creationId xmlns:a16="http://schemas.microsoft.com/office/drawing/2014/main" id="{B8C8E31A-597E-4A44-921D-DBAEEBB14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47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4" name="Oval 4998">
                <a:extLst>
                  <a:ext uri="{FF2B5EF4-FFF2-40B4-BE49-F238E27FC236}">
                    <a16:creationId xmlns:a16="http://schemas.microsoft.com/office/drawing/2014/main" id="{DC9FACD2-8ECC-7640-ACE6-546BAEFDF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47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5" name="Oval 4999">
                <a:extLst>
                  <a:ext uri="{FF2B5EF4-FFF2-40B4-BE49-F238E27FC236}">
                    <a16:creationId xmlns:a16="http://schemas.microsoft.com/office/drawing/2014/main" id="{BAA8B2E3-7B52-C448-AF6F-C4BE7EA91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8" y="277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6" name="Oval 5000">
                <a:extLst>
                  <a:ext uri="{FF2B5EF4-FFF2-40B4-BE49-F238E27FC236}">
                    <a16:creationId xmlns:a16="http://schemas.microsoft.com/office/drawing/2014/main" id="{828D5FC0-55D1-4E47-BC6B-7277486CE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27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7" name="Oval 5001">
                <a:extLst>
                  <a:ext uri="{FF2B5EF4-FFF2-40B4-BE49-F238E27FC236}">
                    <a16:creationId xmlns:a16="http://schemas.microsoft.com/office/drawing/2014/main" id="{55318560-690E-544A-B25F-1FB300983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" y="277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8" name="Oval 5002">
                <a:extLst>
                  <a:ext uri="{FF2B5EF4-FFF2-40B4-BE49-F238E27FC236}">
                    <a16:creationId xmlns:a16="http://schemas.microsoft.com/office/drawing/2014/main" id="{83CBDBAE-9359-2741-9917-F3C9CD90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78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" name="Oval 5003">
                <a:extLst>
                  <a:ext uri="{FF2B5EF4-FFF2-40B4-BE49-F238E27FC236}">
                    <a16:creationId xmlns:a16="http://schemas.microsoft.com/office/drawing/2014/main" id="{1EFB724B-39A8-3F4F-A47F-DD671897A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64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0" name="Oval 5004">
                <a:extLst>
                  <a:ext uri="{FF2B5EF4-FFF2-40B4-BE49-F238E27FC236}">
                    <a16:creationId xmlns:a16="http://schemas.microsoft.com/office/drawing/2014/main" id="{0B9B795C-CF66-0B4F-B3EF-8B59330F9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6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1" name="Oval 5005">
                <a:extLst>
                  <a:ext uri="{FF2B5EF4-FFF2-40B4-BE49-F238E27FC236}">
                    <a16:creationId xmlns:a16="http://schemas.microsoft.com/office/drawing/2014/main" id="{871467C6-BF5E-3748-8C00-D4B71FFF0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65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2" name="Oval 5006">
                <a:extLst>
                  <a:ext uri="{FF2B5EF4-FFF2-40B4-BE49-F238E27FC236}">
                    <a16:creationId xmlns:a16="http://schemas.microsoft.com/office/drawing/2014/main" id="{7F57DB98-EFB5-3A41-A75E-AFC3F3F9C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65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3" name="Oval 5007">
                <a:extLst>
                  <a:ext uri="{FF2B5EF4-FFF2-40B4-BE49-F238E27FC236}">
                    <a16:creationId xmlns:a16="http://schemas.microsoft.com/office/drawing/2014/main" id="{D7C8086E-524A-C743-AA15-AFE342DBF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30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4" name="Oval 5008">
                <a:extLst>
                  <a:ext uri="{FF2B5EF4-FFF2-40B4-BE49-F238E27FC236}">
                    <a16:creationId xmlns:a16="http://schemas.microsoft.com/office/drawing/2014/main" id="{512B8E91-4416-E24A-AB5C-A851762B1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30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5" name="Oval 5009">
                <a:extLst>
                  <a:ext uri="{FF2B5EF4-FFF2-40B4-BE49-F238E27FC236}">
                    <a16:creationId xmlns:a16="http://schemas.microsoft.com/office/drawing/2014/main" id="{6C1D8359-7FFC-B541-88C5-2FD3511F1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307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6" name="Oval 5010">
                <a:extLst>
                  <a:ext uri="{FF2B5EF4-FFF2-40B4-BE49-F238E27FC236}">
                    <a16:creationId xmlns:a16="http://schemas.microsoft.com/office/drawing/2014/main" id="{0932F659-3F5C-7747-B527-72D6E4DF1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308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7" name="Oval 5011">
                <a:extLst>
                  <a:ext uri="{FF2B5EF4-FFF2-40B4-BE49-F238E27FC236}">
                    <a16:creationId xmlns:a16="http://schemas.microsoft.com/office/drawing/2014/main" id="{B373225B-7A17-5D43-86B4-A095B8A20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77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8" name="Oval 5012">
                <a:extLst>
                  <a:ext uri="{FF2B5EF4-FFF2-40B4-BE49-F238E27FC236}">
                    <a16:creationId xmlns:a16="http://schemas.microsoft.com/office/drawing/2014/main" id="{184171F3-B2BF-D046-8A0B-7C14A3ABC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77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" name="Oval 5013">
                <a:extLst>
                  <a:ext uri="{FF2B5EF4-FFF2-40B4-BE49-F238E27FC236}">
                    <a16:creationId xmlns:a16="http://schemas.microsoft.com/office/drawing/2014/main" id="{40E16513-A175-3A45-96A7-9030E53E6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77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0" name="Oval 5014">
                <a:extLst>
                  <a:ext uri="{FF2B5EF4-FFF2-40B4-BE49-F238E27FC236}">
                    <a16:creationId xmlns:a16="http://schemas.microsoft.com/office/drawing/2014/main" id="{BA1B1132-14D8-2047-A67C-6767F042C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7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1" name="Oval 5015">
                <a:extLst>
                  <a:ext uri="{FF2B5EF4-FFF2-40B4-BE49-F238E27FC236}">
                    <a16:creationId xmlns:a16="http://schemas.microsoft.com/office/drawing/2014/main" id="{EE060D92-36A3-344B-BA01-617BD9A63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38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2" name="Oval 5016">
                <a:extLst>
                  <a:ext uri="{FF2B5EF4-FFF2-40B4-BE49-F238E27FC236}">
                    <a16:creationId xmlns:a16="http://schemas.microsoft.com/office/drawing/2014/main" id="{A2460C4A-3FDB-4C40-91AC-FF8A90BC0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" y="238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3" name="Oval 5017">
                <a:extLst>
                  <a:ext uri="{FF2B5EF4-FFF2-40B4-BE49-F238E27FC236}">
                    <a16:creationId xmlns:a16="http://schemas.microsoft.com/office/drawing/2014/main" id="{E6E1EA0B-0B74-A542-9BC3-3A9524002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" y="239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4" name="Oval 5018">
                <a:extLst>
                  <a:ext uri="{FF2B5EF4-FFF2-40B4-BE49-F238E27FC236}">
                    <a16:creationId xmlns:a16="http://schemas.microsoft.com/office/drawing/2014/main" id="{224010E3-0CBD-DA43-A65D-DA650C3E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9" y="239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5" name="Oval 5019">
                <a:extLst>
                  <a:ext uri="{FF2B5EF4-FFF2-40B4-BE49-F238E27FC236}">
                    <a16:creationId xmlns:a16="http://schemas.microsoft.com/office/drawing/2014/main" id="{AA06FB35-4F33-474F-AF7B-4DFEAC6B2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335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6" name="Oval 5020">
                <a:extLst>
                  <a:ext uri="{FF2B5EF4-FFF2-40B4-BE49-F238E27FC236}">
                    <a16:creationId xmlns:a16="http://schemas.microsoft.com/office/drawing/2014/main" id="{97F76F12-F4CD-0649-8DE1-2A3BF1AC8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3359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7" name="Oval 5021">
                <a:extLst>
                  <a:ext uri="{FF2B5EF4-FFF2-40B4-BE49-F238E27FC236}">
                    <a16:creationId xmlns:a16="http://schemas.microsoft.com/office/drawing/2014/main" id="{CA208AC6-920C-2243-BCC6-7121B9687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36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8" name="Oval 5022">
                <a:extLst>
                  <a:ext uri="{FF2B5EF4-FFF2-40B4-BE49-F238E27FC236}">
                    <a16:creationId xmlns:a16="http://schemas.microsoft.com/office/drawing/2014/main" id="{4067A4DE-DC7B-B74F-946C-E21396170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336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9" name="Oval 5023">
                <a:extLst>
                  <a:ext uri="{FF2B5EF4-FFF2-40B4-BE49-F238E27FC236}">
                    <a16:creationId xmlns:a16="http://schemas.microsoft.com/office/drawing/2014/main" id="{1B2E1FD4-6DB3-ED42-83F5-5D5AFBA86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32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0" name="Oval 5024">
                <a:extLst>
                  <a:ext uri="{FF2B5EF4-FFF2-40B4-BE49-F238E27FC236}">
                    <a16:creationId xmlns:a16="http://schemas.microsoft.com/office/drawing/2014/main" id="{45FD4B36-799A-9F4C-A55F-8FE10CCCB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326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1" name="Oval 5025">
                <a:extLst>
                  <a:ext uri="{FF2B5EF4-FFF2-40B4-BE49-F238E27FC236}">
                    <a16:creationId xmlns:a16="http://schemas.microsoft.com/office/drawing/2014/main" id="{AF8D7257-5929-CA4E-BCD0-020244BF9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27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2" name="Oval 5026">
                <a:extLst>
                  <a:ext uri="{FF2B5EF4-FFF2-40B4-BE49-F238E27FC236}">
                    <a16:creationId xmlns:a16="http://schemas.microsoft.com/office/drawing/2014/main" id="{3278B20E-35A2-C14E-B8B7-F2AF22744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327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3" name="Oval 5027">
                <a:extLst>
                  <a:ext uri="{FF2B5EF4-FFF2-40B4-BE49-F238E27FC236}">
                    <a16:creationId xmlns:a16="http://schemas.microsoft.com/office/drawing/2014/main" id="{A274CAA4-110C-E847-B603-1BE961C8B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31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4" name="Oval 5028">
                <a:extLst>
                  <a:ext uri="{FF2B5EF4-FFF2-40B4-BE49-F238E27FC236}">
                    <a16:creationId xmlns:a16="http://schemas.microsoft.com/office/drawing/2014/main" id="{4E605A10-65BE-8E41-8772-B0250EA72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31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5" name="Oval 5029">
                <a:extLst>
                  <a:ext uri="{FF2B5EF4-FFF2-40B4-BE49-F238E27FC236}">
                    <a16:creationId xmlns:a16="http://schemas.microsoft.com/office/drawing/2014/main" id="{E9FD6E85-4D47-3544-BEBC-F9BCAE6E1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14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6" name="Oval 5030">
                <a:extLst>
                  <a:ext uri="{FF2B5EF4-FFF2-40B4-BE49-F238E27FC236}">
                    <a16:creationId xmlns:a16="http://schemas.microsoft.com/office/drawing/2014/main" id="{886F258C-5E6E-0848-9ED1-31705135B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314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" name="Group 5031">
              <a:extLst>
                <a:ext uri="{FF2B5EF4-FFF2-40B4-BE49-F238E27FC236}">
                  <a16:creationId xmlns:a16="http://schemas.microsoft.com/office/drawing/2014/main" id="{F4145504-1ED8-BD43-8EC0-D03192CF3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1878"/>
              <a:ext cx="248" cy="1290"/>
              <a:chOff x="2943" y="1878"/>
              <a:chExt cx="248" cy="1290"/>
            </a:xfrm>
          </p:grpSpPr>
          <p:sp>
            <p:nvSpPr>
              <p:cNvPr id="1307" name="Oval 5032">
                <a:extLst>
                  <a:ext uri="{FF2B5EF4-FFF2-40B4-BE49-F238E27FC236}">
                    <a16:creationId xmlns:a16="http://schemas.microsoft.com/office/drawing/2014/main" id="{36106B97-18A6-4642-ABA2-1ECDC8FDD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295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8" name="Oval 5033">
                <a:extLst>
                  <a:ext uri="{FF2B5EF4-FFF2-40B4-BE49-F238E27FC236}">
                    <a16:creationId xmlns:a16="http://schemas.microsoft.com/office/drawing/2014/main" id="{C753D094-09EB-B44E-86E4-C1F1F45C3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9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9" name="Oval 5034">
                <a:extLst>
                  <a:ext uri="{FF2B5EF4-FFF2-40B4-BE49-F238E27FC236}">
                    <a16:creationId xmlns:a16="http://schemas.microsoft.com/office/drawing/2014/main" id="{E409DE18-5420-7D44-942E-BD8828D63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296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0" name="Oval 5035">
                <a:extLst>
                  <a:ext uri="{FF2B5EF4-FFF2-40B4-BE49-F238E27FC236}">
                    <a16:creationId xmlns:a16="http://schemas.microsoft.com/office/drawing/2014/main" id="{8FA7AA93-950E-9540-9F0F-68EAD0934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29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1" name="Oval 5036">
                <a:extLst>
                  <a:ext uri="{FF2B5EF4-FFF2-40B4-BE49-F238E27FC236}">
                    <a16:creationId xmlns:a16="http://schemas.microsoft.com/office/drawing/2014/main" id="{0731CB9C-5CED-D941-8C61-8A05E0764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30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2" name="Oval 5037">
                <a:extLst>
                  <a:ext uri="{FF2B5EF4-FFF2-40B4-BE49-F238E27FC236}">
                    <a16:creationId xmlns:a16="http://schemas.microsoft.com/office/drawing/2014/main" id="{8A4E1BDD-E343-D14F-AC7D-7DFEF3263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30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3" name="Oval 5038">
                <a:extLst>
                  <a:ext uri="{FF2B5EF4-FFF2-40B4-BE49-F238E27FC236}">
                    <a16:creationId xmlns:a16="http://schemas.microsoft.com/office/drawing/2014/main" id="{524C746A-75CB-524D-8120-EBAF382AD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08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4" name="Oval 5039">
                <a:extLst>
                  <a:ext uri="{FF2B5EF4-FFF2-40B4-BE49-F238E27FC236}">
                    <a16:creationId xmlns:a16="http://schemas.microsoft.com/office/drawing/2014/main" id="{8E25E2B7-7338-0449-ABE5-77A5BDA0B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30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5" name="Oval 5040">
                <a:extLst>
                  <a:ext uri="{FF2B5EF4-FFF2-40B4-BE49-F238E27FC236}">
                    <a16:creationId xmlns:a16="http://schemas.microsoft.com/office/drawing/2014/main" id="{58A6AEA2-E273-3C4D-9991-7ABEDDAC8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6" name="Oval 5041">
                <a:extLst>
                  <a:ext uri="{FF2B5EF4-FFF2-40B4-BE49-F238E27FC236}">
                    <a16:creationId xmlns:a16="http://schemas.microsoft.com/office/drawing/2014/main" id="{1C231415-4484-3042-A326-E679E913B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9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7" name="Oval 5042">
                <a:extLst>
                  <a:ext uri="{FF2B5EF4-FFF2-40B4-BE49-F238E27FC236}">
                    <a16:creationId xmlns:a16="http://schemas.microsoft.com/office/drawing/2014/main" id="{37A01BBA-5E7B-FD44-B730-2EEE04C29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98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8" name="Oval 5043">
                <a:extLst>
                  <a:ext uri="{FF2B5EF4-FFF2-40B4-BE49-F238E27FC236}">
                    <a16:creationId xmlns:a16="http://schemas.microsoft.com/office/drawing/2014/main" id="{877C233E-9C8E-604B-895C-74CCC5D44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9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9" name="Oval 5044">
                <a:extLst>
                  <a:ext uri="{FF2B5EF4-FFF2-40B4-BE49-F238E27FC236}">
                    <a16:creationId xmlns:a16="http://schemas.microsoft.com/office/drawing/2014/main" id="{4D97902E-21A1-D849-BCA8-6D022D17D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93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0" name="Oval 5045">
                <a:extLst>
                  <a:ext uri="{FF2B5EF4-FFF2-40B4-BE49-F238E27FC236}">
                    <a16:creationId xmlns:a16="http://schemas.microsoft.com/office/drawing/2014/main" id="{66E58140-E925-A241-9380-11C50B0AB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9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1" name="Oval 5046">
                <a:extLst>
                  <a:ext uri="{FF2B5EF4-FFF2-40B4-BE49-F238E27FC236}">
                    <a16:creationId xmlns:a16="http://schemas.microsoft.com/office/drawing/2014/main" id="{D5C37BB1-66AF-F249-86ED-972F6987D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93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2" name="Oval 5047">
                <a:extLst>
                  <a:ext uri="{FF2B5EF4-FFF2-40B4-BE49-F238E27FC236}">
                    <a16:creationId xmlns:a16="http://schemas.microsoft.com/office/drawing/2014/main" id="{6E9B8815-A863-024E-8310-F418BD432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94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3" name="Oval 5048">
                <a:extLst>
                  <a:ext uri="{FF2B5EF4-FFF2-40B4-BE49-F238E27FC236}">
                    <a16:creationId xmlns:a16="http://schemas.microsoft.com/office/drawing/2014/main" id="{54BC5DA8-2BC5-AA4C-A4D3-38C06387D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9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4" name="Oval 5049">
                <a:extLst>
                  <a:ext uri="{FF2B5EF4-FFF2-40B4-BE49-F238E27FC236}">
                    <a16:creationId xmlns:a16="http://schemas.microsoft.com/office/drawing/2014/main" id="{BE663EA0-7C05-A847-BFB8-B7991ED20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93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5" name="Oval 5050">
                <a:extLst>
                  <a:ext uri="{FF2B5EF4-FFF2-40B4-BE49-F238E27FC236}">
                    <a16:creationId xmlns:a16="http://schemas.microsoft.com/office/drawing/2014/main" id="{B602C06D-E7EB-9C44-B5DC-5EB1D6899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94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6" name="Oval 5051">
                <a:extLst>
                  <a:ext uri="{FF2B5EF4-FFF2-40B4-BE49-F238E27FC236}">
                    <a16:creationId xmlns:a16="http://schemas.microsoft.com/office/drawing/2014/main" id="{42E2473C-6B03-B547-BFA8-A6E2621AF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2" y="294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7" name="Oval 5052">
                <a:extLst>
                  <a:ext uri="{FF2B5EF4-FFF2-40B4-BE49-F238E27FC236}">
                    <a16:creationId xmlns:a16="http://schemas.microsoft.com/office/drawing/2014/main" id="{75CC28F4-63A1-F445-BDB1-493BE4F2F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269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8" name="Oval 5053">
                <a:extLst>
                  <a:ext uri="{FF2B5EF4-FFF2-40B4-BE49-F238E27FC236}">
                    <a16:creationId xmlns:a16="http://schemas.microsoft.com/office/drawing/2014/main" id="{FD26FF75-ECAE-904D-8A06-6336F152C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270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9" name="Oval 5054">
                <a:extLst>
                  <a:ext uri="{FF2B5EF4-FFF2-40B4-BE49-F238E27FC236}">
                    <a16:creationId xmlns:a16="http://schemas.microsoft.com/office/drawing/2014/main" id="{7C918623-A647-CB4D-BE5B-D9B820D9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" y="270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0" name="Oval 5055">
                <a:extLst>
                  <a:ext uri="{FF2B5EF4-FFF2-40B4-BE49-F238E27FC236}">
                    <a16:creationId xmlns:a16="http://schemas.microsoft.com/office/drawing/2014/main" id="{87EF3E7E-7072-9C4D-8ABC-EA33AEEA4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" y="27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1" name="Oval 5056">
                <a:extLst>
                  <a:ext uri="{FF2B5EF4-FFF2-40B4-BE49-F238E27FC236}">
                    <a16:creationId xmlns:a16="http://schemas.microsoft.com/office/drawing/2014/main" id="{43462959-45D2-284C-978E-7E49400BA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6" y="25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2" name="Oval 5057">
                <a:extLst>
                  <a:ext uri="{FF2B5EF4-FFF2-40B4-BE49-F238E27FC236}">
                    <a16:creationId xmlns:a16="http://schemas.microsoft.com/office/drawing/2014/main" id="{906B6DD0-81B7-DF4D-80C8-D3F8380FB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5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3" name="Oval 5058">
                <a:extLst>
                  <a:ext uri="{FF2B5EF4-FFF2-40B4-BE49-F238E27FC236}">
                    <a16:creationId xmlns:a16="http://schemas.microsoft.com/office/drawing/2014/main" id="{5798304D-8A1C-0546-BD76-D7A44EA8C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25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4" name="Oval 5059">
                <a:extLst>
                  <a:ext uri="{FF2B5EF4-FFF2-40B4-BE49-F238E27FC236}">
                    <a16:creationId xmlns:a16="http://schemas.microsoft.com/office/drawing/2014/main" id="{090BC403-3ECA-F641-8A93-66BB452AD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5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5" name="Oval 5060">
                <a:extLst>
                  <a:ext uri="{FF2B5EF4-FFF2-40B4-BE49-F238E27FC236}">
                    <a16:creationId xmlns:a16="http://schemas.microsoft.com/office/drawing/2014/main" id="{BB15489F-B76A-0B49-8504-40CCDEC8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6" y="25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6" name="Oval 5061">
                <a:extLst>
                  <a:ext uri="{FF2B5EF4-FFF2-40B4-BE49-F238E27FC236}">
                    <a16:creationId xmlns:a16="http://schemas.microsoft.com/office/drawing/2014/main" id="{AB47EDD5-07ED-F642-9C22-E75008CD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5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7" name="Oval 5062">
                <a:extLst>
                  <a:ext uri="{FF2B5EF4-FFF2-40B4-BE49-F238E27FC236}">
                    <a16:creationId xmlns:a16="http://schemas.microsoft.com/office/drawing/2014/main" id="{1558BE1F-1504-B447-A067-9E72A1BD8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25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8" name="Oval 5063">
                <a:extLst>
                  <a:ext uri="{FF2B5EF4-FFF2-40B4-BE49-F238E27FC236}">
                    <a16:creationId xmlns:a16="http://schemas.microsoft.com/office/drawing/2014/main" id="{59B9AD76-CCDD-394A-B060-435862FBE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53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9" name="Oval 5064">
                <a:extLst>
                  <a:ext uri="{FF2B5EF4-FFF2-40B4-BE49-F238E27FC236}">
                    <a16:creationId xmlns:a16="http://schemas.microsoft.com/office/drawing/2014/main" id="{ADE5E95B-3055-1A49-BDDC-A5392EE1F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245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0" name="Oval 5065">
                <a:extLst>
                  <a:ext uri="{FF2B5EF4-FFF2-40B4-BE49-F238E27FC236}">
                    <a16:creationId xmlns:a16="http://schemas.microsoft.com/office/drawing/2014/main" id="{9920C061-0003-F34C-A28C-CB343122A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9" y="246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1" name="Oval 5066">
                <a:extLst>
                  <a:ext uri="{FF2B5EF4-FFF2-40B4-BE49-F238E27FC236}">
                    <a16:creationId xmlns:a16="http://schemas.microsoft.com/office/drawing/2014/main" id="{951A01BC-A8B0-804F-B3DF-93B18CB21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246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2" name="Oval 5067">
                <a:extLst>
                  <a:ext uri="{FF2B5EF4-FFF2-40B4-BE49-F238E27FC236}">
                    <a16:creationId xmlns:a16="http://schemas.microsoft.com/office/drawing/2014/main" id="{248B2447-5CA6-BF41-BED6-732808F41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246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3" name="Oval 5068">
                <a:extLst>
                  <a:ext uri="{FF2B5EF4-FFF2-40B4-BE49-F238E27FC236}">
                    <a16:creationId xmlns:a16="http://schemas.microsoft.com/office/drawing/2014/main" id="{652003A4-9653-F145-88CE-222A3F581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243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4" name="Oval 5069">
                <a:extLst>
                  <a:ext uri="{FF2B5EF4-FFF2-40B4-BE49-F238E27FC236}">
                    <a16:creationId xmlns:a16="http://schemas.microsoft.com/office/drawing/2014/main" id="{4C5A142F-AF8A-0341-B79B-25AE0DAA3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43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5" name="Oval 5070">
                <a:extLst>
                  <a:ext uri="{FF2B5EF4-FFF2-40B4-BE49-F238E27FC236}">
                    <a16:creationId xmlns:a16="http://schemas.microsoft.com/office/drawing/2014/main" id="{ECF81DF1-B990-4849-8D2D-6562AA218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243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6" name="Oval 5071">
                <a:extLst>
                  <a:ext uri="{FF2B5EF4-FFF2-40B4-BE49-F238E27FC236}">
                    <a16:creationId xmlns:a16="http://schemas.microsoft.com/office/drawing/2014/main" id="{0A456667-E8AF-2C42-B7A6-09EE55F1C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44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7" name="Oval 5072">
                <a:extLst>
                  <a:ext uri="{FF2B5EF4-FFF2-40B4-BE49-F238E27FC236}">
                    <a16:creationId xmlns:a16="http://schemas.microsoft.com/office/drawing/2014/main" id="{EE496D60-010E-1B4F-B889-59330A9C6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67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8" name="Oval 5073">
                <a:extLst>
                  <a:ext uri="{FF2B5EF4-FFF2-40B4-BE49-F238E27FC236}">
                    <a16:creationId xmlns:a16="http://schemas.microsoft.com/office/drawing/2014/main" id="{27D516A8-93B7-D44E-A75E-96DB1E482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6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9" name="Oval 5074">
                <a:extLst>
                  <a:ext uri="{FF2B5EF4-FFF2-40B4-BE49-F238E27FC236}">
                    <a16:creationId xmlns:a16="http://schemas.microsoft.com/office/drawing/2014/main" id="{91C03241-C9AC-CF4A-A0A9-A7F226CE6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68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0" name="Oval 5075">
                <a:extLst>
                  <a:ext uri="{FF2B5EF4-FFF2-40B4-BE49-F238E27FC236}">
                    <a16:creationId xmlns:a16="http://schemas.microsoft.com/office/drawing/2014/main" id="{ACD7D654-82ED-8C4F-8CFA-2071BA6EE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68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1" name="Oval 5076">
                <a:extLst>
                  <a:ext uri="{FF2B5EF4-FFF2-40B4-BE49-F238E27FC236}">
                    <a16:creationId xmlns:a16="http://schemas.microsoft.com/office/drawing/2014/main" id="{BB162603-DBDD-1449-B9BC-7933447A1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4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2" name="Oval 5077">
                <a:extLst>
                  <a:ext uri="{FF2B5EF4-FFF2-40B4-BE49-F238E27FC236}">
                    <a16:creationId xmlns:a16="http://schemas.microsoft.com/office/drawing/2014/main" id="{2AA05EF6-EEA5-CD4D-B045-58EFE7217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4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3" name="Oval 5078">
                <a:extLst>
                  <a:ext uri="{FF2B5EF4-FFF2-40B4-BE49-F238E27FC236}">
                    <a16:creationId xmlns:a16="http://schemas.microsoft.com/office/drawing/2014/main" id="{AB026F0F-B78D-B148-96F9-77A7AB4EC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44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4" name="Oval 5079">
                <a:extLst>
                  <a:ext uri="{FF2B5EF4-FFF2-40B4-BE49-F238E27FC236}">
                    <a16:creationId xmlns:a16="http://schemas.microsoft.com/office/drawing/2014/main" id="{D58DAB61-FE79-0C44-9C95-DD8CC54C7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45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5" name="Oval 5080">
                <a:extLst>
                  <a:ext uri="{FF2B5EF4-FFF2-40B4-BE49-F238E27FC236}">
                    <a16:creationId xmlns:a16="http://schemas.microsoft.com/office/drawing/2014/main" id="{15D89174-4073-B443-8239-C2080D832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270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6" name="Oval 5081">
                <a:extLst>
                  <a:ext uri="{FF2B5EF4-FFF2-40B4-BE49-F238E27FC236}">
                    <a16:creationId xmlns:a16="http://schemas.microsoft.com/office/drawing/2014/main" id="{B2694324-CF60-8946-BD0F-2A6E9A8FD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70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7" name="Oval 5082">
                <a:extLst>
                  <a:ext uri="{FF2B5EF4-FFF2-40B4-BE49-F238E27FC236}">
                    <a16:creationId xmlns:a16="http://schemas.microsoft.com/office/drawing/2014/main" id="{C92BCEDC-919F-554B-8EF8-A34781607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270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8" name="Oval 5083">
                <a:extLst>
                  <a:ext uri="{FF2B5EF4-FFF2-40B4-BE49-F238E27FC236}">
                    <a16:creationId xmlns:a16="http://schemas.microsoft.com/office/drawing/2014/main" id="{DB45D863-1FFE-4848-9B7F-201E79507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0" y="27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9" name="Oval 5084">
                <a:extLst>
                  <a:ext uri="{FF2B5EF4-FFF2-40B4-BE49-F238E27FC236}">
                    <a16:creationId xmlns:a16="http://schemas.microsoft.com/office/drawing/2014/main" id="{9160D43E-4382-CA43-B18E-B1EC9D0D5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243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0" name="Oval 5085">
                <a:extLst>
                  <a:ext uri="{FF2B5EF4-FFF2-40B4-BE49-F238E27FC236}">
                    <a16:creationId xmlns:a16="http://schemas.microsoft.com/office/drawing/2014/main" id="{5D18A956-05E9-924A-A191-5A80E57E5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4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1" name="Oval 5086">
                <a:extLst>
                  <a:ext uri="{FF2B5EF4-FFF2-40B4-BE49-F238E27FC236}">
                    <a16:creationId xmlns:a16="http://schemas.microsoft.com/office/drawing/2014/main" id="{3F4F2706-6484-F24D-A866-7110CF565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44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" name="Oval 5087">
                <a:extLst>
                  <a:ext uri="{FF2B5EF4-FFF2-40B4-BE49-F238E27FC236}">
                    <a16:creationId xmlns:a16="http://schemas.microsoft.com/office/drawing/2014/main" id="{7D3F6DCA-BAB3-8C44-A874-3D029207A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4" y="244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" name="Oval 5088">
                <a:extLst>
                  <a:ext uri="{FF2B5EF4-FFF2-40B4-BE49-F238E27FC236}">
                    <a16:creationId xmlns:a16="http://schemas.microsoft.com/office/drawing/2014/main" id="{1A67C278-BDB4-1645-8535-D9085EF57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22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4" name="Oval 5089">
                <a:extLst>
                  <a:ext uri="{FF2B5EF4-FFF2-40B4-BE49-F238E27FC236}">
                    <a16:creationId xmlns:a16="http://schemas.microsoft.com/office/drawing/2014/main" id="{CF40FFDE-7F0B-FE48-8AA6-64163AE12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28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5" name="Oval 5090">
                <a:extLst>
                  <a:ext uri="{FF2B5EF4-FFF2-40B4-BE49-F238E27FC236}">
                    <a16:creationId xmlns:a16="http://schemas.microsoft.com/office/drawing/2014/main" id="{0E9B0F94-2167-CB49-9C6F-3579ED5BE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28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6" name="Oval 5091">
                <a:extLst>
                  <a:ext uri="{FF2B5EF4-FFF2-40B4-BE49-F238E27FC236}">
                    <a16:creationId xmlns:a16="http://schemas.microsoft.com/office/drawing/2014/main" id="{7610197B-65A5-2746-9BDE-6D4BCBD0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4" y="229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7" name="Oval 5092">
                <a:extLst>
                  <a:ext uri="{FF2B5EF4-FFF2-40B4-BE49-F238E27FC236}">
                    <a16:creationId xmlns:a16="http://schemas.microsoft.com/office/drawing/2014/main" id="{43B8787E-CC13-7642-AECB-530AC0ABA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63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8" name="Oval 5093">
                <a:extLst>
                  <a:ext uri="{FF2B5EF4-FFF2-40B4-BE49-F238E27FC236}">
                    <a16:creationId xmlns:a16="http://schemas.microsoft.com/office/drawing/2014/main" id="{6049490A-D8DC-C344-9629-2F4BEC8B0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3" y="264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9" name="Oval 5094">
                <a:extLst>
                  <a:ext uri="{FF2B5EF4-FFF2-40B4-BE49-F238E27FC236}">
                    <a16:creationId xmlns:a16="http://schemas.microsoft.com/office/drawing/2014/main" id="{509E39F0-0A67-8447-A3A0-3E207D8C8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264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0" name="Oval 5095">
                <a:extLst>
                  <a:ext uri="{FF2B5EF4-FFF2-40B4-BE49-F238E27FC236}">
                    <a16:creationId xmlns:a16="http://schemas.microsoft.com/office/drawing/2014/main" id="{9FB50102-CCB1-5C40-BAA7-1D3F997A2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64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1" name="Oval 5096">
                <a:extLst>
                  <a:ext uri="{FF2B5EF4-FFF2-40B4-BE49-F238E27FC236}">
                    <a16:creationId xmlns:a16="http://schemas.microsoft.com/office/drawing/2014/main" id="{4EEFF6CF-3001-084E-80EA-204A73625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25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" name="Oval 5097">
                <a:extLst>
                  <a:ext uri="{FF2B5EF4-FFF2-40B4-BE49-F238E27FC236}">
                    <a16:creationId xmlns:a16="http://schemas.microsoft.com/office/drawing/2014/main" id="{DFD0E765-F6B9-7643-AD4E-328C60FB0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3" y="25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3" name="Oval 5098">
                <a:extLst>
                  <a:ext uri="{FF2B5EF4-FFF2-40B4-BE49-F238E27FC236}">
                    <a16:creationId xmlns:a16="http://schemas.microsoft.com/office/drawing/2014/main" id="{D4FC374B-6555-D24E-B220-CDC039B4A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25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4" name="Oval 5099">
                <a:extLst>
                  <a:ext uri="{FF2B5EF4-FFF2-40B4-BE49-F238E27FC236}">
                    <a16:creationId xmlns:a16="http://schemas.microsoft.com/office/drawing/2014/main" id="{580ED345-7F27-DF4F-8993-D4BDA2D59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54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5" name="Oval 5100">
                <a:extLst>
                  <a:ext uri="{FF2B5EF4-FFF2-40B4-BE49-F238E27FC236}">
                    <a16:creationId xmlns:a16="http://schemas.microsoft.com/office/drawing/2014/main" id="{84D57B45-F155-4D4E-B692-322879294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" y="240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6" name="Oval 5101">
                <a:extLst>
                  <a:ext uri="{FF2B5EF4-FFF2-40B4-BE49-F238E27FC236}">
                    <a16:creationId xmlns:a16="http://schemas.microsoft.com/office/drawing/2014/main" id="{927E3A25-0DBB-1843-A7FB-1AC87D7A0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4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7" name="Oval 5102">
                <a:extLst>
                  <a:ext uri="{FF2B5EF4-FFF2-40B4-BE49-F238E27FC236}">
                    <a16:creationId xmlns:a16="http://schemas.microsoft.com/office/drawing/2014/main" id="{EF2C6D44-2E34-4F48-98C9-9E8899F36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240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8" name="Oval 5103">
                <a:extLst>
                  <a:ext uri="{FF2B5EF4-FFF2-40B4-BE49-F238E27FC236}">
                    <a16:creationId xmlns:a16="http://schemas.microsoft.com/office/drawing/2014/main" id="{E4D99547-292A-014C-B86C-CCA80AAEB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4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9" name="Oval 5104">
                <a:extLst>
                  <a:ext uri="{FF2B5EF4-FFF2-40B4-BE49-F238E27FC236}">
                    <a16:creationId xmlns:a16="http://schemas.microsoft.com/office/drawing/2014/main" id="{A2E3B54F-52BE-4447-A80D-1ED0E8FBA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226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0" name="Oval 5105">
                <a:extLst>
                  <a:ext uri="{FF2B5EF4-FFF2-40B4-BE49-F238E27FC236}">
                    <a16:creationId xmlns:a16="http://schemas.microsoft.com/office/drawing/2014/main" id="{1B72D47F-51E2-D749-AD46-999C3BC42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26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1" name="Oval 5106">
                <a:extLst>
                  <a:ext uri="{FF2B5EF4-FFF2-40B4-BE49-F238E27FC236}">
                    <a16:creationId xmlns:a16="http://schemas.microsoft.com/office/drawing/2014/main" id="{F4279A25-D1FD-4C4A-83D7-8E526E054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26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2" name="Oval 5107">
                <a:extLst>
                  <a:ext uri="{FF2B5EF4-FFF2-40B4-BE49-F238E27FC236}">
                    <a16:creationId xmlns:a16="http://schemas.microsoft.com/office/drawing/2014/main" id="{FECA611A-6A30-9240-AB7D-0EF618B66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22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3" name="Oval 5108">
                <a:extLst>
                  <a:ext uri="{FF2B5EF4-FFF2-40B4-BE49-F238E27FC236}">
                    <a16:creationId xmlns:a16="http://schemas.microsoft.com/office/drawing/2014/main" id="{DC7195D4-5976-5348-81FB-AE7D9861C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232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4" name="Oval 5109">
                <a:extLst>
                  <a:ext uri="{FF2B5EF4-FFF2-40B4-BE49-F238E27FC236}">
                    <a16:creationId xmlns:a16="http://schemas.microsoft.com/office/drawing/2014/main" id="{0A620FE7-6893-C049-A74C-E6322F6C0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23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5" name="Oval 5110">
                <a:extLst>
                  <a:ext uri="{FF2B5EF4-FFF2-40B4-BE49-F238E27FC236}">
                    <a16:creationId xmlns:a16="http://schemas.microsoft.com/office/drawing/2014/main" id="{A24BF231-8FB9-674E-BF4E-846672B54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3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6" name="Oval 5111">
                <a:extLst>
                  <a:ext uri="{FF2B5EF4-FFF2-40B4-BE49-F238E27FC236}">
                    <a16:creationId xmlns:a16="http://schemas.microsoft.com/office/drawing/2014/main" id="{3ECE572B-F5FF-F445-A496-1831F4F3C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233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7" name="Oval 5112">
                <a:extLst>
                  <a:ext uri="{FF2B5EF4-FFF2-40B4-BE49-F238E27FC236}">
                    <a16:creationId xmlns:a16="http://schemas.microsoft.com/office/drawing/2014/main" id="{03D34C7C-546C-AB49-A306-153CFA2BF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29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8" name="Oval 5113">
                <a:extLst>
                  <a:ext uri="{FF2B5EF4-FFF2-40B4-BE49-F238E27FC236}">
                    <a16:creationId xmlns:a16="http://schemas.microsoft.com/office/drawing/2014/main" id="{506E170B-77B4-7247-A028-6D740E07E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9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9" name="Oval 5114">
                <a:extLst>
                  <a:ext uri="{FF2B5EF4-FFF2-40B4-BE49-F238E27FC236}">
                    <a16:creationId xmlns:a16="http://schemas.microsoft.com/office/drawing/2014/main" id="{9E70740C-409D-064E-8858-E665D61C0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299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0" name="Oval 5115">
                <a:extLst>
                  <a:ext uri="{FF2B5EF4-FFF2-40B4-BE49-F238E27FC236}">
                    <a16:creationId xmlns:a16="http://schemas.microsoft.com/office/drawing/2014/main" id="{99E812B7-DD5B-A145-8DB4-0FD455E83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9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1" name="Oval 5116">
                <a:extLst>
                  <a:ext uri="{FF2B5EF4-FFF2-40B4-BE49-F238E27FC236}">
                    <a16:creationId xmlns:a16="http://schemas.microsoft.com/office/drawing/2014/main" id="{50FE1C08-71F8-3849-BE0B-D471F9E8D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243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2" name="Oval 5117">
                <a:extLst>
                  <a:ext uri="{FF2B5EF4-FFF2-40B4-BE49-F238E27FC236}">
                    <a16:creationId xmlns:a16="http://schemas.microsoft.com/office/drawing/2014/main" id="{C635F7ED-67CD-824A-AE14-FA31E18BF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4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3" name="Oval 5118">
                <a:extLst>
                  <a:ext uri="{FF2B5EF4-FFF2-40B4-BE49-F238E27FC236}">
                    <a16:creationId xmlns:a16="http://schemas.microsoft.com/office/drawing/2014/main" id="{C8014EA9-EEBD-0546-9190-8A90D300B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244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4" name="Oval 5119">
                <a:extLst>
                  <a:ext uri="{FF2B5EF4-FFF2-40B4-BE49-F238E27FC236}">
                    <a16:creationId xmlns:a16="http://schemas.microsoft.com/office/drawing/2014/main" id="{7987C2FF-D897-DE4F-9475-E41040140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44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5" name="Oval 5120">
                <a:extLst>
                  <a:ext uri="{FF2B5EF4-FFF2-40B4-BE49-F238E27FC236}">
                    <a16:creationId xmlns:a16="http://schemas.microsoft.com/office/drawing/2014/main" id="{60BC6E82-F5C9-F047-9964-693BE5AC6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234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6" name="Oval 5121">
                <a:extLst>
                  <a:ext uri="{FF2B5EF4-FFF2-40B4-BE49-F238E27FC236}">
                    <a16:creationId xmlns:a16="http://schemas.microsoft.com/office/drawing/2014/main" id="{3A13F4D4-F078-A84A-8476-DFD08C26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3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7" name="Oval 5122">
                <a:extLst>
                  <a:ext uri="{FF2B5EF4-FFF2-40B4-BE49-F238E27FC236}">
                    <a16:creationId xmlns:a16="http://schemas.microsoft.com/office/drawing/2014/main" id="{0067A291-05FD-8845-8269-603F1CAF1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235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8" name="Oval 5123">
                <a:extLst>
                  <a:ext uri="{FF2B5EF4-FFF2-40B4-BE49-F238E27FC236}">
                    <a16:creationId xmlns:a16="http://schemas.microsoft.com/office/drawing/2014/main" id="{EA998D71-8932-7B4B-A8CC-B98C10EC4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35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9" name="Oval 5124">
                <a:extLst>
                  <a:ext uri="{FF2B5EF4-FFF2-40B4-BE49-F238E27FC236}">
                    <a16:creationId xmlns:a16="http://schemas.microsoft.com/office/drawing/2014/main" id="{B0681284-FAF0-1648-9962-2B9255D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261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0" name="Oval 5125">
                <a:extLst>
                  <a:ext uri="{FF2B5EF4-FFF2-40B4-BE49-F238E27FC236}">
                    <a16:creationId xmlns:a16="http://schemas.microsoft.com/office/drawing/2014/main" id="{72378F91-87FD-464B-94F3-7AF649825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61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1" name="Oval 5126">
                <a:extLst>
                  <a:ext uri="{FF2B5EF4-FFF2-40B4-BE49-F238E27FC236}">
                    <a16:creationId xmlns:a16="http://schemas.microsoft.com/office/drawing/2014/main" id="{6E44043A-360B-3E47-A073-BAD026A0D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262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2" name="Oval 5127">
                <a:extLst>
                  <a:ext uri="{FF2B5EF4-FFF2-40B4-BE49-F238E27FC236}">
                    <a16:creationId xmlns:a16="http://schemas.microsoft.com/office/drawing/2014/main" id="{D9436DF2-37A6-0845-9316-1C389D41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623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3" name="Oval 5128">
                <a:extLst>
                  <a:ext uri="{FF2B5EF4-FFF2-40B4-BE49-F238E27FC236}">
                    <a16:creationId xmlns:a16="http://schemas.microsoft.com/office/drawing/2014/main" id="{651A4574-E5BE-2E4B-A105-0971BC0D1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45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4" name="Oval 5129">
                <a:extLst>
                  <a:ext uri="{FF2B5EF4-FFF2-40B4-BE49-F238E27FC236}">
                    <a16:creationId xmlns:a16="http://schemas.microsoft.com/office/drawing/2014/main" id="{205A4191-813F-584A-9B57-6B1282E48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4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5" name="Oval 5130">
                <a:extLst>
                  <a:ext uri="{FF2B5EF4-FFF2-40B4-BE49-F238E27FC236}">
                    <a16:creationId xmlns:a16="http://schemas.microsoft.com/office/drawing/2014/main" id="{915E2FA0-EB98-1F48-9DFF-E06615788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46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6" name="Oval 5131">
                <a:extLst>
                  <a:ext uri="{FF2B5EF4-FFF2-40B4-BE49-F238E27FC236}">
                    <a16:creationId xmlns:a16="http://schemas.microsoft.com/office/drawing/2014/main" id="{0F501574-E12A-2449-8A9C-00FA993FC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46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7" name="Oval 5132">
                <a:extLst>
                  <a:ext uri="{FF2B5EF4-FFF2-40B4-BE49-F238E27FC236}">
                    <a16:creationId xmlns:a16="http://schemas.microsoft.com/office/drawing/2014/main" id="{6CF71E65-B9FC-6F4E-9B93-A808E392E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80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8" name="Oval 5133">
                <a:extLst>
                  <a:ext uri="{FF2B5EF4-FFF2-40B4-BE49-F238E27FC236}">
                    <a16:creationId xmlns:a16="http://schemas.microsoft.com/office/drawing/2014/main" id="{F6630042-B00C-7347-8EEC-C482045FE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8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9" name="Oval 5134">
                <a:extLst>
                  <a:ext uri="{FF2B5EF4-FFF2-40B4-BE49-F238E27FC236}">
                    <a16:creationId xmlns:a16="http://schemas.microsoft.com/office/drawing/2014/main" id="{C6C9A2D5-39A8-1748-ADA9-40A0D9FAD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0" name="Oval 5135">
                <a:extLst>
                  <a:ext uri="{FF2B5EF4-FFF2-40B4-BE49-F238E27FC236}">
                    <a16:creationId xmlns:a16="http://schemas.microsoft.com/office/drawing/2014/main" id="{8D1CFC04-962F-BB42-AAF2-E7A68E4F7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81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1" name="Oval 5136">
                <a:extLst>
                  <a:ext uri="{FF2B5EF4-FFF2-40B4-BE49-F238E27FC236}">
                    <a16:creationId xmlns:a16="http://schemas.microsoft.com/office/drawing/2014/main" id="{3C5841D5-3C79-CA44-AF70-1D7E121FA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28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2" name="Oval 5137">
                <a:extLst>
                  <a:ext uri="{FF2B5EF4-FFF2-40B4-BE49-F238E27FC236}">
                    <a16:creationId xmlns:a16="http://schemas.microsoft.com/office/drawing/2014/main" id="{B476793D-2A45-4842-A8EA-C8C768B6E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8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3" name="Oval 5138">
                <a:extLst>
                  <a:ext uri="{FF2B5EF4-FFF2-40B4-BE49-F238E27FC236}">
                    <a16:creationId xmlns:a16="http://schemas.microsoft.com/office/drawing/2014/main" id="{1EFE520D-5FB0-EC44-8EB2-2E3472DF2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2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4" name="Oval 5139">
                <a:extLst>
                  <a:ext uri="{FF2B5EF4-FFF2-40B4-BE49-F238E27FC236}">
                    <a16:creationId xmlns:a16="http://schemas.microsoft.com/office/drawing/2014/main" id="{69789F0C-8C73-9144-9B89-E1EE7A8D2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82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5" name="Oval 5140">
                <a:extLst>
                  <a:ext uri="{FF2B5EF4-FFF2-40B4-BE49-F238E27FC236}">
                    <a16:creationId xmlns:a16="http://schemas.microsoft.com/office/drawing/2014/main" id="{3C30E6FE-A1D1-4042-9FA2-269F57C0D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7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6" name="Oval 5141">
                <a:extLst>
                  <a:ext uri="{FF2B5EF4-FFF2-40B4-BE49-F238E27FC236}">
                    <a16:creationId xmlns:a16="http://schemas.microsoft.com/office/drawing/2014/main" id="{59C27CB3-77EC-8C42-A16D-D53154F1A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7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7" name="Oval 5142">
                <a:extLst>
                  <a:ext uri="{FF2B5EF4-FFF2-40B4-BE49-F238E27FC236}">
                    <a16:creationId xmlns:a16="http://schemas.microsoft.com/office/drawing/2014/main" id="{0651D494-0956-D74D-8D72-12BF560D6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" y="27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8" name="Oval 5143">
                <a:extLst>
                  <a:ext uri="{FF2B5EF4-FFF2-40B4-BE49-F238E27FC236}">
                    <a16:creationId xmlns:a16="http://schemas.microsoft.com/office/drawing/2014/main" id="{AD2BF870-FF6D-5448-8FAC-2DB215F2A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74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9" name="Oval 5144">
                <a:extLst>
                  <a:ext uri="{FF2B5EF4-FFF2-40B4-BE49-F238E27FC236}">
                    <a16:creationId xmlns:a16="http://schemas.microsoft.com/office/drawing/2014/main" id="{F19A8204-72C1-9E42-B373-30AFF7E3E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218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0" name="Oval 5145">
                <a:extLst>
                  <a:ext uri="{FF2B5EF4-FFF2-40B4-BE49-F238E27FC236}">
                    <a16:creationId xmlns:a16="http://schemas.microsoft.com/office/drawing/2014/main" id="{E1F81447-00AE-CF43-A14F-4A372DDE0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2188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1" name="Oval 5146">
                <a:extLst>
                  <a:ext uri="{FF2B5EF4-FFF2-40B4-BE49-F238E27FC236}">
                    <a16:creationId xmlns:a16="http://schemas.microsoft.com/office/drawing/2014/main" id="{79CEA0E7-90AE-7A4A-A73D-CBD57769B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" y="219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2" name="Oval 5147">
                <a:extLst>
                  <a:ext uri="{FF2B5EF4-FFF2-40B4-BE49-F238E27FC236}">
                    <a16:creationId xmlns:a16="http://schemas.microsoft.com/office/drawing/2014/main" id="{F4BF5815-855D-AD4C-BA37-8ECA4E66A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219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3" name="Oval 5148">
                <a:extLst>
                  <a:ext uri="{FF2B5EF4-FFF2-40B4-BE49-F238E27FC236}">
                    <a16:creationId xmlns:a16="http://schemas.microsoft.com/office/drawing/2014/main" id="{74FE2554-F2B8-6948-BC8B-34F21B97F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1" y="252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4" name="Oval 5149">
                <a:extLst>
                  <a:ext uri="{FF2B5EF4-FFF2-40B4-BE49-F238E27FC236}">
                    <a16:creationId xmlns:a16="http://schemas.microsoft.com/office/drawing/2014/main" id="{A1903566-D1B3-0E44-B40C-64FEEF5A0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25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5" name="Oval 5150">
                <a:extLst>
                  <a:ext uri="{FF2B5EF4-FFF2-40B4-BE49-F238E27FC236}">
                    <a16:creationId xmlns:a16="http://schemas.microsoft.com/office/drawing/2014/main" id="{9CB11A45-8B1E-BB40-A583-65D5C5D5D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53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6" name="Oval 5151">
                <a:extLst>
                  <a:ext uri="{FF2B5EF4-FFF2-40B4-BE49-F238E27FC236}">
                    <a16:creationId xmlns:a16="http://schemas.microsoft.com/office/drawing/2014/main" id="{72101BFD-9EE0-C841-896D-650AA80F3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25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7" name="Oval 5152">
                <a:extLst>
                  <a:ext uri="{FF2B5EF4-FFF2-40B4-BE49-F238E27FC236}">
                    <a16:creationId xmlns:a16="http://schemas.microsoft.com/office/drawing/2014/main" id="{49E50442-46B2-1940-95C5-A3097BDF8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9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8" name="Oval 5153">
                <a:extLst>
                  <a:ext uri="{FF2B5EF4-FFF2-40B4-BE49-F238E27FC236}">
                    <a16:creationId xmlns:a16="http://schemas.microsoft.com/office/drawing/2014/main" id="{D4650D55-8BD6-9949-87C7-1312DA801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9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9" name="Oval 5154">
                <a:extLst>
                  <a:ext uri="{FF2B5EF4-FFF2-40B4-BE49-F238E27FC236}">
                    <a16:creationId xmlns:a16="http://schemas.microsoft.com/office/drawing/2014/main" id="{D5157E32-6167-6740-8D61-7621A752A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194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0" name="Oval 5155">
                <a:extLst>
                  <a:ext uri="{FF2B5EF4-FFF2-40B4-BE49-F238E27FC236}">
                    <a16:creationId xmlns:a16="http://schemas.microsoft.com/office/drawing/2014/main" id="{326C8EC4-31A8-C943-8E13-20F6CC1D0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" y="194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1" name="Oval 5156">
                <a:extLst>
                  <a:ext uri="{FF2B5EF4-FFF2-40B4-BE49-F238E27FC236}">
                    <a16:creationId xmlns:a16="http://schemas.microsoft.com/office/drawing/2014/main" id="{C29B718F-30D7-C740-83EE-B4D9E868B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87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2" name="Oval 5157">
                <a:extLst>
                  <a:ext uri="{FF2B5EF4-FFF2-40B4-BE49-F238E27FC236}">
                    <a16:creationId xmlns:a16="http://schemas.microsoft.com/office/drawing/2014/main" id="{5FBC6717-A1DC-A747-B723-9BF9CDE04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87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3" name="Oval 5158">
                <a:extLst>
                  <a:ext uri="{FF2B5EF4-FFF2-40B4-BE49-F238E27FC236}">
                    <a16:creationId xmlns:a16="http://schemas.microsoft.com/office/drawing/2014/main" id="{CD17B031-7811-DD47-99B0-62AA59AE7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188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4" name="Oval 5159">
                <a:extLst>
                  <a:ext uri="{FF2B5EF4-FFF2-40B4-BE49-F238E27FC236}">
                    <a16:creationId xmlns:a16="http://schemas.microsoft.com/office/drawing/2014/main" id="{E8A1036B-8F44-DF40-B654-CA1DBCD7D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" y="188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5" name="Oval 5160">
                <a:extLst>
                  <a:ext uri="{FF2B5EF4-FFF2-40B4-BE49-F238E27FC236}">
                    <a16:creationId xmlns:a16="http://schemas.microsoft.com/office/drawing/2014/main" id="{D044C5A8-55FA-3949-AEB1-B795CEEDE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19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6" name="Oval 5161">
                <a:extLst>
                  <a:ext uri="{FF2B5EF4-FFF2-40B4-BE49-F238E27FC236}">
                    <a16:creationId xmlns:a16="http://schemas.microsoft.com/office/drawing/2014/main" id="{B5680095-81D0-2547-8DCA-E38DDED40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9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7" name="Oval 5162">
                <a:extLst>
                  <a:ext uri="{FF2B5EF4-FFF2-40B4-BE49-F238E27FC236}">
                    <a16:creationId xmlns:a16="http://schemas.microsoft.com/office/drawing/2014/main" id="{3470911B-8366-3849-B9A3-E1785A0E1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19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8" name="Oval 5163">
                <a:extLst>
                  <a:ext uri="{FF2B5EF4-FFF2-40B4-BE49-F238E27FC236}">
                    <a16:creationId xmlns:a16="http://schemas.microsoft.com/office/drawing/2014/main" id="{A52BEE0F-9C6C-6846-A2B1-2C9065265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0" y="19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9" name="Oval 5164">
                <a:extLst>
                  <a:ext uri="{FF2B5EF4-FFF2-40B4-BE49-F238E27FC236}">
                    <a16:creationId xmlns:a16="http://schemas.microsoft.com/office/drawing/2014/main" id="{7DA2C2E4-9A4C-4045-B2DE-9F8D147A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84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0" name="Oval 5165">
                <a:extLst>
                  <a:ext uri="{FF2B5EF4-FFF2-40B4-BE49-F238E27FC236}">
                    <a16:creationId xmlns:a16="http://schemas.microsoft.com/office/drawing/2014/main" id="{C72A9C80-CECE-B84F-8493-54ECF1532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284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1" name="Oval 5166">
                <a:extLst>
                  <a:ext uri="{FF2B5EF4-FFF2-40B4-BE49-F238E27FC236}">
                    <a16:creationId xmlns:a16="http://schemas.microsoft.com/office/drawing/2014/main" id="{112CF8A7-5E68-5945-8568-AFD35036A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84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2" name="Oval 5167">
                <a:extLst>
                  <a:ext uri="{FF2B5EF4-FFF2-40B4-BE49-F238E27FC236}">
                    <a16:creationId xmlns:a16="http://schemas.microsoft.com/office/drawing/2014/main" id="{BB6D67E2-D5F2-1845-A2D1-33D553BDC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85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3" name="Oval 5168">
                <a:extLst>
                  <a:ext uri="{FF2B5EF4-FFF2-40B4-BE49-F238E27FC236}">
                    <a16:creationId xmlns:a16="http://schemas.microsoft.com/office/drawing/2014/main" id="{531D84A0-C49C-6346-A020-44426C235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08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4" name="Oval 5169">
                <a:extLst>
                  <a:ext uri="{FF2B5EF4-FFF2-40B4-BE49-F238E27FC236}">
                    <a16:creationId xmlns:a16="http://schemas.microsoft.com/office/drawing/2014/main" id="{D9B06150-4AB6-3445-BEC4-961B3C922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30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5" name="Oval 5170">
                <a:extLst>
                  <a:ext uri="{FF2B5EF4-FFF2-40B4-BE49-F238E27FC236}">
                    <a16:creationId xmlns:a16="http://schemas.microsoft.com/office/drawing/2014/main" id="{AE7580B3-C0A2-AC49-AF88-881326858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309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6" name="Oval 5171">
                <a:extLst>
                  <a:ext uri="{FF2B5EF4-FFF2-40B4-BE49-F238E27FC236}">
                    <a16:creationId xmlns:a16="http://schemas.microsoft.com/office/drawing/2014/main" id="{EE90EE62-2E0B-4D4D-915E-5807C678E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0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7" name="Oval 5172">
                <a:extLst>
                  <a:ext uri="{FF2B5EF4-FFF2-40B4-BE49-F238E27FC236}">
                    <a16:creationId xmlns:a16="http://schemas.microsoft.com/office/drawing/2014/main" id="{3C0B2641-3694-5449-859B-8EE8CF37B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12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8" name="Oval 5173">
                <a:extLst>
                  <a:ext uri="{FF2B5EF4-FFF2-40B4-BE49-F238E27FC236}">
                    <a16:creationId xmlns:a16="http://schemas.microsoft.com/office/drawing/2014/main" id="{AC9C3D39-C085-E947-A2E7-844881668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313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9" name="Oval 5174">
                <a:extLst>
                  <a:ext uri="{FF2B5EF4-FFF2-40B4-BE49-F238E27FC236}">
                    <a16:creationId xmlns:a16="http://schemas.microsoft.com/office/drawing/2014/main" id="{780ABFDE-0DBD-954A-915C-88547CBA3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313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0" name="Oval 5175">
                <a:extLst>
                  <a:ext uri="{FF2B5EF4-FFF2-40B4-BE49-F238E27FC236}">
                    <a16:creationId xmlns:a16="http://schemas.microsoft.com/office/drawing/2014/main" id="{82262F7E-8611-7A42-AA2A-DB4303F07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13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1" name="Oval 5176">
                <a:extLst>
                  <a:ext uri="{FF2B5EF4-FFF2-40B4-BE49-F238E27FC236}">
                    <a16:creationId xmlns:a16="http://schemas.microsoft.com/office/drawing/2014/main" id="{2079AC1E-0D9F-E94F-B360-36CAB3A02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1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2" name="Oval 5177">
                <a:extLst>
                  <a:ext uri="{FF2B5EF4-FFF2-40B4-BE49-F238E27FC236}">
                    <a16:creationId xmlns:a16="http://schemas.microsoft.com/office/drawing/2014/main" id="{78877FC4-CADE-8248-983C-DE140F1C0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31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3" name="Oval 5178">
                <a:extLst>
                  <a:ext uri="{FF2B5EF4-FFF2-40B4-BE49-F238E27FC236}">
                    <a16:creationId xmlns:a16="http://schemas.microsoft.com/office/drawing/2014/main" id="{79E40DC2-248F-EC4E-8FD3-09A4794E7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313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4" name="Oval 5179">
                <a:extLst>
                  <a:ext uri="{FF2B5EF4-FFF2-40B4-BE49-F238E27FC236}">
                    <a16:creationId xmlns:a16="http://schemas.microsoft.com/office/drawing/2014/main" id="{85CA9788-6379-DA4B-BB38-F0DE77D17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14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5" name="Oval 5180">
                <a:extLst>
                  <a:ext uri="{FF2B5EF4-FFF2-40B4-BE49-F238E27FC236}">
                    <a16:creationId xmlns:a16="http://schemas.microsoft.com/office/drawing/2014/main" id="{3560E858-A453-1840-93F7-FEEBE3B40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34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6" name="Oval 5181">
                <a:extLst>
                  <a:ext uri="{FF2B5EF4-FFF2-40B4-BE49-F238E27FC236}">
                    <a16:creationId xmlns:a16="http://schemas.microsoft.com/office/drawing/2014/main" id="{310AB68E-2BF1-C046-AC20-4199AE74C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234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7" name="Oval 5182">
                <a:extLst>
                  <a:ext uri="{FF2B5EF4-FFF2-40B4-BE49-F238E27FC236}">
                    <a16:creationId xmlns:a16="http://schemas.microsoft.com/office/drawing/2014/main" id="{4B8E322F-2F57-1346-A1C9-2241E3C93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235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8" name="Oval 5183">
                <a:extLst>
                  <a:ext uri="{FF2B5EF4-FFF2-40B4-BE49-F238E27FC236}">
                    <a16:creationId xmlns:a16="http://schemas.microsoft.com/office/drawing/2014/main" id="{B60940C7-3DAF-764E-ABB3-9EF244E39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35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9" name="Oval 5184">
                <a:extLst>
                  <a:ext uri="{FF2B5EF4-FFF2-40B4-BE49-F238E27FC236}">
                    <a16:creationId xmlns:a16="http://schemas.microsoft.com/office/drawing/2014/main" id="{BD4538FE-AAC3-6343-8869-063920F15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7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0" name="Oval 5185">
                <a:extLst>
                  <a:ext uri="{FF2B5EF4-FFF2-40B4-BE49-F238E27FC236}">
                    <a16:creationId xmlns:a16="http://schemas.microsoft.com/office/drawing/2014/main" id="{F1A91FC1-D718-6745-A2E2-83626B616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" y="278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1" name="Oval 5186">
                <a:extLst>
                  <a:ext uri="{FF2B5EF4-FFF2-40B4-BE49-F238E27FC236}">
                    <a16:creationId xmlns:a16="http://schemas.microsoft.com/office/drawing/2014/main" id="{8FDE5AB0-6539-E345-81FB-C6F80B52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279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2" name="Oval 5187">
                <a:extLst>
                  <a:ext uri="{FF2B5EF4-FFF2-40B4-BE49-F238E27FC236}">
                    <a16:creationId xmlns:a16="http://schemas.microsoft.com/office/drawing/2014/main" id="{B5AB3983-A9E2-2E4C-8E28-5EF5CF073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7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3" name="Oval 5188">
                <a:extLst>
                  <a:ext uri="{FF2B5EF4-FFF2-40B4-BE49-F238E27FC236}">
                    <a16:creationId xmlns:a16="http://schemas.microsoft.com/office/drawing/2014/main" id="{90CB1704-8AAB-0745-A47E-12F8D1596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265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4" name="Oval 5189">
                <a:extLst>
                  <a:ext uri="{FF2B5EF4-FFF2-40B4-BE49-F238E27FC236}">
                    <a16:creationId xmlns:a16="http://schemas.microsoft.com/office/drawing/2014/main" id="{2FF849E8-15B3-DF42-B046-7ACDAC8CF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65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5" name="Oval 5190">
                <a:extLst>
                  <a:ext uri="{FF2B5EF4-FFF2-40B4-BE49-F238E27FC236}">
                    <a16:creationId xmlns:a16="http://schemas.microsoft.com/office/drawing/2014/main" id="{75F3FA5D-3210-DB4C-A889-E83B243FA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9" y="266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6" name="Oval 5191">
                <a:extLst>
                  <a:ext uri="{FF2B5EF4-FFF2-40B4-BE49-F238E27FC236}">
                    <a16:creationId xmlns:a16="http://schemas.microsoft.com/office/drawing/2014/main" id="{E62AA180-349C-5249-992B-F41E5ED9B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" y="26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7" name="Oval 5192">
                <a:extLst>
                  <a:ext uri="{FF2B5EF4-FFF2-40B4-BE49-F238E27FC236}">
                    <a16:creationId xmlns:a16="http://schemas.microsoft.com/office/drawing/2014/main" id="{B267CD4C-7CE4-9041-9F18-2E93F1F5F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35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8" name="Oval 5193">
                <a:extLst>
                  <a:ext uri="{FF2B5EF4-FFF2-40B4-BE49-F238E27FC236}">
                    <a16:creationId xmlns:a16="http://schemas.microsoft.com/office/drawing/2014/main" id="{FA8FB2F2-A7E1-8148-A08F-A706338F2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35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9" name="Oval 5194">
                <a:extLst>
                  <a:ext uri="{FF2B5EF4-FFF2-40B4-BE49-F238E27FC236}">
                    <a16:creationId xmlns:a16="http://schemas.microsoft.com/office/drawing/2014/main" id="{9ED95361-DDD3-1D41-A4C2-B914D09E7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235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0" name="Oval 5195">
                <a:extLst>
                  <a:ext uri="{FF2B5EF4-FFF2-40B4-BE49-F238E27FC236}">
                    <a16:creationId xmlns:a16="http://schemas.microsoft.com/office/drawing/2014/main" id="{D938A03E-B93A-4A4B-A037-178424772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235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1" name="Oval 5196">
                <a:extLst>
                  <a:ext uri="{FF2B5EF4-FFF2-40B4-BE49-F238E27FC236}">
                    <a16:creationId xmlns:a16="http://schemas.microsoft.com/office/drawing/2014/main" id="{DABF54DB-7D2B-054F-A59D-2F7995517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50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2" name="Oval 5197">
                <a:extLst>
                  <a:ext uri="{FF2B5EF4-FFF2-40B4-BE49-F238E27FC236}">
                    <a16:creationId xmlns:a16="http://schemas.microsoft.com/office/drawing/2014/main" id="{E71BFA6E-8522-3041-86EF-02A6FEE12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5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3" name="Oval 5198">
                <a:extLst>
                  <a:ext uri="{FF2B5EF4-FFF2-40B4-BE49-F238E27FC236}">
                    <a16:creationId xmlns:a16="http://schemas.microsoft.com/office/drawing/2014/main" id="{30DADF37-8BED-6344-ADDF-0874CE039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25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4" name="Oval 5199">
                <a:extLst>
                  <a:ext uri="{FF2B5EF4-FFF2-40B4-BE49-F238E27FC236}">
                    <a16:creationId xmlns:a16="http://schemas.microsoft.com/office/drawing/2014/main" id="{BF7FD67D-E6FE-2F42-8A39-59FEF07A7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251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5" name="Oval 5200">
                <a:extLst>
                  <a:ext uri="{FF2B5EF4-FFF2-40B4-BE49-F238E27FC236}">
                    <a16:creationId xmlns:a16="http://schemas.microsoft.com/office/drawing/2014/main" id="{82EB5693-B442-A648-A29C-C9D1FCE9C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4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" name="Oval 5201">
                <a:extLst>
                  <a:ext uri="{FF2B5EF4-FFF2-40B4-BE49-F238E27FC236}">
                    <a16:creationId xmlns:a16="http://schemas.microsoft.com/office/drawing/2014/main" id="{53D051CF-2720-AF47-A4B4-50AA724C0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21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" name="Oval 5202">
                <a:extLst>
                  <a:ext uri="{FF2B5EF4-FFF2-40B4-BE49-F238E27FC236}">
                    <a16:creationId xmlns:a16="http://schemas.microsoft.com/office/drawing/2014/main" id="{4670BC9C-3938-5F49-BD8C-11431F205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1" y="215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" name="Oval 5203">
                <a:extLst>
                  <a:ext uri="{FF2B5EF4-FFF2-40B4-BE49-F238E27FC236}">
                    <a16:creationId xmlns:a16="http://schemas.microsoft.com/office/drawing/2014/main" id="{05283651-C7E6-DB49-BD2E-BCA9DD9FA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" y="215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9" name="Oval 5204">
                <a:extLst>
                  <a:ext uri="{FF2B5EF4-FFF2-40B4-BE49-F238E27FC236}">
                    <a16:creationId xmlns:a16="http://schemas.microsoft.com/office/drawing/2014/main" id="{404D2BBE-567E-2F46-A098-0E71F0699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219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0" name="Oval 5205">
                <a:extLst>
                  <a:ext uri="{FF2B5EF4-FFF2-40B4-BE49-F238E27FC236}">
                    <a16:creationId xmlns:a16="http://schemas.microsoft.com/office/drawing/2014/main" id="{EE1E0B33-B59D-C64E-A6EC-BF72D05D7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9" y="220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1" name="Oval 5206">
                <a:extLst>
                  <a:ext uri="{FF2B5EF4-FFF2-40B4-BE49-F238E27FC236}">
                    <a16:creationId xmlns:a16="http://schemas.microsoft.com/office/drawing/2014/main" id="{9D2DFD9E-EE20-2C47-BD0C-065F4F7E2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2" y="220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2" name="Oval 5207">
                <a:extLst>
                  <a:ext uri="{FF2B5EF4-FFF2-40B4-BE49-F238E27FC236}">
                    <a16:creationId xmlns:a16="http://schemas.microsoft.com/office/drawing/2014/main" id="{AED86184-B6A2-D344-A951-64ED131FD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220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3" name="Oval 5208">
                <a:extLst>
                  <a:ext uri="{FF2B5EF4-FFF2-40B4-BE49-F238E27FC236}">
                    <a16:creationId xmlns:a16="http://schemas.microsoft.com/office/drawing/2014/main" id="{61781564-C1B8-5A48-AEAA-EBD5003B6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4" name="Oval 5209">
                <a:extLst>
                  <a:ext uri="{FF2B5EF4-FFF2-40B4-BE49-F238E27FC236}">
                    <a16:creationId xmlns:a16="http://schemas.microsoft.com/office/drawing/2014/main" id="{7688330C-5156-624B-97F2-BE4E573DC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21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5" name="Oval 5210">
                <a:extLst>
                  <a:ext uri="{FF2B5EF4-FFF2-40B4-BE49-F238E27FC236}">
                    <a16:creationId xmlns:a16="http://schemas.microsoft.com/office/drawing/2014/main" id="{A3E307E4-DC0A-804D-B15A-F4B95D1CC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214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6" name="Oval 5211">
                <a:extLst>
                  <a:ext uri="{FF2B5EF4-FFF2-40B4-BE49-F238E27FC236}">
                    <a16:creationId xmlns:a16="http://schemas.microsoft.com/office/drawing/2014/main" id="{349A841C-C153-064D-BF17-C07668B60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14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7" name="Oval 5212">
                <a:extLst>
                  <a:ext uri="{FF2B5EF4-FFF2-40B4-BE49-F238E27FC236}">
                    <a16:creationId xmlns:a16="http://schemas.microsoft.com/office/drawing/2014/main" id="{2C643AD3-23C9-C045-8157-9B8BC33E6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39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8" name="Oval 5213">
                <a:extLst>
                  <a:ext uri="{FF2B5EF4-FFF2-40B4-BE49-F238E27FC236}">
                    <a16:creationId xmlns:a16="http://schemas.microsoft.com/office/drawing/2014/main" id="{DAE9EA52-32BD-284E-B53D-50D812DDF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" y="239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9" name="Oval 5214">
                <a:extLst>
                  <a:ext uri="{FF2B5EF4-FFF2-40B4-BE49-F238E27FC236}">
                    <a16:creationId xmlns:a16="http://schemas.microsoft.com/office/drawing/2014/main" id="{D03FFC4E-46ED-EE4B-A25B-BB2B0EF06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239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0" name="Oval 5215">
                <a:extLst>
                  <a:ext uri="{FF2B5EF4-FFF2-40B4-BE49-F238E27FC236}">
                    <a16:creationId xmlns:a16="http://schemas.microsoft.com/office/drawing/2014/main" id="{27BFEE2E-511B-1243-85F5-8826C4C6D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39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1" name="Oval 5216">
                <a:extLst>
                  <a:ext uri="{FF2B5EF4-FFF2-40B4-BE49-F238E27FC236}">
                    <a16:creationId xmlns:a16="http://schemas.microsoft.com/office/drawing/2014/main" id="{23ED49F2-2044-1F49-AAEC-ABFD97B4C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20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2" name="Oval 5217">
                <a:extLst>
                  <a:ext uri="{FF2B5EF4-FFF2-40B4-BE49-F238E27FC236}">
                    <a16:creationId xmlns:a16="http://schemas.microsoft.com/office/drawing/2014/main" id="{89E5CC44-C308-134B-B68F-CF0EAFBCE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0" y="207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3" name="Oval 5218">
                <a:extLst>
                  <a:ext uri="{FF2B5EF4-FFF2-40B4-BE49-F238E27FC236}">
                    <a16:creationId xmlns:a16="http://schemas.microsoft.com/office/drawing/2014/main" id="{44CF39D1-5793-DD47-B061-6C1F5E62E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207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4" name="Oval 5219">
                <a:extLst>
                  <a:ext uri="{FF2B5EF4-FFF2-40B4-BE49-F238E27FC236}">
                    <a16:creationId xmlns:a16="http://schemas.microsoft.com/office/drawing/2014/main" id="{93707D71-5306-484E-B916-AC2BCA629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07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5" name="Oval 5220">
                <a:extLst>
                  <a:ext uri="{FF2B5EF4-FFF2-40B4-BE49-F238E27FC236}">
                    <a16:creationId xmlns:a16="http://schemas.microsoft.com/office/drawing/2014/main" id="{1E0288D0-6428-EC49-8195-E45B94FB4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3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6" name="Oval 5221">
                <a:extLst>
                  <a:ext uri="{FF2B5EF4-FFF2-40B4-BE49-F238E27FC236}">
                    <a16:creationId xmlns:a16="http://schemas.microsoft.com/office/drawing/2014/main" id="{57B19D22-AE28-AC4E-8BB5-0BC524252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23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7" name="Oval 5222">
                <a:extLst>
                  <a:ext uri="{FF2B5EF4-FFF2-40B4-BE49-F238E27FC236}">
                    <a16:creationId xmlns:a16="http://schemas.microsoft.com/office/drawing/2014/main" id="{CCDAA483-6710-E04A-9045-6370BEAEC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34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8" name="Oval 5223">
                <a:extLst>
                  <a:ext uri="{FF2B5EF4-FFF2-40B4-BE49-F238E27FC236}">
                    <a16:creationId xmlns:a16="http://schemas.microsoft.com/office/drawing/2014/main" id="{6EB2ECAA-E8A1-D448-B2B5-2846F9A12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23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9" name="Oval 5224">
                <a:extLst>
                  <a:ext uri="{FF2B5EF4-FFF2-40B4-BE49-F238E27FC236}">
                    <a16:creationId xmlns:a16="http://schemas.microsoft.com/office/drawing/2014/main" id="{7FC1D032-562F-2A4D-9BE8-8A3142969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38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0" name="Oval 5225">
                <a:extLst>
                  <a:ext uri="{FF2B5EF4-FFF2-40B4-BE49-F238E27FC236}">
                    <a16:creationId xmlns:a16="http://schemas.microsoft.com/office/drawing/2014/main" id="{0FC397AD-BADE-D24C-A55A-18B69383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238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1" name="Oval 5226">
                <a:extLst>
                  <a:ext uri="{FF2B5EF4-FFF2-40B4-BE49-F238E27FC236}">
                    <a16:creationId xmlns:a16="http://schemas.microsoft.com/office/drawing/2014/main" id="{E3820E48-8C5F-A346-BBEE-43D78BCF2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38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2" name="Oval 5227">
                <a:extLst>
                  <a:ext uri="{FF2B5EF4-FFF2-40B4-BE49-F238E27FC236}">
                    <a16:creationId xmlns:a16="http://schemas.microsoft.com/office/drawing/2014/main" id="{C8DA5407-8B6D-AC45-9B6C-A038DE431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239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3" name="Oval 5228">
                <a:extLst>
                  <a:ext uri="{FF2B5EF4-FFF2-40B4-BE49-F238E27FC236}">
                    <a16:creationId xmlns:a16="http://schemas.microsoft.com/office/drawing/2014/main" id="{8CE13803-C115-964F-83AB-5CC56FB26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80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4" name="Oval 5229">
                <a:extLst>
                  <a:ext uri="{FF2B5EF4-FFF2-40B4-BE49-F238E27FC236}">
                    <a16:creationId xmlns:a16="http://schemas.microsoft.com/office/drawing/2014/main" id="{42AF5D6D-EB60-4E43-98F8-969E2627B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280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5" name="Oval 5230">
                <a:extLst>
                  <a:ext uri="{FF2B5EF4-FFF2-40B4-BE49-F238E27FC236}">
                    <a16:creationId xmlns:a16="http://schemas.microsoft.com/office/drawing/2014/main" id="{FF2CDFF0-B128-B245-8E9F-B626B1AC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280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6" name="Oval 5231">
                <a:extLst>
                  <a:ext uri="{FF2B5EF4-FFF2-40B4-BE49-F238E27FC236}">
                    <a16:creationId xmlns:a16="http://schemas.microsoft.com/office/drawing/2014/main" id="{72877FD8-8FF1-CF4F-A22B-12A3DC1DB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8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5" name="Group 5232">
              <a:extLst>
                <a:ext uri="{FF2B5EF4-FFF2-40B4-BE49-F238E27FC236}">
                  <a16:creationId xmlns:a16="http://schemas.microsoft.com/office/drawing/2014/main" id="{44790ACB-C68C-7845-875E-509F438A6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7" y="1894"/>
              <a:ext cx="409" cy="1353"/>
              <a:chOff x="3157" y="1894"/>
              <a:chExt cx="409" cy="1353"/>
            </a:xfrm>
          </p:grpSpPr>
          <p:sp>
            <p:nvSpPr>
              <p:cNvPr id="1107" name="Oval 5233">
                <a:extLst>
                  <a:ext uri="{FF2B5EF4-FFF2-40B4-BE49-F238E27FC236}">
                    <a16:creationId xmlns:a16="http://schemas.microsoft.com/office/drawing/2014/main" id="{FC329C56-1CF9-8247-A0DF-B2B839EC7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56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8" name="Oval 5234">
                <a:extLst>
                  <a:ext uri="{FF2B5EF4-FFF2-40B4-BE49-F238E27FC236}">
                    <a16:creationId xmlns:a16="http://schemas.microsoft.com/office/drawing/2014/main" id="{5C311063-2038-E24B-B8A4-10B56A633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257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9" name="Oval 5235">
                <a:extLst>
                  <a:ext uri="{FF2B5EF4-FFF2-40B4-BE49-F238E27FC236}">
                    <a16:creationId xmlns:a16="http://schemas.microsoft.com/office/drawing/2014/main" id="{ED95732F-2244-5C42-A27D-B5D31C893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257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0" name="Oval 5236">
                <a:extLst>
                  <a:ext uri="{FF2B5EF4-FFF2-40B4-BE49-F238E27FC236}">
                    <a16:creationId xmlns:a16="http://schemas.microsoft.com/office/drawing/2014/main" id="{38F2707E-451F-694D-9110-92E4FA3BE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57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1" name="Oval 5237">
                <a:extLst>
                  <a:ext uri="{FF2B5EF4-FFF2-40B4-BE49-F238E27FC236}">
                    <a16:creationId xmlns:a16="http://schemas.microsoft.com/office/drawing/2014/main" id="{C360CE83-3057-B247-90D1-2986D49E5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66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2" name="Oval 5238">
                <a:extLst>
                  <a:ext uri="{FF2B5EF4-FFF2-40B4-BE49-F238E27FC236}">
                    <a16:creationId xmlns:a16="http://schemas.microsoft.com/office/drawing/2014/main" id="{30BB1E36-DF2C-A841-A8E7-D8AD4FEF2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" y="2664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3" name="Oval 5239">
                <a:extLst>
                  <a:ext uri="{FF2B5EF4-FFF2-40B4-BE49-F238E27FC236}">
                    <a16:creationId xmlns:a16="http://schemas.microsoft.com/office/drawing/2014/main" id="{DCD3EB4C-950F-6D4B-A036-60F807594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266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4" name="Oval 5240">
                <a:extLst>
                  <a:ext uri="{FF2B5EF4-FFF2-40B4-BE49-F238E27FC236}">
                    <a16:creationId xmlns:a16="http://schemas.microsoft.com/office/drawing/2014/main" id="{5BC36F27-E9BB-7F4E-A205-7EDEC8231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67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5" name="Oval 5241">
                <a:extLst>
                  <a:ext uri="{FF2B5EF4-FFF2-40B4-BE49-F238E27FC236}">
                    <a16:creationId xmlns:a16="http://schemas.microsoft.com/office/drawing/2014/main" id="{CCAFF25D-72CF-CD40-BF90-FB044C972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273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6" name="Oval 5242">
                <a:extLst>
                  <a:ext uri="{FF2B5EF4-FFF2-40B4-BE49-F238E27FC236}">
                    <a16:creationId xmlns:a16="http://schemas.microsoft.com/office/drawing/2014/main" id="{EA667926-6D3B-034C-90D6-1F42B699C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273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7" name="Oval 5243">
                <a:extLst>
                  <a:ext uri="{FF2B5EF4-FFF2-40B4-BE49-F238E27FC236}">
                    <a16:creationId xmlns:a16="http://schemas.microsoft.com/office/drawing/2014/main" id="{F4CCDCD7-A218-714A-80AB-323E5EF30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273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8" name="Oval 5244">
                <a:extLst>
                  <a:ext uri="{FF2B5EF4-FFF2-40B4-BE49-F238E27FC236}">
                    <a16:creationId xmlns:a16="http://schemas.microsoft.com/office/drawing/2014/main" id="{C0C854B1-4D07-D143-9F1D-92187BA4C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27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9" name="Oval 5245">
                <a:extLst>
                  <a:ext uri="{FF2B5EF4-FFF2-40B4-BE49-F238E27FC236}">
                    <a16:creationId xmlns:a16="http://schemas.microsoft.com/office/drawing/2014/main" id="{8D55B6C0-352F-A547-B6A4-6E683EB20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" y="273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0" name="Oval 5246">
                <a:extLst>
                  <a:ext uri="{FF2B5EF4-FFF2-40B4-BE49-F238E27FC236}">
                    <a16:creationId xmlns:a16="http://schemas.microsoft.com/office/drawing/2014/main" id="{080DDAC5-A907-C146-A338-0B1D504E1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273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1" name="Oval 5247">
                <a:extLst>
                  <a:ext uri="{FF2B5EF4-FFF2-40B4-BE49-F238E27FC236}">
                    <a16:creationId xmlns:a16="http://schemas.microsoft.com/office/drawing/2014/main" id="{2DC154AC-4ED5-E34D-AA96-F17E15ED2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273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2" name="Oval 5248">
                <a:extLst>
                  <a:ext uri="{FF2B5EF4-FFF2-40B4-BE49-F238E27FC236}">
                    <a16:creationId xmlns:a16="http://schemas.microsoft.com/office/drawing/2014/main" id="{BBFD99D0-5100-904D-8454-269FE1B2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" y="273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3" name="Oval 5249">
                <a:extLst>
                  <a:ext uri="{FF2B5EF4-FFF2-40B4-BE49-F238E27FC236}">
                    <a16:creationId xmlns:a16="http://schemas.microsoft.com/office/drawing/2014/main" id="{025F21D7-7D75-054B-800A-DE0BC6A3C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294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4" name="Oval 5250">
                <a:extLst>
                  <a:ext uri="{FF2B5EF4-FFF2-40B4-BE49-F238E27FC236}">
                    <a16:creationId xmlns:a16="http://schemas.microsoft.com/office/drawing/2014/main" id="{19A1EFA8-45F2-4647-9BEC-5A91684FF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" y="29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5" name="Oval 5251">
                <a:extLst>
                  <a:ext uri="{FF2B5EF4-FFF2-40B4-BE49-F238E27FC236}">
                    <a16:creationId xmlns:a16="http://schemas.microsoft.com/office/drawing/2014/main" id="{78A0CF38-C77A-B942-B438-B1BF490B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" y="295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6" name="Oval 5252">
                <a:extLst>
                  <a:ext uri="{FF2B5EF4-FFF2-40B4-BE49-F238E27FC236}">
                    <a16:creationId xmlns:a16="http://schemas.microsoft.com/office/drawing/2014/main" id="{64E8CC18-7270-A247-9690-7AA9D44F6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95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" name="Oval 5253">
                <a:extLst>
                  <a:ext uri="{FF2B5EF4-FFF2-40B4-BE49-F238E27FC236}">
                    <a16:creationId xmlns:a16="http://schemas.microsoft.com/office/drawing/2014/main" id="{A3A7FA85-22B7-8646-A56B-43E76FB94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257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8" name="Oval 5254">
                <a:extLst>
                  <a:ext uri="{FF2B5EF4-FFF2-40B4-BE49-F238E27FC236}">
                    <a16:creationId xmlns:a16="http://schemas.microsoft.com/office/drawing/2014/main" id="{3E9BEBE5-6A4D-8844-8D7B-37BA873EB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57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9" name="Oval 5255">
                <a:extLst>
                  <a:ext uri="{FF2B5EF4-FFF2-40B4-BE49-F238E27FC236}">
                    <a16:creationId xmlns:a16="http://schemas.microsoft.com/office/drawing/2014/main" id="{FCFF7B5B-EC47-EB45-A9DA-75C16DA58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257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0" name="Oval 5256">
                <a:extLst>
                  <a:ext uri="{FF2B5EF4-FFF2-40B4-BE49-F238E27FC236}">
                    <a16:creationId xmlns:a16="http://schemas.microsoft.com/office/drawing/2014/main" id="{A3CE5DCE-8A85-1641-8AD5-5DA5977D4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58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1" name="Oval 5257">
                <a:extLst>
                  <a:ext uri="{FF2B5EF4-FFF2-40B4-BE49-F238E27FC236}">
                    <a16:creationId xmlns:a16="http://schemas.microsoft.com/office/drawing/2014/main" id="{6AEBA32A-F3BE-2449-8AA4-C62D60179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235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2" name="Oval 5258">
                <a:extLst>
                  <a:ext uri="{FF2B5EF4-FFF2-40B4-BE49-F238E27FC236}">
                    <a16:creationId xmlns:a16="http://schemas.microsoft.com/office/drawing/2014/main" id="{367BBC90-C539-FF40-9DF4-CB056C159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35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3" name="Oval 5259">
                <a:extLst>
                  <a:ext uri="{FF2B5EF4-FFF2-40B4-BE49-F238E27FC236}">
                    <a16:creationId xmlns:a16="http://schemas.microsoft.com/office/drawing/2014/main" id="{1FFC71DF-3CF2-B047-A828-E4E2AC749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235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4" name="Oval 5260">
                <a:extLst>
                  <a:ext uri="{FF2B5EF4-FFF2-40B4-BE49-F238E27FC236}">
                    <a16:creationId xmlns:a16="http://schemas.microsoft.com/office/drawing/2014/main" id="{C41A620E-E753-8847-B1CA-565113074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35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5" name="Oval 5261">
                <a:extLst>
                  <a:ext uri="{FF2B5EF4-FFF2-40B4-BE49-F238E27FC236}">
                    <a16:creationId xmlns:a16="http://schemas.microsoft.com/office/drawing/2014/main" id="{3C2F5164-FF2A-FD46-803B-A243D720C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8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6" name="Oval 5262">
                <a:extLst>
                  <a:ext uri="{FF2B5EF4-FFF2-40B4-BE49-F238E27FC236}">
                    <a16:creationId xmlns:a16="http://schemas.microsoft.com/office/drawing/2014/main" id="{DEAE1583-B475-AA49-ADAD-7F954EF49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8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7" name="Oval 5263">
                <a:extLst>
                  <a:ext uri="{FF2B5EF4-FFF2-40B4-BE49-F238E27FC236}">
                    <a16:creationId xmlns:a16="http://schemas.microsoft.com/office/drawing/2014/main" id="{51BDCA86-5DD0-FD46-85C7-7DC834F59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8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8" name="Oval 5264">
                <a:extLst>
                  <a:ext uri="{FF2B5EF4-FFF2-40B4-BE49-F238E27FC236}">
                    <a16:creationId xmlns:a16="http://schemas.microsoft.com/office/drawing/2014/main" id="{D615D129-E443-AF42-AE74-4A2F887C8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84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9" name="Oval 5265">
                <a:extLst>
                  <a:ext uri="{FF2B5EF4-FFF2-40B4-BE49-F238E27FC236}">
                    <a16:creationId xmlns:a16="http://schemas.microsoft.com/office/drawing/2014/main" id="{8C37649C-01B7-E042-8DE3-1C9BA53B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7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0" name="Oval 5266">
                <a:extLst>
                  <a:ext uri="{FF2B5EF4-FFF2-40B4-BE49-F238E27FC236}">
                    <a16:creationId xmlns:a16="http://schemas.microsoft.com/office/drawing/2014/main" id="{C5AF87E8-080E-C244-936B-CCD6BB27B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7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1" name="Oval 5267">
                <a:extLst>
                  <a:ext uri="{FF2B5EF4-FFF2-40B4-BE49-F238E27FC236}">
                    <a16:creationId xmlns:a16="http://schemas.microsoft.com/office/drawing/2014/main" id="{E1BFE695-82F3-0142-A0D8-320483422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7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2" name="Oval 5268">
                <a:extLst>
                  <a:ext uri="{FF2B5EF4-FFF2-40B4-BE49-F238E27FC236}">
                    <a16:creationId xmlns:a16="http://schemas.microsoft.com/office/drawing/2014/main" id="{C488E24A-2CEA-9D4F-AD54-5D7A22615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77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3" name="Oval 5269">
                <a:extLst>
                  <a:ext uri="{FF2B5EF4-FFF2-40B4-BE49-F238E27FC236}">
                    <a16:creationId xmlns:a16="http://schemas.microsoft.com/office/drawing/2014/main" id="{F9F625C6-9DC1-7B42-BD55-8290BD1EF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7" y="277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4" name="Oval 5270">
                <a:extLst>
                  <a:ext uri="{FF2B5EF4-FFF2-40B4-BE49-F238E27FC236}">
                    <a16:creationId xmlns:a16="http://schemas.microsoft.com/office/drawing/2014/main" id="{27875774-75A6-C34B-8018-3BF381ED8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27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5" name="Oval 5271">
                <a:extLst>
                  <a:ext uri="{FF2B5EF4-FFF2-40B4-BE49-F238E27FC236}">
                    <a16:creationId xmlns:a16="http://schemas.microsoft.com/office/drawing/2014/main" id="{116D1027-A17C-BF44-ADF8-2EDBB9ED1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77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6" name="Oval 5272">
                <a:extLst>
                  <a:ext uri="{FF2B5EF4-FFF2-40B4-BE49-F238E27FC236}">
                    <a16:creationId xmlns:a16="http://schemas.microsoft.com/office/drawing/2014/main" id="{677E58D9-6806-7C44-A128-9054C9B66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278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" name="Oval 5273">
                <a:extLst>
                  <a:ext uri="{FF2B5EF4-FFF2-40B4-BE49-F238E27FC236}">
                    <a16:creationId xmlns:a16="http://schemas.microsoft.com/office/drawing/2014/main" id="{71ACD085-B158-8B4C-A1D5-EEE705F83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3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8" name="Oval 5274">
                <a:extLst>
                  <a:ext uri="{FF2B5EF4-FFF2-40B4-BE49-F238E27FC236}">
                    <a16:creationId xmlns:a16="http://schemas.microsoft.com/office/drawing/2014/main" id="{36FE7060-DCDE-214A-BB87-42B7BA767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23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9" name="Oval 5275">
                <a:extLst>
                  <a:ext uri="{FF2B5EF4-FFF2-40B4-BE49-F238E27FC236}">
                    <a16:creationId xmlns:a16="http://schemas.microsoft.com/office/drawing/2014/main" id="{D8F350D2-2D47-B146-90A5-CD42F2AC8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234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0" name="Oval 5276">
                <a:extLst>
                  <a:ext uri="{FF2B5EF4-FFF2-40B4-BE49-F238E27FC236}">
                    <a16:creationId xmlns:a16="http://schemas.microsoft.com/office/drawing/2014/main" id="{BB89D428-09AA-D749-871F-2795A0197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35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1" name="Oval 5277">
                <a:extLst>
                  <a:ext uri="{FF2B5EF4-FFF2-40B4-BE49-F238E27FC236}">
                    <a16:creationId xmlns:a16="http://schemas.microsoft.com/office/drawing/2014/main" id="{9C5E5D0B-7D7A-614A-A6B5-1569AD215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319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2" name="Oval 5278">
                <a:extLst>
                  <a:ext uri="{FF2B5EF4-FFF2-40B4-BE49-F238E27FC236}">
                    <a16:creationId xmlns:a16="http://schemas.microsoft.com/office/drawing/2014/main" id="{8B037CD9-3FE8-224E-8676-FF1150EE1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320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3" name="Oval 5279">
                <a:extLst>
                  <a:ext uri="{FF2B5EF4-FFF2-40B4-BE49-F238E27FC236}">
                    <a16:creationId xmlns:a16="http://schemas.microsoft.com/office/drawing/2014/main" id="{1C9DFD8D-52F4-654C-AEDF-F1A259650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20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4" name="Oval 5280">
                <a:extLst>
                  <a:ext uri="{FF2B5EF4-FFF2-40B4-BE49-F238E27FC236}">
                    <a16:creationId xmlns:a16="http://schemas.microsoft.com/office/drawing/2014/main" id="{0F64DC46-B264-4845-986B-98D539E4E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3206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5" name="Oval 5281">
                <a:extLst>
                  <a:ext uri="{FF2B5EF4-FFF2-40B4-BE49-F238E27FC236}">
                    <a16:creationId xmlns:a16="http://schemas.microsoft.com/office/drawing/2014/main" id="{C1FE356B-85C4-7D46-9136-28CD3333A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" y="236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6" name="Oval 5282">
                <a:extLst>
                  <a:ext uri="{FF2B5EF4-FFF2-40B4-BE49-F238E27FC236}">
                    <a16:creationId xmlns:a16="http://schemas.microsoft.com/office/drawing/2014/main" id="{A0B84A5A-1E92-A443-A556-762AD045F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" y="236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7" name="Oval 5283">
                <a:extLst>
                  <a:ext uri="{FF2B5EF4-FFF2-40B4-BE49-F238E27FC236}">
                    <a16:creationId xmlns:a16="http://schemas.microsoft.com/office/drawing/2014/main" id="{9DAA8137-28C9-2346-A247-A69E9D9EC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236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8" name="Oval 5284">
                <a:extLst>
                  <a:ext uri="{FF2B5EF4-FFF2-40B4-BE49-F238E27FC236}">
                    <a16:creationId xmlns:a16="http://schemas.microsoft.com/office/drawing/2014/main" id="{08450DF6-2479-3C41-ABCA-E7E5FEE03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37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9" name="Oval 5285">
                <a:extLst>
                  <a:ext uri="{FF2B5EF4-FFF2-40B4-BE49-F238E27FC236}">
                    <a16:creationId xmlns:a16="http://schemas.microsoft.com/office/drawing/2014/main" id="{FF3A3EC7-395A-D449-8C9F-D7F49FC62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7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0" name="Oval 5286">
                <a:extLst>
                  <a:ext uri="{FF2B5EF4-FFF2-40B4-BE49-F238E27FC236}">
                    <a16:creationId xmlns:a16="http://schemas.microsoft.com/office/drawing/2014/main" id="{D211DD98-C29C-254A-8C83-A642CF667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7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1" name="Oval 5287">
                <a:extLst>
                  <a:ext uri="{FF2B5EF4-FFF2-40B4-BE49-F238E27FC236}">
                    <a16:creationId xmlns:a16="http://schemas.microsoft.com/office/drawing/2014/main" id="{39919E7C-02F0-3048-B05C-38FEA3E8B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70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2" name="Oval 5288">
                <a:extLst>
                  <a:ext uri="{FF2B5EF4-FFF2-40B4-BE49-F238E27FC236}">
                    <a16:creationId xmlns:a16="http://schemas.microsoft.com/office/drawing/2014/main" id="{FBC4FD92-3C58-514E-B17F-56ABBAC8C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71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3" name="Oval 5289">
                <a:extLst>
                  <a:ext uri="{FF2B5EF4-FFF2-40B4-BE49-F238E27FC236}">
                    <a16:creationId xmlns:a16="http://schemas.microsoft.com/office/drawing/2014/main" id="{C587F3C9-D6B2-5646-8543-57C193D01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67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4" name="Oval 5290">
                <a:extLst>
                  <a:ext uri="{FF2B5EF4-FFF2-40B4-BE49-F238E27FC236}">
                    <a16:creationId xmlns:a16="http://schemas.microsoft.com/office/drawing/2014/main" id="{7E3170D0-36D6-C748-AF24-2C71D5C28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68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5" name="Oval 5291">
                <a:extLst>
                  <a:ext uri="{FF2B5EF4-FFF2-40B4-BE49-F238E27FC236}">
                    <a16:creationId xmlns:a16="http://schemas.microsoft.com/office/drawing/2014/main" id="{469AFE4E-72DA-6245-9615-B628AB9D5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68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6" name="Oval 5292">
                <a:extLst>
                  <a:ext uri="{FF2B5EF4-FFF2-40B4-BE49-F238E27FC236}">
                    <a16:creationId xmlns:a16="http://schemas.microsoft.com/office/drawing/2014/main" id="{B53CF4CD-8166-4E41-A1C2-D979A9A81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68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7" name="Oval 5293">
                <a:extLst>
                  <a:ext uri="{FF2B5EF4-FFF2-40B4-BE49-F238E27FC236}">
                    <a16:creationId xmlns:a16="http://schemas.microsoft.com/office/drawing/2014/main" id="{C5E25DF4-C275-8B42-9988-FED1E4C9F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9" y="270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8" name="Oval 5294">
                <a:extLst>
                  <a:ext uri="{FF2B5EF4-FFF2-40B4-BE49-F238E27FC236}">
                    <a16:creationId xmlns:a16="http://schemas.microsoft.com/office/drawing/2014/main" id="{C473F9FB-0366-314B-B648-F3D4CF40B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7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9" name="Oval 5295">
                <a:extLst>
                  <a:ext uri="{FF2B5EF4-FFF2-40B4-BE49-F238E27FC236}">
                    <a16:creationId xmlns:a16="http://schemas.microsoft.com/office/drawing/2014/main" id="{A1AA0BBB-4BE8-F746-8FEE-BB622317E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71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0" name="Oval 5296">
                <a:extLst>
                  <a:ext uri="{FF2B5EF4-FFF2-40B4-BE49-F238E27FC236}">
                    <a16:creationId xmlns:a16="http://schemas.microsoft.com/office/drawing/2014/main" id="{CA860694-5F39-7847-BADF-1FB670862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71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1" name="Oval 5297">
                <a:extLst>
                  <a:ext uri="{FF2B5EF4-FFF2-40B4-BE49-F238E27FC236}">
                    <a16:creationId xmlns:a16="http://schemas.microsoft.com/office/drawing/2014/main" id="{BAE7E6DC-E81C-CC40-B4ED-2910FEA78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28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2" name="Oval 5298">
                <a:extLst>
                  <a:ext uri="{FF2B5EF4-FFF2-40B4-BE49-F238E27FC236}">
                    <a16:creationId xmlns:a16="http://schemas.microsoft.com/office/drawing/2014/main" id="{CDA7DBCD-CF1E-184D-939A-6A3EA49CE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" y="28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3" name="Oval 5299">
                <a:extLst>
                  <a:ext uri="{FF2B5EF4-FFF2-40B4-BE49-F238E27FC236}">
                    <a16:creationId xmlns:a16="http://schemas.microsoft.com/office/drawing/2014/main" id="{89F62E4A-3313-3440-9F3D-242EEF678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286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4" name="Oval 5300">
                <a:extLst>
                  <a:ext uri="{FF2B5EF4-FFF2-40B4-BE49-F238E27FC236}">
                    <a16:creationId xmlns:a16="http://schemas.microsoft.com/office/drawing/2014/main" id="{82CFEA46-3CD2-4A4E-A7EA-B13B0F8A1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2871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5" name="Oval 5301">
                <a:extLst>
                  <a:ext uri="{FF2B5EF4-FFF2-40B4-BE49-F238E27FC236}">
                    <a16:creationId xmlns:a16="http://schemas.microsoft.com/office/drawing/2014/main" id="{D3975D5E-6A07-B14A-A13B-B4AF47CD6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9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6" name="Oval 5302">
                <a:extLst>
                  <a:ext uri="{FF2B5EF4-FFF2-40B4-BE49-F238E27FC236}">
                    <a16:creationId xmlns:a16="http://schemas.microsoft.com/office/drawing/2014/main" id="{9D187296-7477-8042-883D-59B17E319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192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7" name="Oval 5303">
                <a:extLst>
                  <a:ext uri="{FF2B5EF4-FFF2-40B4-BE49-F238E27FC236}">
                    <a16:creationId xmlns:a16="http://schemas.microsoft.com/office/drawing/2014/main" id="{EE28FA8E-B532-FE46-8236-C93A4E54E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193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8" name="Oval 5304">
                <a:extLst>
                  <a:ext uri="{FF2B5EF4-FFF2-40B4-BE49-F238E27FC236}">
                    <a16:creationId xmlns:a16="http://schemas.microsoft.com/office/drawing/2014/main" id="{7454C78F-0D3F-6F4A-8500-C9579C1A4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9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9" name="Oval 5305">
                <a:extLst>
                  <a:ext uri="{FF2B5EF4-FFF2-40B4-BE49-F238E27FC236}">
                    <a16:creationId xmlns:a16="http://schemas.microsoft.com/office/drawing/2014/main" id="{7E266633-F34E-C94E-9D47-453DED97E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56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0" name="Oval 5306">
                <a:extLst>
                  <a:ext uri="{FF2B5EF4-FFF2-40B4-BE49-F238E27FC236}">
                    <a16:creationId xmlns:a16="http://schemas.microsoft.com/office/drawing/2014/main" id="{C6B3B477-7EB5-5E42-A83C-CC8FE66B0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2565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1" name="Oval 5307">
                <a:extLst>
                  <a:ext uri="{FF2B5EF4-FFF2-40B4-BE49-F238E27FC236}">
                    <a16:creationId xmlns:a16="http://schemas.microsoft.com/office/drawing/2014/main" id="{FD5E9746-ED9A-A04F-A1F4-9812549CC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256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2" name="Oval 5308">
                <a:extLst>
                  <a:ext uri="{FF2B5EF4-FFF2-40B4-BE49-F238E27FC236}">
                    <a16:creationId xmlns:a16="http://schemas.microsoft.com/office/drawing/2014/main" id="{7B4FB211-90DB-6D4A-8088-EF58DF96D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57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3" name="Oval 5309">
                <a:extLst>
                  <a:ext uri="{FF2B5EF4-FFF2-40B4-BE49-F238E27FC236}">
                    <a16:creationId xmlns:a16="http://schemas.microsoft.com/office/drawing/2014/main" id="{5744FFF4-9ED3-F94A-8B2B-6F9971874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20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4" name="Oval 5310">
                <a:extLst>
                  <a:ext uri="{FF2B5EF4-FFF2-40B4-BE49-F238E27FC236}">
                    <a16:creationId xmlns:a16="http://schemas.microsoft.com/office/drawing/2014/main" id="{0DCA0D3F-94C6-7441-B520-70326A01D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8" y="203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5" name="Oval 5311">
                <a:extLst>
                  <a:ext uri="{FF2B5EF4-FFF2-40B4-BE49-F238E27FC236}">
                    <a16:creationId xmlns:a16="http://schemas.microsoft.com/office/drawing/2014/main" id="{A74E06FA-8D93-8947-93D9-C8A67BC4A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204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6" name="Oval 5312">
                <a:extLst>
                  <a:ext uri="{FF2B5EF4-FFF2-40B4-BE49-F238E27FC236}">
                    <a16:creationId xmlns:a16="http://schemas.microsoft.com/office/drawing/2014/main" id="{04AE5C8A-A8A7-8746-BB77-89C009314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04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7" name="Oval 5313">
                <a:extLst>
                  <a:ext uri="{FF2B5EF4-FFF2-40B4-BE49-F238E27FC236}">
                    <a16:creationId xmlns:a16="http://schemas.microsoft.com/office/drawing/2014/main" id="{5BC9BC92-6637-BB49-920E-AFFF535FC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2606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8" name="Oval 5314">
                <a:extLst>
                  <a:ext uri="{FF2B5EF4-FFF2-40B4-BE49-F238E27FC236}">
                    <a16:creationId xmlns:a16="http://schemas.microsoft.com/office/drawing/2014/main" id="{43AC0BDF-FC59-3A4E-B02A-7135CF458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1" y="26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9" name="Oval 5315">
                <a:extLst>
                  <a:ext uri="{FF2B5EF4-FFF2-40B4-BE49-F238E27FC236}">
                    <a16:creationId xmlns:a16="http://schemas.microsoft.com/office/drawing/2014/main" id="{882C069E-6915-1745-93B4-83356F540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261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0" name="Oval 5316">
                <a:extLst>
                  <a:ext uri="{FF2B5EF4-FFF2-40B4-BE49-F238E27FC236}">
                    <a16:creationId xmlns:a16="http://schemas.microsoft.com/office/drawing/2014/main" id="{E9F0FADE-6F20-6649-B573-21CFA8E9E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261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1" name="Oval 5317">
                <a:extLst>
                  <a:ext uri="{FF2B5EF4-FFF2-40B4-BE49-F238E27FC236}">
                    <a16:creationId xmlns:a16="http://schemas.microsoft.com/office/drawing/2014/main" id="{160B63A5-EF79-E84D-964A-15DBB42D6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241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2" name="Oval 5318">
                <a:extLst>
                  <a:ext uri="{FF2B5EF4-FFF2-40B4-BE49-F238E27FC236}">
                    <a16:creationId xmlns:a16="http://schemas.microsoft.com/office/drawing/2014/main" id="{452FA5F6-C4FC-6847-8A56-EC9D2283F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24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3" name="Oval 5319">
                <a:extLst>
                  <a:ext uri="{FF2B5EF4-FFF2-40B4-BE49-F238E27FC236}">
                    <a16:creationId xmlns:a16="http://schemas.microsoft.com/office/drawing/2014/main" id="{E8449634-EC18-3D4E-BE3F-13DDB2C7E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9" y="241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4" name="Oval 5320">
                <a:extLst>
                  <a:ext uri="{FF2B5EF4-FFF2-40B4-BE49-F238E27FC236}">
                    <a16:creationId xmlns:a16="http://schemas.microsoft.com/office/drawing/2014/main" id="{611F00FC-8F92-804B-9725-C1C48BD57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42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5" name="Oval 5321">
                <a:extLst>
                  <a:ext uri="{FF2B5EF4-FFF2-40B4-BE49-F238E27FC236}">
                    <a16:creationId xmlns:a16="http://schemas.microsoft.com/office/drawing/2014/main" id="{3B87DDFD-5FE1-1D40-8BD0-CF4CA7174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230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6" name="Oval 5322">
                <a:extLst>
                  <a:ext uri="{FF2B5EF4-FFF2-40B4-BE49-F238E27FC236}">
                    <a16:creationId xmlns:a16="http://schemas.microsoft.com/office/drawing/2014/main" id="{215F3F36-3A53-7B4E-B45A-C67B3D054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23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7" name="Oval 5323">
                <a:extLst>
                  <a:ext uri="{FF2B5EF4-FFF2-40B4-BE49-F238E27FC236}">
                    <a16:creationId xmlns:a16="http://schemas.microsoft.com/office/drawing/2014/main" id="{739AEFBD-E080-2340-98DF-289DD4D16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9" y="230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8" name="Oval 5324">
                <a:extLst>
                  <a:ext uri="{FF2B5EF4-FFF2-40B4-BE49-F238E27FC236}">
                    <a16:creationId xmlns:a16="http://schemas.microsoft.com/office/drawing/2014/main" id="{EDBE5DCA-D8B5-F844-B5A9-53025DDF4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3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9" name="Oval 5325">
                <a:extLst>
                  <a:ext uri="{FF2B5EF4-FFF2-40B4-BE49-F238E27FC236}">
                    <a16:creationId xmlns:a16="http://schemas.microsoft.com/office/drawing/2014/main" id="{B73E4626-A69B-194B-88DE-6F3AEA768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189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0" name="Oval 5326">
                <a:extLst>
                  <a:ext uri="{FF2B5EF4-FFF2-40B4-BE49-F238E27FC236}">
                    <a16:creationId xmlns:a16="http://schemas.microsoft.com/office/drawing/2014/main" id="{DDA393DC-8698-DB45-91E2-EAEF25509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189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1" name="Oval 5327">
                <a:extLst>
                  <a:ext uri="{FF2B5EF4-FFF2-40B4-BE49-F238E27FC236}">
                    <a16:creationId xmlns:a16="http://schemas.microsoft.com/office/drawing/2014/main" id="{F719D662-6A22-5241-A13C-59B8607E5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9" y="189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2" name="Oval 5328">
                <a:extLst>
                  <a:ext uri="{FF2B5EF4-FFF2-40B4-BE49-F238E27FC236}">
                    <a16:creationId xmlns:a16="http://schemas.microsoft.com/office/drawing/2014/main" id="{AC5E0873-D3BE-1D47-B5CB-22EB54210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90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3" name="Oval 5329">
                <a:extLst>
                  <a:ext uri="{FF2B5EF4-FFF2-40B4-BE49-F238E27FC236}">
                    <a16:creationId xmlns:a16="http://schemas.microsoft.com/office/drawing/2014/main" id="{E0B77B0A-5FFF-0442-8921-172C1FC23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6" y="274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4" name="Oval 5330">
                <a:extLst>
                  <a:ext uri="{FF2B5EF4-FFF2-40B4-BE49-F238E27FC236}">
                    <a16:creationId xmlns:a16="http://schemas.microsoft.com/office/drawing/2014/main" id="{16ABEBB5-5092-6A45-B4F8-7A6925302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27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5" name="Oval 5331">
                <a:extLst>
                  <a:ext uri="{FF2B5EF4-FFF2-40B4-BE49-F238E27FC236}">
                    <a16:creationId xmlns:a16="http://schemas.microsoft.com/office/drawing/2014/main" id="{25D98217-2298-9941-AB75-49E5C7E31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1" y="27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6" name="Oval 5332">
                <a:extLst>
                  <a:ext uri="{FF2B5EF4-FFF2-40B4-BE49-F238E27FC236}">
                    <a16:creationId xmlns:a16="http://schemas.microsoft.com/office/drawing/2014/main" id="{F1E80B77-58C3-C44F-9AE0-23429322A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75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7" name="Oval 5333">
                <a:extLst>
                  <a:ext uri="{FF2B5EF4-FFF2-40B4-BE49-F238E27FC236}">
                    <a16:creationId xmlns:a16="http://schemas.microsoft.com/office/drawing/2014/main" id="{7C0D064C-09D8-BE4F-A253-04E578D1C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38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8" name="Oval 5334">
                <a:extLst>
                  <a:ext uri="{FF2B5EF4-FFF2-40B4-BE49-F238E27FC236}">
                    <a16:creationId xmlns:a16="http://schemas.microsoft.com/office/drawing/2014/main" id="{3C535871-127E-6345-BA5F-FF241D703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38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9" name="Oval 5335">
                <a:extLst>
                  <a:ext uri="{FF2B5EF4-FFF2-40B4-BE49-F238E27FC236}">
                    <a16:creationId xmlns:a16="http://schemas.microsoft.com/office/drawing/2014/main" id="{013C47C3-A9C3-A14A-BFE5-E4D73B725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238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0" name="Oval 5336">
                <a:extLst>
                  <a:ext uri="{FF2B5EF4-FFF2-40B4-BE49-F238E27FC236}">
                    <a16:creationId xmlns:a16="http://schemas.microsoft.com/office/drawing/2014/main" id="{8111084F-0296-0645-A963-6351B8354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238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1" name="Oval 5337">
                <a:extLst>
                  <a:ext uri="{FF2B5EF4-FFF2-40B4-BE49-F238E27FC236}">
                    <a16:creationId xmlns:a16="http://schemas.microsoft.com/office/drawing/2014/main" id="{DFB9AC31-879A-D14D-96E0-C28E40C11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79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2" name="Oval 5338">
                <a:extLst>
                  <a:ext uri="{FF2B5EF4-FFF2-40B4-BE49-F238E27FC236}">
                    <a16:creationId xmlns:a16="http://schemas.microsoft.com/office/drawing/2014/main" id="{E500533D-1917-F54A-B524-D927726C3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79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3" name="Oval 5339">
                <a:extLst>
                  <a:ext uri="{FF2B5EF4-FFF2-40B4-BE49-F238E27FC236}">
                    <a16:creationId xmlns:a16="http://schemas.microsoft.com/office/drawing/2014/main" id="{F25AF6DA-0678-AE4D-955B-FB4A9D8A3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279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4" name="Oval 5340">
                <a:extLst>
                  <a:ext uri="{FF2B5EF4-FFF2-40B4-BE49-F238E27FC236}">
                    <a16:creationId xmlns:a16="http://schemas.microsoft.com/office/drawing/2014/main" id="{2B54DBCE-542B-3049-B216-9C46539F5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280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5" name="Oval 5341">
                <a:extLst>
                  <a:ext uri="{FF2B5EF4-FFF2-40B4-BE49-F238E27FC236}">
                    <a16:creationId xmlns:a16="http://schemas.microsoft.com/office/drawing/2014/main" id="{B46B6EE0-4430-B544-B4FC-16DA95680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206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6" name="Oval 5342">
                <a:extLst>
                  <a:ext uri="{FF2B5EF4-FFF2-40B4-BE49-F238E27FC236}">
                    <a16:creationId xmlns:a16="http://schemas.microsoft.com/office/drawing/2014/main" id="{3F95DD6A-F539-DE40-B585-1F236C976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20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7" name="Oval 5343">
                <a:extLst>
                  <a:ext uri="{FF2B5EF4-FFF2-40B4-BE49-F238E27FC236}">
                    <a16:creationId xmlns:a16="http://schemas.microsoft.com/office/drawing/2014/main" id="{A4CBB5AE-F40E-9447-9353-80891D1B0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206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8" name="Oval 5344">
                <a:extLst>
                  <a:ext uri="{FF2B5EF4-FFF2-40B4-BE49-F238E27FC236}">
                    <a16:creationId xmlns:a16="http://schemas.microsoft.com/office/drawing/2014/main" id="{AA5E4DA1-35CF-0547-883F-75EAEF01E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206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9" name="Oval 5345">
                <a:extLst>
                  <a:ext uri="{FF2B5EF4-FFF2-40B4-BE49-F238E27FC236}">
                    <a16:creationId xmlns:a16="http://schemas.microsoft.com/office/drawing/2014/main" id="{C1124D2C-2A2A-484D-96E1-88FEB1F39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321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0" name="Oval 5346">
                <a:extLst>
                  <a:ext uri="{FF2B5EF4-FFF2-40B4-BE49-F238E27FC236}">
                    <a16:creationId xmlns:a16="http://schemas.microsoft.com/office/drawing/2014/main" id="{ABC9A9DD-DA0F-9A49-8773-5DB07242E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321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1" name="Oval 5347">
                <a:extLst>
                  <a:ext uri="{FF2B5EF4-FFF2-40B4-BE49-F238E27FC236}">
                    <a16:creationId xmlns:a16="http://schemas.microsoft.com/office/drawing/2014/main" id="{CE31CEF4-6F19-B94E-8A7D-68056A1D9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321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2" name="Oval 5348">
                <a:extLst>
                  <a:ext uri="{FF2B5EF4-FFF2-40B4-BE49-F238E27FC236}">
                    <a16:creationId xmlns:a16="http://schemas.microsoft.com/office/drawing/2014/main" id="{1715ED40-1BCC-C148-A658-00328834A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322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3" name="Oval 5349">
                <a:extLst>
                  <a:ext uri="{FF2B5EF4-FFF2-40B4-BE49-F238E27FC236}">
                    <a16:creationId xmlns:a16="http://schemas.microsoft.com/office/drawing/2014/main" id="{2782CDDC-B88A-FA4A-8BF0-07AF84CA3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315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4" name="Oval 5350">
                <a:extLst>
                  <a:ext uri="{FF2B5EF4-FFF2-40B4-BE49-F238E27FC236}">
                    <a16:creationId xmlns:a16="http://schemas.microsoft.com/office/drawing/2014/main" id="{B52DC5F9-0453-3345-AF3C-DB2E977DF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315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5" name="Oval 5351">
                <a:extLst>
                  <a:ext uri="{FF2B5EF4-FFF2-40B4-BE49-F238E27FC236}">
                    <a16:creationId xmlns:a16="http://schemas.microsoft.com/office/drawing/2014/main" id="{748090A9-C676-5646-85AE-1E78AD008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316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6" name="Oval 5352">
                <a:extLst>
                  <a:ext uri="{FF2B5EF4-FFF2-40B4-BE49-F238E27FC236}">
                    <a16:creationId xmlns:a16="http://schemas.microsoft.com/office/drawing/2014/main" id="{D3986C29-6E8F-F94F-961B-D42EB7810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5" y="316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7" name="Oval 5353">
                <a:extLst>
                  <a:ext uri="{FF2B5EF4-FFF2-40B4-BE49-F238E27FC236}">
                    <a16:creationId xmlns:a16="http://schemas.microsoft.com/office/drawing/2014/main" id="{08A07305-1E47-D741-90D9-AA8902259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9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8" name="Oval 5354">
                <a:extLst>
                  <a:ext uri="{FF2B5EF4-FFF2-40B4-BE49-F238E27FC236}">
                    <a16:creationId xmlns:a16="http://schemas.microsoft.com/office/drawing/2014/main" id="{F5580D5C-1C95-1541-ACF0-E29ADA2ED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9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9" name="Oval 5355">
                <a:extLst>
                  <a:ext uri="{FF2B5EF4-FFF2-40B4-BE49-F238E27FC236}">
                    <a16:creationId xmlns:a16="http://schemas.microsoft.com/office/drawing/2014/main" id="{2869CEF4-9859-7041-8AB6-9806B46D5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91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0" name="Oval 5356">
                <a:extLst>
                  <a:ext uri="{FF2B5EF4-FFF2-40B4-BE49-F238E27FC236}">
                    <a16:creationId xmlns:a16="http://schemas.microsoft.com/office/drawing/2014/main" id="{F54A0079-1ADE-974E-908E-7821723F3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91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1" name="Oval 5357">
                <a:extLst>
                  <a:ext uri="{FF2B5EF4-FFF2-40B4-BE49-F238E27FC236}">
                    <a16:creationId xmlns:a16="http://schemas.microsoft.com/office/drawing/2014/main" id="{822C1B52-BD73-7244-AD32-538271F92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86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2" name="Oval 5358">
                <a:extLst>
                  <a:ext uri="{FF2B5EF4-FFF2-40B4-BE49-F238E27FC236}">
                    <a16:creationId xmlns:a16="http://schemas.microsoft.com/office/drawing/2014/main" id="{2E803056-E647-F247-BD22-12F8B631A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86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3" name="Oval 5359">
                <a:extLst>
                  <a:ext uri="{FF2B5EF4-FFF2-40B4-BE49-F238E27FC236}">
                    <a16:creationId xmlns:a16="http://schemas.microsoft.com/office/drawing/2014/main" id="{38FB3FBD-3F0C-AD47-AF05-AEAAA53D3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867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" name="Oval 5360">
                <a:extLst>
                  <a:ext uri="{FF2B5EF4-FFF2-40B4-BE49-F238E27FC236}">
                    <a16:creationId xmlns:a16="http://schemas.microsoft.com/office/drawing/2014/main" id="{EA4917AB-7250-D746-81A8-9D3E9BF62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87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5" name="Oval 5361">
                <a:extLst>
                  <a:ext uri="{FF2B5EF4-FFF2-40B4-BE49-F238E27FC236}">
                    <a16:creationId xmlns:a16="http://schemas.microsoft.com/office/drawing/2014/main" id="{3344D169-AA20-614D-9F6A-11C8F02E8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88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6" name="Oval 5362">
                <a:extLst>
                  <a:ext uri="{FF2B5EF4-FFF2-40B4-BE49-F238E27FC236}">
                    <a16:creationId xmlns:a16="http://schemas.microsoft.com/office/drawing/2014/main" id="{D39CD0A9-BC00-DC40-8B51-13F942FE0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88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" name="Oval 5363">
                <a:extLst>
                  <a:ext uri="{FF2B5EF4-FFF2-40B4-BE49-F238E27FC236}">
                    <a16:creationId xmlns:a16="http://schemas.microsoft.com/office/drawing/2014/main" id="{9D9A1586-8A5A-5C4C-9928-FE73ECCFB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89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8" name="Oval 5364">
                <a:extLst>
                  <a:ext uri="{FF2B5EF4-FFF2-40B4-BE49-F238E27FC236}">
                    <a16:creationId xmlns:a16="http://schemas.microsoft.com/office/drawing/2014/main" id="{9BA568DD-C845-4946-8E64-B63F50772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89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" name="Oval 5365">
                <a:extLst>
                  <a:ext uri="{FF2B5EF4-FFF2-40B4-BE49-F238E27FC236}">
                    <a16:creationId xmlns:a16="http://schemas.microsoft.com/office/drawing/2014/main" id="{13945F5B-51E9-7543-9813-AC2525991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20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" name="Oval 5366">
                <a:extLst>
                  <a:ext uri="{FF2B5EF4-FFF2-40B4-BE49-F238E27FC236}">
                    <a16:creationId xmlns:a16="http://schemas.microsoft.com/office/drawing/2014/main" id="{7A6472AF-38C4-4E40-BC4D-21FAFFEDC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20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1" name="Oval 5367">
                <a:extLst>
                  <a:ext uri="{FF2B5EF4-FFF2-40B4-BE49-F238E27FC236}">
                    <a16:creationId xmlns:a16="http://schemas.microsoft.com/office/drawing/2014/main" id="{C6DF3A2E-40A3-2249-BC59-612AE1BD9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1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2" name="Oval 5368">
                <a:extLst>
                  <a:ext uri="{FF2B5EF4-FFF2-40B4-BE49-F238E27FC236}">
                    <a16:creationId xmlns:a16="http://schemas.microsoft.com/office/drawing/2014/main" id="{FF3F2EF1-4AB3-9F43-A5D0-D94D259D0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2" y="3214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3" name="Oval 5369">
                <a:extLst>
                  <a:ext uri="{FF2B5EF4-FFF2-40B4-BE49-F238E27FC236}">
                    <a16:creationId xmlns:a16="http://schemas.microsoft.com/office/drawing/2014/main" id="{7DF16880-9D49-8E4E-9EC9-09AABA62E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286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4" name="Oval 5370">
                <a:extLst>
                  <a:ext uri="{FF2B5EF4-FFF2-40B4-BE49-F238E27FC236}">
                    <a16:creationId xmlns:a16="http://schemas.microsoft.com/office/drawing/2014/main" id="{DCED7779-10AD-CF40-8B56-B91E6CA71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287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5" name="Oval 5371">
                <a:extLst>
                  <a:ext uri="{FF2B5EF4-FFF2-40B4-BE49-F238E27FC236}">
                    <a16:creationId xmlns:a16="http://schemas.microsoft.com/office/drawing/2014/main" id="{D7847C69-E7B3-8D44-9873-BA6D9267A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287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6" name="Oval 5372">
                <a:extLst>
                  <a:ext uri="{FF2B5EF4-FFF2-40B4-BE49-F238E27FC236}">
                    <a16:creationId xmlns:a16="http://schemas.microsoft.com/office/drawing/2014/main" id="{643A4BE7-FAA9-F548-A5AE-420DEBB1F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2" y="287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7" name="Oval 5373">
                <a:extLst>
                  <a:ext uri="{FF2B5EF4-FFF2-40B4-BE49-F238E27FC236}">
                    <a16:creationId xmlns:a16="http://schemas.microsoft.com/office/drawing/2014/main" id="{BB6894DC-D251-AE4D-A455-48FCCA663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30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8" name="Oval 5374">
                <a:extLst>
                  <a:ext uri="{FF2B5EF4-FFF2-40B4-BE49-F238E27FC236}">
                    <a16:creationId xmlns:a16="http://schemas.microsoft.com/office/drawing/2014/main" id="{01B503A5-7E9B-E349-9F40-34365F860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30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9" name="Oval 5375">
                <a:extLst>
                  <a:ext uri="{FF2B5EF4-FFF2-40B4-BE49-F238E27FC236}">
                    <a16:creationId xmlns:a16="http://schemas.microsoft.com/office/drawing/2014/main" id="{16620036-2E4B-744B-83F6-B42BF3C5A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302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0" name="Oval 5376">
                <a:extLst>
                  <a:ext uri="{FF2B5EF4-FFF2-40B4-BE49-F238E27FC236}">
                    <a16:creationId xmlns:a16="http://schemas.microsoft.com/office/drawing/2014/main" id="{0524F06D-15DF-254E-A237-C372A0F13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0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1" name="Oval 5377">
                <a:extLst>
                  <a:ext uri="{FF2B5EF4-FFF2-40B4-BE49-F238E27FC236}">
                    <a16:creationId xmlns:a16="http://schemas.microsoft.com/office/drawing/2014/main" id="{77B84739-198A-CD49-944E-A85914387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300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2" name="Oval 5378">
                <a:extLst>
                  <a:ext uri="{FF2B5EF4-FFF2-40B4-BE49-F238E27FC236}">
                    <a16:creationId xmlns:a16="http://schemas.microsoft.com/office/drawing/2014/main" id="{24EA3C4F-1C89-914E-8E88-8AB269D37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300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3" name="Oval 5379">
                <a:extLst>
                  <a:ext uri="{FF2B5EF4-FFF2-40B4-BE49-F238E27FC236}">
                    <a16:creationId xmlns:a16="http://schemas.microsoft.com/office/drawing/2014/main" id="{0B0ED004-DCC3-5346-A3E0-B4F16C92D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301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4" name="Oval 5380">
                <a:extLst>
                  <a:ext uri="{FF2B5EF4-FFF2-40B4-BE49-F238E27FC236}">
                    <a16:creationId xmlns:a16="http://schemas.microsoft.com/office/drawing/2014/main" id="{3B22A7DB-ADDF-9842-901B-6DF6DC238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01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5" name="Oval 5381">
                <a:extLst>
                  <a:ext uri="{FF2B5EF4-FFF2-40B4-BE49-F238E27FC236}">
                    <a16:creationId xmlns:a16="http://schemas.microsoft.com/office/drawing/2014/main" id="{9B541E43-C789-1749-91D6-23E076423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30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6" name="Oval 5382">
                <a:extLst>
                  <a:ext uri="{FF2B5EF4-FFF2-40B4-BE49-F238E27FC236}">
                    <a16:creationId xmlns:a16="http://schemas.microsoft.com/office/drawing/2014/main" id="{89343C18-4592-EF4E-B505-172BADCDF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30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7" name="Oval 5383">
                <a:extLst>
                  <a:ext uri="{FF2B5EF4-FFF2-40B4-BE49-F238E27FC236}">
                    <a16:creationId xmlns:a16="http://schemas.microsoft.com/office/drawing/2014/main" id="{F694EC8A-FC0E-6F4A-9747-59106AD85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8" y="30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8" name="Oval 5384">
                <a:extLst>
                  <a:ext uri="{FF2B5EF4-FFF2-40B4-BE49-F238E27FC236}">
                    <a16:creationId xmlns:a16="http://schemas.microsoft.com/office/drawing/2014/main" id="{B88C3766-FC49-5B40-86BA-D43AFFC49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1" y="301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9" name="Oval 5385">
                <a:extLst>
                  <a:ext uri="{FF2B5EF4-FFF2-40B4-BE49-F238E27FC236}">
                    <a16:creationId xmlns:a16="http://schemas.microsoft.com/office/drawing/2014/main" id="{34FACF2B-FBE7-2749-92B6-400F9932C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255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0" name="Oval 5386">
                <a:extLst>
                  <a:ext uri="{FF2B5EF4-FFF2-40B4-BE49-F238E27FC236}">
                    <a16:creationId xmlns:a16="http://schemas.microsoft.com/office/drawing/2014/main" id="{711A0644-42A5-814A-ADF7-F43C2131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2" y="25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1" name="Oval 5387">
                <a:extLst>
                  <a:ext uri="{FF2B5EF4-FFF2-40B4-BE49-F238E27FC236}">
                    <a16:creationId xmlns:a16="http://schemas.microsoft.com/office/drawing/2014/main" id="{BACB0E79-F10A-7548-B6E4-1AC10E44F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256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2" name="Oval 5388">
                <a:extLst>
                  <a:ext uri="{FF2B5EF4-FFF2-40B4-BE49-F238E27FC236}">
                    <a16:creationId xmlns:a16="http://schemas.microsoft.com/office/drawing/2014/main" id="{B5A484E5-C620-B24A-9AD1-B9842EC7A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9" y="25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3" name="Oval 5389">
                <a:extLst>
                  <a:ext uri="{FF2B5EF4-FFF2-40B4-BE49-F238E27FC236}">
                    <a16:creationId xmlns:a16="http://schemas.microsoft.com/office/drawing/2014/main" id="{0B1ACBF2-8CB6-044F-8101-EAE43FF2B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92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4" name="Oval 5390">
                <a:extLst>
                  <a:ext uri="{FF2B5EF4-FFF2-40B4-BE49-F238E27FC236}">
                    <a16:creationId xmlns:a16="http://schemas.microsoft.com/office/drawing/2014/main" id="{42A64ADA-13C5-9F49-A09D-12371AACB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93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5" name="Oval 5391">
                <a:extLst>
                  <a:ext uri="{FF2B5EF4-FFF2-40B4-BE49-F238E27FC236}">
                    <a16:creationId xmlns:a16="http://schemas.microsoft.com/office/drawing/2014/main" id="{2D98BE90-684A-7347-8236-9FBAF60BA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93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6" name="Oval 5392">
                <a:extLst>
                  <a:ext uri="{FF2B5EF4-FFF2-40B4-BE49-F238E27FC236}">
                    <a16:creationId xmlns:a16="http://schemas.microsoft.com/office/drawing/2014/main" id="{BA4B8F0E-5678-6049-9B12-4F6863FA2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93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7" name="Oval 5393">
                <a:extLst>
                  <a:ext uri="{FF2B5EF4-FFF2-40B4-BE49-F238E27FC236}">
                    <a16:creationId xmlns:a16="http://schemas.microsoft.com/office/drawing/2014/main" id="{96F42AD4-3AC3-EC4F-A1D7-E1676D4F3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7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8" name="Oval 5394">
                <a:extLst>
                  <a:ext uri="{FF2B5EF4-FFF2-40B4-BE49-F238E27FC236}">
                    <a16:creationId xmlns:a16="http://schemas.microsoft.com/office/drawing/2014/main" id="{EF496ABA-D98A-8A46-A06F-BB7B86AE9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7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9" name="Oval 5395">
                <a:extLst>
                  <a:ext uri="{FF2B5EF4-FFF2-40B4-BE49-F238E27FC236}">
                    <a16:creationId xmlns:a16="http://schemas.microsoft.com/office/drawing/2014/main" id="{1E3E8BD3-7BBE-6248-BF48-6BC9E70E8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78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0" name="Oval 5396">
                <a:extLst>
                  <a:ext uri="{FF2B5EF4-FFF2-40B4-BE49-F238E27FC236}">
                    <a16:creationId xmlns:a16="http://schemas.microsoft.com/office/drawing/2014/main" id="{CA8DC6DD-F926-7446-8733-272B13AE3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78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1" name="Oval 5397">
                <a:extLst>
                  <a:ext uri="{FF2B5EF4-FFF2-40B4-BE49-F238E27FC236}">
                    <a16:creationId xmlns:a16="http://schemas.microsoft.com/office/drawing/2014/main" id="{B6416360-31DB-0A4A-8384-B4AE44617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" y="293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2" name="Oval 5398">
                <a:extLst>
                  <a:ext uri="{FF2B5EF4-FFF2-40B4-BE49-F238E27FC236}">
                    <a16:creationId xmlns:a16="http://schemas.microsoft.com/office/drawing/2014/main" id="{C59D00C3-5549-7A44-80C3-CEBC8ACFD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29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3" name="Oval 5399">
                <a:extLst>
                  <a:ext uri="{FF2B5EF4-FFF2-40B4-BE49-F238E27FC236}">
                    <a16:creationId xmlns:a16="http://schemas.microsoft.com/office/drawing/2014/main" id="{2F003EF0-D0D1-1E44-8635-0D040A385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" y="293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4" name="Oval 5400">
                <a:extLst>
                  <a:ext uri="{FF2B5EF4-FFF2-40B4-BE49-F238E27FC236}">
                    <a16:creationId xmlns:a16="http://schemas.microsoft.com/office/drawing/2014/main" id="{BC470E1F-FC5D-EF48-A897-F04607D05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9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5" name="Oval 5401">
                <a:extLst>
                  <a:ext uri="{FF2B5EF4-FFF2-40B4-BE49-F238E27FC236}">
                    <a16:creationId xmlns:a16="http://schemas.microsoft.com/office/drawing/2014/main" id="{EDA97F13-686D-1F44-B748-72D986976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302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6" name="Oval 5402">
                <a:extLst>
                  <a:ext uri="{FF2B5EF4-FFF2-40B4-BE49-F238E27FC236}">
                    <a16:creationId xmlns:a16="http://schemas.microsoft.com/office/drawing/2014/main" id="{DEDD56AC-A835-4C40-B07B-13FB4E65E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" y="30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" name="Oval 5403">
                <a:extLst>
                  <a:ext uri="{FF2B5EF4-FFF2-40B4-BE49-F238E27FC236}">
                    <a16:creationId xmlns:a16="http://schemas.microsoft.com/office/drawing/2014/main" id="{CBA637CD-FEAD-6646-873F-2BD1A915F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302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8" name="Oval 5404">
                <a:extLst>
                  <a:ext uri="{FF2B5EF4-FFF2-40B4-BE49-F238E27FC236}">
                    <a16:creationId xmlns:a16="http://schemas.microsoft.com/office/drawing/2014/main" id="{3E9CB25F-1B00-8047-B991-B06D9097D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" y="303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9" name="Oval 5405">
                <a:extLst>
                  <a:ext uri="{FF2B5EF4-FFF2-40B4-BE49-F238E27FC236}">
                    <a16:creationId xmlns:a16="http://schemas.microsoft.com/office/drawing/2014/main" id="{264402CB-746B-CC4A-8106-A10D1625A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297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0" name="Oval 5406">
                <a:extLst>
                  <a:ext uri="{FF2B5EF4-FFF2-40B4-BE49-F238E27FC236}">
                    <a16:creationId xmlns:a16="http://schemas.microsoft.com/office/drawing/2014/main" id="{2AD530BD-BF59-7D4B-BB31-DDE378B70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9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1" name="Oval 5407">
                <a:extLst>
                  <a:ext uri="{FF2B5EF4-FFF2-40B4-BE49-F238E27FC236}">
                    <a16:creationId xmlns:a16="http://schemas.microsoft.com/office/drawing/2014/main" id="{880DE32C-13DD-9041-9D39-78D710BC3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29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2" name="Oval 5408">
                <a:extLst>
                  <a:ext uri="{FF2B5EF4-FFF2-40B4-BE49-F238E27FC236}">
                    <a16:creationId xmlns:a16="http://schemas.microsoft.com/office/drawing/2014/main" id="{7FFA7EFC-E489-4448-8F5E-1EABC33A0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29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3" name="Oval 5409">
                <a:extLst>
                  <a:ext uri="{FF2B5EF4-FFF2-40B4-BE49-F238E27FC236}">
                    <a16:creationId xmlns:a16="http://schemas.microsoft.com/office/drawing/2014/main" id="{A8A786B1-DA4E-CA4D-BCA7-70F05C4AC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97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4" name="Oval 5410">
                <a:extLst>
                  <a:ext uri="{FF2B5EF4-FFF2-40B4-BE49-F238E27FC236}">
                    <a16:creationId xmlns:a16="http://schemas.microsoft.com/office/drawing/2014/main" id="{A2AC037E-7E82-4043-AE4A-911C822C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9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5" name="Oval 5411">
                <a:extLst>
                  <a:ext uri="{FF2B5EF4-FFF2-40B4-BE49-F238E27FC236}">
                    <a16:creationId xmlns:a16="http://schemas.microsoft.com/office/drawing/2014/main" id="{A37F00E3-F03A-7347-AF7E-4AEC9054D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297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6" name="Oval 5412">
                <a:extLst>
                  <a:ext uri="{FF2B5EF4-FFF2-40B4-BE49-F238E27FC236}">
                    <a16:creationId xmlns:a16="http://schemas.microsoft.com/office/drawing/2014/main" id="{3294BAE0-DA05-584E-872D-EB34B535D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297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7" name="Oval 5413">
                <a:extLst>
                  <a:ext uri="{FF2B5EF4-FFF2-40B4-BE49-F238E27FC236}">
                    <a16:creationId xmlns:a16="http://schemas.microsoft.com/office/drawing/2014/main" id="{C834BBB0-4582-5D4D-B77D-75EE1DB7C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91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8" name="Oval 5414">
                <a:extLst>
                  <a:ext uri="{FF2B5EF4-FFF2-40B4-BE49-F238E27FC236}">
                    <a16:creationId xmlns:a16="http://schemas.microsoft.com/office/drawing/2014/main" id="{0A989218-2710-3C46-9E1D-C6FC58EA6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9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9" name="Oval 5415">
                <a:extLst>
                  <a:ext uri="{FF2B5EF4-FFF2-40B4-BE49-F238E27FC236}">
                    <a16:creationId xmlns:a16="http://schemas.microsoft.com/office/drawing/2014/main" id="{725BD478-929D-E543-A9D0-4CEE2CC43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291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0" name="Oval 5416">
                <a:extLst>
                  <a:ext uri="{FF2B5EF4-FFF2-40B4-BE49-F238E27FC236}">
                    <a16:creationId xmlns:a16="http://schemas.microsoft.com/office/drawing/2014/main" id="{FE232977-9323-0049-BA48-4B0726D4B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" y="29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1" name="Oval 5417">
                <a:extLst>
                  <a:ext uri="{FF2B5EF4-FFF2-40B4-BE49-F238E27FC236}">
                    <a16:creationId xmlns:a16="http://schemas.microsoft.com/office/drawing/2014/main" id="{C4860498-6CD0-1A4C-A37E-36A9B855A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18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2" name="Oval 5418">
                <a:extLst>
                  <a:ext uri="{FF2B5EF4-FFF2-40B4-BE49-F238E27FC236}">
                    <a16:creationId xmlns:a16="http://schemas.microsoft.com/office/drawing/2014/main" id="{8F71D953-BC51-DF49-B003-123727CEC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21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3" name="Oval 5419">
                <a:extLst>
                  <a:ext uri="{FF2B5EF4-FFF2-40B4-BE49-F238E27FC236}">
                    <a16:creationId xmlns:a16="http://schemas.microsoft.com/office/drawing/2014/main" id="{93F01021-3DB3-1E43-BD7A-1F1A509FF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19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4" name="Oval 5420">
                <a:extLst>
                  <a:ext uri="{FF2B5EF4-FFF2-40B4-BE49-F238E27FC236}">
                    <a16:creationId xmlns:a16="http://schemas.microsoft.com/office/drawing/2014/main" id="{2D5D3EFD-3CF2-8240-B3FA-5C7A40433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0" y="219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5" name="Oval 5421">
                <a:extLst>
                  <a:ext uri="{FF2B5EF4-FFF2-40B4-BE49-F238E27FC236}">
                    <a16:creationId xmlns:a16="http://schemas.microsoft.com/office/drawing/2014/main" id="{7D102345-7D2F-FF4B-B94C-E4806D8E7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89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6" name="Oval 5422">
                <a:extLst>
                  <a:ext uri="{FF2B5EF4-FFF2-40B4-BE49-F238E27FC236}">
                    <a16:creationId xmlns:a16="http://schemas.microsoft.com/office/drawing/2014/main" id="{30DD1984-C48A-1A4E-BAD7-7FF3FCA71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289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7" name="Oval 5423">
                <a:extLst>
                  <a:ext uri="{FF2B5EF4-FFF2-40B4-BE49-F238E27FC236}">
                    <a16:creationId xmlns:a16="http://schemas.microsoft.com/office/drawing/2014/main" id="{69B119FA-CC34-9746-A408-EFAEC6C60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" y="290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8" name="Oval 5424">
                <a:extLst>
                  <a:ext uri="{FF2B5EF4-FFF2-40B4-BE49-F238E27FC236}">
                    <a16:creationId xmlns:a16="http://schemas.microsoft.com/office/drawing/2014/main" id="{6A0DED29-B0E4-374A-BF4E-6A31470E8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90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9" name="Oval 5425">
                <a:extLst>
                  <a:ext uri="{FF2B5EF4-FFF2-40B4-BE49-F238E27FC236}">
                    <a16:creationId xmlns:a16="http://schemas.microsoft.com/office/drawing/2014/main" id="{A378BCD7-6ECC-0348-B4DA-78B591C9F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" y="204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0" name="Oval 5426">
                <a:extLst>
                  <a:ext uri="{FF2B5EF4-FFF2-40B4-BE49-F238E27FC236}">
                    <a16:creationId xmlns:a16="http://schemas.microsoft.com/office/drawing/2014/main" id="{C08E1C3D-B331-5346-96BF-3DBC3D765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0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1" name="Oval 5427">
                <a:extLst>
                  <a:ext uri="{FF2B5EF4-FFF2-40B4-BE49-F238E27FC236}">
                    <a16:creationId xmlns:a16="http://schemas.microsoft.com/office/drawing/2014/main" id="{50C416AB-BF9F-9E43-B7A8-7047F62DE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0" y="204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2" name="Oval 5428">
                <a:extLst>
                  <a:ext uri="{FF2B5EF4-FFF2-40B4-BE49-F238E27FC236}">
                    <a16:creationId xmlns:a16="http://schemas.microsoft.com/office/drawing/2014/main" id="{93D8ECD3-34EF-B444-B781-F4D6C89A6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04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3" name="Oval 5429">
                <a:extLst>
                  <a:ext uri="{FF2B5EF4-FFF2-40B4-BE49-F238E27FC236}">
                    <a16:creationId xmlns:a16="http://schemas.microsoft.com/office/drawing/2014/main" id="{B624A0D9-2B6C-A94E-A6FE-489AE99D7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260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4" name="Oval 5430">
                <a:extLst>
                  <a:ext uri="{FF2B5EF4-FFF2-40B4-BE49-F238E27FC236}">
                    <a16:creationId xmlns:a16="http://schemas.microsoft.com/office/drawing/2014/main" id="{2455396C-C962-4141-81D7-C1CA9CCE7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60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5" name="Oval 5431">
                <a:extLst>
                  <a:ext uri="{FF2B5EF4-FFF2-40B4-BE49-F238E27FC236}">
                    <a16:creationId xmlns:a16="http://schemas.microsoft.com/office/drawing/2014/main" id="{36A52559-D5C8-E34A-A759-E339F450D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60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6" name="Oval 5432">
                <a:extLst>
                  <a:ext uri="{FF2B5EF4-FFF2-40B4-BE49-F238E27FC236}">
                    <a16:creationId xmlns:a16="http://schemas.microsoft.com/office/drawing/2014/main" id="{9C05A704-F199-544A-953F-77250284F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6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6" name="Group 5433">
              <a:extLst>
                <a:ext uri="{FF2B5EF4-FFF2-40B4-BE49-F238E27FC236}">
                  <a16:creationId xmlns:a16="http://schemas.microsoft.com/office/drawing/2014/main" id="{377B244A-1D36-BD48-9443-0B6724126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2" y="1618"/>
              <a:ext cx="240" cy="1555"/>
              <a:chOff x="3532" y="1618"/>
              <a:chExt cx="240" cy="1555"/>
            </a:xfrm>
          </p:grpSpPr>
          <p:sp>
            <p:nvSpPr>
              <p:cNvPr id="907" name="Oval 5434">
                <a:extLst>
                  <a:ext uri="{FF2B5EF4-FFF2-40B4-BE49-F238E27FC236}">
                    <a16:creationId xmlns:a16="http://schemas.microsoft.com/office/drawing/2014/main" id="{CA908BD6-71C3-1D4C-8B7E-347E51F08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28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8" name="Oval 5435">
                <a:extLst>
                  <a:ext uri="{FF2B5EF4-FFF2-40B4-BE49-F238E27FC236}">
                    <a16:creationId xmlns:a16="http://schemas.microsoft.com/office/drawing/2014/main" id="{94F8FF2D-5156-5B45-8E90-FB2830F15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28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9" name="Oval 5436">
                <a:extLst>
                  <a:ext uri="{FF2B5EF4-FFF2-40B4-BE49-F238E27FC236}">
                    <a16:creationId xmlns:a16="http://schemas.microsoft.com/office/drawing/2014/main" id="{3686AF8D-BA7D-E84A-B524-B4B8F04AB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28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0" name="Oval 5437">
                <a:extLst>
                  <a:ext uri="{FF2B5EF4-FFF2-40B4-BE49-F238E27FC236}">
                    <a16:creationId xmlns:a16="http://schemas.microsoft.com/office/drawing/2014/main" id="{97F6EDA5-D467-E64B-B51D-F2AD8F564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8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1" name="Oval 5438">
                <a:extLst>
                  <a:ext uri="{FF2B5EF4-FFF2-40B4-BE49-F238E27FC236}">
                    <a16:creationId xmlns:a16="http://schemas.microsoft.com/office/drawing/2014/main" id="{F6007945-86BA-544F-A6B1-96C0C1C97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69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2" name="Oval 5439">
                <a:extLst>
                  <a:ext uri="{FF2B5EF4-FFF2-40B4-BE49-F238E27FC236}">
                    <a16:creationId xmlns:a16="http://schemas.microsoft.com/office/drawing/2014/main" id="{A65FE0C2-9BFE-2246-B39F-631AFD4A7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69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3" name="Oval 5440">
                <a:extLst>
                  <a:ext uri="{FF2B5EF4-FFF2-40B4-BE49-F238E27FC236}">
                    <a16:creationId xmlns:a16="http://schemas.microsoft.com/office/drawing/2014/main" id="{991D4F2D-860C-B04A-928E-260B171C6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270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4" name="Oval 5441">
                <a:extLst>
                  <a:ext uri="{FF2B5EF4-FFF2-40B4-BE49-F238E27FC236}">
                    <a16:creationId xmlns:a16="http://schemas.microsoft.com/office/drawing/2014/main" id="{FF35FF6D-2204-F64F-9F0D-0D0BFBBB9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70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5" name="Oval 5442">
                <a:extLst>
                  <a:ext uri="{FF2B5EF4-FFF2-40B4-BE49-F238E27FC236}">
                    <a16:creationId xmlns:a16="http://schemas.microsoft.com/office/drawing/2014/main" id="{03D4FC8E-3867-6544-84A0-636C557E5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739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6" name="Oval 5443">
                <a:extLst>
                  <a:ext uri="{FF2B5EF4-FFF2-40B4-BE49-F238E27FC236}">
                    <a16:creationId xmlns:a16="http://schemas.microsoft.com/office/drawing/2014/main" id="{7145C34A-914C-D844-911A-65E5444BB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274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7" name="Oval 5444">
                <a:extLst>
                  <a:ext uri="{FF2B5EF4-FFF2-40B4-BE49-F238E27FC236}">
                    <a16:creationId xmlns:a16="http://schemas.microsoft.com/office/drawing/2014/main" id="{F6001288-4719-AA45-990B-BE00F5207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274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8" name="Oval 5445">
                <a:extLst>
                  <a:ext uri="{FF2B5EF4-FFF2-40B4-BE49-F238E27FC236}">
                    <a16:creationId xmlns:a16="http://schemas.microsoft.com/office/drawing/2014/main" id="{B36231B0-2504-3841-8534-C73E21A3F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74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9" name="Oval 5446">
                <a:extLst>
                  <a:ext uri="{FF2B5EF4-FFF2-40B4-BE49-F238E27FC236}">
                    <a16:creationId xmlns:a16="http://schemas.microsoft.com/office/drawing/2014/main" id="{E3430AB2-C707-5B48-A8D5-A1C821417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099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0" name="Oval 5447">
                <a:extLst>
                  <a:ext uri="{FF2B5EF4-FFF2-40B4-BE49-F238E27FC236}">
                    <a16:creationId xmlns:a16="http://schemas.microsoft.com/office/drawing/2014/main" id="{488C0900-8C2E-D040-BB53-02F8ED71E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10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" name="Oval 5448">
                <a:extLst>
                  <a:ext uri="{FF2B5EF4-FFF2-40B4-BE49-F238E27FC236}">
                    <a16:creationId xmlns:a16="http://schemas.microsoft.com/office/drawing/2014/main" id="{985C3A8B-A629-114A-B262-88D2830B4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310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2" name="Oval 5449">
                <a:extLst>
                  <a:ext uri="{FF2B5EF4-FFF2-40B4-BE49-F238E27FC236}">
                    <a16:creationId xmlns:a16="http://schemas.microsoft.com/office/drawing/2014/main" id="{494CE525-CE96-1147-80DE-B00E47A8E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31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3" name="Oval 5450">
                <a:extLst>
                  <a:ext uri="{FF2B5EF4-FFF2-40B4-BE49-F238E27FC236}">
                    <a16:creationId xmlns:a16="http://schemas.microsoft.com/office/drawing/2014/main" id="{11ABC725-24B6-1E4E-8C36-7B8765094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69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4" name="Oval 5451">
                <a:extLst>
                  <a:ext uri="{FF2B5EF4-FFF2-40B4-BE49-F238E27FC236}">
                    <a16:creationId xmlns:a16="http://schemas.microsoft.com/office/drawing/2014/main" id="{448773C7-A337-3D4C-822C-D681AA105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69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5" name="Oval 5452">
                <a:extLst>
                  <a:ext uri="{FF2B5EF4-FFF2-40B4-BE49-F238E27FC236}">
                    <a16:creationId xmlns:a16="http://schemas.microsoft.com/office/drawing/2014/main" id="{C203F4F1-9146-8D49-AC59-A55B3D75A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69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6" name="Oval 5453">
                <a:extLst>
                  <a:ext uri="{FF2B5EF4-FFF2-40B4-BE49-F238E27FC236}">
                    <a16:creationId xmlns:a16="http://schemas.microsoft.com/office/drawing/2014/main" id="{947A43BA-55AF-4747-B1C9-972C1A975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69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7" name="Oval 5454">
                <a:extLst>
                  <a:ext uri="{FF2B5EF4-FFF2-40B4-BE49-F238E27FC236}">
                    <a16:creationId xmlns:a16="http://schemas.microsoft.com/office/drawing/2014/main" id="{7ACC13EA-ED9D-D94D-8F1D-3751E25B0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9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8" name="Oval 5455">
                <a:extLst>
                  <a:ext uri="{FF2B5EF4-FFF2-40B4-BE49-F238E27FC236}">
                    <a16:creationId xmlns:a16="http://schemas.microsoft.com/office/drawing/2014/main" id="{985B776B-9E4E-434D-ABE0-F1B5D009D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929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9" name="Oval 5456">
                <a:extLst>
                  <a:ext uri="{FF2B5EF4-FFF2-40B4-BE49-F238E27FC236}">
                    <a16:creationId xmlns:a16="http://schemas.microsoft.com/office/drawing/2014/main" id="{193A31A7-4617-F04E-9355-ED67DE1B6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93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0" name="Oval 5457">
                <a:extLst>
                  <a:ext uri="{FF2B5EF4-FFF2-40B4-BE49-F238E27FC236}">
                    <a16:creationId xmlns:a16="http://schemas.microsoft.com/office/drawing/2014/main" id="{BC0949B0-7612-4C4F-8F36-88DE9ACC5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9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1" name="Oval 5458">
                <a:extLst>
                  <a:ext uri="{FF2B5EF4-FFF2-40B4-BE49-F238E27FC236}">
                    <a16:creationId xmlns:a16="http://schemas.microsoft.com/office/drawing/2014/main" id="{27D80A37-5DEA-C54A-B346-E34EA9911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9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" name="Oval 5459">
                <a:extLst>
                  <a:ext uri="{FF2B5EF4-FFF2-40B4-BE49-F238E27FC236}">
                    <a16:creationId xmlns:a16="http://schemas.microsoft.com/office/drawing/2014/main" id="{7FB5B4C9-7600-594F-8514-834D2A888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92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3" name="Oval 5460">
                <a:extLst>
                  <a:ext uri="{FF2B5EF4-FFF2-40B4-BE49-F238E27FC236}">
                    <a16:creationId xmlns:a16="http://schemas.microsoft.com/office/drawing/2014/main" id="{1A55CDCC-4956-2F46-B538-ED9C3425C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92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4" name="Oval 5461">
                <a:extLst>
                  <a:ext uri="{FF2B5EF4-FFF2-40B4-BE49-F238E27FC236}">
                    <a16:creationId xmlns:a16="http://schemas.microsoft.com/office/drawing/2014/main" id="{06FFA7D1-8C45-C941-A99B-25D4DEACE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9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5" name="Oval 5462">
                <a:extLst>
                  <a:ext uri="{FF2B5EF4-FFF2-40B4-BE49-F238E27FC236}">
                    <a16:creationId xmlns:a16="http://schemas.microsoft.com/office/drawing/2014/main" id="{0191C256-90AC-2547-9F9B-6290CDCF0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6" y="231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6" name="Oval 5463">
                <a:extLst>
                  <a:ext uri="{FF2B5EF4-FFF2-40B4-BE49-F238E27FC236}">
                    <a16:creationId xmlns:a16="http://schemas.microsoft.com/office/drawing/2014/main" id="{FC561174-1DC8-CB4C-AC57-C86E6057F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231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7" name="Oval 5464">
                <a:extLst>
                  <a:ext uri="{FF2B5EF4-FFF2-40B4-BE49-F238E27FC236}">
                    <a16:creationId xmlns:a16="http://schemas.microsoft.com/office/drawing/2014/main" id="{2907F975-ED31-504E-B360-DBC197A3A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" y="231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8" name="Oval 5465">
                <a:extLst>
                  <a:ext uri="{FF2B5EF4-FFF2-40B4-BE49-F238E27FC236}">
                    <a16:creationId xmlns:a16="http://schemas.microsoft.com/office/drawing/2014/main" id="{63D8006D-7A08-4F45-A21B-B48601410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232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9" name="Oval 5466">
                <a:extLst>
                  <a:ext uri="{FF2B5EF4-FFF2-40B4-BE49-F238E27FC236}">
                    <a16:creationId xmlns:a16="http://schemas.microsoft.com/office/drawing/2014/main" id="{8D6DF646-4880-184A-9741-9DFD98030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210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0" name="Oval 5467">
                <a:extLst>
                  <a:ext uri="{FF2B5EF4-FFF2-40B4-BE49-F238E27FC236}">
                    <a16:creationId xmlns:a16="http://schemas.microsoft.com/office/drawing/2014/main" id="{10C03809-638A-314F-9863-A6F35067F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2108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1" name="Oval 5468">
                <a:extLst>
                  <a:ext uri="{FF2B5EF4-FFF2-40B4-BE49-F238E27FC236}">
                    <a16:creationId xmlns:a16="http://schemas.microsoft.com/office/drawing/2014/main" id="{C4DDAC36-FDA8-3B46-9072-16C8A160C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11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2" name="Oval 5469">
                <a:extLst>
                  <a:ext uri="{FF2B5EF4-FFF2-40B4-BE49-F238E27FC236}">
                    <a16:creationId xmlns:a16="http://schemas.microsoft.com/office/drawing/2014/main" id="{9C244CAB-BCEE-274F-A4B1-952A62C7D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11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3" name="Oval 5470">
                <a:extLst>
                  <a:ext uri="{FF2B5EF4-FFF2-40B4-BE49-F238E27FC236}">
                    <a16:creationId xmlns:a16="http://schemas.microsoft.com/office/drawing/2014/main" id="{9922FB5F-BCEA-AD47-AEC6-CED064029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21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4" name="Oval 5471">
                <a:extLst>
                  <a:ext uri="{FF2B5EF4-FFF2-40B4-BE49-F238E27FC236}">
                    <a16:creationId xmlns:a16="http://schemas.microsoft.com/office/drawing/2014/main" id="{B810E7D5-3CDD-8B4E-AA11-2F4821ADE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217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5" name="Oval 5472">
                <a:extLst>
                  <a:ext uri="{FF2B5EF4-FFF2-40B4-BE49-F238E27FC236}">
                    <a16:creationId xmlns:a16="http://schemas.microsoft.com/office/drawing/2014/main" id="{853F94F2-60A2-C24E-BBCC-5E5BF1960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17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6" name="Oval 5473">
                <a:extLst>
                  <a:ext uri="{FF2B5EF4-FFF2-40B4-BE49-F238E27FC236}">
                    <a16:creationId xmlns:a16="http://schemas.microsoft.com/office/drawing/2014/main" id="{AFCC976F-1FCD-8D4B-880D-7D080C9A4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17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7" name="Oval 5474">
                <a:extLst>
                  <a:ext uri="{FF2B5EF4-FFF2-40B4-BE49-F238E27FC236}">
                    <a16:creationId xmlns:a16="http://schemas.microsoft.com/office/drawing/2014/main" id="{B8B5CA51-16A9-2E4B-B471-CEDCFDD47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" y="21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8" name="Oval 5475">
                <a:extLst>
                  <a:ext uri="{FF2B5EF4-FFF2-40B4-BE49-F238E27FC236}">
                    <a16:creationId xmlns:a16="http://schemas.microsoft.com/office/drawing/2014/main" id="{950ECAB6-3031-FA48-92C2-21474D12A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2105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9" name="Oval 5476">
                <a:extLst>
                  <a:ext uri="{FF2B5EF4-FFF2-40B4-BE49-F238E27FC236}">
                    <a16:creationId xmlns:a16="http://schemas.microsoft.com/office/drawing/2014/main" id="{90D8A111-5679-964E-A9DF-9D3588EAB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10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0" name="Oval 5477">
                <a:extLst>
                  <a:ext uri="{FF2B5EF4-FFF2-40B4-BE49-F238E27FC236}">
                    <a16:creationId xmlns:a16="http://schemas.microsoft.com/office/drawing/2014/main" id="{56F01EFA-C7C1-C946-81FC-8EA23C14F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1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1" name="Oval 5478">
                <a:extLst>
                  <a:ext uri="{FF2B5EF4-FFF2-40B4-BE49-F238E27FC236}">
                    <a16:creationId xmlns:a16="http://schemas.microsoft.com/office/drawing/2014/main" id="{6969FE8E-6D95-DE4B-B4CE-30C999C89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02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2" name="Oval 5479">
                <a:extLst>
                  <a:ext uri="{FF2B5EF4-FFF2-40B4-BE49-F238E27FC236}">
                    <a16:creationId xmlns:a16="http://schemas.microsoft.com/office/drawing/2014/main" id="{9E570FC9-A459-384D-BFAD-CB0CAD511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0" y="303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3" name="Oval 5480">
                <a:extLst>
                  <a:ext uri="{FF2B5EF4-FFF2-40B4-BE49-F238E27FC236}">
                    <a16:creationId xmlns:a16="http://schemas.microsoft.com/office/drawing/2014/main" id="{094FAE9E-A129-B74B-861D-402DA2E72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303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4" name="Oval 5481">
                <a:extLst>
                  <a:ext uri="{FF2B5EF4-FFF2-40B4-BE49-F238E27FC236}">
                    <a16:creationId xmlns:a16="http://schemas.microsoft.com/office/drawing/2014/main" id="{DD9974CC-3F16-1745-8E11-A357067E4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" y="3037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5" name="Oval 5482">
                <a:extLst>
                  <a:ext uri="{FF2B5EF4-FFF2-40B4-BE49-F238E27FC236}">
                    <a16:creationId xmlns:a16="http://schemas.microsoft.com/office/drawing/2014/main" id="{A2B4E0E7-5F13-774D-8233-B7C48DA00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30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6" name="Oval 5483">
                <a:extLst>
                  <a:ext uri="{FF2B5EF4-FFF2-40B4-BE49-F238E27FC236}">
                    <a16:creationId xmlns:a16="http://schemas.microsoft.com/office/drawing/2014/main" id="{BA340BC0-C1DE-C14A-BFD0-0AD9FB07A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30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7" name="Oval 5484">
                <a:extLst>
                  <a:ext uri="{FF2B5EF4-FFF2-40B4-BE49-F238E27FC236}">
                    <a16:creationId xmlns:a16="http://schemas.microsoft.com/office/drawing/2014/main" id="{51DA0E06-130C-D84B-9BB2-B0CE6E0E6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30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8" name="Oval 5485">
                <a:extLst>
                  <a:ext uri="{FF2B5EF4-FFF2-40B4-BE49-F238E27FC236}">
                    <a16:creationId xmlns:a16="http://schemas.microsoft.com/office/drawing/2014/main" id="{9F03EDE7-6B61-3C4A-8C33-FFE55D70D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304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9" name="Oval 5486">
                <a:extLst>
                  <a:ext uri="{FF2B5EF4-FFF2-40B4-BE49-F238E27FC236}">
                    <a16:creationId xmlns:a16="http://schemas.microsoft.com/office/drawing/2014/main" id="{2FEAC775-16C0-6046-92C2-759A17772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303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0" name="Oval 5487">
                <a:extLst>
                  <a:ext uri="{FF2B5EF4-FFF2-40B4-BE49-F238E27FC236}">
                    <a16:creationId xmlns:a16="http://schemas.microsoft.com/office/drawing/2014/main" id="{140C3EAF-A602-494C-8B8C-AEBC2BA38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30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1" name="Oval 5488">
                <a:extLst>
                  <a:ext uri="{FF2B5EF4-FFF2-40B4-BE49-F238E27FC236}">
                    <a16:creationId xmlns:a16="http://schemas.microsoft.com/office/drawing/2014/main" id="{C2BA6BDB-2AE6-DA41-AEE7-FAB0364BB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303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" name="Oval 5489">
                <a:extLst>
                  <a:ext uri="{FF2B5EF4-FFF2-40B4-BE49-F238E27FC236}">
                    <a16:creationId xmlns:a16="http://schemas.microsoft.com/office/drawing/2014/main" id="{41433202-DDAF-E74D-9BB4-0DCCDB31F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304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3" name="Oval 5490">
                <a:extLst>
                  <a:ext uri="{FF2B5EF4-FFF2-40B4-BE49-F238E27FC236}">
                    <a16:creationId xmlns:a16="http://schemas.microsoft.com/office/drawing/2014/main" id="{B9FADCE9-22F5-AA48-9994-59A5CCCB9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262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4" name="Oval 5491">
                <a:extLst>
                  <a:ext uri="{FF2B5EF4-FFF2-40B4-BE49-F238E27FC236}">
                    <a16:creationId xmlns:a16="http://schemas.microsoft.com/office/drawing/2014/main" id="{195C21DC-3983-AF4C-8104-EF3594337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6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5" name="Oval 5492">
                <a:extLst>
                  <a:ext uri="{FF2B5EF4-FFF2-40B4-BE49-F238E27FC236}">
                    <a16:creationId xmlns:a16="http://schemas.microsoft.com/office/drawing/2014/main" id="{AF622C28-D5BA-D141-8E6F-09CF2DAF0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6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" name="Oval 5493">
                <a:extLst>
                  <a:ext uri="{FF2B5EF4-FFF2-40B4-BE49-F238E27FC236}">
                    <a16:creationId xmlns:a16="http://schemas.microsoft.com/office/drawing/2014/main" id="{D247DFCA-55C7-DB45-9D96-4874E2F4B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1" y="263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7" name="Oval 5494">
                <a:extLst>
                  <a:ext uri="{FF2B5EF4-FFF2-40B4-BE49-F238E27FC236}">
                    <a16:creationId xmlns:a16="http://schemas.microsoft.com/office/drawing/2014/main" id="{EEB067E0-E7EC-C740-9BC3-50A60C078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23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8" name="Oval 5495">
                <a:extLst>
                  <a:ext uri="{FF2B5EF4-FFF2-40B4-BE49-F238E27FC236}">
                    <a16:creationId xmlns:a16="http://schemas.microsoft.com/office/drawing/2014/main" id="{FAC7540F-BD09-E041-9B33-53294EEBD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3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9" name="Oval 5496">
                <a:extLst>
                  <a:ext uri="{FF2B5EF4-FFF2-40B4-BE49-F238E27FC236}">
                    <a16:creationId xmlns:a16="http://schemas.microsoft.com/office/drawing/2014/main" id="{83CCA136-4A22-514B-965C-C97D0F99A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" y="234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0" name="Oval 5497">
                <a:extLst>
                  <a:ext uri="{FF2B5EF4-FFF2-40B4-BE49-F238E27FC236}">
                    <a16:creationId xmlns:a16="http://schemas.microsoft.com/office/drawing/2014/main" id="{6C1EEB11-6E1B-7143-97E6-DD46068F2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3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1" name="Oval 5498">
                <a:extLst>
                  <a:ext uri="{FF2B5EF4-FFF2-40B4-BE49-F238E27FC236}">
                    <a16:creationId xmlns:a16="http://schemas.microsoft.com/office/drawing/2014/main" id="{06A5943B-F6F6-F545-985B-4124790A0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249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2" name="Oval 5499">
                <a:extLst>
                  <a:ext uri="{FF2B5EF4-FFF2-40B4-BE49-F238E27FC236}">
                    <a16:creationId xmlns:a16="http://schemas.microsoft.com/office/drawing/2014/main" id="{058192C4-72FF-7B49-A5CC-A625DACE5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49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3" name="Oval 5500">
                <a:extLst>
                  <a:ext uri="{FF2B5EF4-FFF2-40B4-BE49-F238E27FC236}">
                    <a16:creationId xmlns:a16="http://schemas.microsoft.com/office/drawing/2014/main" id="{779A20FA-0001-B344-A67B-4DFC2403A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" y="249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4" name="Oval 5501">
                <a:extLst>
                  <a:ext uri="{FF2B5EF4-FFF2-40B4-BE49-F238E27FC236}">
                    <a16:creationId xmlns:a16="http://schemas.microsoft.com/office/drawing/2014/main" id="{C4E418C7-1ABE-6340-AA09-82E696E2E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5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5" name="Oval 5502">
                <a:extLst>
                  <a:ext uri="{FF2B5EF4-FFF2-40B4-BE49-F238E27FC236}">
                    <a16:creationId xmlns:a16="http://schemas.microsoft.com/office/drawing/2014/main" id="{51AF1A19-F8AD-704B-ACC6-8500BAEBF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00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6" name="Oval 5503">
                <a:extLst>
                  <a:ext uri="{FF2B5EF4-FFF2-40B4-BE49-F238E27FC236}">
                    <a16:creationId xmlns:a16="http://schemas.microsoft.com/office/drawing/2014/main" id="{7A5E90A4-A967-0649-98D5-39666B249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200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7" name="Oval 5504">
                <a:extLst>
                  <a:ext uri="{FF2B5EF4-FFF2-40B4-BE49-F238E27FC236}">
                    <a16:creationId xmlns:a16="http://schemas.microsoft.com/office/drawing/2014/main" id="{1753C7F4-B3D5-D345-9B92-78AE1360F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01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8" name="Oval 5505">
                <a:extLst>
                  <a:ext uri="{FF2B5EF4-FFF2-40B4-BE49-F238E27FC236}">
                    <a16:creationId xmlns:a16="http://schemas.microsoft.com/office/drawing/2014/main" id="{CFE85966-DAE8-9049-96C5-8B939A9DA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01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9" name="Oval 5506">
                <a:extLst>
                  <a:ext uri="{FF2B5EF4-FFF2-40B4-BE49-F238E27FC236}">
                    <a16:creationId xmlns:a16="http://schemas.microsoft.com/office/drawing/2014/main" id="{382F963B-9988-6F4B-8FFC-6E0A344AE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28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0" name="Oval 5507">
                <a:extLst>
                  <a:ext uri="{FF2B5EF4-FFF2-40B4-BE49-F238E27FC236}">
                    <a16:creationId xmlns:a16="http://schemas.microsoft.com/office/drawing/2014/main" id="{B74A165D-4C7E-1348-8B70-55557D1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28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1" name="Oval 5508">
                <a:extLst>
                  <a:ext uri="{FF2B5EF4-FFF2-40B4-BE49-F238E27FC236}">
                    <a16:creationId xmlns:a16="http://schemas.microsoft.com/office/drawing/2014/main" id="{873324BC-01B2-BE44-BF7B-BD6E6F6FD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81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2" name="Oval 5509">
                <a:extLst>
                  <a:ext uri="{FF2B5EF4-FFF2-40B4-BE49-F238E27FC236}">
                    <a16:creationId xmlns:a16="http://schemas.microsoft.com/office/drawing/2014/main" id="{578420BF-5296-6C49-9E68-E82C96F8E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81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3" name="Oval 5510">
                <a:extLst>
                  <a:ext uri="{FF2B5EF4-FFF2-40B4-BE49-F238E27FC236}">
                    <a16:creationId xmlns:a16="http://schemas.microsoft.com/office/drawing/2014/main" id="{F4D2A7F4-8678-9A4E-BCFD-7313618DF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301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4" name="Oval 5511">
                <a:extLst>
                  <a:ext uri="{FF2B5EF4-FFF2-40B4-BE49-F238E27FC236}">
                    <a16:creationId xmlns:a16="http://schemas.microsoft.com/office/drawing/2014/main" id="{48F1EB52-EC6A-BC46-B0F3-99BE3A9B7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301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5" name="Oval 5512">
                <a:extLst>
                  <a:ext uri="{FF2B5EF4-FFF2-40B4-BE49-F238E27FC236}">
                    <a16:creationId xmlns:a16="http://schemas.microsoft.com/office/drawing/2014/main" id="{9318BB8C-3ED6-9545-93D3-4E35489F4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302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6" name="Oval 5513">
                <a:extLst>
                  <a:ext uri="{FF2B5EF4-FFF2-40B4-BE49-F238E27FC236}">
                    <a16:creationId xmlns:a16="http://schemas.microsoft.com/office/drawing/2014/main" id="{10F58F10-B279-CA43-A76F-43AC5C212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302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7" name="Oval 5514">
                <a:extLst>
                  <a:ext uri="{FF2B5EF4-FFF2-40B4-BE49-F238E27FC236}">
                    <a16:creationId xmlns:a16="http://schemas.microsoft.com/office/drawing/2014/main" id="{B595A99C-072E-224F-B7D3-A06FEB9B2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8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8" name="Oval 5515">
                <a:extLst>
                  <a:ext uri="{FF2B5EF4-FFF2-40B4-BE49-F238E27FC236}">
                    <a16:creationId xmlns:a16="http://schemas.microsoft.com/office/drawing/2014/main" id="{E2DCF372-985A-0E47-A37D-FE4A9D0C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18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9" name="Oval 5516">
                <a:extLst>
                  <a:ext uri="{FF2B5EF4-FFF2-40B4-BE49-F238E27FC236}">
                    <a16:creationId xmlns:a16="http://schemas.microsoft.com/office/drawing/2014/main" id="{97D84279-F363-E942-B8F6-D010665A7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180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0" name="Oval 5517">
                <a:extLst>
                  <a:ext uri="{FF2B5EF4-FFF2-40B4-BE49-F238E27FC236}">
                    <a16:creationId xmlns:a16="http://schemas.microsoft.com/office/drawing/2014/main" id="{2A150E4D-04EC-6B43-9E6A-DCFB1F467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181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1" name="Oval 5518">
                <a:extLst>
                  <a:ext uri="{FF2B5EF4-FFF2-40B4-BE49-F238E27FC236}">
                    <a16:creationId xmlns:a16="http://schemas.microsoft.com/office/drawing/2014/main" id="{080A75C0-01A3-9B4E-A9BF-D4C94E6F9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0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2" name="Oval 5519">
                <a:extLst>
                  <a:ext uri="{FF2B5EF4-FFF2-40B4-BE49-F238E27FC236}">
                    <a16:creationId xmlns:a16="http://schemas.microsoft.com/office/drawing/2014/main" id="{049A2C7D-AD05-BA4D-BD93-FCCD02D4A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06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3" name="Oval 5520">
                <a:extLst>
                  <a:ext uri="{FF2B5EF4-FFF2-40B4-BE49-F238E27FC236}">
                    <a16:creationId xmlns:a16="http://schemas.microsoft.com/office/drawing/2014/main" id="{81B6DE20-7D88-C649-9F99-AF7646FB8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06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4" name="Oval 5521">
                <a:extLst>
                  <a:ext uri="{FF2B5EF4-FFF2-40B4-BE49-F238E27FC236}">
                    <a16:creationId xmlns:a16="http://schemas.microsoft.com/office/drawing/2014/main" id="{293EC1E6-8B26-F548-A436-AD8657F71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20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5" name="Oval 5522">
                <a:extLst>
                  <a:ext uri="{FF2B5EF4-FFF2-40B4-BE49-F238E27FC236}">
                    <a16:creationId xmlns:a16="http://schemas.microsoft.com/office/drawing/2014/main" id="{43C0F7D1-0FA9-0A4A-979D-72CE0FF5F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06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6" name="Oval 5523">
                <a:extLst>
                  <a:ext uri="{FF2B5EF4-FFF2-40B4-BE49-F238E27FC236}">
                    <a16:creationId xmlns:a16="http://schemas.microsoft.com/office/drawing/2014/main" id="{65042079-7BA3-3C45-83ED-1CFAF8A8D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06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7" name="Oval 5524">
                <a:extLst>
                  <a:ext uri="{FF2B5EF4-FFF2-40B4-BE49-F238E27FC236}">
                    <a16:creationId xmlns:a16="http://schemas.microsoft.com/office/drawing/2014/main" id="{BE1AE244-A521-EA4A-8BFB-D83706A2A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07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8" name="Oval 5525">
                <a:extLst>
                  <a:ext uri="{FF2B5EF4-FFF2-40B4-BE49-F238E27FC236}">
                    <a16:creationId xmlns:a16="http://schemas.microsoft.com/office/drawing/2014/main" id="{E9F405C4-6C66-CC4B-A335-540D4BDEB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207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9" name="Oval 5526">
                <a:extLst>
                  <a:ext uri="{FF2B5EF4-FFF2-40B4-BE49-F238E27FC236}">
                    <a16:creationId xmlns:a16="http://schemas.microsoft.com/office/drawing/2014/main" id="{61B363EE-0919-BE41-A6F1-4B9C6CBC6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303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0" name="Oval 5527">
                <a:extLst>
                  <a:ext uri="{FF2B5EF4-FFF2-40B4-BE49-F238E27FC236}">
                    <a16:creationId xmlns:a16="http://schemas.microsoft.com/office/drawing/2014/main" id="{88917B13-528D-A84E-8209-B3DC3963A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30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1" name="Oval 5528">
                <a:extLst>
                  <a:ext uri="{FF2B5EF4-FFF2-40B4-BE49-F238E27FC236}">
                    <a16:creationId xmlns:a16="http://schemas.microsoft.com/office/drawing/2014/main" id="{8470CDF4-CFB7-144F-96E1-822701023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304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2" name="Oval 5529">
                <a:extLst>
                  <a:ext uri="{FF2B5EF4-FFF2-40B4-BE49-F238E27FC236}">
                    <a16:creationId xmlns:a16="http://schemas.microsoft.com/office/drawing/2014/main" id="{F5DC4DCF-4C15-AD46-8604-70E7A8301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304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3" name="Oval 5530">
                <a:extLst>
                  <a:ext uri="{FF2B5EF4-FFF2-40B4-BE49-F238E27FC236}">
                    <a16:creationId xmlns:a16="http://schemas.microsoft.com/office/drawing/2014/main" id="{1CD9936D-23CD-3D4E-B4D6-11AD4B9E4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277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4" name="Oval 5531">
                <a:extLst>
                  <a:ext uri="{FF2B5EF4-FFF2-40B4-BE49-F238E27FC236}">
                    <a16:creationId xmlns:a16="http://schemas.microsoft.com/office/drawing/2014/main" id="{7D2D0E13-3BE0-694C-9591-F99857347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7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5" name="Oval 5532">
                <a:extLst>
                  <a:ext uri="{FF2B5EF4-FFF2-40B4-BE49-F238E27FC236}">
                    <a16:creationId xmlns:a16="http://schemas.microsoft.com/office/drawing/2014/main" id="{8818BADE-4692-8A43-A7A8-39BB7C43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77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6" name="Oval 5533">
                <a:extLst>
                  <a:ext uri="{FF2B5EF4-FFF2-40B4-BE49-F238E27FC236}">
                    <a16:creationId xmlns:a16="http://schemas.microsoft.com/office/drawing/2014/main" id="{2140B38C-FCC4-664A-9C4D-A59060667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" y="278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7" name="Oval 5534">
                <a:extLst>
                  <a:ext uri="{FF2B5EF4-FFF2-40B4-BE49-F238E27FC236}">
                    <a16:creationId xmlns:a16="http://schemas.microsoft.com/office/drawing/2014/main" id="{752165EB-C02A-0349-A746-BEBA3DB00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0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8" name="Oval 5535">
                <a:extLst>
                  <a:ext uri="{FF2B5EF4-FFF2-40B4-BE49-F238E27FC236}">
                    <a16:creationId xmlns:a16="http://schemas.microsoft.com/office/drawing/2014/main" id="{EDDCAE6E-5AA8-C54E-A408-D4977FF6F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0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09" name="Oval 5536">
                <a:extLst>
                  <a:ext uri="{FF2B5EF4-FFF2-40B4-BE49-F238E27FC236}">
                    <a16:creationId xmlns:a16="http://schemas.microsoft.com/office/drawing/2014/main" id="{0816BCAB-1AD3-F345-9372-C81526ECF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20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0" name="Oval 5537">
                <a:extLst>
                  <a:ext uri="{FF2B5EF4-FFF2-40B4-BE49-F238E27FC236}">
                    <a16:creationId xmlns:a16="http://schemas.microsoft.com/office/drawing/2014/main" id="{52B16501-599C-FC44-A8E7-9548187B2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077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1" name="Oval 5538">
                <a:extLst>
                  <a:ext uri="{FF2B5EF4-FFF2-40B4-BE49-F238E27FC236}">
                    <a16:creationId xmlns:a16="http://schemas.microsoft.com/office/drawing/2014/main" id="{A7512008-E5B9-2E4C-8D3E-D383B578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15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2" name="Oval 5539">
                <a:extLst>
                  <a:ext uri="{FF2B5EF4-FFF2-40B4-BE49-F238E27FC236}">
                    <a16:creationId xmlns:a16="http://schemas.microsoft.com/office/drawing/2014/main" id="{11593ED4-3E2B-6F4E-8629-2B75A7FA4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15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3" name="Oval 5540">
                <a:extLst>
                  <a:ext uri="{FF2B5EF4-FFF2-40B4-BE49-F238E27FC236}">
                    <a16:creationId xmlns:a16="http://schemas.microsoft.com/office/drawing/2014/main" id="{329BB08D-EFDD-9045-8ED0-B4BED95F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215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4" name="Oval 5541">
                <a:extLst>
                  <a:ext uri="{FF2B5EF4-FFF2-40B4-BE49-F238E27FC236}">
                    <a16:creationId xmlns:a16="http://schemas.microsoft.com/office/drawing/2014/main" id="{470603B0-8E40-4B46-9310-0FCDC3A76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16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5" name="Oval 5542">
                <a:extLst>
                  <a:ext uri="{FF2B5EF4-FFF2-40B4-BE49-F238E27FC236}">
                    <a16:creationId xmlns:a16="http://schemas.microsoft.com/office/drawing/2014/main" id="{C24D6A8F-3FB2-334C-B325-3751B95A1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6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6" name="Oval 5543">
                <a:extLst>
                  <a:ext uri="{FF2B5EF4-FFF2-40B4-BE49-F238E27FC236}">
                    <a16:creationId xmlns:a16="http://schemas.microsoft.com/office/drawing/2014/main" id="{F4DA5B29-ED16-2C4E-9F38-51B46E194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6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7" name="Oval 5544">
                <a:extLst>
                  <a:ext uri="{FF2B5EF4-FFF2-40B4-BE49-F238E27FC236}">
                    <a16:creationId xmlns:a16="http://schemas.microsoft.com/office/drawing/2014/main" id="{9694A6DB-6141-5E4D-B6F5-EA732E5B5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162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8" name="Oval 5545">
                <a:extLst>
                  <a:ext uri="{FF2B5EF4-FFF2-40B4-BE49-F238E27FC236}">
                    <a16:creationId xmlns:a16="http://schemas.microsoft.com/office/drawing/2014/main" id="{D4962B6B-7456-F041-A802-A85DF37C0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1626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9" name="Oval 5546">
                <a:extLst>
                  <a:ext uri="{FF2B5EF4-FFF2-40B4-BE49-F238E27FC236}">
                    <a16:creationId xmlns:a16="http://schemas.microsoft.com/office/drawing/2014/main" id="{3357EFE2-8050-9045-9528-EE729C986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04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0" name="Oval 5547">
                <a:extLst>
                  <a:ext uri="{FF2B5EF4-FFF2-40B4-BE49-F238E27FC236}">
                    <a16:creationId xmlns:a16="http://schemas.microsoft.com/office/drawing/2014/main" id="{8E62C888-4407-904F-A7AD-96A847B4E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0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1" name="Oval 5548">
                <a:extLst>
                  <a:ext uri="{FF2B5EF4-FFF2-40B4-BE49-F238E27FC236}">
                    <a16:creationId xmlns:a16="http://schemas.microsoft.com/office/drawing/2014/main" id="{67AEF927-5977-0549-9944-2842B0032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20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2" name="Oval 5549">
                <a:extLst>
                  <a:ext uri="{FF2B5EF4-FFF2-40B4-BE49-F238E27FC236}">
                    <a16:creationId xmlns:a16="http://schemas.microsoft.com/office/drawing/2014/main" id="{3542C37A-A1E0-FA42-8141-D15CA1CA1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056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3" name="Oval 5550">
                <a:extLst>
                  <a:ext uri="{FF2B5EF4-FFF2-40B4-BE49-F238E27FC236}">
                    <a16:creationId xmlns:a16="http://schemas.microsoft.com/office/drawing/2014/main" id="{41965BFF-4E6E-894A-A840-50FB17E35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0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4" name="Oval 5551">
                <a:extLst>
                  <a:ext uri="{FF2B5EF4-FFF2-40B4-BE49-F238E27FC236}">
                    <a16:creationId xmlns:a16="http://schemas.microsoft.com/office/drawing/2014/main" id="{2862B50C-8411-FE44-A8AC-EE5A38703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0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5" name="Oval 5552">
                <a:extLst>
                  <a:ext uri="{FF2B5EF4-FFF2-40B4-BE49-F238E27FC236}">
                    <a16:creationId xmlns:a16="http://schemas.microsoft.com/office/drawing/2014/main" id="{C2E781ED-77D7-3D42-983B-0A8F5E3A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20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6" name="Oval 5553">
                <a:extLst>
                  <a:ext uri="{FF2B5EF4-FFF2-40B4-BE49-F238E27FC236}">
                    <a16:creationId xmlns:a16="http://schemas.microsoft.com/office/drawing/2014/main" id="{A7F83B6F-6BD1-9346-ABD8-85DFEB8F8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077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7" name="Oval 5554">
                <a:extLst>
                  <a:ext uri="{FF2B5EF4-FFF2-40B4-BE49-F238E27FC236}">
                    <a16:creationId xmlns:a16="http://schemas.microsoft.com/office/drawing/2014/main" id="{6DD97ED8-E2B0-EA4B-8297-C0BCAD79E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10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8" name="Oval 5555">
                <a:extLst>
                  <a:ext uri="{FF2B5EF4-FFF2-40B4-BE49-F238E27FC236}">
                    <a16:creationId xmlns:a16="http://schemas.microsoft.com/office/drawing/2014/main" id="{E525327F-7665-CE48-8D9E-0D8CF9113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10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9" name="Oval 5556">
                <a:extLst>
                  <a:ext uri="{FF2B5EF4-FFF2-40B4-BE49-F238E27FC236}">
                    <a16:creationId xmlns:a16="http://schemas.microsoft.com/office/drawing/2014/main" id="{B73BAD80-60C0-1546-A4DD-F6B24BF60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210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0" name="Oval 5557">
                <a:extLst>
                  <a:ext uri="{FF2B5EF4-FFF2-40B4-BE49-F238E27FC236}">
                    <a16:creationId xmlns:a16="http://schemas.microsoft.com/office/drawing/2014/main" id="{4C2C2DCB-26A5-8A49-86F8-B6A3A1D75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1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1" name="Oval 5558">
                <a:extLst>
                  <a:ext uri="{FF2B5EF4-FFF2-40B4-BE49-F238E27FC236}">
                    <a16:creationId xmlns:a16="http://schemas.microsoft.com/office/drawing/2014/main" id="{BFEFB2A9-77FB-5E46-AF3D-7C0D6A081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07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2" name="Oval 5559">
                <a:extLst>
                  <a:ext uri="{FF2B5EF4-FFF2-40B4-BE49-F238E27FC236}">
                    <a16:creationId xmlns:a16="http://schemas.microsoft.com/office/drawing/2014/main" id="{0E38AC17-E327-4B45-8A38-83DBC9319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0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3" name="Oval 5560">
                <a:extLst>
                  <a:ext uri="{FF2B5EF4-FFF2-40B4-BE49-F238E27FC236}">
                    <a16:creationId xmlns:a16="http://schemas.microsoft.com/office/drawing/2014/main" id="{A5051D59-12F2-9747-AD3F-C5F4DF224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" y="207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4" name="Oval 5561">
                <a:extLst>
                  <a:ext uri="{FF2B5EF4-FFF2-40B4-BE49-F238E27FC236}">
                    <a16:creationId xmlns:a16="http://schemas.microsoft.com/office/drawing/2014/main" id="{0CD01F04-D119-C44A-8748-D6B9A45C2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07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5" name="Oval 5562">
                <a:extLst>
                  <a:ext uri="{FF2B5EF4-FFF2-40B4-BE49-F238E27FC236}">
                    <a16:creationId xmlns:a16="http://schemas.microsoft.com/office/drawing/2014/main" id="{07B27555-7E0C-564F-9923-B5FF39FB1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05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6" name="Oval 5563">
                <a:extLst>
                  <a:ext uri="{FF2B5EF4-FFF2-40B4-BE49-F238E27FC236}">
                    <a16:creationId xmlns:a16="http://schemas.microsoft.com/office/drawing/2014/main" id="{35751669-F68E-C34F-96D3-21B543880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0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7" name="Oval 5564">
                <a:extLst>
                  <a:ext uri="{FF2B5EF4-FFF2-40B4-BE49-F238E27FC236}">
                    <a16:creationId xmlns:a16="http://schemas.microsoft.com/office/drawing/2014/main" id="{53E1DF38-27DB-8245-9457-C951342C6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3" y="205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8" name="Oval 5565">
                <a:extLst>
                  <a:ext uri="{FF2B5EF4-FFF2-40B4-BE49-F238E27FC236}">
                    <a16:creationId xmlns:a16="http://schemas.microsoft.com/office/drawing/2014/main" id="{7EA2034A-5CA7-134D-946C-A3D98C6E2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205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9" name="Oval 5566">
                <a:extLst>
                  <a:ext uri="{FF2B5EF4-FFF2-40B4-BE49-F238E27FC236}">
                    <a16:creationId xmlns:a16="http://schemas.microsoft.com/office/drawing/2014/main" id="{E5215027-4A3B-D743-BA30-EBAFBE698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220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0" name="Oval 5567">
                <a:extLst>
                  <a:ext uri="{FF2B5EF4-FFF2-40B4-BE49-F238E27FC236}">
                    <a16:creationId xmlns:a16="http://schemas.microsoft.com/office/drawing/2014/main" id="{B7E534DF-46B8-224B-89EA-6A516089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20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1" name="Oval 5568">
                <a:extLst>
                  <a:ext uri="{FF2B5EF4-FFF2-40B4-BE49-F238E27FC236}">
                    <a16:creationId xmlns:a16="http://schemas.microsoft.com/office/drawing/2014/main" id="{34B09ADB-A5D8-F94E-A173-E21696EE9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3" y="221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" name="Oval 5569">
                <a:extLst>
                  <a:ext uri="{FF2B5EF4-FFF2-40B4-BE49-F238E27FC236}">
                    <a16:creationId xmlns:a16="http://schemas.microsoft.com/office/drawing/2014/main" id="{F5E9C5F5-A8F7-D948-A46B-D328C643A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221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3" name="Oval 5570">
                <a:extLst>
                  <a:ext uri="{FF2B5EF4-FFF2-40B4-BE49-F238E27FC236}">
                    <a16:creationId xmlns:a16="http://schemas.microsoft.com/office/drawing/2014/main" id="{2514E46B-E6B1-FF4E-AD4B-82EBBB8B6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05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" name="Oval 5571">
                <a:extLst>
                  <a:ext uri="{FF2B5EF4-FFF2-40B4-BE49-F238E27FC236}">
                    <a16:creationId xmlns:a16="http://schemas.microsoft.com/office/drawing/2014/main" id="{DFF7F2DF-9163-E644-912F-956B8E04E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05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" name="Oval 5572">
                <a:extLst>
                  <a:ext uri="{FF2B5EF4-FFF2-40B4-BE49-F238E27FC236}">
                    <a16:creationId xmlns:a16="http://schemas.microsoft.com/office/drawing/2014/main" id="{83938E27-EB8F-7F46-8412-025FD51B2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205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6" name="Oval 5573">
                <a:extLst>
                  <a:ext uri="{FF2B5EF4-FFF2-40B4-BE49-F238E27FC236}">
                    <a16:creationId xmlns:a16="http://schemas.microsoft.com/office/drawing/2014/main" id="{ABE112C5-2009-4847-AD8B-576BE7F09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0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7" name="Oval 5574">
                <a:extLst>
                  <a:ext uri="{FF2B5EF4-FFF2-40B4-BE49-F238E27FC236}">
                    <a16:creationId xmlns:a16="http://schemas.microsoft.com/office/drawing/2014/main" id="{B3B8A745-0885-C544-988D-0F96B77D7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" y="313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8" name="Oval 5575">
                <a:extLst>
                  <a:ext uri="{FF2B5EF4-FFF2-40B4-BE49-F238E27FC236}">
                    <a16:creationId xmlns:a16="http://schemas.microsoft.com/office/drawing/2014/main" id="{452853B2-01A1-0141-A38B-88091F0D7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6" y="31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9" name="Oval 5576">
                <a:extLst>
                  <a:ext uri="{FF2B5EF4-FFF2-40B4-BE49-F238E27FC236}">
                    <a16:creationId xmlns:a16="http://schemas.microsoft.com/office/drawing/2014/main" id="{35058AC8-F844-B349-82E1-DE45DC757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" y="314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0" name="Oval 5577">
                <a:extLst>
                  <a:ext uri="{FF2B5EF4-FFF2-40B4-BE49-F238E27FC236}">
                    <a16:creationId xmlns:a16="http://schemas.microsoft.com/office/drawing/2014/main" id="{0A2B5489-C555-6340-A762-FE82CD5CA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" y="314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1" name="Oval 5578">
                <a:extLst>
                  <a:ext uri="{FF2B5EF4-FFF2-40B4-BE49-F238E27FC236}">
                    <a16:creationId xmlns:a16="http://schemas.microsoft.com/office/drawing/2014/main" id="{3C0F94D5-C0DB-854E-A751-E74773E87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" y="256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2" name="Oval 5579">
                <a:extLst>
                  <a:ext uri="{FF2B5EF4-FFF2-40B4-BE49-F238E27FC236}">
                    <a16:creationId xmlns:a16="http://schemas.microsoft.com/office/drawing/2014/main" id="{C6ACDF9F-E9E6-F544-89EB-9EFE1691B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25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3" name="Oval 5580">
                <a:extLst>
                  <a:ext uri="{FF2B5EF4-FFF2-40B4-BE49-F238E27FC236}">
                    <a16:creationId xmlns:a16="http://schemas.microsoft.com/office/drawing/2014/main" id="{33C7A242-52C2-C640-83ED-2C2EB77A1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56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4" name="Oval 5581">
                <a:extLst>
                  <a:ext uri="{FF2B5EF4-FFF2-40B4-BE49-F238E27FC236}">
                    <a16:creationId xmlns:a16="http://schemas.microsoft.com/office/drawing/2014/main" id="{98CBF1F1-BAA5-5B4F-95C1-8CC53A757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57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5" name="Oval 5582">
                <a:extLst>
                  <a:ext uri="{FF2B5EF4-FFF2-40B4-BE49-F238E27FC236}">
                    <a16:creationId xmlns:a16="http://schemas.microsoft.com/office/drawing/2014/main" id="{B9C567A0-CEF7-0D4E-97F3-1528FBB2B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" y="265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6" name="Oval 5583">
                <a:extLst>
                  <a:ext uri="{FF2B5EF4-FFF2-40B4-BE49-F238E27FC236}">
                    <a16:creationId xmlns:a16="http://schemas.microsoft.com/office/drawing/2014/main" id="{6F0C6D66-C9A1-0044-8BED-142342A1A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265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7" name="Oval 5584">
                <a:extLst>
                  <a:ext uri="{FF2B5EF4-FFF2-40B4-BE49-F238E27FC236}">
                    <a16:creationId xmlns:a16="http://schemas.microsoft.com/office/drawing/2014/main" id="{DDFD72BD-FFCB-6D47-9FB6-03C826CB7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66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8" name="Oval 5585">
                <a:extLst>
                  <a:ext uri="{FF2B5EF4-FFF2-40B4-BE49-F238E27FC236}">
                    <a16:creationId xmlns:a16="http://schemas.microsoft.com/office/drawing/2014/main" id="{CF9A7D73-25DB-A043-9459-AD8C967AA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6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9" name="Oval 5586">
                <a:extLst>
                  <a:ext uri="{FF2B5EF4-FFF2-40B4-BE49-F238E27FC236}">
                    <a16:creationId xmlns:a16="http://schemas.microsoft.com/office/drawing/2014/main" id="{3DB28468-AF29-2B43-B75E-04776AD91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42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0" name="Oval 5587">
                <a:extLst>
                  <a:ext uri="{FF2B5EF4-FFF2-40B4-BE49-F238E27FC236}">
                    <a16:creationId xmlns:a16="http://schemas.microsoft.com/office/drawing/2014/main" id="{715D5188-458D-8D49-8DB6-645A4EB17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4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1" name="Oval 5588">
                <a:extLst>
                  <a:ext uri="{FF2B5EF4-FFF2-40B4-BE49-F238E27FC236}">
                    <a16:creationId xmlns:a16="http://schemas.microsoft.com/office/drawing/2014/main" id="{7B3F8A86-973B-9D4D-8D98-CE99B7719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42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2" name="Oval 5589">
                <a:extLst>
                  <a:ext uri="{FF2B5EF4-FFF2-40B4-BE49-F238E27FC236}">
                    <a16:creationId xmlns:a16="http://schemas.microsoft.com/office/drawing/2014/main" id="{7DEA53DE-980D-EC4F-A0FD-D0E8D7D1D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43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3" name="Oval 5590">
                <a:extLst>
                  <a:ext uri="{FF2B5EF4-FFF2-40B4-BE49-F238E27FC236}">
                    <a16:creationId xmlns:a16="http://schemas.microsoft.com/office/drawing/2014/main" id="{74399C25-CCEF-CF49-876D-4C5EE067A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7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4" name="Oval 5591">
                <a:extLst>
                  <a:ext uri="{FF2B5EF4-FFF2-40B4-BE49-F238E27FC236}">
                    <a16:creationId xmlns:a16="http://schemas.microsoft.com/office/drawing/2014/main" id="{2AA97C71-F5EC-3842-A38A-6B293F3A9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7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" name="Oval 5592">
                <a:extLst>
                  <a:ext uri="{FF2B5EF4-FFF2-40B4-BE49-F238E27FC236}">
                    <a16:creationId xmlns:a16="http://schemas.microsoft.com/office/drawing/2014/main" id="{7D6DDF6A-C57A-5C48-B3D3-39EE32EB9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73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6" name="Oval 5593">
                <a:extLst>
                  <a:ext uri="{FF2B5EF4-FFF2-40B4-BE49-F238E27FC236}">
                    <a16:creationId xmlns:a16="http://schemas.microsoft.com/office/drawing/2014/main" id="{F01B87E9-C301-8B4F-BCAA-BD1A70A99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73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7" name="Oval 5594">
                <a:extLst>
                  <a:ext uri="{FF2B5EF4-FFF2-40B4-BE49-F238E27FC236}">
                    <a16:creationId xmlns:a16="http://schemas.microsoft.com/office/drawing/2014/main" id="{FC51443A-4C37-5741-8D62-FC8D26983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41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8" name="Oval 5595">
                <a:extLst>
                  <a:ext uri="{FF2B5EF4-FFF2-40B4-BE49-F238E27FC236}">
                    <a16:creationId xmlns:a16="http://schemas.microsoft.com/office/drawing/2014/main" id="{3C2B6382-693C-6844-B9B1-5DF69C31A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242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9" name="Oval 5596">
                <a:extLst>
                  <a:ext uri="{FF2B5EF4-FFF2-40B4-BE49-F238E27FC236}">
                    <a16:creationId xmlns:a16="http://schemas.microsoft.com/office/drawing/2014/main" id="{60F0E2DF-41B3-E446-A0C8-DF8EB8C27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42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0" name="Oval 5597">
                <a:extLst>
                  <a:ext uri="{FF2B5EF4-FFF2-40B4-BE49-F238E27FC236}">
                    <a16:creationId xmlns:a16="http://schemas.microsoft.com/office/drawing/2014/main" id="{C3422F5E-972C-AE46-A694-91046558E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242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1" name="Oval 5598">
                <a:extLst>
                  <a:ext uri="{FF2B5EF4-FFF2-40B4-BE49-F238E27FC236}">
                    <a16:creationId xmlns:a16="http://schemas.microsoft.com/office/drawing/2014/main" id="{379B7D6E-F827-8347-B5EF-283B30ACD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229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2" name="Oval 5599">
                <a:extLst>
                  <a:ext uri="{FF2B5EF4-FFF2-40B4-BE49-F238E27FC236}">
                    <a16:creationId xmlns:a16="http://schemas.microsoft.com/office/drawing/2014/main" id="{C93E6F41-5019-F548-B2CD-F6944E261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29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3" name="Oval 5600">
                <a:extLst>
                  <a:ext uri="{FF2B5EF4-FFF2-40B4-BE49-F238E27FC236}">
                    <a16:creationId xmlns:a16="http://schemas.microsoft.com/office/drawing/2014/main" id="{7642354F-3AE5-BF45-A9F4-4A03C5514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229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4" name="Oval 5601">
                <a:extLst>
                  <a:ext uri="{FF2B5EF4-FFF2-40B4-BE49-F238E27FC236}">
                    <a16:creationId xmlns:a16="http://schemas.microsoft.com/office/drawing/2014/main" id="{117D889C-85A7-CD48-8B25-83B67FF42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3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5" name="Oval 5602">
                <a:extLst>
                  <a:ext uri="{FF2B5EF4-FFF2-40B4-BE49-F238E27FC236}">
                    <a16:creationId xmlns:a16="http://schemas.microsoft.com/office/drawing/2014/main" id="{5C6110E9-2E8A-A848-9511-AC6AF5D72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228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6" name="Oval 5603">
                <a:extLst>
                  <a:ext uri="{FF2B5EF4-FFF2-40B4-BE49-F238E27FC236}">
                    <a16:creationId xmlns:a16="http://schemas.microsoft.com/office/drawing/2014/main" id="{02F3B3B6-4835-394A-8319-4A85C30B8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28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7" name="Oval 5604">
                <a:extLst>
                  <a:ext uri="{FF2B5EF4-FFF2-40B4-BE49-F238E27FC236}">
                    <a16:creationId xmlns:a16="http://schemas.microsoft.com/office/drawing/2014/main" id="{C29FF023-9F06-E342-9881-BDA276B20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228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8" name="Oval 5605">
                <a:extLst>
                  <a:ext uri="{FF2B5EF4-FFF2-40B4-BE49-F238E27FC236}">
                    <a16:creationId xmlns:a16="http://schemas.microsoft.com/office/drawing/2014/main" id="{88902863-2419-E048-BCB5-8500940EB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28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9" name="Oval 5606">
                <a:extLst>
                  <a:ext uri="{FF2B5EF4-FFF2-40B4-BE49-F238E27FC236}">
                    <a16:creationId xmlns:a16="http://schemas.microsoft.com/office/drawing/2014/main" id="{D245B82A-8855-A64C-8EFC-2CD50227E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221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0" name="Oval 5607">
                <a:extLst>
                  <a:ext uri="{FF2B5EF4-FFF2-40B4-BE49-F238E27FC236}">
                    <a16:creationId xmlns:a16="http://schemas.microsoft.com/office/drawing/2014/main" id="{4ABF10AB-9E34-D842-827C-099AC32F0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21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1" name="Oval 5608">
                <a:extLst>
                  <a:ext uri="{FF2B5EF4-FFF2-40B4-BE49-F238E27FC236}">
                    <a16:creationId xmlns:a16="http://schemas.microsoft.com/office/drawing/2014/main" id="{67D91964-B857-4742-96FD-E752326EB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222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2" name="Oval 5609">
                <a:extLst>
                  <a:ext uri="{FF2B5EF4-FFF2-40B4-BE49-F238E27FC236}">
                    <a16:creationId xmlns:a16="http://schemas.microsoft.com/office/drawing/2014/main" id="{716E8BF2-A70E-0549-BC78-E9FBBE46C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2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3" name="Oval 5610">
                <a:extLst>
                  <a:ext uri="{FF2B5EF4-FFF2-40B4-BE49-F238E27FC236}">
                    <a16:creationId xmlns:a16="http://schemas.microsoft.com/office/drawing/2014/main" id="{9B2153F8-B325-9541-B8BB-C88216005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222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4" name="Oval 5611">
                <a:extLst>
                  <a:ext uri="{FF2B5EF4-FFF2-40B4-BE49-F238E27FC236}">
                    <a16:creationId xmlns:a16="http://schemas.microsoft.com/office/drawing/2014/main" id="{95AB6827-BEC6-EA4D-AF54-C55BE00C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22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5" name="Oval 5612">
                <a:extLst>
                  <a:ext uri="{FF2B5EF4-FFF2-40B4-BE49-F238E27FC236}">
                    <a16:creationId xmlns:a16="http://schemas.microsoft.com/office/drawing/2014/main" id="{4D800C22-5AEA-1D4E-8BE6-BA86AF42B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222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6" name="Oval 5613">
                <a:extLst>
                  <a:ext uri="{FF2B5EF4-FFF2-40B4-BE49-F238E27FC236}">
                    <a16:creationId xmlns:a16="http://schemas.microsoft.com/office/drawing/2014/main" id="{5975AFF9-723C-494F-97A3-2F2FBBB23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22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7" name="Oval 5614">
                <a:extLst>
                  <a:ext uri="{FF2B5EF4-FFF2-40B4-BE49-F238E27FC236}">
                    <a16:creationId xmlns:a16="http://schemas.microsoft.com/office/drawing/2014/main" id="{1A15EE88-64B0-FD4F-9875-D7717A4E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8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8" name="Oval 5615">
                <a:extLst>
                  <a:ext uri="{FF2B5EF4-FFF2-40B4-BE49-F238E27FC236}">
                    <a16:creationId xmlns:a16="http://schemas.microsoft.com/office/drawing/2014/main" id="{E4F8BB3E-28C6-0F4F-80FE-0CF9460D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8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9" name="Oval 5616">
                <a:extLst>
                  <a:ext uri="{FF2B5EF4-FFF2-40B4-BE49-F238E27FC236}">
                    <a16:creationId xmlns:a16="http://schemas.microsoft.com/office/drawing/2014/main" id="{3BF1B050-667C-7747-9921-095255151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8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0" name="Oval 5617">
                <a:extLst>
                  <a:ext uri="{FF2B5EF4-FFF2-40B4-BE49-F238E27FC236}">
                    <a16:creationId xmlns:a16="http://schemas.microsoft.com/office/drawing/2014/main" id="{831F1D05-7A8A-5045-BC7A-1B69D7941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8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1" name="Oval 5618">
                <a:extLst>
                  <a:ext uri="{FF2B5EF4-FFF2-40B4-BE49-F238E27FC236}">
                    <a16:creationId xmlns:a16="http://schemas.microsoft.com/office/drawing/2014/main" id="{D52545CA-55BB-F944-9B84-CCCB18795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30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2" name="Oval 5619">
                <a:extLst>
                  <a:ext uri="{FF2B5EF4-FFF2-40B4-BE49-F238E27FC236}">
                    <a16:creationId xmlns:a16="http://schemas.microsoft.com/office/drawing/2014/main" id="{1B5A2A86-55B8-2342-B37A-AD0D37924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30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3" name="Oval 5620">
                <a:extLst>
                  <a:ext uri="{FF2B5EF4-FFF2-40B4-BE49-F238E27FC236}">
                    <a16:creationId xmlns:a16="http://schemas.microsoft.com/office/drawing/2014/main" id="{082AB8F0-95C8-A148-B0E1-33BC142BB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0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4" name="Oval 5621">
                <a:extLst>
                  <a:ext uri="{FF2B5EF4-FFF2-40B4-BE49-F238E27FC236}">
                    <a16:creationId xmlns:a16="http://schemas.microsoft.com/office/drawing/2014/main" id="{66D69E11-DC17-344A-8D72-B5DE73E9C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30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5" name="Oval 5622">
                <a:extLst>
                  <a:ext uri="{FF2B5EF4-FFF2-40B4-BE49-F238E27FC236}">
                    <a16:creationId xmlns:a16="http://schemas.microsoft.com/office/drawing/2014/main" id="{969615A3-A07B-A440-A131-F7FE86786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310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6" name="Oval 5623">
                <a:extLst>
                  <a:ext uri="{FF2B5EF4-FFF2-40B4-BE49-F238E27FC236}">
                    <a16:creationId xmlns:a16="http://schemas.microsoft.com/office/drawing/2014/main" id="{4B641780-109F-4740-8D22-04954CEC0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310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7" name="Oval 5624">
                <a:extLst>
                  <a:ext uri="{FF2B5EF4-FFF2-40B4-BE49-F238E27FC236}">
                    <a16:creationId xmlns:a16="http://schemas.microsoft.com/office/drawing/2014/main" id="{A5B5CEFA-291E-774C-9998-66C828978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10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8" name="Oval 5625">
                <a:extLst>
                  <a:ext uri="{FF2B5EF4-FFF2-40B4-BE49-F238E27FC236}">
                    <a16:creationId xmlns:a16="http://schemas.microsoft.com/office/drawing/2014/main" id="{A4A7CFAC-41EA-2A44-89BD-ECBB5B7E2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310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9" name="Oval 5626">
                <a:extLst>
                  <a:ext uri="{FF2B5EF4-FFF2-40B4-BE49-F238E27FC236}">
                    <a16:creationId xmlns:a16="http://schemas.microsoft.com/office/drawing/2014/main" id="{EB563B9B-A4D3-894D-A348-2CCE87084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24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0" name="Oval 5627">
                <a:extLst>
                  <a:ext uri="{FF2B5EF4-FFF2-40B4-BE49-F238E27FC236}">
                    <a16:creationId xmlns:a16="http://schemas.microsoft.com/office/drawing/2014/main" id="{2B83CFB8-AA8A-AE47-BBC8-FB209771F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245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1" name="Oval 5628">
                <a:extLst>
                  <a:ext uri="{FF2B5EF4-FFF2-40B4-BE49-F238E27FC236}">
                    <a16:creationId xmlns:a16="http://schemas.microsoft.com/office/drawing/2014/main" id="{A08756FE-A151-4746-A225-94D11F535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46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2" name="Oval 5629">
                <a:extLst>
                  <a:ext uri="{FF2B5EF4-FFF2-40B4-BE49-F238E27FC236}">
                    <a16:creationId xmlns:a16="http://schemas.microsoft.com/office/drawing/2014/main" id="{B7C1CCA6-0F8E-5B40-9E59-8199C3D9E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24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3" name="Oval 5630">
                <a:extLst>
                  <a:ext uri="{FF2B5EF4-FFF2-40B4-BE49-F238E27FC236}">
                    <a16:creationId xmlns:a16="http://schemas.microsoft.com/office/drawing/2014/main" id="{6BF3C864-E7CC-F64B-9439-3F9CEF5F5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" y="30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4" name="Oval 5631">
                <a:extLst>
                  <a:ext uri="{FF2B5EF4-FFF2-40B4-BE49-F238E27FC236}">
                    <a16:creationId xmlns:a16="http://schemas.microsoft.com/office/drawing/2014/main" id="{92896DCC-4A11-F444-8AFE-1F70E4470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" y="30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5" name="Oval 5632">
                <a:extLst>
                  <a:ext uri="{FF2B5EF4-FFF2-40B4-BE49-F238E27FC236}">
                    <a16:creationId xmlns:a16="http://schemas.microsoft.com/office/drawing/2014/main" id="{88A879AB-7440-1548-A4AB-7423CE1AC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0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6" name="Oval 5633">
                <a:extLst>
                  <a:ext uri="{FF2B5EF4-FFF2-40B4-BE49-F238E27FC236}">
                    <a16:creationId xmlns:a16="http://schemas.microsoft.com/office/drawing/2014/main" id="{825A5050-DB6C-F74A-AEA6-F5E33A9BC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30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7" name="Group 5634">
              <a:extLst>
                <a:ext uri="{FF2B5EF4-FFF2-40B4-BE49-F238E27FC236}">
                  <a16:creationId xmlns:a16="http://schemas.microsoft.com/office/drawing/2014/main" id="{7F03B53D-AA43-7B45-A885-FC0369DEC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3" y="1717"/>
              <a:ext cx="127" cy="1473"/>
              <a:chOff x="3743" y="1717"/>
              <a:chExt cx="127" cy="1473"/>
            </a:xfrm>
          </p:grpSpPr>
          <p:sp>
            <p:nvSpPr>
              <p:cNvPr id="707" name="Oval 5635">
                <a:extLst>
                  <a:ext uri="{FF2B5EF4-FFF2-40B4-BE49-F238E27FC236}">
                    <a16:creationId xmlns:a16="http://schemas.microsoft.com/office/drawing/2014/main" id="{B4352691-356E-7E4C-B1EA-4B05E9A35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1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8" name="Oval 5636">
                <a:extLst>
                  <a:ext uri="{FF2B5EF4-FFF2-40B4-BE49-F238E27FC236}">
                    <a16:creationId xmlns:a16="http://schemas.microsoft.com/office/drawing/2014/main" id="{0DD10EC0-ACC8-3B48-9F25-E0573B4E9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31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9" name="Oval 5637">
                <a:extLst>
                  <a:ext uri="{FF2B5EF4-FFF2-40B4-BE49-F238E27FC236}">
                    <a16:creationId xmlns:a16="http://schemas.microsoft.com/office/drawing/2014/main" id="{0C4E18A9-4C62-1046-8BE4-162FCA465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" y="316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0" name="Oval 5638">
                <a:extLst>
                  <a:ext uri="{FF2B5EF4-FFF2-40B4-BE49-F238E27FC236}">
                    <a16:creationId xmlns:a16="http://schemas.microsoft.com/office/drawing/2014/main" id="{B85C760E-9FAE-E949-AD17-5991C843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316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1" name="Oval 5639">
                <a:extLst>
                  <a:ext uri="{FF2B5EF4-FFF2-40B4-BE49-F238E27FC236}">
                    <a16:creationId xmlns:a16="http://schemas.microsoft.com/office/drawing/2014/main" id="{5B86ECBA-5DFF-1B43-8C8E-3C259EDD5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80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2" name="Oval 5640">
                <a:extLst>
                  <a:ext uri="{FF2B5EF4-FFF2-40B4-BE49-F238E27FC236}">
                    <a16:creationId xmlns:a16="http://schemas.microsoft.com/office/drawing/2014/main" id="{45108288-8C3A-3846-BFA7-1CC4D9C25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80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3" name="Oval 5641">
                <a:extLst>
                  <a:ext uri="{FF2B5EF4-FFF2-40B4-BE49-F238E27FC236}">
                    <a16:creationId xmlns:a16="http://schemas.microsoft.com/office/drawing/2014/main" id="{E3D5D1B4-6E19-6743-B73B-9FF30318E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" y="280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4" name="Oval 5642">
                <a:extLst>
                  <a:ext uri="{FF2B5EF4-FFF2-40B4-BE49-F238E27FC236}">
                    <a16:creationId xmlns:a16="http://schemas.microsoft.com/office/drawing/2014/main" id="{FE982CAA-1E12-954C-B7FB-6759B05B0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8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5" name="Oval 5643">
                <a:extLst>
                  <a:ext uri="{FF2B5EF4-FFF2-40B4-BE49-F238E27FC236}">
                    <a16:creationId xmlns:a16="http://schemas.microsoft.com/office/drawing/2014/main" id="{6988B110-D149-4544-B526-17DCA6013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224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6" name="Oval 5644">
                <a:extLst>
                  <a:ext uri="{FF2B5EF4-FFF2-40B4-BE49-F238E27FC236}">
                    <a16:creationId xmlns:a16="http://schemas.microsoft.com/office/drawing/2014/main" id="{8CEC63CC-88FE-6948-A2FB-C0DB8D13E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2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7" name="Oval 5645">
                <a:extLst>
                  <a:ext uri="{FF2B5EF4-FFF2-40B4-BE49-F238E27FC236}">
                    <a16:creationId xmlns:a16="http://schemas.microsoft.com/office/drawing/2014/main" id="{EAAC37B9-79D3-B244-9C94-23616B5F6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224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8" name="Oval 5646">
                <a:extLst>
                  <a:ext uri="{FF2B5EF4-FFF2-40B4-BE49-F238E27FC236}">
                    <a16:creationId xmlns:a16="http://schemas.microsoft.com/office/drawing/2014/main" id="{96965036-9CB4-204E-93F2-DFEF2206F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25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9" name="Oval 5647">
                <a:extLst>
                  <a:ext uri="{FF2B5EF4-FFF2-40B4-BE49-F238E27FC236}">
                    <a16:creationId xmlns:a16="http://schemas.microsoft.com/office/drawing/2014/main" id="{28FADA7B-2C9D-1B42-9C18-D54263B4D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9" y="23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0" name="Oval 5648">
                <a:extLst>
                  <a:ext uri="{FF2B5EF4-FFF2-40B4-BE49-F238E27FC236}">
                    <a16:creationId xmlns:a16="http://schemas.microsoft.com/office/drawing/2014/main" id="{70744378-5672-5746-90A0-A17D04258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3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1" name="Oval 5649">
                <a:extLst>
                  <a:ext uri="{FF2B5EF4-FFF2-40B4-BE49-F238E27FC236}">
                    <a16:creationId xmlns:a16="http://schemas.microsoft.com/office/drawing/2014/main" id="{D24A11E3-1537-3B48-881C-D330B2FB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233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2" name="Oval 5650">
                <a:extLst>
                  <a:ext uri="{FF2B5EF4-FFF2-40B4-BE49-F238E27FC236}">
                    <a16:creationId xmlns:a16="http://schemas.microsoft.com/office/drawing/2014/main" id="{AB7D4E10-CAD2-804D-ADEF-A49FCD737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33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3" name="Oval 5651">
                <a:extLst>
                  <a:ext uri="{FF2B5EF4-FFF2-40B4-BE49-F238E27FC236}">
                    <a16:creationId xmlns:a16="http://schemas.microsoft.com/office/drawing/2014/main" id="{F8A0CD8B-F043-204C-9CE6-2B42E2763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06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4" name="Oval 5652">
                <a:extLst>
                  <a:ext uri="{FF2B5EF4-FFF2-40B4-BE49-F238E27FC236}">
                    <a16:creationId xmlns:a16="http://schemas.microsoft.com/office/drawing/2014/main" id="{1F49353C-ADC0-3A41-8FBB-331743BD9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06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5" name="Oval 5653">
                <a:extLst>
                  <a:ext uri="{FF2B5EF4-FFF2-40B4-BE49-F238E27FC236}">
                    <a16:creationId xmlns:a16="http://schemas.microsoft.com/office/drawing/2014/main" id="{135328C2-E884-1D43-8621-764E492F9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073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6" name="Oval 5654">
                <a:extLst>
                  <a:ext uri="{FF2B5EF4-FFF2-40B4-BE49-F238E27FC236}">
                    <a16:creationId xmlns:a16="http://schemas.microsoft.com/office/drawing/2014/main" id="{9CAF7A9D-6F66-2341-9715-6AFD1753E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07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7" name="Oval 5655">
                <a:extLst>
                  <a:ext uri="{FF2B5EF4-FFF2-40B4-BE49-F238E27FC236}">
                    <a16:creationId xmlns:a16="http://schemas.microsoft.com/office/drawing/2014/main" id="{D7CFFDA8-5ED3-1D43-99AD-1F5BA8F64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19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8" name="Oval 5656">
                <a:extLst>
                  <a:ext uri="{FF2B5EF4-FFF2-40B4-BE49-F238E27FC236}">
                    <a16:creationId xmlns:a16="http://schemas.microsoft.com/office/drawing/2014/main" id="{6012FBE9-A109-FB45-A747-EDCF288A2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19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29" name="Oval 5657">
                <a:extLst>
                  <a:ext uri="{FF2B5EF4-FFF2-40B4-BE49-F238E27FC236}">
                    <a16:creationId xmlns:a16="http://schemas.microsoft.com/office/drawing/2014/main" id="{89A2D9B1-BAAA-C644-9396-EB90F8E0C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20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0" name="Oval 5658">
                <a:extLst>
                  <a:ext uri="{FF2B5EF4-FFF2-40B4-BE49-F238E27FC236}">
                    <a16:creationId xmlns:a16="http://schemas.microsoft.com/office/drawing/2014/main" id="{559B1750-1047-5E45-B97A-86C1120E9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20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1" name="Oval 5659">
                <a:extLst>
                  <a:ext uri="{FF2B5EF4-FFF2-40B4-BE49-F238E27FC236}">
                    <a16:creationId xmlns:a16="http://schemas.microsoft.com/office/drawing/2014/main" id="{70E58E2A-3755-C044-9A62-06F40BD32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" y="20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2" name="Oval 5660">
                <a:extLst>
                  <a:ext uri="{FF2B5EF4-FFF2-40B4-BE49-F238E27FC236}">
                    <a16:creationId xmlns:a16="http://schemas.microsoft.com/office/drawing/2014/main" id="{668D2F4E-AA07-7D49-843E-C4F4CC784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0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3" name="Oval 5661">
                <a:extLst>
                  <a:ext uri="{FF2B5EF4-FFF2-40B4-BE49-F238E27FC236}">
                    <a16:creationId xmlns:a16="http://schemas.microsoft.com/office/drawing/2014/main" id="{04D18699-5C46-964C-84FC-EB394F068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04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4" name="Oval 5662">
                <a:extLst>
                  <a:ext uri="{FF2B5EF4-FFF2-40B4-BE49-F238E27FC236}">
                    <a16:creationId xmlns:a16="http://schemas.microsoft.com/office/drawing/2014/main" id="{D8DE6675-6579-FA48-AF16-EFB791579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0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5" name="Oval 5663">
                <a:extLst>
                  <a:ext uri="{FF2B5EF4-FFF2-40B4-BE49-F238E27FC236}">
                    <a16:creationId xmlns:a16="http://schemas.microsoft.com/office/drawing/2014/main" id="{091DE055-DF09-4A4D-A220-1633CB1BD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1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6" name="Oval 5664">
                <a:extLst>
                  <a:ext uri="{FF2B5EF4-FFF2-40B4-BE49-F238E27FC236}">
                    <a16:creationId xmlns:a16="http://schemas.microsoft.com/office/drawing/2014/main" id="{06713697-3C5A-D946-993F-58040099A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18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7" name="Oval 5665">
                <a:extLst>
                  <a:ext uri="{FF2B5EF4-FFF2-40B4-BE49-F238E27FC236}">
                    <a16:creationId xmlns:a16="http://schemas.microsoft.com/office/drawing/2014/main" id="{3DA6424B-8C5F-E64F-B4A8-5406145D7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18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8" name="Oval 5666">
                <a:extLst>
                  <a:ext uri="{FF2B5EF4-FFF2-40B4-BE49-F238E27FC236}">
                    <a16:creationId xmlns:a16="http://schemas.microsoft.com/office/drawing/2014/main" id="{B8E041CF-5609-B041-96D9-FE6C66270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19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9" name="Oval 5667">
                <a:extLst>
                  <a:ext uri="{FF2B5EF4-FFF2-40B4-BE49-F238E27FC236}">
                    <a16:creationId xmlns:a16="http://schemas.microsoft.com/office/drawing/2014/main" id="{5906B282-EBD6-4E4A-BAC3-043959FC3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38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0" name="Oval 5668">
                <a:extLst>
                  <a:ext uri="{FF2B5EF4-FFF2-40B4-BE49-F238E27FC236}">
                    <a16:creationId xmlns:a16="http://schemas.microsoft.com/office/drawing/2014/main" id="{835926AF-FC91-E543-9044-93A283117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38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1" name="Oval 5669">
                <a:extLst>
                  <a:ext uri="{FF2B5EF4-FFF2-40B4-BE49-F238E27FC236}">
                    <a16:creationId xmlns:a16="http://schemas.microsoft.com/office/drawing/2014/main" id="{F908B889-D6BD-EE4F-ADD9-6D47D1C5A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38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2" name="Oval 5670">
                <a:extLst>
                  <a:ext uri="{FF2B5EF4-FFF2-40B4-BE49-F238E27FC236}">
                    <a16:creationId xmlns:a16="http://schemas.microsoft.com/office/drawing/2014/main" id="{70D2B998-CC65-344A-97C5-201CC1DF2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38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3" name="Oval 5671">
                <a:extLst>
                  <a:ext uri="{FF2B5EF4-FFF2-40B4-BE49-F238E27FC236}">
                    <a16:creationId xmlns:a16="http://schemas.microsoft.com/office/drawing/2014/main" id="{9F30A7CA-0D82-8044-85A6-6A70FC6CB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268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4" name="Oval 5672">
                <a:extLst>
                  <a:ext uri="{FF2B5EF4-FFF2-40B4-BE49-F238E27FC236}">
                    <a16:creationId xmlns:a16="http://schemas.microsoft.com/office/drawing/2014/main" id="{F8351BF8-883A-184E-B457-F7FD32F5F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68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5" name="Oval 5673">
                <a:extLst>
                  <a:ext uri="{FF2B5EF4-FFF2-40B4-BE49-F238E27FC236}">
                    <a16:creationId xmlns:a16="http://schemas.microsoft.com/office/drawing/2014/main" id="{66398418-9CF2-D643-9107-D1A5933FE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68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6" name="Oval 5674">
                <a:extLst>
                  <a:ext uri="{FF2B5EF4-FFF2-40B4-BE49-F238E27FC236}">
                    <a16:creationId xmlns:a16="http://schemas.microsoft.com/office/drawing/2014/main" id="{6562927F-0E6A-EC45-B15E-E8AADA8BF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69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7" name="Oval 5675">
                <a:extLst>
                  <a:ext uri="{FF2B5EF4-FFF2-40B4-BE49-F238E27FC236}">
                    <a16:creationId xmlns:a16="http://schemas.microsoft.com/office/drawing/2014/main" id="{C04C6790-25B6-4049-89FF-946D76554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84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8" name="Oval 5676">
                <a:extLst>
                  <a:ext uri="{FF2B5EF4-FFF2-40B4-BE49-F238E27FC236}">
                    <a16:creationId xmlns:a16="http://schemas.microsoft.com/office/drawing/2014/main" id="{9782B334-45E3-974F-A30E-EE51522BD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842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9" name="Oval 5677">
                <a:extLst>
                  <a:ext uri="{FF2B5EF4-FFF2-40B4-BE49-F238E27FC236}">
                    <a16:creationId xmlns:a16="http://schemas.microsoft.com/office/drawing/2014/main" id="{4EC27591-5F8C-C544-80F3-163B9A30D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84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0" name="Oval 5678">
                <a:extLst>
                  <a:ext uri="{FF2B5EF4-FFF2-40B4-BE49-F238E27FC236}">
                    <a16:creationId xmlns:a16="http://schemas.microsoft.com/office/drawing/2014/main" id="{0E95C7BF-C465-0146-84BD-2AC7F5E6D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8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1" name="Oval 5679">
                <a:extLst>
                  <a:ext uri="{FF2B5EF4-FFF2-40B4-BE49-F238E27FC236}">
                    <a16:creationId xmlns:a16="http://schemas.microsoft.com/office/drawing/2014/main" id="{021F6018-0777-4E45-97E9-700D9430C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264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2" name="Oval 5680">
                <a:extLst>
                  <a:ext uri="{FF2B5EF4-FFF2-40B4-BE49-F238E27FC236}">
                    <a16:creationId xmlns:a16="http://schemas.microsoft.com/office/drawing/2014/main" id="{5C59BB57-0649-A042-92C3-A0993BA8D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26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3" name="Oval 5681">
                <a:extLst>
                  <a:ext uri="{FF2B5EF4-FFF2-40B4-BE49-F238E27FC236}">
                    <a16:creationId xmlns:a16="http://schemas.microsoft.com/office/drawing/2014/main" id="{69E8A7A5-0EDB-BA4C-97BD-22FF8150E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64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4" name="Oval 5682">
                <a:extLst>
                  <a:ext uri="{FF2B5EF4-FFF2-40B4-BE49-F238E27FC236}">
                    <a16:creationId xmlns:a16="http://schemas.microsoft.com/office/drawing/2014/main" id="{31F75FA0-5F75-3544-869C-EB2388A98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65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5" name="Oval 5683">
                <a:extLst>
                  <a:ext uri="{FF2B5EF4-FFF2-40B4-BE49-F238E27FC236}">
                    <a16:creationId xmlns:a16="http://schemas.microsoft.com/office/drawing/2014/main" id="{1EA55E6A-032C-CC48-BB76-237988C48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97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6" name="Oval 5684">
                <a:extLst>
                  <a:ext uri="{FF2B5EF4-FFF2-40B4-BE49-F238E27FC236}">
                    <a16:creationId xmlns:a16="http://schemas.microsoft.com/office/drawing/2014/main" id="{9D4437E2-6479-9B4E-B40C-080BE08F0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9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7" name="Oval 5685">
                <a:extLst>
                  <a:ext uri="{FF2B5EF4-FFF2-40B4-BE49-F238E27FC236}">
                    <a16:creationId xmlns:a16="http://schemas.microsoft.com/office/drawing/2014/main" id="{6EFBD847-AE3D-6B4B-B139-6737EED97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9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8" name="Oval 5686">
                <a:extLst>
                  <a:ext uri="{FF2B5EF4-FFF2-40B4-BE49-F238E27FC236}">
                    <a16:creationId xmlns:a16="http://schemas.microsoft.com/office/drawing/2014/main" id="{6165F7B8-2E19-8F4D-A931-141611D4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97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9" name="Oval 5687">
                <a:extLst>
                  <a:ext uri="{FF2B5EF4-FFF2-40B4-BE49-F238E27FC236}">
                    <a16:creationId xmlns:a16="http://schemas.microsoft.com/office/drawing/2014/main" id="{78E231C0-7E23-3745-A866-F1DB2278C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94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0" name="Oval 5688">
                <a:extLst>
                  <a:ext uri="{FF2B5EF4-FFF2-40B4-BE49-F238E27FC236}">
                    <a16:creationId xmlns:a16="http://schemas.microsoft.com/office/drawing/2014/main" id="{4839B3EA-B9F3-074B-9D73-8CAD68BA2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945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1" name="Oval 5689">
                <a:extLst>
                  <a:ext uri="{FF2B5EF4-FFF2-40B4-BE49-F238E27FC236}">
                    <a16:creationId xmlns:a16="http://schemas.microsoft.com/office/drawing/2014/main" id="{D5F408FF-9730-C84F-9FAF-9E5D437A3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94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2" name="Oval 5690">
                <a:extLst>
                  <a:ext uri="{FF2B5EF4-FFF2-40B4-BE49-F238E27FC236}">
                    <a16:creationId xmlns:a16="http://schemas.microsoft.com/office/drawing/2014/main" id="{87C8858F-5907-5A41-85AD-3A25AE442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95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3" name="Oval 5691">
                <a:extLst>
                  <a:ext uri="{FF2B5EF4-FFF2-40B4-BE49-F238E27FC236}">
                    <a16:creationId xmlns:a16="http://schemas.microsoft.com/office/drawing/2014/main" id="{488A7E49-77A9-054B-AF6B-B246B3808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1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4" name="Oval 5692">
                <a:extLst>
                  <a:ext uri="{FF2B5EF4-FFF2-40B4-BE49-F238E27FC236}">
                    <a16:creationId xmlns:a16="http://schemas.microsoft.com/office/drawing/2014/main" id="{B80B2D22-229E-9D4F-AD97-D7799F84C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197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5" name="Oval 5693">
                <a:extLst>
                  <a:ext uri="{FF2B5EF4-FFF2-40B4-BE49-F238E27FC236}">
                    <a16:creationId xmlns:a16="http://schemas.microsoft.com/office/drawing/2014/main" id="{4E59B4AF-135B-CE48-A545-16E7883FB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198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6" name="Oval 5694">
                <a:extLst>
                  <a:ext uri="{FF2B5EF4-FFF2-40B4-BE49-F238E27FC236}">
                    <a16:creationId xmlns:a16="http://schemas.microsoft.com/office/drawing/2014/main" id="{1ADE6513-638E-B748-93BB-EE4CB8408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98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7" name="Oval 5695">
                <a:extLst>
                  <a:ext uri="{FF2B5EF4-FFF2-40B4-BE49-F238E27FC236}">
                    <a16:creationId xmlns:a16="http://schemas.microsoft.com/office/drawing/2014/main" id="{73B36159-CDAD-8A47-878A-4CC264B40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20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8" name="Oval 5696">
                <a:extLst>
                  <a:ext uri="{FF2B5EF4-FFF2-40B4-BE49-F238E27FC236}">
                    <a16:creationId xmlns:a16="http://schemas.microsoft.com/office/drawing/2014/main" id="{DF05AD8E-6C68-8B46-8587-1A9B52738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04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9" name="Oval 5697">
                <a:extLst>
                  <a:ext uri="{FF2B5EF4-FFF2-40B4-BE49-F238E27FC236}">
                    <a16:creationId xmlns:a16="http://schemas.microsoft.com/office/drawing/2014/main" id="{46349057-7BBF-5343-B46A-30D708076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04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0" name="Oval 5698">
                <a:extLst>
                  <a:ext uri="{FF2B5EF4-FFF2-40B4-BE49-F238E27FC236}">
                    <a16:creationId xmlns:a16="http://schemas.microsoft.com/office/drawing/2014/main" id="{5FB671FF-C969-C641-B2F1-DFD093B35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04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1" name="Oval 5699">
                <a:extLst>
                  <a:ext uri="{FF2B5EF4-FFF2-40B4-BE49-F238E27FC236}">
                    <a16:creationId xmlns:a16="http://schemas.microsoft.com/office/drawing/2014/main" id="{8D1332F6-2FBB-CD4D-B07F-8C3A5CF1A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79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2" name="Oval 5700">
                <a:extLst>
                  <a:ext uri="{FF2B5EF4-FFF2-40B4-BE49-F238E27FC236}">
                    <a16:creationId xmlns:a16="http://schemas.microsoft.com/office/drawing/2014/main" id="{3F5347C5-7294-0742-BC8D-1B995692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80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3" name="Oval 5701">
                <a:extLst>
                  <a:ext uri="{FF2B5EF4-FFF2-40B4-BE49-F238E27FC236}">
                    <a16:creationId xmlns:a16="http://schemas.microsoft.com/office/drawing/2014/main" id="{A9A66BE9-BC1A-AA4A-91D4-BCBE4CD4F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80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4" name="Oval 5702">
                <a:extLst>
                  <a:ext uri="{FF2B5EF4-FFF2-40B4-BE49-F238E27FC236}">
                    <a16:creationId xmlns:a16="http://schemas.microsoft.com/office/drawing/2014/main" id="{298F45CB-EE3C-AE4F-957C-EA99709C8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80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5" name="Oval 5703">
                <a:extLst>
                  <a:ext uri="{FF2B5EF4-FFF2-40B4-BE49-F238E27FC236}">
                    <a16:creationId xmlns:a16="http://schemas.microsoft.com/office/drawing/2014/main" id="{A0A275BD-0A3B-2245-B629-E10583561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61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6" name="Oval 5704">
                <a:extLst>
                  <a:ext uri="{FF2B5EF4-FFF2-40B4-BE49-F238E27FC236}">
                    <a16:creationId xmlns:a16="http://schemas.microsoft.com/office/drawing/2014/main" id="{B66B1066-6F05-444E-B526-527FE9F49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619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7" name="Oval 5705">
                <a:extLst>
                  <a:ext uri="{FF2B5EF4-FFF2-40B4-BE49-F238E27FC236}">
                    <a16:creationId xmlns:a16="http://schemas.microsoft.com/office/drawing/2014/main" id="{A6345F2B-32A7-3F4E-81BE-782FAEEAA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622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8" name="Oval 5706">
                <a:extLst>
                  <a:ext uri="{FF2B5EF4-FFF2-40B4-BE49-F238E27FC236}">
                    <a16:creationId xmlns:a16="http://schemas.microsoft.com/office/drawing/2014/main" id="{D162F66C-1DCF-B247-AAEB-5B344F075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6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9" name="Oval 5707">
                <a:extLst>
                  <a:ext uri="{FF2B5EF4-FFF2-40B4-BE49-F238E27FC236}">
                    <a16:creationId xmlns:a16="http://schemas.microsoft.com/office/drawing/2014/main" id="{F7FDD6BF-0D2F-B742-A36A-8A7B50506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3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0" name="Oval 5708">
                <a:extLst>
                  <a:ext uri="{FF2B5EF4-FFF2-40B4-BE49-F238E27FC236}">
                    <a16:creationId xmlns:a16="http://schemas.microsoft.com/office/drawing/2014/main" id="{640310EA-6DF6-5849-BD2C-CD23AFD85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341"/>
                <a:ext cx="17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1" name="Oval 5709">
                <a:extLst>
                  <a:ext uri="{FF2B5EF4-FFF2-40B4-BE49-F238E27FC236}">
                    <a16:creationId xmlns:a16="http://schemas.microsoft.com/office/drawing/2014/main" id="{9D28AFB0-4C7B-C841-9B98-5D122B1F0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34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2" name="Oval 5710">
                <a:extLst>
                  <a:ext uri="{FF2B5EF4-FFF2-40B4-BE49-F238E27FC236}">
                    <a16:creationId xmlns:a16="http://schemas.microsoft.com/office/drawing/2014/main" id="{04E0E5AD-7D3E-774C-8F1E-4971C93B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34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3" name="Oval 5711">
                <a:extLst>
                  <a:ext uri="{FF2B5EF4-FFF2-40B4-BE49-F238E27FC236}">
                    <a16:creationId xmlns:a16="http://schemas.microsoft.com/office/drawing/2014/main" id="{9AB3B5F1-50BC-B346-84D7-B685466E5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1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4" name="Oval 5712">
                <a:extLst>
                  <a:ext uri="{FF2B5EF4-FFF2-40B4-BE49-F238E27FC236}">
                    <a16:creationId xmlns:a16="http://schemas.microsoft.com/office/drawing/2014/main" id="{EE64D0F4-87A8-7249-92FC-4EDBD6273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11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5" name="Oval 5713">
                <a:extLst>
                  <a:ext uri="{FF2B5EF4-FFF2-40B4-BE49-F238E27FC236}">
                    <a16:creationId xmlns:a16="http://schemas.microsoft.com/office/drawing/2014/main" id="{4851C076-FA94-4E48-B691-50B15C580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11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6" name="Oval 5714">
                <a:extLst>
                  <a:ext uri="{FF2B5EF4-FFF2-40B4-BE49-F238E27FC236}">
                    <a16:creationId xmlns:a16="http://schemas.microsoft.com/office/drawing/2014/main" id="{EFDAC738-B6EF-3244-A874-CA229174B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11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7" name="Oval 5715">
                <a:extLst>
                  <a:ext uri="{FF2B5EF4-FFF2-40B4-BE49-F238E27FC236}">
                    <a16:creationId xmlns:a16="http://schemas.microsoft.com/office/drawing/2014/main" id="{14899980-919F-9643-B376-24D66EC5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9" y="21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8" name="Oval 5716">
                <a:extLst>
                  <a:ext uri="{FF2B5EF4-FFF2-40B4-BE49-F238E27FC236}">
                    <a16:creationId xmlns:a16="http://schemas.microsoft.com/office/drawing/2014/main" id="{E1CA5C92-E04A-8440-B64F-401BDE69D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14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9" name="Oval 5717">
                <a:extLst>
                  <a:ext uri="{FF2B5EF4-FFF2-40B4-BE49-F238E27FC236}">
                    <a16:creationId xmlns:a16="http://schemas.microsoft.com/office/drawing/2014/main" id="{A17E9BBD-F3FF-F04E-AB74-9CF7AEC6A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2147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0" name="Oval 5718">
                <a:extLst>
                  <a:ext uri="{FF2B5EF4-FFF2-40B4-BE49-F238E27FC236}">
                    <a16:creationId xmlns:a16="http://schemas.microsoft.com/office/drawing/2014/main" id="{553FC9CC-08EC-2A4E-8AC3-D2DC14AC9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1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1" name="Oval 5719">
                <a:extLst>
                  <a:ext uri="{FF2B5EF4-FFF2-40B4-BE49-F238E27FC236}">
                    <a16:creationId xmlns:a16="http://schemas.microsoft.com/office/drawing/2014/main" id="{F1F2DF25-3460-EC47-9856-4CED29472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198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2" name="Oval 5720">
                <a:extLst>
                  <a:ext uri="{FF2B5EF4-FFF2-40B4-BE49-F238E27FC236}">
                    <a16:creationId xmlns:a16="http://schemas.microsoft.com/office/drawing/2014/main" id="{7A7B034E-D7EC-DD48-860E-0291BAF73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19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3" name="Oval 5721">
                <a:extLst>
                  <a:ext uri="{FF2B5EF4-FFF2-40B4-BE49-F238E27FC236}">
                    <a16:creationId xmlns:a16="http://schemas.microsoft.com/office/drawing/2014/main" id="{0C1B0FE5-5FDA-AA42-8CA6-6FFC81B0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99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4" name="Oval 5722">
                <a:extLst>
                  <a:ext uri="{FF2B5EF4-FFF2-40B4-BE49-F238E27FC236}">
                    <a16:creationId xmlns:a16="http://schemas.microsoft.com/office/drawing/2014/main" id="{6F74B60A-324D-2E43-96C7-4AD2A659A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199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5" name="Oval 5723">
                <a:extLst>
                  <a:ext uri="{FF2B5EF4-FFF2-40B4-BE49-F238E27FC236}">
                    <a16:creationId xmlns:a16="http://schemas.microsoft.com/office/drawing/2014/main" id="{72D4CBDA-B2B1-414C-B441-8EC337C40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11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6" name="Oval 5724">
                <a:extLst>
                  <a:ext uri="{FF2B5EF4-FFF2-40B4-BE49-F238E27FC236}">
                    <a16:creationId xmlns:a16="http://schemas.microsoft.com/office/drawing/2014/main" id="{AB000135-5DE2-DE4C-BD81-80AE60451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1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7" name="Oval 5725">
                <a:extLst>
                  <a:ext uri="{FF2B5EF4-FFF2-40B4-BE49-F238E27FC236}">
                    <a16:creationId xmlns:a16="http://schemas.microsoft.com/office/drawing/2014/main" id="{68A1818D-B806-324D-BBBA-A1D1EF591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11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8" name="Oval 5726">
                <a:extLst>
                  <a:ext uri="{FF2B5EF4-FFF2-40B4-BE49-F238E27FC236}">
                    <a16:creationId xmlns:a16="http://schemas.microsoft.com/office/drawing/2014/main" id="{E3BD040C-7BD4-2A44-8B4A-E5F1338D3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12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9" name="Oval 5727">
                <a:extLst>
                  <a:ext uri="{FF2B5EF4-FFF2-40B4-BE49-F238E27FC236}">
                    <a16:creationId xmlns:a16="http://schemas.microsoft.com/office/drawing/2014/main" id="{A33FF2E6-76C6-2848-B89C-ADC180724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11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0" name="Oval 5728">
                <a:extLst>
                  <a:ext uri="{FF2B5EF4-FFF2-40B4-BE49-F238E27FC236}">
                    <a16:creationId xmlns:a16="http://schemas.microsoft.com/office/drawing/2014/main" id="{D059C6BB-56CA-CE4B-A5F4-63BA65B1D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11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1" name="Oval 5729">
                <a:extLst>
                  <a:ext uri="{FF2B5EF4-FFF2-40B4-BE49-F238E27FC236}">
                    <a16:creationId xmlns:a16="http://schemas.microsoft.com/office/drawing/2014/main" id="{CD4EA15F-5424-814C-BBE5-7967A2611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12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2" name="Oval 5730">
                <a:extLst>
                  <a:ext uri="{FF2B5EF4-FFF2-40B4-BE49-F238E27FC236}">
                    <a16:creationId xmlns:a16="http://schemas.microsoft.com/office/drawing/2014/main" id="{C80BB90F-D896-684D-A9CC-BB98D2379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12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3" name="Oval 5731">
                <a:extLst>
                  <a:ext uri="{FF2B5EF4-FFF2-40B4-BE49-F238E27FC236}">
                    <a16:creationId xmlns:a16="http://schemas.microsoft.com/office/drawing/2014/main" id="{0E8D44FD-FAE6-B548-9824-2DE654BBC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0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4" name="Oval 5732">
                <a:extLst>
                  <a:ext uri="{FF2B5EF4-FFF2-40B4-BE49-F238E27FC236}">
                    <a16:creationId xmlns:a16="http://schemas.microsoft.com/office/drawing/2014/main" id="{2320563D-0DE0-2C40-89A4-399AEBFB1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0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5" name="Oval 5733">
                <a:extLst>
                  <a:ext uri="{FF2B5EF4-FFF2-40B4-BE49-F238E27FC236}">
                    <a16:creationId xmlns:a16="http://schemas.microsoft.com/office/drawing/2014/main" id="{9FEC4C56-C735-9240-BF43-E24A88F60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07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6" name="Oval 5734">
                <a:extLst>
                  <a:ext uri="{FF2B5EF4-FFF2-40B4-BE49-F238E27FC236}">
                    <a16:creationId xmlns:a16="http://schemas.microsoft.com/office/drawing/2014/main" id="{077D350A-9101-774B-8847-C96F8485B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08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7" name="Oval 5735">
                <a:extLst>
                  <a:ext uri="{FF2B5EF4-FFF2-40B4-BE49-F238E27FC236}">
                    <a16:creationId xmlns:a16="http://schemas.microsoft.com/office/drawing/2014/main" id="{F86ABAB9-CE8B-B640-82A6-9E35FEE0C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25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8" name="Oval 5736">
                <a:extLst>
                  <a:ext uri="{FF2B5EF4-FFF2-40B4-BE49-F238E27FC236}">
                    <a16:creationId xmlns:a16="http://schemas.microsoft.com/office/drawing/2014/main" id="{F11EE5B1-D7C6-FB46-8A4B-6AC7F039E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225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9" name="Oval 5737">
                <a:extLst>
                  <a:ext uri="{FF2B5EF4-FFF2-40B4-BE49-F238E27FC236}">
                    <a16:creationId xmlns:a16="http://schemas.microsoft.com/office/drawing/2014/main" id="{C55605ED-C64F-D640-A47A-011086DC7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25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0" name="Oval 5738">
                <a:extLst>
                  <a:ext uri="{FF2B5EF4-FFF2-40B4-BE49-F238E27FC236}">
                    <a16:creationId xmlns:a16="http://schemas.microsoft.com/office/drawing/2014/main" id="{662FF2F5-F60A-FE46-9B6B-6B70240CE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26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1" name="Oval 5739">
                <a:extLst>
                  <a:ext uri="{FF2B5EF4-FFF2-40B4-BE49-F238E27FC236}">
                    <a16:creationId xmlns:a16="http://schemas.microsoft.com/office/drawing/2014/main" id="{A7405EFD-A607-964D-B026-9858B6C14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19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2" name="Oval 5740">
                <a:extLst>
                  <a:ext uri="{FF2B5EF4-FFF2-40B4-BE49-F238E27FC236}">
                    <a16:creationId xmlns:a16="http://schemas.microsoft.com/office/drawing/2014/main" id="{2B8CA556-5536-0A4C-90D8-0C9AF0DD9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19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3" name="Oval 5741">
                <a:extLst>
                  <a:ext uri="{FF2B5EF4-FFF2-40B4-BE49-F238E27FC236}">
                    <a16:creationId xmlns:a16="http://schemas.microsoft.com/office/drawing/2014/main" id="{36073EC0-CB5B-784F-9086-9477C7A09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19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4" name="Oval 5742">
                <a:extLst>
                  <a:ext uri="{FF2B5EF4-FFF2-40B4-BE49-F238E27FC236}">
                    <a16:creationId xmlns:a16="http://schemas.microsoft.com/office/drawing/2014/main" id="{0466CACF-E139-D74D-A9FE-FF364CE44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" y="191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5" name="Oval 5743">
                <a:extLst>
                  <a:ext uri="{FF2B5EF4-FFF2-40B4-BE49-F238E27FC236}">
                    <a16:creationId xmlns:a16="http://schemas.microsoft.com/office/drawing/2014/main" id="{94CA8735-E82B-4742-A26A-502931A02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" y="252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6" name="Oval 5744">
                <a:extLst>
                  <a:ext uri="{FF2B5EF4-FFF2-40B4-BE49-F238E27FC236}">
                    <a16:creationId xmlns:a16="http://schemas.microsoft.com/office/drawing/2014/main" id="{6FC79873-4C07-4147-A375-5190B1835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5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7" name="Oval 5745">
                <a:extLst>
                  <a:ext uri="{FF2B5EF4-FFF2-40B4-BE49-F238E27FC236}">
                    <a16:creationId xmlns:a16="http://schemas.microsoft.com/office/drawing/2014/main" id="{B87B262B-CF7B-DC4E-A403-3362AE62E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" y="252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8" name="Oval 5746">
                <a:extLst>
                  <a:ext uri="{FF2B5EF4-FFF2-40B4-BE49-F238E27FC236}">
                    <a16:creationId xmlns:a16="http://schemas.microsoft.com/office/drawing/2014/main" id="{8EFCE323-3FCD-F445-B078-4045E0379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" y="253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9" name="Oval 5747">
                <a:extLst>
                  <a:ext uri="{FF2B5EF4-FFF2-40B4-BE49-F238E27FC236}">
                    <a16:creationId xmlns:a16="http://schemas.microsoft.com/office/drawing/2014/main" id="{16557A40-C056-5B44-80A6-B6F0F5D9A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4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0" name="Oval 5748">
                <a:extLst>
                  <a:ext uri="{FF2B5EF4-FFF2-40B4-BE49-F238E27FC236}">
                    <a16:creationId xmlns:a16="http://schemas.microsoft.com/office/drawing/2014/main" id="{24FC103B-701D-E941-8E51-724317E3B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44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1" name="Oval 5749">
                <a:extLst>
                  <a:ext uri="{FF2B5EF4-FFF2-40B4-BE49-F238E27FC236}">
                    <a16:creationId xmlns:a16="http://schemas.microsoft.com/office/drawing/2014/main" id="{2AAC57E2-AAE4-664E-9B8B-91D636FD2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244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2" name="Oval 5750">
                <a:extLst>
                  <a:ext uri="{FF2B5EF4-FFF2-40B4-BE49-F238E27FC236}">
                    <a16:creationId xmlns:a16="http://schemas.microsoft.com/office/drawing/2014/main" id="{155EE22A-9BBC-5640-9DE6-F06890235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244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3" name="Oval 5751">
                <a:extLst>
                  <a:ext uri="{FF2B5EF4-FFF2-40B4-BE49-F238E27FC236}">
                    <a16:creationId xmlns:a16="http://schemas.microsoft.com/office/drawing/2014/main" id="{69525EB0-A6FA-6143-AA98-A92E3CA38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49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4" name="Oval 5752">
                <a:extLst>
                  <a:ext uri="{FF2B5EF4-FFF2-40B4-BE49-F238E27FC236}">
                    <a16:creationId xmlns:a16="http://schemas.microsoft.com/office/drawing/2014/main" id="{426FF22F-2765-C048-972C-F6D363A86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49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5" name="Oval 5753">
                <a:extLst>
                  <a:ext uri="{FF2B5EF4-FFF2-40B4-BE49-F238E27FC236}">
                    <a16:creationId xmlns:a16="http://schemas.microsoft.com/office/drawing/2014/main" id="{BC705F9D-0D92-EB4D-87CC-B8FDBD79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249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6" name="Oval 5754">
                <a:extLst>
                  <a:ext uri="{FF2B5EF4-FFF2-40B4-BE49-F238E27FC236}">
                    <a16:creationId xmlns:a16="http://schemas.microsoft.com/office/drawing/2014/main" id="{52A8E657-6705-4146-A9DA-A0B6D7D89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250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7" name="Oval 5755">
                <a:extLst>
                  <a:ext uri="{FF2B5EF4-FFF2-40B4-BE49-F238E27FC236}">
                    <a16:creationId xmlns:a16="http://schemas.microsoft.com/office/drawing/2014/main" id="{F386FA24-E961-5E47-AE80-A324BC724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49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8" name="Oval 5756">
                <a:extLst>
                  <a:ext uri="{FF2B5EF4-FFF2-40B4-BE49-F238E27FC236}">
                    <a16:creationId xmlns:a16="http://schemas.microsoft.com/office/drawing/2014/main" id="{0DAB5B8C-A349-0E4E-AFD6-62D216958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495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9" name="Oval 5757">
                <a:extLst>
                  <a:ext uri="{FF2B5EF4-FFF2-40B4-BE49-F238E27FC236}">
                    <a16:creationId xmlns:a16="http://schemas.microsoft.com/office/drawing/2014/main" id="{16035129-922E-B341-B375-FB9462DD1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2498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" name="Oval 5758">
                <a:extLst>
                  <a:ext uri="{FF2B5EF4-FFF2-40B4-BE49-F238E27FC236}">
                    <a16:creationId xmlns:a16="http://schemas.microsoft.com/office/drawing/2014/main" id="{C59F8452-86FA-4C43-BF3D-9BC28D87C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25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1" name="Oval 5759">
                <a:extLst>
                  <a:ext uri="{FF2B5EF4-FFF2-40B4-BE49-F238E27FC236}">
                    <a16:creationId xmlns:a16="http://schemas.microsoft.com/office/drawing/2014/main" id="{690A3FC3-8778-894F-8CAF-F1D31AA1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" y="247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2" name="Oval 5760">
                <a:extLst>
                  <a:ext uri="{FF2B5EF4-FFF2-40B4-BE49-F238E27FC236}">
                    <a16:creationId xmlns:a16="http://schemas.microsoft.com/office/drawing/2014/main" id="{A4313266-248A-5646-B174-EE666F13B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247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3" name="Oval 5761">
                <a:extLst>
                  <a:ext uri="{FF2B5EF4-FFF2-40B4-BE49-F238E27FC236}">
                    <a16:creationId xmlns:a16="http://schemas.microsoft.com/office/drawing/2014/main" id="{0A200F3C-9796-7B48-9DA6-85CD44FB4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248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4" name="Oval 5762">
                <a:extLst>
                  <a:ext uri="{FF2B5EF4-FFF2-40B4-BE49-F238E27FC236}">
                    <a16:creationId xmlns:a16="http://schemas.microsoft.com/office/drawing/2014/main" id="{9E2E54FF-3B84-6643-920C-C9210C991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248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5" name="Oval 5763">
                <a:extLst>
                  <a:ext uri="{FF2B5EF4-FFF2-40B4-BE49-F238E27FC236}">
                    <a16:creationId xmlns:a16="http://schemas.microsoft.com/office/drawing/2014/main" id="{3DE9C04E-6C5B-0E45-84E9-028376A89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207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6" name="Oval 5764">
                <a:extLst>
                  <a:ext uri="{FF2B5EF4-FFF2-40B4-BE49-F238E27FC236}">
                    <a16:creationId xmlns:a16="http://schemas.microsoft.com/office/drawing/2014/main" id="{B82D0146-7FA2-6A41-93ED-A7E895D95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07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7" name="Oval 5765">
                <a:extLst>
                  <a:ext uri="{FF2B5EF4-FFF2-40B4-BE49-F238E27FC236}">
                    <a16:creationId xmlns:a16="http://schemas.microsoft.com/office/drawing/2014/main" id="{94C5EC9C-7592-504E-9D67-2D0427134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207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8" name="Oval 5766">
                <a:extLst>
                  <a:ext uri="{FF2B5EF4-FFF2-40B4-BE49-F238E27FC236}">
                    <a16:creationId xmlns:a16="http://schemas.microsoft.com/office/drawing/2014/main" id="{1F29D3DB-99F3-8046-ADF4-7B37B1494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08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9" name="Oval 5767">
                <a:extLst>
                  <a:ext uri="{FF2B5EF4-FFF2-40B4-BE49-F238E27FC236}">
                    <a16:creationId xmlns:a16="http://schemas.microsoft.com/office/drawing/2014/main" id="{FAA9BB46-BDFD-3C41-A3D9-1CC89F29D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254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0" name="Oval 5768">
                <a:extLst>
                  <a:ext uri="{FF2B5EF4-FFF2-40B4-BE49-F238E27FC236}">
                    <a16:creationId xmlns:a16="http://schemas.microsoft.com/office/drawing/2014/main" id="{FC1B9141-4E15-F34B-A1FF-78243AF41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55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1" name="Oval 5769">
                <a:extLst>
                  <a:ext uri="{FF2B5EF4-FFF2-40B4-BE49-F238E27FC236}">
                    <a16:creationId xmlns:a16="http://schemas.microsoft.com/office/drawing/2014/main" id="{CA702755-EF50-2440-8AFB-4F168DF76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255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2" name="Oval 5770">
                <a:extLst>
                  <a:ext uri="{FF2B5EF4-FFF2-40B4-BE49-F238E27FC236}">
                    <a16:creationId xmlns:a16="http://schemas.microsoft.com/office/drawing/2014/main" id="{957970B8-AF77-3D4A-A907-D739DCFFB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55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3" name="Oval 5771">
                <a:extLst>
                  <a:ext uri="{FF2B5EF4-FFF2-40B4-BE49-F238E27FC236}">
                    <a16:creationId xmlns:a16="http://schemas.microsoft.com/office/drawing/2014/main" id="{2305395E-2FFA-1449-926F-6C7F2697E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250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4" name="Oval 5772">
                <a:extLst>
                  <a:ext uri="{FF2B5EF4-FFF2-40B4-BE49-F238E27FC236}">
                    <a16:creationId xmlns:a16="http://schemas.microsoft.com/office/drawing/2014/main" id="{7FA858AC-9E58-8148-847F-273268F51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5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5" name="Oval 5773">
                <a:extLst>
                  <a:ext uri="{FF2B5EF4-FFF2-40B4-BE49-F238E27FC236}">
                    <a16:creationId xmlns:a16="http://schemas.microsoft.com/office/drawing/2014/main" id="{3D376A2B-7569-C944-B33A-36AA4BEC1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250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6" name="Oval 5774">
                <a:extLst>
                  <a:ext uri="{FF2B5EF4-FFF2-40B4-BE49-F238E27FC236}">
                    <a16:creationId xmlns:a16="http://schemas.microsoft.com/office/drawing/2014/main" id="{3B21ED23-93E3-E841-9B11-95A193293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5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7" name="Oval 5775">
                <a:extLst>
                  <a:ext uri="{FF2B5EF4-FFF2-40B4-BE49-F238E27FC236}">
                    <a16:creationId xmlns:a16="http://schemas.microsoft.com/office/drawing/2014/main" id="{6164E6A8-248F-6748-BA56-0086EA90A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250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8" name="Oval 5776">
                <a:extLst>
                  <a:ext uri="{FF2B5EF4-FFF2-40B4-BE49-F238E27FC236}">
                    <a16:creationId xmlns:a16="http://schemas.microsoft.com/office/drawing/2014/main" id="{E00FCC47-9FC3-0C4B-A5F1-60B12C987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51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9" name="Oval 5777">
                <a:extLst>
                  <a:ext uri="{FF2B5EF4-FFF2-40B4-BE49-F238E27FC236}">
                    <a16:creationId xmlns:a16="http://schemas.microsoft.com/office/drawing/2014/main" id="{806278FF-7969-E344-8EA0-ABF29265E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251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0" name="Oval 5778">
                <a:extLst>
                  <a:ext uri="{FF2B5EF4-FFF2-40B4-BE49-F238E27FC236}">
                    <a16:creationId xmlns:a16="http://schemas.microsoft.com/office/drawing/2014/main" id="{EF894625-34AE-624F-8C19-7CA19D8AA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51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1" name="Oval 5779">
                <a:extLst>
                  <a:ext uri="{FF2B5EF4-FFF2-40B4-BE49-F238E27FC236}">
                    <a16:creationId xmlns:a16="http://schemas.microsoft.com/office/drawing/2014/main" id="{1E7D8319-EF06-7F4B-9FB0-BF0744981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206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2" name="Oval 5780">
                <a:extLst>
                  <a:ext uri="{FF2B5EF4-FFF2-40B4-BE49-F238E27FC236}">
                    <a16:creationId xmlns:a16="http://schemas.microsoft.com/office/drawing/2014/main" id="{6CCA5564-D509-2E41-A604-DAE2B169F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06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3" name="Oval 5781">
                <a:extLst>
                  <a:ext uri="{FF2B5EF4-FFF2-40B4-BE49-F238E27FC236}">
                    <a16:creationId xmlns:a16="http://schemas.microsoft.com/office/drawing/2014/main" id="{90AEDA50-8468-9741-B816-1632BBF17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06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4" name="Oval 5782">
                <a:extLst>
                  <a:ext uri="{FF2B5EF4-FFF2-40B4-BE49-F238E27FC236}">
                    <a16:creationId xmlns:a16="http://schemas.microsoft.com/office/drawing/2014/main" id="{2F84D8F5-A98A-A14A-B483-0DAD2E7EE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206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5" name="Oval 5783">
                <a:extLst>
                  <a:ext uri="{FF2B5EF4-FFF2-40B4-BE49-F238E27FC236}">
                    <a16:creationId xmlns:a16="http://schemas.microsoft.com/office/drawing/2014/main" id="{3AE714A7-4A6F-1C4E-A46E-0504B63C3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1717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6" name="Oval 5784">
                <a:extLst>
                  <a:ext uri="{FF2B5EF4-FFF2-40B4-BE49-F238E27FC236}">
                    <a16:creationId xmlns:a16="http://schemas.microsoft.com/office/drawing/2014/main" id="{E1B85ADE-10F3-0741-A32E-CBF012978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7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7" name="Oval 5785">
                <a:extLst>
                  <a:ext uri="{FF2B5EF4-FFF2-40B4-BE49-F238E27FC236}">
                    <a16:creationId xmlns:a16="http://schemas.microsoft.com/office/drawing/2014/main" id="{E95890F9-BE5E-8E4A-A7F7-E1F2188E6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172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8" name="Oval 5786">
                <a:extLst>
                  <a:ext uri="{FF2B5EF4-FFF2-40B4-BE49-F238E27FC236}">
                    <a16:creationId xmlns:a16="http://schemas.microsoft.com/office/drawing/2014/main" id="{B115425F-B8B4-0446-8610-2966A2754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17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9" name="Oval 5787">
                <a:extLst>
                  <a:ext uri="{FF2B5EF4-FFF2-40B4-BE49-F238E27FC236}">
                    <a16:creationId xmlns:a16="http://schemas.microsoft.com/office/drawing/2014/main" id="{E14336FB-C734-244F-A9EB-EB80718EF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253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" name="Oval 5788">
                <a:extLst>
                  <a:ext uri="{FF2B5EF4-FFF2-40B4-BE49-F238E27FC236}">
                    <a16:creationId xmlns:a16="http://schemas.microsoft.com/office/drawing/2014/main" id="{220FF899-FE7A-0844-995A-5638A7846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253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1" name="Oval 5789">
                <a:extLst>
                  <a:ext uri="{FF2B5EF4-FFF2-40B4-BE49-F238E27FC236}">
                    <a16:creationId xmlns:a16="http://schemas.microsoft.com/office/drawing/2014/main" id="{8D6E041A-78FD-EF48-B642-AABB1D041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53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2" name="Oval 5790">
                <a:extLst>
                  <a:ext uri="{FF2B5EF4-FFF2-40B4-BE49-F238E27FC236}">
                    <a16:creationId xmlns:a16="http://schemas.microsoft.com/office/drawing/2014/main" id="{DBB2E94A-5205-1049-989E-F9AB0A153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25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3" name="Oval 5791">
                <a:extLst>
                  <a:ext uri="{FF2B5EF4-FFF2-40B4-BE49-F238E27FC236}">
                    <a16:creationId xmlns:a16="http://schemas.microsoft.com/office/drawing/2014/main" id="{05C6832F-35FD-E64D-A23B-DF63BFC6D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249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4" name="Oval 5792">
                <a:extLst>
                  <a:ext uri="{FF2B5EF4-FFF2-40B4-BE49-F238E27FC236}">
                    <a16:creationId xmlns:a16="http://schemas.microsoft.com/office/drawing/2014/main" id="{D2DA5FC3-A135-514E-8E11-814CDD0C4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4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5" name="Oval 5793">
                <a:extLst>
                  <a:ext uri="{FF2B5EF4-FFF2-40B4-BE49-F238E27FC236}">
                    <a16:creationId xmlns:a16="http://schemas.microsoft.com/office/drawing/2014/main" id="{FBFDC5F1-490D-C44F-8B75-2A23990F2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250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6" name="Oval 5794">
                <a:extLst>
                  <a:ext uri="{FF2B5EF4-FFF2-40B4-BE49-F238E27FC236}">
                    <a16:creationId xmlns:a16="http://schemas.microsoft.com/office/drawing/2014/main" id="{3214E784-DC13-FF4F-9764-920CDA07D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250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7" name="Oval 5795">
                <a:extLst>
                  <a:ext uri="{FF2B5EF4-FFF2-40B4-BE49-F238E27FC236}">
                    <a16:creationId xmlns:a16="http://schemas.microsoft.com/office/drawing/2014/main" id="{C13D4A31-50F0-0E4B-B124-D6A6BB9C5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208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8" name="Oval 5796">
                <a:extLst>
                  <a:ext uri="{FF2B5EF4-FFF2-40B4-BE49-F238E27FC236}">
                    <a16:creationId xmlns:a16="http://schemas.microsoft.com/office/drawing/2014/main" id="{3EF493E7-8C04-984B-8F00-189F90300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08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9" name="Oval 5797">
                <a:extLst>
                  <a:ext uri="{FF2B5EF4-FFF2-40B4-BE49-F238E27FC236}">
                    <a16:creationId xmlns:a16="http://schemas.microsoft.com/office/drawing/2014/main" id="{268B0793-623E-D648-96F9-AE9D92F56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209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" name="Oval 5798">
                <a:extLst>
                  <a:ext uri="{FF2B5EF4-FFF2-40B4-BE49-F238E27FC236}">
                    <a16:creationId xmlns:a16="http://schemas.microsoft.com/office/drawing/2014/main" id="{E6132994-4D0D-3947-A60B-0D37FB1DE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209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1" name="Oval 5799">
                <a:extLst>
                  <a:ext uri="{FF2B5EF4-FFF2-40B4-BE49-F238E27FC236}">
                    <a16:creationId xmlns:a16="http://schemas.microsoft.com/office/drawing/2014/main" id="{F7D55B6C-84D8-EE43-B7E4-1F4E27D3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243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2" name="Oval 5800">
                <a:extLst>
                  <a:ext uri="{FF2B5EF4-FFF2-40B4-BE49-F238E27FC236}">
                    <a16:creationId xmlns:a16="http://schemas.microsoft.com/office/drawing/2014/main" id="{465A36E9-43F5-314D-99F8-2960ED5F2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43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3" name="Oval 5801">
                <a:extLst>
                  <a:ext uri="{FF2B5EF4-FFF2-40B4-BE49-F238E27FC236}">
                    <a16:creationId xmlns:a16="http://schemas.microsoft.com/office/drawing/2014/main" id="{3E8B5133-B004-5945-977A-9E0ACD5F4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244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4" name="Oval 5802">
                <a:extLst>
                  <a:ext uri="{FF2B5EF4-FFF2-40B4-BE49-F238E27FC236}">
                    <a16:creationId xmlns:a16="http://schemas.microsoft.com/office/drawing/2014/main" id="{C2406C73-FD90-DD42-8888-B1FB56981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244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5" name="Oval 5803">
                <a:extLst>
                  <a:ext uri="{FF2B5EF4-FFF2-40B4-BE49-F238E27FC236}">
                    <a16:creationId xmlns:a16="http://schemas.microsoft.com/office/drawing/2014/main" id="{0563B69A-8A2F-B940-9154-B7CA1F49A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6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6" name="Oval 5804">
                <a:extLst>
                  <a:ext uri="{FF2B5EF4-FFF2-40B4-BE49-F238E27FC236}">
                    <a16:creationId xmlns:a16="http://schemas.microsoft.com/office/drawing/2014/main" id="{6C1B44AF-F6A0-364F-81C9-F988CE7FE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6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7" name="Oval 5805">
                <a:extLst>
                  <a:ext uri="{FF2B5EF4-FFF2-40B4-BE49-F238E27FC236}">
                    <a16:creationId xmlns:a16="http://schemas.microsoft.com/office/drawing/2014/main" id="{DE3977F4-313E-F142-8050-BAA70F5EF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6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8" name="Oval 5806">
                <a:extLst>
                  <a:ext uri="{FF2B5EF4-FFF2-40B4-BE49-F238E27FC236}">
                    <a16:creationId xmlns:a16="http://schemas.microsoft.com/office/drawing/2014/main" id="{0B4EC1A1-6EF2-FC4B-A3EC-227375EA8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63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9" name="Oval 5807">
                <a:extLst>
                  <a:ext uri="{FF2B5EF4-FFF2-40B4-BE49-F238E27FC236}">
                    <a16:creationId xmlns:a16="http://schemas.microsoft.com/office/drawing/2014/main" id="{94CFBF33-CD7F-F94A-92CA-BE74FD44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9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" name="Oval 5808">
                <a:extLst>
                  <a:ext uri="{FF2B5EF4-FFF2-40B4-BE49-F238E27FC236}">
                    <a16:creationId xmlns:a16="http://schemas.microsoft.com/office/drawing/2014/main" id="{FD61749D-F4AE-DD45-B47C-73C4AA46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9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1" name="Oval 5809">
                <a:extLst>
                  <a:ext uri="{FF2B5EF4-FFF2-40B4-BE49-F238E27FC236}">
                    <a16:creationId xmlns:a16="http://schemas.microsoft.com/office/drawing/2014/main" id="{732D7BD5-300E-EE4B-ADCC-FA7C53ECD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91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2" name="Oval 5810">
                <a:extLst>
                  <a:ext uri="{FF2B5EF4-FFF2-40B4-BE49-F238E27FC236}">
                    <a16:creationId xmlns:a16="http://schemas.microsoft.com/office/drawing/2014/main" id="{380C97D5-D940-FD4A-8E66-47FCE9159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91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3" name="Oval 5811">
                <a:extLst>
                  <a:ext uri="{FF2B5EF4-FFF2-40B4-BE49-F238E27FC236}">
                    <a16:creationId xmlns:a16="http://schemas.microsoft.com/office/drawing/2014/main" id="{3234B87C-E31C-AF45-B9B4-BD600C3CB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9" y="264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4" name="Oval 5812">
                <a:extLst>
                  <a:ext uri="{FF2B5EF4-FFF2-40B4-BE49-F238E27FC236}">
                    <a16:creationId xmlns:a16="http://schemas.microsoft.com/office/drawing/2014/main" id="{AA7E0C46-CBED-A843-ADA7-FE81B17AD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1" y="264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5" name="Oval 5813">
                <a:extLst>
                  <a:ext uri="{FF2B5EF4-FFF2-40B4-BE49-F238E27FC236}">
                    <a16:creationId xmlns:a16="http://schemas.microsoft.com/office/drawing/2014/main" id="{4DEE91D4-8065-F946-BCB0-7B72CC76C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65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6" name="Oval 5814">
                <a:extLst>
                  <a:ext uri="{FF2B5EF4-FFF2-40B4-BE49-F238E27FC236}">
                    <a16:creationId xmlns:a16="http://schemas.microsoft.com/office/drawing/2014/main" id="{0EE29CAB-965A-3340-88F9-033CF0EFE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65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7" name="Oval 5815">
                <a:extLst>
                  <a:ext uri="{FF2B5EF4-FFF2-40B4-BE49-F238E27FC236}">
                    <a16:creationId xmlns:a16="http://schemas.microsoft.com/office/drawing/2014/main" id="{E69CA76B-3804-F442-AB9E-C3E43DEC9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" y="253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8" name="Oval 5816">
                <a:extLst>
                  <a:ext uri="{FF2B5EF4-FFF2-40B4-BE49-F238E27FC236}">
                    <a16:creationId xmlns:a16="http://schemas.microsoft.com/office/drawing/2014/main" id="{4DC09266-0DDD-7145-92F9-B4FA19F52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532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9" name="Oval 5817">
                <a:extLst>
                  <a:ext uri="{FF2B5EF4-FFF2-40B4-BE49-F238E27FC236}">
                    <a16:creationId xmlns:a16="http://schemas.microsoft.com/office/drawing/2014/main" id="{68055903-FAFD-1A44-836B-8278DA0F3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253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0" name="Oval 5818">
                <a:extLst>
                  <a:ext uri="{FF2B5EF4-FFF2-40B4-BE49-F238E27FC236}">
                    <a16:creationId xmlns:a16="http://schemas.microsoft.com/office/drawing/2014/main" id="{52DFCB4D-2103-0547-B75D-96D97DAEC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253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1" name="Oval 5819">
                <a:extLst>
                  <a:ext uri="{FF2B5EF4-FFF2-40B4-BE49-F238E27FC236}">
                    <a16:creationId xmlns:a16="http://schemas.microsoft.com/office/drawing/2014/main" id="{DB25497B-C6FC-B54D-81F2-5F825B182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" y="248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2" name="Oval 5820">
                <a:extLst>
                  <a:ext uri="{FF2B5EF4-FFF2-40B4-BE49-F238E27FC236}">
                    <a16:creationId xmlns:a16="http://schemas.microsoft.com/office/drawing/2014/main" id="{76AFF571-E52D-0C45-A056-9896EA539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248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3" name="Oval 5821">
                <a:extLst>
                  <a:ext uri="{FF2B5EF4-FFF2-40B4-BE49-F238E27FC236}">
                    <a16:creationId xmlns:a16="http://schemas.microsoft.com/office/drawing/2014/main" id="{7A061973-7CA3-E14C-B933-94872F657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7" y="248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4" name="Oval 5822">
                <a:extLst>
                  <a:ext uri="{FF2B5EF4-FFF2-40B4-BE49-F238E27FC236}">
                    <a16:creationId xmlns:a16="http://schemas.microsoft.com/office/drawing/2014/main" id="{C5A52C80-AC87-FA43-A6F9-99B53309A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248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5" name="Oval 5823">
                <a:extLst>
                  <a:ext uri="{FF2B5EF4-FFF2-40B4-BE49-F238E27FC236}">
                    <a16:creationId xmlns:a16="http://schemas.microsoft.com/office/drawing/2014/main" id="{A86C29E2-FB1C-F948-96D1-AB1810BBA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9" y="191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6" name="Oval 5824">
                <a:extLst>
                  <a:ext uri="{FF2B5EF4-FFF2-40B4-BE49-F238E27FC236}">
                    <a16:creationId xmlns:a16="http://schemas.microsoft.com/office/drawing/2014/main" id="{D662B89D-6D03-CC46-A1E2-E7321985C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19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7" name="Oval 5825">
                <a:extLst>
                  <a:ext uri="{FF2B5EF4-FFF2-40B4-BE49-F238E27FC236}">
                    <a16:creationId xmlns:a16="http://schemas.microsoft.com/office/drawing/2014/main" id="{5A0BD117-B74A-804D-A48E-2E0351377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92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8" name="Oval 5826">
                <a:extLst>
                  <a:ext uri="{FF2B5EF4-FFF2-40B4-BE49-F238E27FC236}">
                    <a16:creationId xmlns:a16="http://schemas.microsoft.com/office/drawing/2014/main" id="{D16FD78E-0B7B-0540-85A7-FA45E6074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92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9" name="Oval 5827">
                <a:extLst>
                  <a:ext uri="{FF2B5EF4-FFF2-40B4-BE49-F238E27FC236}">
                    <a16:creationId xmlns:a16="http://schemas.microsoft.com/office/drawing/2014/main" id="{167CF76A-5D6C-AD42-A2D3-5E5E6D6C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68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0" name="Oval 5828">
                <a:extLst>
                  <a:ext uri="{FF2B5EF4-FFF2-40B4-BE49-F238E27FC236}">
                    <a16:creationId xmlns:a16="http://schemas.microsoft.com/office/drawing/2014/main" id="{E90D5CC1-DC62-A94D-9B60-63B313822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" y="269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1" name="Oval 5829">
                <a:extLst>
                  <a:ext uri="{FF2B5EF4-FFF2-40B4-BE49-F238E27FC236}">
                    <a16:creationId xmlns:a16="http://schemas.microsoft.com/office/drawing/2014/main" id="{9333AC78-3AF9-6B46-BC10-B9E9FF77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269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2" name="Oval 5830">
                <a:extLst>
                  <a:ext uri="{FF2B5EF4-FFF2-40B4-BE49-F238E27FC236}">
                    <a16:creationId xmlns:a16="http://schemas.microsoft.com/office/drawing/2014/main" id="{846A7448-2B09-D349-8AB7-C626249CF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69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3" name="Oval 5831">
                <a:extLst>
                  <a:ext uri="{FF2B5EF4-FFF2-40B4-BE49-F238E27FC236}">
                    <a16:creationId xmlns:a16="http://schemas.microsoft.com/office/drawing/2014/main" id="{401E3615-302B-994F-972F-6120E21C3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" y="291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4" name="Oval 5832">
                <a:extLst>
                  <a:ext uri="{FF2B5EF4-FFF2-40B4-BE49-F238E27FC236}">
                    <a16:creationId xmlns:a16="http://schemas.microsoft.com/office/drawing/2014/main" id="{0E5B5C85-430A-8B46-8419-EA463ACBA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1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5" name="Oval 5833">
                <a:extLst>
                  <a:ext uri="{FF2B5EF4-FFF2-40B4-BE49-F238E27FC236}">
                    <a16:creationId xmlns:a16="http://schemas.microsoft.com/office/drawing/2014/main" id="{B08DF18B-395B-804A-9106-33E69D801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92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6" name="Oval 5834">
                <a:extLst>
                  <a:ext uri="{FF2B5EF4-FFF2-40B4-BE49-F238E27FC236}">
                    <a16:creationId xmlns:a16="http://schemas.microsoft.com/office/drawing/2014/main" id="{C1952962-6CFC-EA4F-BD1E-3517FF1B0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92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8" name="Group 5835">
              <a:extLst>
                <a:ext uri="{FF2B5EF4-FFF2-40B4-BE49-F238E27FC236}">
                  <a16:creationId xmlns:a16="http://schemas.microsoft.com/office/drawing/2014/main" id="{D41C7595-4327-694C-8BC6-8368C21B59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6" y="1460"/>
              <a:ext cx="459" cy="1759"/>
              <a:chOff x="3836" y="1460"/>
              <a:chExt cx="459" cy="1759"/>
            </a:xfrm>
          </p:grpSpPr>
          <p:sp>
            <p:nvSpPr>
              <p:cNvPr id="507" name="Oval 5836">
                <a:extLst>
                  <a:ext uri="{FF2B5EF4-FFF2-40B4-BE49-F238E27FC236}">
                    <a16:creationId xmlns:a16="http://schemas.microsoft.com/office/drawing/2014/main" id="{A3B7E90E-F683-804A-8377-110B35EF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" y="282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8" name="Oval 5837">
                <a:extLst>
                  <a:ext uri="{FF2B5EF4-FFF2-40B4-BE49-F238E27FC236}">
                    <a16:creationId xmlns:a16="http://schemas.microsoft.com/office/drawing/2014/main" id="{3561F313-E4CC-4B4A-A817-836C3B1B6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82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9" name="Oval 5838">
                <a:extLst>
                  <a:ext uri="{FF2B5EF4-FFF2-40B4-BE49-F238E27FC236}">
                    <a16:creationId xmlns:a16="http://schemas.microsoft.com/office/drawing/2014/main" id="{5FBC1CF8-18C3-0B41-9935-4E8D1154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82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0" name="Oval 5839">
                <a:extLst>
                  <a:ext uri="{FF2B5EF4-FFF2-40B4-BE49-F238E27FC236}">
                    <a16:creationId xmlns:a16="http://schemas.microsoft.com/office/drawing/2014/main" id="{8408E12E-3CFB-F945-9F64-DFDBF8F23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83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1" name="Oval 5840">
                <a:extLst>
                  <a:ext uri="{FF2B5EF4-FFF2-40B4-BE49-F238E27FC236}">
                    <a16:creationId xmlns:a16="http://schemas.microsoft.com/office/drawing/2014/main" id="{6E18D784-7360-A449-B141-289CAEBF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6" y="304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" name="Oval 5841">
                <a:extLst>
                  <a:ext uri="{FF2B5EF4-FFF2-40B4-BE49-F238E27FC236}">
                    <a16:creationId xmlns:a16="http://schemas.microsoft.com/office/drawing/2014/main" id="{1C69A78D-3FC7-8547-B29E-F62CCB9D5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30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3" name="Oval 5842">
                <a:extLst>
                  <a:ext uri="{FF2B5EF4-FFF2-40B4-BE49-F238E27FC236}">
                    <a16:creationId xmlns:a16="http://schemas.microsoft.com/office/drawing/2014/main" id="{6C42E23B-79E1-E747-AF24-1814B5E03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30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" name="Oval 5843">
                <a:extLst>
                  <a:ext uri="{FF2B5EF4-FFF2-40B4-BE49-F238E27FC236}">
                    <a16:creationId xmlns:a16="http://schemas.microsoft.com/office/drawing/2014/main" id="{A592E676-48BC-5D46-86F3-814177D58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305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" name="Oval 5844">
                <a:extLst>
                  <a:ext uri="{FF2B5EF4-FFF2-40B4-BE49-F238E27FC236}">
                    <a16:creationId xmlns:a16="http://schemas.microsoft.com/office/drawing/2014/main" id="{6E5B7D11-7694-C440-AEF9-98AF66753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162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6" name="Oval 5845">
                <a:extLst>
                  <a:ext uri="{FF2B5EF4-FFF2-40B4-BE49-F238E27FC236}">
                    <a16:creationId xmlns:a16="http://schemas.microsoft.com/office/drawing/2014/main" id="{DF865496-3C59-9A4D-9EEE-9F26C0269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2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7" name="Oval 5846">
                <a:extLst>
                  <a:ext uri="{FF2B5EF4-FFF2-40B4-BE49-F238E27FC236}">
                    <a16:creationId xmlns:a16="http://schemas.microsoft.com/office/drawing/2014/main" id="{12282764-2376-614C-BED6-76FC597F0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162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8" name="Oval 5847">
                <a:extLst>
                  <a:ext uri="{FF2B5EF4-FFF2-40B4-BE49-F238E27FC236}">
                    <a16:creationId xmlns:a16="http://schemas.microsoft.com/office/drawing/2014/main" id="{E213A9C2-586F-2F4F-BE7A-7A3AD203F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163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9" name="Oval 5848">
                <a:extLst>
                  <a:ext uri="{FF2B5EF4-FFF2-40B4-BE49-F238E27FC236}">
                    <a16:creationId xmlns:a16="http://schemas.microsoft.com/office/drawing/2014/main" id="{0351B19B-1789-2B48-A731-05236A780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03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" name="Oval 5849">
                <a:extLst>
                  <a:ext uri="{FF2B5EF4-FFF2-40B4-BE49-F238E27FC236}">
                    <a16:creationId xmlns:a16="http://schemas.microsoft.com/office/drawing/2014/main" id="{DF647716-5BDA-8843-8843-5DAB26E1B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03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1" name="Oval 5850">
                <a:extLst>
                  <a:ext uri="{FF2B5EF4-FFF2-40B4-BE49-F238E27FC236}">
                    <a16:creationId xmlns:a16="http://schemas.microsoft.com/office/drawing/2014/main" id="{26AED1E7-910D-4A44-804E-B2BF0252F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203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" name="Oval 5851">
                <a:extLst>
                  <a:ext uri="{FF2B5EF4-FFF2-40B4-BE49-F238E27FC236}">
                    <a16:creationId xmlns:a16="http://schemas.microsoft.com/office/drawing/2014/main" id="{28B96421-94BA-B840-AAE6-65C864582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203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" name="Oval 5852">
                <a:extLst>
                  <a:ext uri="{FF2B5EF4-FFF2-40B4-BE49-F238E27FC236}">
                    <a16:creationId xmlns:a16="http://schemas.microsoft.com/office/drawing/2014/main" id="{C6E5B52D-E49A-6B4D-A6F8-8F5E41E58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7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4" name="Oval 5853">
                <a:extLst>
                  <a:ext uri="{FF2B5EF4-FFF2-40B4-BE49-F238E27FC236}">
                    <a16:creationId xmlns:a16="http://schemas.microsoft.com/office/drawing/2014/main" id="{C1274A75-9BB2-1F42-A931-C819E94B7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27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5" name="Oval 5854">
                <a:extLst>
                  <a:ext uri="{FF2B5EF4-FFF2-40B4-BE49-F238E27FC236}">
                    <a16:creationId xmlns:a16="http://schemas.microsoft.com/office/drawing/2014/main" id="{89332487-68AC-D34B-8ED6-6815E7EAA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28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6" name="Oval 5855">
                <a:extLst>
                  <a:ext uri="{FF2B5EF4-FFF2-40B4-BE49-F238E27FC236}">
                    <a16:creationId xmlns:a16="http://schemas.microsoft.com/office/drawing/2014/main" id="{7C5815DB-C6B2-6043-A6D8-43B14965D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228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7" name="Oval 5856">
                <a:extLst>
                  <a:ext uri="{FF2B5EF4-FFF2-40B4-BE49-F238E27FC236}">
                    <a16:creationId xmlns:a16="http://schemas.microsoft.com/office/drawing/2014/main" id="{7635F0CB-B765-E24B-84BE-04A2839A8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4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8" name="Oval 5857">
                <a:extLst>
                  <a:ext uri="{FF2B5EF4-FFF2-40B4-BE49-F238E27FC236}">
                    <a16:creationId xmlns:a16="http://schemas.microsoft.com/office/drawing/2014/main" id="{9A3AE4C2-EFF8-7B49-BAE5-C5E8C6EE8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1" y="22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9" name="Oval 5858">
                <a:extLst>
                  <a:ext uri="{FF2B5EF4-FFF2-40B4-BE49-F238E27FC236}">
                    <a16:creationId xmlns:a16="http://schemas.microsoft.com/office/drawing/2014/main" id="{F9611BF3-069D-BF44-AC97-07A167546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2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" name="Oval 5859">
                <a:extLst>
                  <a:ext uri="{FF2B5EF4-FFF2-40B4-BE49-F238E27FC236}">
                    <a16:creationId xmlns:a16="http://schemas.microsoft.com/office/drawing/2014/main" id="{7C916DF7-27FC-EE41-B01A-170D508F7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225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1" name="Oval 5860">
                <a:extLst>
                  <a:ext uri="{FF2B5EF4-FFF2-40B4-BE49-F238E27FC236}">
                    <a16:creationId xmlns:a16="http://schemas.microsoft.com/office/drawing/2014/main" id="{8AA47D2D-9FA2-E040-BDCC-A651ACB2A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0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" name="Oval 5861">
                <a:extLst>
                  <a:ext uri="{FF2B5EF4-FFF2-40B4-BE49-F238E27FC236}">
                    <a16:creationId xmlns:a16="http://schemas.microsoft.com/office/drawing/2014/main" id="{A31E431A-6028-2845-9196-D8AFF2334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2027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3" name="Oval 5862">
                <a:extLst>
                  <a:ext uri="{FF2B5EF4-FFF2-40B4-BE49-F238E27FC236}">
                    <a16:creationId xmlns:a16="http://schemas.microsoft.com/office/drawing/2014/main" id="{16D3E4C9-98EB-7841-BCCB-3D0A434B5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2031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" name="Oval 5863">
                <a:extLst>
                  <a:ext uri="{FF2B5EF4-FFF2-40B4-BE49-F238E27FC236}">
                    <a16:creationId xmlns:a16="http://schemas.microsoft.com/office/drawing/2014/main" id="{A69D25C4-26D7-A942-ABD7-E5596D765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20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5" name="Oval 5864">
                <a:extLst>
                  <a:ext uri="{FF2B5EF4-FFF2-40B4-BE49-F238E27FC236}">
                    <a16:creationId xmlns:a16="http://schemas.microsoft.com/office/drawing/2014/main" id="{F1382CDF-8465-B149-8A9C-B5F7DB06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23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6" name="Oval 5865">
                <a:extLst>
                  <a:ext uri="{FF2B5EF4-FFF2-40B4-BE49-F238E27FC236}">
                    <a16:creationId xmlns:a16="http://schemas.microsoft.com/office/drawing/2014/main" id="{F22EAED3-653F-9E4A-8F18-6E18D2F7A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224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7" name="Oval 5866">
                <a:extLst>
                  <a:ext uri="{FF2B5EF4-FFF2-40B4-BE49-F238E27FC236}">
                    <a16:creationId xmlns:a16="http://schemas.microsoft.com/office/drawing/2014/main" id="{40D0C4CE-350B-9440-8B6A-A3944D804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224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" name="Oval 5867">
                <a:extLst>
                  <a:ext uri="{FF2B5EF4-FFF2-40B4-BE49-F238E27FC236}">
                    <a16:creationId xmlns:a16="http://schemas.microsoft.com/office/drawing/2014/main" id="{6B08E21A-9587-4649-A1FA-A7780C570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224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9" name="Oval 5868">
                <a:extLst>
                  <a:ext uri="{FF2B5EF4-FFF2-40B4-BE49-F238E27FC236}">
                    <a16:creationId xmlns:a16="http://schemas.microsoft.com/office/drawing/2014/main" id="{DE1E2FDA-37FC-B940-BC12-907929324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65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0" name="Oval 5869">
                <a:extLst>
                  <a:ext uri="{FF2B5EF4-FFF2-40B4-BE49-F238E27FC236}">
                    <a16:creationId xmlns:a16="http://schemas.microsoft.com/office/drawing/2014/main" id="{5AB67179-4508-9449-8B58-43160911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65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1" name="Oval 5870">
                <a:extLst>
                  <a:ext uri="{FF2B5EF4-FFF2-40B4-BE49-F238E27FC236}">
                    <a16:creationId xmlns:a16="http://schemas.microsoft.com/office/drawing/2014/main" id="{4E13E256-C8D6-3143-A627-532202063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65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" name="Oval 5871">
                <a:extLst>
                  <a:ext uri="{FF2B5EF4-FFF2-40B4-BE49-F238E27FC236}">
                    <a16:creationId xmlns:a16="http://schemas.microsoft.com/office/drawing/2014/main" id="{B784B590-E8FF-D84E-9240-D46487B9F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66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" name="Oval 5872">
                <a:extLst>
                  <a:ext uri="{FF2B5EF4-FFF2-40B4-BE49-F238E27FC236}">
                    <a16:creationId xmlns:a16="http://schemas.microsoft.com/office/drawing/2014/main" id="{8CDE054D-AC63-B04A-87F8-FF7FD8E41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65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4" name="Oval 5873">
                <a:extLst>
                  <a:ext uri="{FF2B5EF4-FFF2-40B4-BE49-F238E27FC236}">
                    <a16:creationId xmlns:a16="http://schemas.microsoft.com/office/drawing/2014/main" id="{D2E16C9F-9884-7D42-BC6D-5C95FC714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65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5" name="Oval 5874">
                <a:extLst>
                  <a:ext uri="{FF2B5EF4-FFF2-40B4-BE49-F238E27FC236}">
                    <a16:creationId xmlns:a16="http://schemas.microsoft.com/office/drawing/2014/main" id="{6B3A0CF7-2DCE-0340-A561-EA542B1D7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66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6" name="Oval 5875">
                <a:extLst>
                  <a:ext uri="{FF2B5EF4-FFF2-40B4-BE49-F238E27FC236}">
                    <a16:creationId xmlns:a16="http://schemas.microsoft.com/office/drawing/2014/main" id="{5ECF26CA-E650-CB4C-97E6-F90615C3F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66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7" name="Oval 5876">
                <a:extLst>
                  <a:ext uri="{FF2B5EF4-FFF2-40B4-BE49-F238E27FC236}">
                    <a16:creationId xmlns:a16="http://schemas.microsoft.com/office/drawing/2014/main" id="{9B257764-B148-D441-BF61-04145901B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3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8" name="Oval 5877">
                <a:extLst>
                  <a:ext uri="{FF2B5EF4-FFF2-40B4-BE49-F238E27FC236}">
                    <a16:creationId xmlns:a16="http://schemas.microsoft.com/office/drawing/2014/main" id="{728AD63B-FEEB-404C-AF1F-BEB3D7750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23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9" name="Oval 5878">
                <a:extLst>
                  <a:ext uri="{FF2B5EF4-FFF2-40B4-BE49-F238E27FC236}">
                    <a16:creationId xmlns:a16="http://schemas.microsoft.com/office/drawing/2014/main" id="{68DC7FC4-43B8-D04A-B967-AEFA349F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33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0" name="Oval 5879">
                <a:extLst>
                  <a:ext uri="{FF2B5EF4-FFF2-40B4-BE49-F238E27FC236}">
                    <a16:creationId xmlns:a16="http://schemas.microsoft.com/office/drawing/2014/main" id="{CBA69735-50BD-CE4C-A616-159896F0E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333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1" name="Oval 5880">
                <a:extLst>
                  <a:ext uri="{FF2B5EF4-FFF2-40B4-BE49-F238E27FC236}">
                    <a16:creationId xmlns:a16="http://schemas.microsoft.com/office/drawing/2014/main" id="{555073F2-EE72-0C44-89F0-6175B20A2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95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2" name="Oval 5881">
                <a:extLst>
                  <a:ext uri="{FF2B5EF4-FFF2-40B4-BE49-F238E27FC236}">
                    <a16:creationId xmlns:a16="http://schemas.microsoft.com/office/drawing/2014/main" id="{0ABBE4C9-9EE2-6147-8179-390A657B2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9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3" name="Oval 5882">
                <a:extLst>
                  <a:ext uri="{FF2B5EF4-FFF2-40B4-BE49-F238E27FC236}">
                    <a16:creationId xmlns:a16="http://schemas.microsoft.com/office/drawing/2014/main" id="{B52D9840-A4B0-E04D-A5F7-8E889B1A5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95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4" name="Oval 5883">
                <a:extLst>
                  <a:ext uri="{FF2B5EF4-FFF2-40B4-BE49-F238E27FC236}">
                    <a16:creationId xmlns:a16="http://schemas.microsoft.com/office/drawing/2014/main" id="{72A4E029-C421-354D-9EEF-D451AA268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95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5" name="Oval 5884">
                <a:extLst>
                  <a:ext uri="{FF2B5EF4-FFF2-40B4-BE49-F238E27FC236}">
                    <a16:creationId xmlns:a16="http://schemas.microsoft.com/office/drawing/2014/main" id="{72BE4C76-08D3-C940-B57B-13993DBF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92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" name="Oval 5885">
                <a:extLst>
                  <a:ext uri="{FF2B5EF4-FFF2-40B4-BE49-F238E27FC236}">
                    <a16:creationId xmlns:a16="http://schemas.microsoft.com/office/drawing/2014/main" id="{51966BF4-A191-D74D-A5DB-A6D6BB68A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9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7" name="Oval 5886">
                <a:extLst>
                  <a:ext uri="{FF2B5EF4-FFF2-40B4-BE49-F238E27FC236}">
                    <a16:creationId xmlns:a16="http://schemas.microsoft.com/office/drawing/2014/main" id="{04973986-7B8E-D04D-98ED-7B4D8C20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92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8" name="Oval 5887">
                <a:extLst>
                  <a:ext uri="{FF2B5EF4-FFF2-40B4-BE49-F238E27FC236}">
                    <a16:creationId xmlns:a16="http://schemas.microsoft.com/office/drawing/2014/main" id="{77A1F436-E9ED-6347-98DA-7476BF1AA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92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9" name="Oval 5888">
                <a:extLst>
                  <a:ext uri="{FF2B5EF4-FFF2-40B4-BE49-F238E27FC236}">
                    <a16:creationId xmlns:a16="http://schemas.microsoft.com/office/drawing/2014/main" id="{D2464A94-E376-5542-956F-95851C58E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" y="291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0" name="Oval 5889">
                <a:extLst>
                  <a:ext uri="{FF2B5EF4-FFF2-40B4-BE49-F238E27FC236}">
                    <a16:creationId xmlns:a16="http://schemas.microsoft.com/office/drawing/2014/main" id="{6266DABF-6FFA-8D42-BF95-EC1D3236E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91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1" name="Oval 5890">
                <a:extLst>
                  <a:ext uri="{FF2B5EF4-FFF2-40B4-BE49-F238E27FC236}">
                    <a16:creationId xmlns:a16="http://schemas.microsoft.com/office/drawing/2014/main" id="{C19941B1-FBAB-4D4F-83EA-A4442F3E8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91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" name="Oval 5891">
                <a:extLst>
                  <a:ext uri="{FF2B5EF4-FFF2-40B4-BE49-F238E27FC236}">
                    <a16:creationId xmlns:a16="http://schemas.microsoft.com/office/drawing/2014/main" id="{F6C95B3F-F689-6942-9591-03EB7D73E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92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" name="Oval 5892">
                <a:extLst>
                  <a:ext uri="{FF2B5EF4-FFF2-40B4-BE49-F238E27FC236}">
                    <a16:creationId xmlns:a16="http://schemas.microsoft.com/office/drawing/2014/main" id="{687F6381-9DEB-C64E-87C1-63AD4D7C4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60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" name="Oval 5893">
                <a:extLst>
                  <a:ext uri="{FF2B5EF4-FFF2-40B4-BE49-F238E27FC236}">
                    <a16:creationId xmlns:a16="http://schemas.microsoft.com/office/drawing/2014/main" id="{924CD389-59E7-FE49-A173-527870A10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6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5" name="Oval 5894">
                <a:extLst>
                  <a:ext uri="{FF2B5EF4-FFF2-40B4-BE49-F238E27FC236}">
                    <a16:creationId xmlns:a16="http://schemas.microsoft.com/office/drawing/2014/main" id="{F207F319-38FB-5440-9DFA-4083C0F63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60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6" name="Oval 5895">
                <a:extLst>
                  <a:ext uri="{FF2B5EF4-FFF2-40B4-BE49-F238E27FC236}">
                    <a16:creationId xmlns:a16="http://schemas.microsoft.com/office/drawing/2014/main" id="{8A72C627-584E-594C-A53E-41F4B1640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61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7" name="Oval 5896">
                <a:extLst>
                  <a:ext uri="{FF2B5EF4-FFF2-40B4-BE49-F238E27FC236}">
                    <a16:creationId xmlns:a16="http://schemas.microsoft.com/office/drawing/2014/main" id="{22657CC1-0F07-154C-9016-114499A32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240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8" name="Oval 5897">
                <a:extLst>
                  <a:ext uri="{FF2B5EF4-FFF2-40B4-BE49-F238E27FC236}">
                    <a16:creationId xmlns:a16="http://schemas.microsoft.com/office/drawing/2014/main" id="{845154E1-85C0-9B40-86AE-CB2AE8AED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" name="Oval 5898">
                <a:extLst>
                  <a:ext uri="{FF2B5EF4-FFF2-40B4-BE49-F238E27FC236}">
                    <a16:creationId xmlns:a16="http://schemas.microsoft.com/office/drawing/2014/main" id="{B43523CF-64E7-E441-8259-CD08FBFA4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40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0" name="Oval 5899">
                <a:extLst>
                  <a:ext uri="{FF2B5EF4-FFF2-40B4-BE49-F238E27FC236}">
                    <a16:creationId xmlns:a16="http://schemas.microsoft.com/office/drawing/2014/main" id="{FA964CB5-F8BE-2241-9989-B3F826C8D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409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1" name="Oval 5900">
                <a:extLst>
                  <a:ext uri="{FF2B5EF4-FFF2-40B4-BE49-F238E27FC236}">
                    <a16:creationId xmlns:a16="http://schemas.microsoft.com/office/drawing/2014/main" id="{612E1C24-D675-6E4D-8727-B00B4E729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30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2" name="Oval 5901">
                <a:extLst>
                  <a:ext uri="{FF2B5EF4-FFF2-40B4-BE49-F238E27FC236}">
                    <a16:creationId xmlns:a16="http://schemas.microsoft.com/office/drawing/2014/main" id="{8A66BBE4-E096-3245-A28E-F2361E819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30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" name="Oval 5902">
                <a:extLst>
                  <a:ext uri="{FF2B5EF4-FFF2-40B4-BE49-F238E27FC236}">
                    <a16:creationId xmlns:a16="http://schemas.microsoft.com/office/drawing/2014/main" id="{0EEE26CE-9EC8-1D4D-AD3A-77FEEDEFD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306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" name="Oval 5903">
                <a:extLst>
                  <a:ext uri="{FF2B5EF4-FFF2-40B4-BE49-F238E27FC236}">
                    <a16:creationId xmlns:a16="http://schemas.microsoft.com/office/drawing/2014/main" id="{BF3A6FD3-8CEA-574D-90A8-A696572F7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30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" name="Oval 5904">
                <a:extLst>
                  <a:ext uri="{FF2B5EF4-FFF2-40B4-BE49-F238E27FC236}">
                    <a16:creationId xmlns:a16="http://schemas.microsoft.com/office/drawing/2014/main" id="{54E496BD-F97E-4D4C-94BF-49B7AB1F4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2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6" name="Oval 5905">
                <a:extLst>
                  <a:ext uri="{FF2B5EF4-FFF2-40B4-BE49-F238E27FC236}">
                    <a16:creationId xmlns:a16="http://schemas.microsoft.com/office/drawing/2014/main" id="{8C0070CF-AA95-5B4D-AF78-64C447A7D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9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" name="Oval 5906">
                <a:extLst>
                  <a:ext uri="{FF2B5EF4-FFF2-40B4-BE49-F238E27FC236}">
                    <a16:creationId xmlns:a16="http://schemas.microsoft.com/office/drawing/2014/main" id="{82EA8109-8A9F-D14D-A8E4-CD65EAEC6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98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8" name="Oval 5907">
                <a:extLst>
                  <a:ext uri="{FF2B5EF4-FFF2-40B4-BE49-F238E27FC236}">
                    <a16:creationId xmlns:a16="http://schemas.microsoft.com/office/drawing/2014/main" id="{2DA45834-0664-C54B-8D5A-9D68D9DEA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29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9" name="Oval 5908">
                <a:extLst>
                  <a:ext uri="{FF2B5EF4-FFF2-40B4-BE49-F238E27FC236}">
                    <a16:creationId xmlns:a16="http://schemas.microsoft.com/office/drawing/2014/main" id="{DCD11E7F-07A0-194C-ABD1-C89F0D8E1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30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0" name="Oval 5909">
                <a:extLst>
                  <a:ext uri="{FF2B5EF4-FFF2-40B4-BE49-F238E27FC236}">
                    <a16:creationId xmlns:a16="http://schemas.microsoft.com/office/drawing/2014/main" id="{1275305D-B31A-9042-A398-F58D03F38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30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1" name="Oval 5910">
                <a:extLst>
                  <a:ext uri="{FF2B5EF4-FFF2-40B4-BE49-F238E27FC236}">
                    <a16:creationId xmlns:a16="http://schemas.microsoft.com/office/drawing/2014/main" id="{F9F754BC-A309-834D-9018-10025E19F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307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2" name="Oval 5911">
                <a:extLst>
                  <a:ext uri="{FF2B5EF4-FFF2-40B4-BE49-F238E27FC236}">
                    <a16:creationId xmlns:a16="http://schemas.microsoft.com/office/drawing/2014/main" id="{5FAB997E-8643-C340-9656-E0036B251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308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3" name="Oval 5912">
                <a:extLst>
                  <a:ext uri="{FF2B5EF4-FFF2-40B4-BE49-F238E27FC236}">
                    <a16:creationId xmlns:a16="http://schemas.microsoft.com/office/drawing/2014/main" id="{BBA63FE5-8608-D443-AED7-508180614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318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4" name="Oval 5913">
                <a:extLst>
                  <a:ext uri="{FF2B5EF4-FFF2-40B4-BE49-F238E27FC236}">
                    <a16:creationId xmlns:a16="http://schemas.microsoft.com/office/drawing/2014/main" id="{2104CAE6-3309-F049-8B56-015EDF7D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" y="318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5" name="Oval 5914">
                <a:extLst>
                  <a:ext uri="{FF2B5EF4-FFF2-40B4-BE49-F238E27FC236}">
                    <a16:creationId xmlns:a16="http://schemas.microsoft.com/office/drawing/2014/main" id="{804B7BFC-767E-0C48-8BAD-31A485F01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319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6" name="Oval 5915">
                <a:extLst>
                  <a:ext uri="{FF2B5EF4-FFF2-40B4-BE49-F238E27FC236}">
                    <a16:creationId xmlns:a16="http://schemas.microsoft.com/office/drawing/2014/main" id="{839230EC-CDB9-DF44-90CA-CFCBB45BD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319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7" name="Oval 5916">
                <a:extLst>
                  <a:ext uri="{FF2B5EF4-FFF2-40B4-BE49-F238E27FC236}">
                    <a16:creationId xmlns:a16="http://schemas.microsoft.com/office/drawing/2014/main" id="{2C490718-5265-0944-A8C7-4D6755F7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297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8" name="Oval 5917">
                <a:extLst>
                  <a:ext uri="{FF2B5EF4-FFF2-40B4-BE49-F238E27FC236}">
                    <a16:creationId xmlns:a16="http://schemas.microsoft.com/office/drawing/2014/main" id="{5F6D04AE-0200-C34D-9DFE-97B523D2E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" y="29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89" name="Oval 5918">
                <a:extLst>
                  <a:ext uri="{FF2B5EF4-FFF2-40B4-BE49-F238E27FC236}">
                    <a16:creationId xmlns:a16="http://schemas.microsoft.com/office/drawing/2014/main" id="{FC2E43E1-7EA8-0A48-A051-3711B74C0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97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0" name="Oval 5919">
                <a:extLst>
                  <a:ext uri="{FF2B5EF4-FFF2-40B4-BE49-F238E27FC236}">
                    <a16:creationId xmlns:a16="http://schemas.microsoft.com/office/drawing/2014/main" id="{D4A310F9-A5D2-9644-8864-B8248B8DE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9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1" name="Oval 5920">
                <a:extLst>
                  <a:ext uri="{FF2B5EF4-FFF2-40B4-BE49-F238E27FC236}">
                    <a16:creationId xmlns:a16="http://schemas.microsoft.com/office/drawing/2014/main" id="{92F8E23D-FE2E-B24C-8277-8550B00D4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288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" name="Oval 5921">
                <a:extLst>
                  <a:ext uri="{FF2B5EF4-FFF2-40B4-BE49-F238E27FC236}">
                    <a16:creationId xmlns:a16="http://schemas.microsoft.com/office/drawing/2014/main" id="{0F0D58EA-F3E2-0046-953C-74DD77DB7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28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3" name="Oval 5922">
                <a:extLst>
                  <a:ext uri="{FF2B5EF4-FFF2-40B4-BE49-F238E27FC236}">
                    <a16:creationId xmlns:a16="http://schemas.microsoft.com/office/drawing/2014/main" id="{65D9593B-8956-364F-A52A-FBF40D670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88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4" name="Oval 5923">
                <a:extLst>
                  <a:ext uri="{FF2B5EF4-FFF2-40B4-BE49-F238E27FC236}">
                    <a16:creationId xmlns:a16="http://schemas.microsoft.com/office/drawing/2014/main" id="{67968576-F109-9A4B-A5CE-9BB0EBE65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" y="289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5" name="Oval 5924">
                <a:extLst>
                  <a:ext uri="{FF2B5EF4-FFF2-40B4-BE49-F238E27FC236}">
                    <a16:creationId xmlns:a16="http://schemas.microsoft.com/office/drawing/2014/main" id="{E17D8667-8958-2B47-8982-D42501C65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311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6" name="Oval 5925">
                <a:extLst>
                  <a:ext uri="{FF2B5EF4-FFF2-40B4-BE49-F238E27FC236}">
                    <a16:creationId xmlns:a16="http://schemas.microsoft.com/office/drawing/2014/main" id="{722FAA76-81C9-F445-8389-C56568C9B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8" y="31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7" name="Oval 5926">
                <a:extLst>
                  <a:ext uri="{FF2B5EF4-FFF2-40B4-BE49-F238E27FC236}">
                    <a16:creationId xmlns:a16="http://schemas.microsoft.com/office/drawing/2014/main" id="{D8912F8D-2121-9542-A358-B73AAD894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311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8" name="Oval 5927">
                <a:extLst>
                  <a:ext uri="{FF2B5EF4-FFF2-40B4-BE49-F238E27FC236}">
                    <a16:creationId xmlns:a16="http://schemas.microsoft.com/office/drawing/2014/main" id="{214C0798-D726-D44C-9A35-1912F9718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" y="311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9" name="Oval 5928">
                <a:extLst>
                  <a:ext uri="{FF2B5EF4-FFF2-40B4-BE49-F238E27FC236}">
                    <a16:creationId xmlns:a16="http://schemas.microsoft.com/office/drawing/2014/main" id="{12DFCD51-AA11-A041-A61E-E54AEFBF2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55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0" name="Oval 5929">
                <a:extLst>
                  <a:ext uri="{FF2B5EF4-FFF2-40B4-BE49-F238E27FC236}">
                    <a16:creationId xmlns:a16="http://schemas.microsoft.com/office/drawing/2014/main" id="{04D746EE-5387-424F-9D8D-C76CD9349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561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1" name="Oval 5930">
                <a:extLst>
                  <a:ext uri="{FF2B5EF4-FFF2-40B4-BE49-F238E27FC236}">
                    <a16:creationId xmlns:a16="http://schemas.microsoft.com/office/drawing/2014/main" id="{63B5ACCF-D082-F74A-AF19-BEB002A77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56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2" name="Oval 5931">
                <a:extLst>
                  <a:ext uri="{FF2B5EF4-FFF2-40B4-BE49-F238E27FC236}">
                    <a16:creationId xmlns:a16="http://schemas.microsoft.com/office/drawing/2014/main" id="{90F2EB00-6469-8947-9214-BA831E9E2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56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3" name="Oval 5932">
                <a:extLst>
                  <a:ext uri="{FF2B5EF4-FFF2-40B4-BE49-F238E27FC236}">
                    <a16:creationId xmlns:a16="http://schemas.microsoft.com/office/drawing/2014/main" id="{DC15807C-DFBB-EB4C-95AB-8A4F209C8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4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4" name="Oval 5933">
                <a:extLst>
                  <a:ext uri="{FF2B5EF4-FFF2-40B4-BE49-F238E27FC236}">
                    <a16:creationId xmlns:a16="http://schemas.microsoft.com/office/drawing/2014/main" id="{79A71279-23A3-334F-A264-768FE3235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43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5" name="Oval 5934">
                <a:extLst>
                  <a:ext uri="{FF2B5EF4-FFF2-40B4-BE49-F238E27FC236}">
                    <a16:creationId xmlns:a16="http://schemas.microsoft.com/office/drawing/2014/main" id="{EB8D69DB-A2AB-C44B-928A-2CFD38312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44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6" name="Oval 5935">
                <a:extLst>
                  <a:ext uri="{FF2B5EF4-FFF2-40B4-BE49-F238E27FC236}">
                    <a16:creationId xmlns:a16="http://schemas.microsoft.com/office/drawing/2014/main" id="{A1152A23-0EAA-C24E-82A0-22A470E0D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4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" name="Oval 5936">
                <a:extLst>
                  <a:ext uri="{FF2B5EF4-FFF2-40B4-BE49-F238E27FC236}">
                    <a16:creationId xmlns:a16="http://schemas.microsoft.com/office/drawing/2014/main" id="{6B92D46A-9AE9-FB47-9896-CE0ACCDA7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44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8" name="Oval 5937">
                <a:extLst>
                  <a:ext uri="{FF2B5EF4-FFF2-40B4-BE49-F238E27FC236}">
                    <a16:creationId xmlns:a16="http://schemas.microsoft.com/office/drawing/2014/main" id="{BA500407-2233-CE47-BD23-2ED9FD8D8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44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9" name="Oval 5938">
                <a:extLst>
                  <a:ext uri="{FF2B5EF4-FFF2-40B4-BE49-F238E27FC236}">
                    <a16:creationId xmlns:a16="http://schemas.microsoft.com/office/drawing/2014/main" id="{27A81884-3426-EF48-9B68-693B8AFB9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44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0" name="Oval 5939">
                <a:extLst>
                  <a:ext uri="{FF2B5EF4-FFF2-40B4-BE49-F238E27FC236}">
                    <a16:creationId xmlns:a16="http://schemas.microsoft.com/office/drawing/2014/main" id="{787FCC23-B2C9-B149-AC74-4C06433A3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45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" name="Oval 5940">
                <a:extLst>
                  <a:ext uri="{FF2B5EF4-FFF2-40B4-BE49-F238E27FC236}">
                    <a16:creationId xmlns:a16="http://schemas.microsoft.com/office/drawing/2014/main" id="{04231492-0EC5-1F4F-BE6D-BCFBFAACD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21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2" name="Oval 5941">
                <a:extLst>
                  <a:ext uri="{FF2B5EF4-FFF2-40B4-BE49-F238E27FC236}">
                    <a16:creationId xmlns:a16="http://schemas.microsoft.com/office/drawing/2014/main" id="{8E11144C-1B42-4C44-A15B-556C7BC66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219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3" name="Oval 5942">
                <a:extLst>
                  <a:ext uri="{FF2B5EF4-FFF2-40B4-BE49-F238E27FC236}">
                    <a16:creationId xmlns:a16="http://schemas.microsoft.com/office/drawing/2014/main" id="{C15D5C7E-18FC-1342-AC01-E442324AD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22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4" name="Oval 5943">
                <a:extLst>
                  <a:ext uri="{FF2B5EF4-FFF2-40B4-BE49-F238E27FC236}">
                    <a16:creationId xmlns:a16="http://schemas.microsoft.com/office/drawing/2014/main" id="{888A95EE-2EF8-FC41-993F-BFCFAEFB8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2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" name="Oval 5944">
                <a:extLst>
                  <a:ext uri="{FF2B5EF4-FFF2-40B4-BE49-F238E27FC236}">
                    <a16:creationId xmlns:a16="http://schemas.microsoft.com/office/drawing/2014/main" id="{81476931-9E65-3749-AB82-6D50B53ED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6" y="222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6" name="Oval 5945">
                <a:extLst>
                  <a:ext uri="{FF2B5EF4-FFF2-40B4-BE49-F238E27FC236}">
                    <a16:creationId xmlns:a16="http://schemas.microsoft.com/office/drawing/2014/main" id="{F44D10E9-30CB-F54D-ABEC-DE8D05A21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222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7" name="Oval 5946">
                <a:extLst>
                  <a:ext uri="{FF2B5EF4-FFF2-40B4-BE49-F238E27FC236}">
                    <a16:creationId xmlns:a16="http://schemas.microsoft.com/office/drawing/2014/main" id="{C160A464-28E2-4141-BD0E-6DE4332FE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1" y="2229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" name="Oval 5947">
                <a:extLst>
                  <a:ext uri="{FF2B5EF4-FFF2-40B4-BE49-F238E27FC236}">
                    <a16:creationId xmlns:a16="http://schemas.microsoft.com/office/drawing/2014/main" id="{BF92B443-D29D-6C46-AE76-C43BDF5F8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223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" name="Oval 5948">
                <a:extLst>
                  <a:ext uri="{FF2B5EF4-FFF2-40B4-BE49-F238E27FC236}">
                    <a16:creationId xmlns:a16="http://schemas.microsoft.com/office/drawing/2014/main" id="{668B81CB-3AAF-9B4F-933C-0533F4190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" y="17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0" name="Oval 5949">
                <a:extLst>
                  <a:ext uri="{FF2B5EF4-FFF2-40B4-BE49-F238E27FC236}">
                    <a16:creationId xmlns:a16="http://schemas.microsoft.com/office/drawing/2014/main" id="{8946922B-6AE3-524F-9C16-47141FB6D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1794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1" name="Oval 5950">
                <a:extLst>
                  <a:ext uri="{FF2B5EF4-FFF2-40B4-BE49-F238E27FC236}">
                    <a16:creationId xmlns:a16="http://schemas.microsoft.com/office/drawing/2014/main" id="{0D0511D1-4F9F-EA43-B20E-AB6EE8F84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179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" name="Oval 5951">
                <a:extLst>
                  <a:ext uri="{FF2B5EF4-FFF2-40B4-BE49-F238E27FC236}">
                    <a16:creationId xmlns:a16="http://schemas.microsoft.com/office/drawing/2014/main" id="{2E1F9D22-FF94-FA4A-87AA-9FE8C4E2D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" y="1800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3" name="Oval 5952">
                <a:extLst>
                  <a:ext uri="{FF2B5EF4-FFF2-40B4-BE49-F238E27FC236}">
                    <a16:creationId xmlns:a16="http://schemas.microsoft.com/office/drawing/2014/main" id="{7E5F66E2-60C8-2746-A6FB-EE14BA477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" y="19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4" name="Oval 5953">
                <a:extLst>
                  <a:ext uri="{FF2B5EF4-FFF2-40B4-BE49-F238E27FC236}">
                    <a16:creationId xmlns:a16="http://schemas.microsoft.com/office/drawing/2014/main" id="{A9EB1CBE-9678-5A40-A387-662684AC6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1977"/>
                <a:ext cx="17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" name="Oval 5954">
                <a:extLst>
                  <a:ext uri="{FF2B5EF4-FFF2-40B4-BE49-F238E27FC236}">
                    <a16:creationId xmlns:a16="http://schemas.microsoft.com/office/drawing/2014/main" id="{EF522146-CFB4-BD4A-8D0B-AE5138EB9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198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6" name="Oval 5955">
                <a:extLst>
                  <a:ext uri="{FF2B5EF4-FFF2-40B4-BE49-F238E27FC236}">
                    <a16:creationId xmlns:a16="http://schemas.microsoft.com/office/drawing/2014/main" id="{E57F82D2-1785-3B4B-8554-F91896568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" y="19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7" name="Oval 5956">
                <a:extLst>
                  <a:ext uri="{FF2B5EF4-FFF2-40B4-BE49-F238E27FC236}">
                    <a16:creationId xmlns:a16="http://schemas.microsoft.com/office/drawing/2014/main" id="{FE1F5E40-A1EF-1E4E-9554-49761BAB8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" y="250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8" name="Oval 5957">
                <a:extLst>
                  <a:ext uri="{FF2B5EF4-FFF2-40B4-BE49-F238E27FC236}">
                    <a16:creationId xmlns:a16="http://schemas.microsoft.com/office/drawing/2014/main" id="{AF026D7E-33A9-204B-8CDF-BBA18131E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25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9" name="Oval 5958">
                <a:extLst>
                  <a:ext uri="{FF2B5EF4-FFF2-40B4-BE49-F238E27FC236}">
                    <a16:creationId xmlns:a16="http://schemas.microsoft.com/office/drawing/2014/main" id="{D3CEA16A-D697-E94B-B0DC-8F165F8A7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" y="250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0" name="Oval 5959">
                <a:extLst>
                  <a:ext uri="{FF2B5EF4-FFF2-40B4-BE49-F238E27FC236}">
                    <a16:creationId xmlns:a16="http://schemas.microsoft.com/office/drawing/2014/main" id="{5185D528-E3A0-A346-A16A-F09D6BE0A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25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1" name="Oval 5960">
                <a:extLst>
                  <a:ext uri="{FF2B5EF4-FFF2-40B4-BE49-F238E27FC236}">
                    <a16:creationId xmlns:a16="http://schemas.microsoft.com/office/drawing/2014/main" id="{CDC69B41-6C58-364D-9C94-C342CA7AC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" y="29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2" name="Oval 5961">
                <a:extLst>
                  <a:ext uri="{FF2B5EF4-FFF2-40B4-BE49-F238E27FC236}">
                    <a16:creationId xmlns:a16="http://schemas.microsoft.com/office/drawing/2014/main" id="{DB5EEFD3-DA6B-504B-8742-3FA83E9F1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29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3" name="Oval 5962">
                <a:extLst>
                  <a:ext uri="{FF2B5EF4-FFF2-40B4-BE49-F238E27FC236}">
                    <a16:creationId xmlns:a16="http://schemas.microsoft.com/office/drawing/2014/main" id="{2FC5B5DA-DD79-F445-A8CF-DC3DFAADB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" y="2957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4" name="Oval 5963">
                <a:extLst>
                  <a:ext uri="{FF2B5EF4-FFF2-40B4-BE49-F238E27FC236}">
                    <a16:creationId xmlns:a16="http://schemas.microsoft.com/office/drawing/2014/main" id="{ACF792E3-A4F8-A64D-82B9-183D6BA21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29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5" name="Oval 5964">
                <a:extLst>
                  <a:ext uri="{FF2B5EF4-FFF2-40B4-BE49-F238E27FC236}">
                    <a16:creationId xmlns:a16="http://schemas.microsoft.com/office/drawing/2014/main" id="{B8586D47-16FF-5043-B109-08E5D9528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3" y="226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6" name="Oval 5965">
                <a:extLst>
                  <a:ext uri="{FF2B5EF4-FFF2-40B4-BE49-F238E27FC236}">
                    <a16:creationId xmlns:a16="http://schemas.microsoft.com/office/drawing/2014/main" id="{8FA16A62-8B61-8B46-AC82-E3D2B3771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26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" name="Oval 5966">
                <a:extLst>
                  <a:ext uri="{FF2B5EF4-FFF2-40B4-BE49-F238E27FC236}">
                    <a16:creationId xmlns:a16="http://schemas.microsoft.com/office/drawing/2014/main" id="{3B70491C-6B29-AE43-9937-9E9A898FE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8" y="227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8" name="Oval 5967">
                <a:extLst>
                  <a:ext uri="{FF2B5EF4-FFF2-40B4-BE49-F238E27FC236}">
                    <a16:creationId xmlns:a16="http://schemas.microsoft.com/office/drawing/2014/main" id="{93C6C02F-FBD3-DE41-AB26-9C1A577DD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2275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9" name="Oval 5968">
                <a:extLst>
                  <a:ext uri="{FF2B5EF4-FFF2-40B4-BE49-F238E27FC236}">
                    <a16:creationId xmlns:a16="http://schemas.microsoft.com/office/drawing/2014/main" id="{E28EACD7-723C-694F-92D0-C16596101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217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0" name="Oval 5969">
                <a:extLst>
                  <a:ext uri="{FF2B5EF4-FFF2-40B4-BE49-F238E27FC236}">
                    <a16:creationId xmlns:a16="http://schemas.microsoft.com/office/drawing/2014/main" id="{D7FAB0B4-6662-C14F-BBB0-512DA37B1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218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1" name="Oval 5970">
                <a:extLst>
                  <a:ext uri="{FF2B5EF4-FFF2-40B4-BE49-F238E27FC236}">
                    <a16:creationId xmlns:a16="http://schemas.microsoft.com/office/drawing/2014/main" id="{BF767A2E-08BC-2345-ADB1-76B3B4070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218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2" name="Oval 5971">
                <a:extLst>
                  <a:ext uri="{FF2B5EF4-FFF2-40B4-BE49-F238E27FC236}">
                    <a16:creationId xmlns:a16="http://schemas.microsoft.com/office/drawing/2014/main" id="{84AFA764-97F4-3A40-A906-BD9A2C4E4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18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3" name="Oval 5972">
                <a:extLst>
                  <a:ext uri="{FF2B5EF4-FFF2-40B4-BE49-F238E27FC236}">
                    <a16:creationId xmlns:a16="http://schemas.microsoft.com/office/drawing/2014/main" id="{7C73934F-ED73-3545-958B-E2DA4473D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240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4" name="Oval 5973">
                <a:extLst>
                  <a:ext uri="{FF2B5EF4-FFF2-40B4-BE49-F238E27FC236}">
                    <a16:creationId xmlns:a16="http://schemas.microsoft.com/office/drawing/2014/main" id="{446792A7-3696-F64E-9458-AE69DE30E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7" y="24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5" name="Oval 5974">
                <a:extLst>
                  <a:ext uri="{FF2B5EF4-FFF2-40B4-BE49-F238E27FC236}">
                    <a16:creationId xmlns:a16="http://schemas.microsoft.com/office/drawing/2014/main" id="{2C5694DE-1A8E-E449-8BFF-A3867662E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240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6" name="Oval 5975">
                <a:extLst>
                  <a:ext uri="{FF2B5EF4-FFF2-40B4-BE49-F238E27FC236}">
                    <a16:creationId xmlns:a16="http://schemas.microsoft.com/office/drawing/2014/main" id="{CFB31E49-DB1E-1849-82E2-DFA2546E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41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" name="Oval 5976">
                <a:extLst>
                  <a:ext uri="{FF2B5EF4-FFF2-40B4-BE49-F238E27FC236}">
                    <a16:creationId xmlns:a16="http://schemas.microsoft.com/office/drawing/2014/main" id="{5B496325-6029-524C-91BA-07093F76C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46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8" name="Oval 5977">
                <a:extLst>
                  <a:ext uri="{FF2B5EF4-FFF2-40B4-BE49-F238E27FC236}">
                    <a16:creationId xmlns:a16="http://schemas.microsoft.com/office/drawing/2014/main" id="{DA6E7CF3-4B28-0E4F-9EE1-18CA36EF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46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9" name="Oval 5978">
                <a:extLst>
                  <a:ext uri="{FF2B5EF4-FFF2-40B4-BE49-F238E27FC236}">
                    <a16:creationId xmlns:a16="http://schemas.microsoft.com/office/drawing/2014/main" id="{753DD6B1-AEDD-2643-B901-7B69B937D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46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0" name="Oval 5979">
                <a:extLst>
                  <a:ext uri="{FF2B5EF4-FFF2-40B4-BE49-F238E27FC236}">
                    <a16:creationId xmlns:a16="http://schemas.microsoft.com/office/drawing/2014/main" id="{AC5E90DC-E547-0641-9182-E353006A9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46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1" name="Oval 5980">
                <a:extLst>
                  <a:ext uri="{FF2B5EF4-FFF2-40B4-BE49-F238E27FC236}">
                    <a16:creationId xmlns:a16="http://schemas.microsoft.com/office/drawing/2014/main" id="{46FFEBD2-78F5-584B-BF03-00B438BB0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23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2" name="Oval 5981">
                <a:extLst>
                  <a:ext uri="{FF2B5EF4-FFF2-40B4-BE49-F238E27FC236}">
                    <a16:creationId xmlns:a16="http://schemas.microsoft.com/office/drawing/2014/main" id="{4B8C90D2-8470-8A4C-89BF-0C4CA4199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23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3" name="Oval 5982">
                <a:extLst>
                  <a:ext uri="{FF2B5EF4-FFF2-40B4-BE49-F238E27FC236}">
                    <a16:creationId xmlns:a16="http://schemas.microsoft.com/office/drawing/2014/main" id="{CB034F20-BBFA-3845-BAB5-38B4FDA5A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24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4" name="Oval 5983">
                <a:extLst>
                  <a:ext uri="{FF2B5EF4-FFF2-40B4-BE49-F238E27FC236}">
                    <a16:creationId xmlns:a16="http://schemas.microsoft.com/office/drawing/2014/main" id="{9018BB95-C730-2C45-BD23-12B85C7E2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22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5" name="Oval 5984">
                <a:extLst>
                  <a:ext uri="{FF2B5EF4-FFF2-40B4-BE49-F238E27FC236}">
                    <a16:creationId xmlns:a16="http://schemas.microsoft.com/office/drawing/2014/main" id="{CA14BE95-604C-454D-9539-BB84FA794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35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6" name="Oval 5985">
                <a:extLst>
                  <a:ext uri="{FF2B5EF4-FFF2-40B4-BE49-F238E27FC236}">
                    <a16:creationId xmlns:a16="http://schemas.microsoft.com/office/drawing/2014/main" id="{EC1A6EBB-B5F3-2C4A-AB49-5A507841B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36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7" name="Oval 5986">
                <a:extLst>
                  <a:ext uri="{FF2B5EF4-FFF2-40B4-BE49-F238E27FC236}">
                    <a16:creationId xmlns:a16="http://schemas.microsoft.com/office/drawing/2014/main" id="{40B1DEAA-F347-D042-A735-AF951389A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36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8" name="Oval 5987">
                <a:extLst>
                  <a:ext uri="{FF2B5EF4-FFF2-40B4-BE49-F238E27FC236}">
                    <a16:creationId xmlns:a16="http://schemas.microsoft.com/office/drawing/2014/main" id="{0DA3882E-9CEE-014D-821D-45FDA0A19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236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9" name="Oval 5988">
                <a:extLst>
                  <a:ext uri="{FF2B5EF4-FFF2-40B4-BE49-F238E27FC236}">
                    <a16:creationId xmlns:a16="http://schemas.microsoft.com/office/drawing/2014/main" id="{AE641C25-BCB2-8243-A030-A1CD841B3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148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0" name="Oval 5989">
                <a:extLst>
                  <a:ext uri="{FF2B5EF4-FFF2-40B4-BE49-F238E27FC236}">
                    <a16:creationId xmlns:a16="http://schemas.microsoft.com/office/drawing/2014/main" id="{8058359F-B0CD-2048-8C8C-DB924735E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148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1" name="Oval 5990">
                <a:extLst>
                  <a:ext uri="{FF2B5EF4-FFF2-40B4-BE49-F238E27FC236}">
                    <a16:creationId xmlns:a16="http://schemas.microsoft.com/office/drawing/2014/main" id="{DE5973BD-F866-794C-8562-DB866F9AF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48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2" name="Oval 5991">
                <a:extLst>
                  <a:ext uri="{FF2B5EF4-FFF2-40B4-BE49-F238E27FC236}">
                    <a16:creationId xmlns:a16="http://schemas.microsoft.com/office/drawing/2014/main" id="{404C4865-E2E2-6843-8E5C-2CD46A070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" y="149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3" name="Oval 5992">
                <a:extLst>
                  <a:ext uri="{FF2B5EF4-FFF2-40B4-BE49-F238E27FC236}">
                    <a16:creationId xmlns:a16="http://schemas.microsoft.com/office/drawing/2014/main" id="{C71403F3-7689-9444-8AEE-145DB0024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21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4" name="Oval 5993">
                <a:extLst>
                  <a:ext uri="{FF2B5EF4-FFF2-40B4-BE49-F238E27FC236}">
                    <a16:creationId xmlns:a16="http://schemas.microsoft.com/office/drawing/2014/main" id="{8804F00E-DF79-2D4C-9610-4DC95A7E5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22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5" name="Oval 5994">
                <a:extLst>
                  <a:ext uri="{FF2B5EF4-FFF2-40B4-BE49-F238E27FC236}">
                    <a16:creationId xmlns:a16="http://schemas.microsoft.com/office/drawing/2014/main" id="{428D5DD0-89E7-0543-862B-A6D89BD2B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21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6" name="Oval 5995">
                <a:extLst>
                  <a:ext uri="{FF2B5EF4-FFF2-40B4-BE49-F238E27FC236}">
                    <a16:creationId xmlns:a16="http://schemas.microsoft.com/office/drawing/2014/main" id="{2E67001D-E148-0E44-AA86-7E2AB811C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2221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7" name="Oval 5996">
                <a:extLst>
                  <a:ext uri="{FF2B5EF4-FFF2-40B4-BE49-F238E27FC236}">
                    <a16:creationId xmlns:a16="http://schemas.microsoft.com/office/drawing/2014/main" id="{9B407AB4-2B83-054B-A99F-782DE6C96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2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8" name="Oval 5997">
                <a:extLst>
                  <a:ext uri="{FF2B5EF4-FFF2-40B4-BE49-F238E27FC236}">
                    <a16:creationId xmlns:a16="http://schemas.microsoft.com/office/drawing/2014/main" id="{4F859958-6BBE-AC4F-B119-ADE31C9AF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22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9" name="Oval 5998">
                <a:extLst>
                  <a:ext uri="{FF2B5EF4-FFF2-40B4-BE49-F238E27FC236}">
                    <a16:creationId xmlns:a16="http://schemas.microsoft.com/office/drawing/2014/main" id="{2F6C8B9F-0F79-734E-AD2B-5F65E8C0F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26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0" name="Oval 5999">
                <a:extLst>
                  <a:ext uri="{FF2B5EF4-FFF2-40B4-BE49-F238E27FC236}">
                    <a16:creationId xmlns:a16="http://schemas.microsoft.com/office/drawing/2014/main" id="{6B4497C8-0B0D-EF4E-B849-B953CF82C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2264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1" name="Oval 6000">
                <a:extLst>
                  <a:ext uri="{FF2B5EF4-FFF2-40B4-BE49-F238E27FC236}">
                    <a16:creationId xmlns:a16="http://schemas.microsoft.com/office/drawing/2014/main" id="{2BA03AE3-AD4C-0B4D-94FB-DF2164187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19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2" name="Oval 6001">
                <a:extLst>
                  <a:ext uri="{FF2B5EF4-FFF2-40B4-BE49-F238E27FC236}">
                    <a16:creationId xmlns:a16="http://schemas.microsoft.com/office/drawing/2014/main" id="{678E5ECA-64BB-B64B-8C6E-52BD3F36B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19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3" name="Oval 6002">
                <a:extLst>
                  <a:ext uri="{FF2B5EF4-FFF2-40B4-BE49-F238E27FC236}">
                    <a16:creationId xmlns:a16="http://schemas.microsoft.com/office/drawing/2014/main" id="{DBEDA418-B3D4-3645-9A26-88F934CF4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219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4" name="Oval 6003">
                <a:extLst>
                  <a:ext uri="{FF2B5EF4-FFF2-40B4-BE49-F238E27FC236}">
                    <a16:creationId xmlns:a16="http://schemas.microsoft.com/office/drawing/2014/main" id="{0009EC74-B0C2-AD42-B859-6209FBDD7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19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5" name="Oval 6004">
                <a:extLst>
                  <a:ext uri="{FF2B5EF4-FFF2-40B4-BE49-F238E27FC236}">
                    <a16:creationId xmlns:a16="http://schemas.microsoft.com/office/drawing/2014/main" id="{61D81A8B-3F50-7540-B7AD-CC109C384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29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6" name="Oval 6005">
                <a:extLst>
                  <a:ext uri="{FF2B5EF4-FFF2-40B4-BE49-F238E27FC236}">
                    <a16:creationId xmlns:a16="http://schemas.microsoft.com/office/drawing/2014/main" id="{9F7967D6-887D-EB49-93BB-430CABDA2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29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7" name="Oval 6006">
                <a:extLst>
                  <a:ext uri="{FF2B5EF4-FFF2-40B4-BE49-F238E27FC236}">
                    <a16:creationId xmlns:a16="http://schemas.microsoft.com/office/drawing/2014/main" id="{B38B1C13-9376-A64C-AC3C-34DAE5422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229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8" name="Oval 6007">
                <a:extLst>
                  <a:ext uri="{FF2B5EF4-FFF2-40B4-BE49-F238E27FC236}">
                    <a16:creationId xmlns:a16="http://schemas.microsoft.com/office/drawing/2014/main" id="{C35729B8-F967-EA4B-A04F-218B03051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3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9" name="Oval 6008">
                <a:extLst>
                  <a:ext uri="{FF2B5EF4-FFF2-40B4-BE49-F238E27FC236}">
                    <a16:creationId xmlns:a16="http://schemas.microsoft.com/office/drawing/2014/main" id="{27FACF2F-D8E8-4F40-AB70-4641630E4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17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0" name="Oval 6009">
                <a:extLst>
                  <a:ext uri="{FF2B5EF4-FFF2-40B4-BE49-F238E27FC236}">
                    <a16:creationId xmlns:a16="http://schemas.microsoft.com/office/drawing/2014/main" id="{14B3800A-C885-2945-A745-9B0BBE22B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17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1" name="Oval 6010">
                <a:extLst>
                  <a:ext uri="{FF2B5EF4-FFF2-40B4-BE49-F238E27FC236}">
                    <a16:creationId xmlns:a16="http://schemas.microsoft.com/office/drawing/2014/main" id="{F1881A75-83FF-5845-A0FF-523F8B8CB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217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2" name="Oval 6011">
                <a:extLst>
                  <a:ext uri="{FF2B5EF4-FFF2-40B4-BE49-F238E27FC236}">
                    <a16:creationId xmlns:a16="http://schemas.microsoft.com/office/drawing/2014/main" id="{143E88E3-3450-F04F-9333-E3E6C653D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17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3" name="Oval 6012">
                <a:extLst>
                  <a:ext uri="{FF2B5EF4-FFF2-40B4-BE49-F238E27FC236}">
                    <a16:creationId xmlns:a16="http://schemas.microsoft.com/office/drawing/2014/main" id="{118EB8FF-8C0F-624A-8D98-FD40DBE3C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2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4" name="Oval 6013">
                <a:extLst>
                  <a:ext uri="{FF2B5EF4-FFF2-40B4-BE49-F238E27FC236}">
                    <a16:creationId xmlns:a16="http://schemas.microsoft.com/office/drawing/2014/main" id="{AC997327-389B-0740-BA00-818FFDB0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5" name="Oval 6014">
                <a:extLst>
                  <a:ext uri="{FF2B5EF4-FFF2-40B4-BE49-F238E27FC236}">
                    <a16:creationId xmlns:a16="http://schemas.microsoft.com/office/drawing/2014/main" id="{709EC2A4-7F5E-AB43-8341-07F4CA5EB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3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6" name="Oval 6015">
                <a:extLst>
                  <a:ext uri="{FF2B5EF4-FFF2-40B4-BE49-F238E27FC236}">
                    <a16:creationId xmlns:a16="http://schemas.microsoft.com/office/drawing/2014/main" id="{F3FD1C0D-F2E9-C846-9218-7C21412B2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3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7" name="Oval 6016">
                <a:extLst>
                  <a:ext uri="{FF2B5EF4-FFF2-40B4-BE49-F238E27FC236}">
                    <a16:creationId xmlns:a16="http://schemas.microsoft.com/office/drawing/2014/main" id="{B606D1E6-4801-CC4F-BBD8-0C6E8DAF2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4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8" name="Oval 6017">
                <a:extLst>
                  <a:ext uri="{FF2B5EF4-FFF2-40B4-BE49-F238E27FC236}">
                    <a16:creationId xmlns:a16="http://schemas.microsoft.com/office/drawing/2014/main" id="{F286B1E5-8AAA-A545-B820-31926D184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4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9" name="Oval 6018">
                <a:extLst>
                  <a:ext uri="{FF2B5EF4-FFF2-40B4-BE49-F238E27FC236}">
                    <a16:creationId xmlns:a16="http://schemas.microsoft.com/office/drawing/2014/main" id="{1C5ABAF7-65A4-A743-86E0-BD861FD67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4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0" name="Oval 6019">
                <a:extLst>
                  <a:ext uri="{FF2B5EF4-FFF2-40B4-BE49-F238E27FC236}">
                    <a16:creationId xmlns:a16="http://schemas.microsoft.com/office/drawing/2014/main" id="{29F635A8-DFFB-C04A-8511-C1394FB1D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1" name="Oval 6020">
                <a:extLst>
                  <a:ext uri="{FF2B5EF4-FFF2-40B4-BE49-F238E27FC236}">
                    <a16:creationId xmlns:a16="http://schemas.microsoft.com/office/drawing/2014/main" id="{A77E004F-6A18-184E-9F3B-24036D68E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0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2" name="Oval 6021">
                <a:extLst>
                  <a:ext uri="{FF2B5EF4-FFF2-40B4-BE49-F238E27FC236}">
                    <a16:creationId xmlns:a16="http://schemas.microsoft.com/office/drawing/2014/main" id="{1A98A2E4-FD11-2B40-97E8-7CD607FEF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3" name="Oval 6022">
                <a:extLst>
                  <a:ext uri="{FF2B5EF4-FFF2-40B4-BE49-F238E27FC236}">
                    <a16:creationId xmlns:a16="http://schemas.microsoft.com/office/drawing/2014/main" id="{E3F7DD31-4B6C-E24A-A80B-5A659D41F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1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4" name="Oval 6023">
                <a:extLst>
                  <a:ext uri="{FF2B5EF4-FFF2-40B4-BE49-F238E27FC236}">
                    <a16:creationId xmlns:a16="http://schemas.microsoft.com/office/drawing/2014/main" id="{8ABF4CCE-99BB-A442-B34E-843B47BCA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1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5" name="Oval 6024">
                <a:extLst>
                  <a:ext uri="{FF2B5EF4-FFF2-40B4-BE49-F238E27FC236}">
                    <a16:creationId xmlns:a16="http://schemas.microsoft.com/office/drawing/2014/main" id="{51330CAA-629F-5147-97B8-1A09B8FEC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2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6" name="Oval 6025">
                <a:extLst>
                  <a:ext uri="{FF2B5EF4-FFF2-40B4-BE49-F238E27FC236}">
                    <a16:creationId xmlns:a16="http://schemas.microsoft.com/office/drawing/2014/main" id="{B3308306-77E5-3F45-BA18-4423464AE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2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7" name="Oval 6026">
                <a:extLst>
                  <a:ext uri="{FF2B5EF4-FFF2-40B4-BE49-F238E27FC236}">
                    <a16:creationId xmlns:a16="http://schemas.microsoft.com/office/drawing/2014/main" id="{AC6DA996-9193-E34B-9ED8-04179D63F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2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8" name="Oval 6027">
                <a:extLst>
                  <a:ext uri="{FF2B5EF4-FFF2-40B4-BE49-F238E27FC236}">
                    <a16:creationId xmlns:a16="http://schemas.microsoft.com/office/drawing/2014/main" id="{3A924273-DB93-3F45-BDE6-A2764A156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3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9" name="Oval 6028">
                <a:extLst>
                  <a:ext uri="{FF2B5EF4-FFF2-40B4-BE49-F238E27FC236}">
                    <a16:creationId xmlns:a16="http://schemas.microsoft.com/office/drawing/2014/main" id="{184E27DA-34E9-E44E-B329-CBDB68DC9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5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0" name="Oval 6029">
                <a:extLst>
                  <a:ext uri="{FF2B5EF4-FFF2-40B4-BE49-F238E27FC236}">
                    <a16:creationId xmlns:a16="http://schemas.microsoft.com/office/drawing/2014/main" id="{C4CD9D80-5C6C-684B-B407-A816DD52E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5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1" name="Oval 6030">
                <a:extLst>
                  <a:ext uri="{FF2B5EF4-FFF2-40B4-BE49-F238E27FC236}">
                    <a16:creationId xmlns:a16="http://schemas.microsoft.com/office/drawing/2014/main" id="{9F0312E0-593A-B545-9333-0C066557F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5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2" name="Oval 6031">
                <a:extLst>
                  <a:ext uri="{FF2B5EF4-FFF2-40B4-BE49-F238E27FC236}">
                    <a16:creationId xmlns:a16="http://schemas.microsoft.com/office/drawing/2014/main" id="{D865B398-FF76-0F41-9AD6-D00BDDD81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6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3" name="Oval 6032">
                <a:extLst>
                  <a:ext uri="{FF2B5EF4-FFF2-40B4-BE49-F238E27FC236}">
                    <a16:creationId xmlns:a16="http://schemas.microsoft.com/office/drawing/2014/main" id="{F6F03BB9-FDF1-4C45-95D8-64577FF72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304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4" name="Oval 6033">
                <a:extLst>
                  <a:ext uri="{FF2B5EF4-FFF2-40B4-BE49-F238E27FC236}">
                    <a16:creationId xmlns:a16="http://schemas.microsoft.com/office/drawing/2014/main" id="{C17CEB83-3485-4146-96CA-FE9C6DACD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304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5" name="Oval 6034">
                <a:extLst>
                  <a:ext uri="{FF2B5EF4-FFF2-40B4-BE49-F238E27FC236}">
                    <a16:creationId xmlns:a16="http://schemas.microsoft.com/office/drawing/2014/main" id="{58FCA28A-879D-1A42-9BC1-8B1295D03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305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06" name="Oval 6035">
                <a:extLst>
                  <a:ext uri="{FF2B5EF4-FFF2-40B4-BE49-F238E27FC236}">
                    <a16:creationId xmlns:a16="http://schemas.microsoft.com/office/drawing/2014/main" id="{C9ECBBF3-FAE3-9F49-97ED-189E08C30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305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9" name="Group 6036">
              <a:extLst>
                <a:ext uri="{FF2B5EF4-FFF2-40B4-BE49-F238E27FC236}">
                  <a16:creationId xmlns:a16="http://schemas.microsoft.com/office/drawing/2014/main" id="{A834029C-7A0B-044F-A298-356F01AAC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5" y="2069"/>
              <a:ext cx="270" cy="1257"/>
              <a:chOff x="4265" y="2069"/>
              <a:chExt cx="270" cy="1257"/>
            </a:xfrm>
          </p:grpSpPr>
          <p:sp>
            <p:nvSpPr>
              <p:cNvPr id="307" name="Oval 6037">
                <a:extLst>
                  <a:ext uri="{FF2B5EF4-FFF2-40B4-BE49-F238E27FC236}">
                    <a16:creationId xmlns:a16="http://schemas.microsoft.com/office/drawing/2014/main" id="{3EFEE2F9-3CB2-FA4B-B2A1-D9BD5EBF1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231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" name="Oval 6038">
                <a:extLst>
                  <a:ext uri="{FF2B5EF4-FFF2-40B4-BE49-F238E27FC236}">
                    <a16:creationId xmlns:a16="http://schemas.microsoft.com/office/drawing/2014/main" id="{B228E5F6-95F6-5F4C-AEB2-BC61A77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32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" name="Oval 6039">
                <a:extLst>
                  <a:ext uri="{FF2B5EF4-FFF2-40B4-BE49-F238E27FC236}">
                    <a16:creationId xmlns:a16="http://schemas.microsoft.com/office/drawing/2014/main" id="{F6E1E918-23DF-A247-B986-DDD6C85CD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32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0" name="Oval 6040">
                <a:extLst>
                  <a:ext uri="{FF2B5EF4-FFF2-40B4-BE49-F238E27FC236}">
                    <a16:creationId xmlns:a16="http://schemas.microsoft.com/office/drawing/2014/main" id="{DA7F87B9-A6D6-DF44-B494-1CC6FB02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32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1" name="Oval 6041">
                <a:extLst>
                  <a:ext uri="{FF2B5EF4-FFF2-40B4-BE49-F238E27FC236}">
                    <a16:creationId xmlns:a16="http://schemas.microsoft.com/office/drawing/2014/main" id="{2FAEEC36-AD74-7941-9CE1-8456FB5E7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218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" name="Oval 6042">
                <a:extLst>
                  <a:ext uri="{FF2B5EF4-FFF2-40B4-BE49-F238E27FC236}">
                    <a16:creationId xmlns:a16="http://schemas.microsoft.com/office/drawing/2014/main" id="{F33EBA9C-90B5-E94D-99F9-FF866DE15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18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3" name="Oval 6043">
                <a:extLst>
                  <a:ext uri="{FF2B5EF4-FFF2-40B4-BE49-F238E27FC236}">
                    <a16:creationId xmlns:a16="http://schemas.microsoft.com/office/drawing/2014/main" id="{A867A32B-EC70-4549-B0AB-214BB3FAA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18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4" name="Oval 6044">
                <a:extLst>
                  <a:ext uri="{FF2B5EF4-FFF2-40B4-BE49-F238E27FC236}">
                    <a16:creationId xmlns:a16="http://schemas.microsoft.com/office/drawing/2014/main" id="{5C85DBB3-EC8B-954A-BF2E-DCC1B6C23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18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5" name="Oval 6045">
                <a:extLst>
                  <a:ext uri="{FF2B5EF4-FFF2-40B4-BE49-F238E27FC236}">
                    <a16:creationId xmlns:a16="http://schemas.microsoft.com/office/drawing/2014/main" id="{3A598873-73C9-9147-943B-A337C5EA2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225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6" name="Oval 6046">
                <a:extLst>
                  <a:ext uri="{FF2B5EF4-FFF2-40B4-BE49-F238E27FC236}">
                    <a16:creationId xmlns:a16="http://schemas.microsoft.com/office/drawing/2014/main" id="{8A8ADDF4-5579-D546-87CB-45FCC62F3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225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" name="Oval 6047">
                <a:extLst>
                  <a:ext uri="{FF2B5EF4-FFF2-40B4-BE49-F238E27FC236}">
                    <a16:creationId xmlns:a16="http://schemas.microsoft.com/office/drawing/2014/main" id="{393ED7EB-4B29-EA4C-BA70-8BF6D41A0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226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8" name="Oval 6048">
                <a:extLst>
                  <a:ext uri="{FF2B5EF4-FFF2-40B4-BE49-F238E27FC236}">
                    <a16:creationId xmlns:a16="http://schemas.microsoft.com/office/drawing/2014/main" id="{93DD5FE2-C61D-A841-881B-E52EA0B76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226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9" name="Oval 6049">
                <a:extLst>
                  <a:ext uri="{FF2B5EF4-FFF2-40B4-BE49-F238E27FC236}">
                    <a16:creationId xmlns:a16="http://schemas.microsoft.com/office/drawing/2014/main" id="{6005706D-45EF-3540-85E4-E9FBFD876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" y="226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0" name="Oval 6050">
                <a:extLst>
                  <a:ext uri="{FF2B5EF4-FFF2-40B4-BE49-F238E27FC236}">
                    <a16:creationId xmlns:a16="http://schemas.microsoft.com/office/drawing/2014/main" id="{9FBB500F-4ADE-D840-A45E-6BC3B008E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22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1" name="Oval 6051">
                <a:extLst>
                  <a:ext uri="{FF2B5EF4-FFF2-40B4-BE49-F238E27FC236}">
                    <a16:creationId xmlns:a16="http://schemas.microsoft.com/office/drawing/2014/main" id="{0337028C-6902-A84D-A7AB-19ED87BCE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22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2" name="Oval 6052">
                <a:extLst>
                  <a:ext uri="{FF2B5EF4-FFF2-40B4-BE49-F238E27FC236}">
                    <a16:creationId xmlns:a16="http://schemas.microsoft.com/office/drawing/2014/main" id="{B22C4132-E9D0-9F42-9113-E64849203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227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3" name="Oval 6053">
                <a:extLst>
                  <a:ext uri="{FF2B5EF4-FFF2-40B4-BE49-F238E27FC236}">
                    <a16:creationId xmlns:a16="http://schemas.microsoft.com/office/drawing/2014/main" id="{652F0275-D1F5-BD4A-831A-1431F4AF1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" y="220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4" name="Oval 6054">
                <a:extLst>
                  <a:ext uri="{FF2B5EF4-FFF2-40B4-BE49-F238E27FC236}">
                    <a16:creationId xmlns:a16="http://schemas.microsoft.com/office/drawing/2014/main" id="{47F9FE83-2B50-FC49-A9CE-F861E94B9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22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5" name="Oval 6055">
                <a:extLst>
                  <a:ext uri="{FF2B5EF4-FFF2-40B4-BE49-F238E27FC236}">
                    <a16:creationId xmlns:a16="http://schemas.microsoft.com/office/drawing/2014/main" id="{A9314D06-9AFE-BC48-8F7A-BDEE0B480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220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6" name="Oval 6056">
                <a:extLst>
                  <a:ext uri="{FF2B5EF4-FFF2-40B4-BE49-F238E27FC236}">
                    <a16:creationId xmlns:a16="http://schemas.microsoft.com/office/drawing/2014/main" id="{96B6E7D4-405E-F440-9043-97935B651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220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7" name="Oval 6057">
                <a:extLst>
                  <a:ext uri="{FF2B5EF4-FFF2-40B4-BE49-F238E27FC236}">
                    <a16:creationId xmlns:a16="http://schemas.microsoft.com/office/drawing/2014/main" id="{515D5C1D-D218-7544-A802-7A12883F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62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8" name="Oval 6058">
                <a:extLst>
                  <a:ext uri="{FF2B5EF4-FFF2-40B4-BE49-F238E27FC236}">
                    <a16:creationId xmlns:a16="http://schemas.microsoft.com/office/drawing/2014/main" id="{2B8D33F3-8ABE-D74F-B049-1F6A76C7D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62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9" name="Oval 6059">
                <a:extLst>
                  <a:ext uri="{FF2B5EF4-FFF2-40B4-BE49-F238E27FC236}">
                    <a16:creationId xmlns:a16="http://schemas.microsoft.com/office/drawing/2014/main" id="{F438BE7E-7AE6-F64A-94D1-D1886CA15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63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0" name="Oval 6060">
                <a:extLst>
                  <a:ext uri="{FF2B5EF4-FFF2-40B4-BE49-F238E27FC236}">
                    <a16:creationId xmlns:a16="http://schemas.microsoft.com/office/drawing/2014/main" id="{E7323984-D487-544C-801E-34B797412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6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1" name="Oval 6061">
                <a:extLst>
                  <a:ext uri="{FF2B5EF4-FFF2-40B4-BE49-F238E27FC236}">
                    <a16:creationId xmlns:a16="http://schemas.microsoft.com/office/drawing/2014/main" id="{FA429FE9-FBF1-3B48-A96A-4641C3F2D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503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2" name="Oval 6062">
                <a:extLst>
                  <a:ext uri="{FF2B5EF4-FFF2-40B4-BE49-F238E27FC236}">
                    <a16:creationId xmlns:a16="http://schemas.microsoft.com/office/drawing/2014/main" id="{2B4966BC-C5DD-E34C-A6DD-13DCAC68B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50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" name="Oval 6063">
                <a:extLst>
                  <a:ext uri="{FF2B5EF4-FFF2-40B4-BE49-F238E27FC236}">
                    <a16:creationId xmlns:a16="http://schemas.microsoft.com/office/drawing/2014/main" id="{D24FA3DB-1C23-4F47-85AA-DAED1AE95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50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" name="Oval 6064">
                <a:extLst>
                  <a:ext uri="{FF2B5EF4-FFF2-40B4-BE49-F238E27FC236}">
                    <a16:creationId xmlns:a16="http://schemas.microsoft.com/office/drawing/2014/main" id="{21409266-9BA7-0A48-A374-D51B64606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51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5" name="Oval 6065">
                <a:extLst>
                  <a:ext uri="{FF2B5EF4-FFF2-40B4-BE49-F238E27FC236}">
                    <a16:creationId xmlns:a16="http://schemas.microsoft.com/office/drawing/2014/main" id="{597E372E-D3DA-354C-A09B-3C702B784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419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6" name="Oval 6066">
                <a:extLst>
                  <a:ext uri="{FF2B5EF4-FFF2-40B4-BE49-F238E27FC236}">
                    <a16:creationId xmlns:a16="http://schemas.microsoft.com/office/drawing/2014/main" id="{2082CD9B-BEDC-ED46-9DD2-C5C2E7F13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42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7" name="Oval 6067">
                <a:extLst>
                  <a:ext uri="{FF2B5EF4-FFF2-40B4-BE49-F238E27FC236}">
                    <a16:creationId xmlns:a16="http://schemas.microsoft.com/office/drawing/2014/main" id="{5F485A75-7600-124C-B8C4-74750A8B0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24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8" name="Oval 6068">
                <a:extLst>
                  <a:ext uri="{FF2B5EF4-FFF2-40B4-BE49-F238E27FC236}">
                    <a16:creationId xmlns:a16="http://schemas.microsoft.com/office/drawing/2014/main" id="{5273E515-9B5C-CF4F-B589-5D5C76AA7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42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9" name="Oval 6069">
                <a:extLst>
                  <a:ext uri="{FF2B5EF4-FFF2-40B4-BE49-F238E27FC236}">
                    <a16:creationId xmlns:a16="http://schemas.microsoft.com/office/drawing/2014/main" id="{46D885F5-5749-5741-902B-91ACA9741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89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0" name="Oval 6070">
                <a:extLst>
                  <a:ext uri="{FF2B5EF4-FFF2-40B4-BE49-F238E27FC236}">
                    <a16:creationId xmlns:a16="http://schemas.microsoft.com/office/drawing/2014/main" id="{8187CB09-6D5E-6241-B687-C8BB9A639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289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1" name="Oval 6071">
                <a:extLst>
                  <a:ext uri="{FF2B5EF4-FFF2-40B4-BE49-F238E27FC236}">
                    <a16:creationId xmlns:a16="http://schemas.microsoft.com/office/drawing/2014/main" id="{264249C0-4058-5147-A9C5-30FD27A1F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89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" name="Oval 6072">
                <a:extLst>
                  <a:ext uri="{FF2B5EF4-FFF2-40B4-BE49-F238E27FC236}">
                    <a16:creationId xmlns:a16="http://schemas.microsoft.com/office/drawing/2014/main" id="{20DF2943-D26B-F04B-AB46-22ECF50F1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89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" name="Oval 6073">
                <a:extLst>
                  <a:ext uri="{FF2B5EF4-FFF2-40B4-BE49-F238E27FC236}">
                    <a16:creationId xmlns:a16="http://schemas.microsoft.com/office/drawing/2014/main" id="{D7CFA55C-5CBD-614B-AEF4-2B3BE5A72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251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4" name="Oval 6074">
                <a:extLst>
                  <a:ext uri="{FF2B5EF4-FFF2-40B4-BE49-F238E27FC236}">
                    <a16:creationId xmlns:a16="http://schemas.microsoft.com/office/drawing/2014/main" id="{EC312A85-C31E-9648-97BE-5B7B26A14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5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5" name="Oval 6075">
                <a:extLst>
                  <a:ext uri="{FF2B5EF4-FFF2-40B4-BE49-F238E27FC236}">
                    <a16:creationId xmlns:a16="http://schemas.microsoft.com/office/drawing/2014/main" id="{B6CC44A9-0B14-2A40-91FC-1C018C31F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51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6" name="Oval 6076">
                <a:extLst>
                  <a:ext uri="{FF2B5EF4-FFF2-40B4-BE49-F238E27FC236}">
                    <a16:creationId xmlns:a16="http://schemas.microsoft.com/office/drawing/2014/main" id="{8575345D-0AED-8A42-A315-9DEEBC2B0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5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7" name="Oval 6077">
                <a:extLst>
                  <a:ext uri="{FF2B5EF4-FFF2-40B4-BE49-F238E27FC236}">
                    <a16:creationId xmlns:a16="http://schemas.microsoft.com/office/drawing/2014/main" id="{927D55AF-6DE0-694E-BD72-C5F97F0B3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270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8" name="Oval 6078">
                <a:extLst>
                  <a:ext uri="{FF2B5EF4-FFF2-40B4-BE49-F238E27FC236}">
                    <a16:creationId xmlns:a16="http://schemas.microsoft.com/office/drawing/2014/main" id="{DEC8D3C8-DAA3-9A43-A35F-87B180A1B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7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9" name="Oval 6079">
                <a:extLst>
                  <a:ext uri="{FF2B5EF4-FFF2-40B4-BE49-F238E27FC236}">
                    <a16:creationId xmlns:a16="http://schemas.microsoft.com/office/drawing/2014/main" id="{56677EFC-0EB9-2B4F-993E-BD85C2BD6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271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0" name="Oval 6080">
                <a:extLst>
                  <a:ext uri="{FF2B5EF4-FFF2-40B4-BE49-F238E27FC236}">
                    <a16:creationId xmlns:a16="http://schemas.microsoft.com/office/drawing/2014/main" id="{3B4409A3-C7DE-F749-9800-939176971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71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1" name="Oval 6081">
                <a:extLst>
                  <a:ext uri="{FF2B5EF4-FFF2-40B4-BE49-F238E27FC236}">
                    <a16:creationId xmlns:a16="http://schemas.microsoft.com/office/drawing/2014/main" id="{46406B6F-7CDF-5847-B113-13C3BF13F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66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2" name="Oval 6082">
                <a:extLst>
                  <a:ext uri="{FF2B5EF4-FFF2-40B4-BE49-F238E27FC236}">
                    <a16:creationId xmlns:a16="http://schemas.microsoft.com/office/drawing/2014/main" id="{E87F9716-124C-7847-AD60-57889E7E1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266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3" name="Oval 6083">
                <a:extLst>
                  <a:ext uri="{FF2B5EF4-FFF2-40B4-BE49-F238E27FC236}">
                    <a16:creationId xmlns:a16="http://schemas.microsoft.com/office/drawing/2014/main" id="{136FBD0F-149D-7A46-A449-DE5EF3C4A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66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4" name="Oval 6084">
                <a:extLst>
                  <a:ext uri="{FF2B5EF4-FFF2-40B4-BE49-F238E27FC236}">
                    <a16:creationId xmlns:a16="http://schemas.microsoft.com/office/drawing/2014/main" id="{B57EB3B3-7514-914E-A260-FE8B1B14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267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5" name="Oval 6085">
                <a:extLst>
                  <a:ext uri="{FF2B5EF4-FFF2-40B4-BE49-F238E27FC236}">
                    <a16:creationId xmlns:a16="http://schemas.microsoft.com/office/drawing/2014/main" id="{70143D0B-C4A6-BB48-A7C6-5694EE45F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586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6" name="Oval 6086">
                <a:extLst>
                  <a:ext uri="{FF2B5EF4-FFF2-40B4-BE49-F238E27FC236}">
                    <a16:creationId xmlns:a16="http://schemas.microsoft.com/office/drawing/2014/main" id="{6E3818E3-D5A6-294F-9AE0-0FCF5D6DD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258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7" name="Oval 6087">
                <a:extLst>
                  <a:ext uri="{FF2B5EF4-FFF2-40B4-BE49-F238E27FC236}">
                    <a16:creationId xmlns:a16="http://schemas.microsoft.com/office/drawing/2014/main" id="{78A35B4D-806F-3A4B-976B-736D45ADD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59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8" name="Oval 6088">
                <a:extLst>
                  <a:ext uri="{FF2B5EF4-FFF2-40B4-BE49-F238E27FC236}">
                    <a16:creationId xmlns:a16="http://schemas.microsoft.com/office/drawing/2014/main" id="{75444203-2D8A-264D-A87C-E604B93C0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259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9" name="Oval 6089">
                <a:extLst>
                  <a:ext uri="{FF2B5EF4-FFF2-40B4-BE49-F238E27FC236}">
                    <a16:creationId xmlns:a16="http://schemas.microsoft.com/office/drawing/2014/main" id="{0A7458F9-E204-6948-8FBF-9B305EDE0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48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0" name="Oval 6090">
                <a:extLst>
                  <a:ext uri="{FF2B5EF4-FFF2-40B4-BE49-F238E27FC236}">
                    <a16:creationId xmlns:a16="http://schemas.microsoft.com/office/drawing/2014/main" id="{82836232-7B6E-4E45-B316-A468DBE9A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48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1" name="Oval 6091">
                <a:extLst>
                  <a:ext uri="{FF2B5EF4-FFF2-40B4-BE49-F238E27FC236}">
                    <a16:creationId xmlns:a16="http://schemas.microsoft.com/office/drawing/2014/main" id="{12ED32D7-6CAA-EF4C-B80A-CBB3616A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9" y="2491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2" name="Oval 6092">
                <a:extLst>
                  <a:ext uri="{FF2B5EF4-FFF2-40B4-BE49-F238E27FC236}">
                    <a16:creationId xmlns:a16="http://schemas.microsoft.com/office/drawing/2014/main" id="{67631EC3-693C-AF44-945B-DB6D9208F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249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3" name="Oval 6093">
                <a:extLst>
                  <a:ext uri="{FF2B5EF4-FFF2-40B4-BE49-F238E27FC236}">
                    <a16:creationId xmlns:a16="http://schemas.microsoft.com/office/drawing/2014/main" id="{F79DC95E-6D17-A347-93BA-A60ACF788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8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4" name="Oval 6094">
                <a:extLst>
                  <a:ext uri="{FF2B5EF4-FFF2-40B4-BE49-F238E27FC236}">
                    <a16:creationId xmlns:a16="http://schemas.microsoft.com/office/drawing/2014/main" id="{3B18A5E6-7EDB-8F45-8881-327B7CC98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9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5" name="Oval 6095">
                <a:extLst>
                  <a:ext uri="{FF2B5EF4-FFF2-40B4-BE49-F238E27FC236}">
                    <a16:creationId xmlns:a16="http://schemas.microsoft.com/office/drawing/2014/main" id="{8A0D3875-0CFB-4646-80F0-602290B8A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9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6" name="Oval 6096">
                <a:extLst>
                  <a:ext uri="{FF2B5EF4-FFF2-40B4-BE49-F238E27FC236}">
                    <a16:creationId xmlns:a16="http://schemas.microsoft.com/office/drawing/2014/main" id="{E9EE9A60-AF49-914D-9ECC-7542F9A07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9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7" name="Oval 6097">
                <a:extLst>
                  <a:ext uri="{FF2B5EF4-FFF2-40B4-BE49-F238E27FC236}">
                    <a16:creationId xmlns:a16="http://schemas.microsoft.com/office/drawing/2014/main" id="{8402BC70-853E-FD4E-8D90-F23897000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8" name="Oval 6098">
                <a:extLst>
                  <a:ext uri="{FF2B5EF4-FFF2-40B4-BE49-F238E27FC236}">
                    <a16:creationId xmlns:a16="http://schemas.microsoft.com/office/drawing/2014/main" id="{C64099A8-7AFB-AC4D-A901-D73AC6A76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7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9" name="Oval 6099">
                <a:extLst>
                  <a:ext uri="{FF2B5EF4-FFF2-40B4-BE49-F238E27FC236}">
                    <a16:creationId xmlns:a16="http://schemas.microsoft.com/office/drawing/2014/main" id="{1B8D0C5F-A46B-0540-A855-BDF531783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81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0" name="Oval 6100">
                <a:extLst>
                  <a:ext uri="{FF2B5EF4-FFF2-40B4-BE49-F238E27FC236}">
                    <a16:creationId xmlns:a16="http://schemas.microsoft.com/office/drawing/2014/main" id="{8FD2872B-BAE8-BB4D-9CA6-C6487B7AF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8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1" name="Oval 6101">
                <a:extLst>
                  <a:ext uri="{FF2B5EF4-FFF2-40B4-BE49-F238E27FC236}">
                    <a16:creationId xmlns:a16="http://schemas.microsoft.com/office/drawing/2014/main" id="{66D585E0-FC3F-744D-ADCF-A10F6EF56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8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2" name="Oval 6102">
                <a:extLst>
                  <a:ext uri="{FF2B5EF4-FFF2-40B4-BE49-F238E27FC236}">
                    <a16:creationId xmlns:a16="http://schemas.microsoft.com/office/drawing/2014/main" id="{CEFB565C-FFF1-A145-8D92-A79F9F510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29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3" name="Oval 6103">
                <a:extLst>
                  <a:ext uri="{FF2B5EF4-FFF2-40B4-BE49-F238E27FC236}">
                    <a16:creationId xmlns:a16="http://schemas.microsoft.com/office/drawing/2014/main" id="{6124C26C-356B-064D-83B8-2382B0D18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9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4" name="Oval 6104">
                <a:extLst>
                  <a:ext uri="{FF2B5EF4-FFF2-40B4-BE49-F238E27FC236}">
                    <a16:creationId xmlns:a16="http://schemas.microsoft.com/office/drawing/2014/main" id="{803F205A-BB6D-7449-A1AE-6E9A14F6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9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5" name="Oval 6105">
                <a:extLst>
                  <a:ext uri="{FF2B5EF4-FFF2-40B4-BE49-F238E27FC236}">
                    <a16:creationId xmlns:a16="http://schemas.microsoft.com/office/drawing/2014/main" id="{99E9153E-74FF-EB44-ACF6-59DCACB43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32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6" name="Oval 6106">
                <a:extLst>
                  <a:ext uri="{FF2B5EF4-FFF2-40B4-BE49-F238E27FC236}">
                    <a16:creationId xmlns:a16="http://schemas.microsoft.com/office/drawing/2014/main" id="{D09609C0-F642-C84B-A3C8-AAAC9B4F9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329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7" name="Oval 6107">
                <a:extLst>
                  <a:ext uri="{FF2B5EF4-FFF2-40B4-BE49-F238E27FC236}">
                    <a16:creationId xmlns:a16="http://schemas.microsoft.com/office/drawing/2014/main" id="{4988A61A-D7E1-0C41-A1E7-711D422D5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9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8" name="Oval 6108">
                <a:extLst>
                  <a:ext uri="{FF2B5EF4-FFF2-40B4-BE49-F238E27FC236}">
                    <a16:creationId xmlns:a16="http://schemas.microsoft.com/office/drawing/2014/main" id="{F8B06768-3E14-DC43-9DE9-E7754FD79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30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9" name="Oval 6109">
                <a:extLst>
                  <a:ext uri="{FF2B5EF4-FFF2-40B4-BE49-F238E27FC236}">
                    <a16:creationId xmlns:a16="http://schemas.microsoft.com/office/drawing/2014/main" id="{E25D19EE-1895-864A-BE6D-D05CAA2EC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8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0" name="Oval 6110">
                <a:extLst>
                  <a:ext uri="{FF2B5EF4-FFF2-40B4-BE49-F238E27FC236}">
                    <a16:creationId xmlns:a16="http://schemas.microsoft.com/office/drawing/2014/main" id="{061D6BA1-38FB-BF48-9C23-3FC44C0EF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8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1" name="Oval 6111">
                <a:extLst>
                  <a:ext uri="{FF2B5EF4-FFF2-40B4-BE49-F238E27FC236}">
                    <a16:creationId xmlns:a16="http://schemas.microsoft.com/office/drawing/2014/main" id="{6C196B61-E8EF-0646-9BE6-B57064977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87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2" name="Oval 6112">
                <a:extLst>
                  <a:ext uri="{FF2B5EF4-FFF2-40B4-BE49-F238E27FC236}">
                    <a16:creationId xmlns:a16="http://schemas.microsoft.com/office/drawing/2014/main" id="{C04A4FD3-521F-0946-8828-1CA312303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287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3" name="Oval 6113">
                <a:extLst>
                  <a:ext uri="{FF2B5EF4-FFF2-40B4-BE49-F238E27FC236}">
                    <a16:creationId xmlns:a16="http://schemas.microsoft.com/office/drawing/2014/main" id="{BF884CA1-D6F9-614C-8140-E68FDAFB4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30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4" name="Oval 6114">
                <a:extLst>
                  <a:ext uri="{FF2B5EF4-FFF2-40B4-BE49-F238E27FC236}">
                    <a16:creationId xmlns:a16="http://schemas.microsoft.com/office/drawing/2014/main" id="{A72A9B1E-753E-5B4D-8F3F-4D44BD9A2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30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5" name="Oval 6115">
                <a:extLst>
                  <a:ext uri="{FF2B5EF4-FFF2-40B4-BE49-F238E27FC236}">
                    <a16:creationId xmlns:a16="http://schemas.microsoft.com/office/drawing/2014/main" id="{0AE09819-5A57-E54F-8EFA-B359A927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30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6" name="Oval 6116">
                <a:extLst>
                  <a:ext uri="{FF2B5EF4-FFF2-40B4-BE49-F238E27FC236}">
                    <a16:creationId xmlns:a16="http://schemas.microsoft.com/office/drawing/2014/main" id="{221A80E3-AC94-A44B-9274-E07F75213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301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7" name="Oval 6117">
                <a:extLst>
                  <a:ext uri="{FF2B5EF4-FFF2-40B4-BE49-F238E27FC236}">
                    <a16:creationId xmlns:a16="http://schemas.microsoft.com/office/drawing/2014/main" id="{89BAC00C-4484-6F43-9D78-73131DDB6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8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8" name="Oval 6118">
                <a:extLst>
                  <a:ext uri="{FF2B5EF4-FFF2-40B4-BE49-F238E27FC236}">
                    <a16:creationId xmlns:a16="http://schemas.microsoft.com/office/drawing/2014/main" id="{B15174F6-9B4C-FC49-977F-9E4E18095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8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9" name="Oval 6119">
                <a:extLst>
                  <a:ext uri="{FF2B5EF4-FFF2-40B4-BE49-F238E27FC236}">
                    <a16:creationId xmlns:a16="http://schemas.microsoft.com/office/drawing/2014/main" id="{F51AAD06-A741-EB48-8B5B-03DDCB7A7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870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0" name="Oval 6120">
                <a:extLst>
                  <a:ext uri="{FF2B5EF4-FFF2-40B4-BE49-F238E27FC236}">
                    <a16:creationId xmlns:a16="http://schemas.microsoft.com/office/drawing/2014/main" id="{3FED86B4-21F2-9B4E-988C-CB49410E6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287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1" name="Oval 6121">
                <a:extLst>
                  <a:ext uri="{FF2B5EF4-FFF2-40B4-BE49-F238E27FC236}">
                    <a16:creationId xmlns:a16="http://schemas.microsoft.com/office/drawing/2014/main" id="{94E4A848-1BEA-7243-8952-788EB6812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868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2" name="Oval 6122">
                <a:extLst>
                  <a:ext uri="{FF2B5EF4-FFF2-40B4-BE49-F238E27FC236}">
                    <a16:creationId xmlns:a16="http://schemas.microsoft.com/office/drawing/2014/main" id="{22093EE5-0751-224C-8334-A018A59F5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8" y="287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3" name="Oval 6123">
                <a:extLst>
                  <a:ext uri="{FF2B5EF4-FFF2-40B4-BE49-F238E27FC236}">
                    <a16:creationId xmlns:a16="http://schemas.microsoft.com/office/drawing/2014/main" id="{24EF0F82-FD88-1642-8CC4-723253AB7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1" y="287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4" name="Oval 6124">
                <a:extLst>
                  <a:ext uri="{FF2B5EF4-FFF2-40B4-BE49-F238E27FC236}">
                    <a16:creationId xmlns:a16="http://schemas.microsoft.com/office/drawing/2014/main" id="{B0EF77AF-9643-BC49-ACFE-2AE9FD3BC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87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5" name="Oval 6125">
                <a:extLst>
                  <a:ext uri="{FF2B5EF4-FFF2-40B4-BE49-F238E27FC236}">
                    <a16:creationId xmlns:a16="http://schemas.microsoft.com/office/drawing/2014/main" id="{C55CF2E0-F41A-3F4C-A023-0B6E307FD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54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6" name="Oval 6126">
                <a:extLst>
                  <a:ext uri="{FF2B5EF4-FFF2-40B4-BE49-F238E27FC236}">
                    <a16:creationId xmlns:a16="http://schemas.microsoft.com/office/drawing/2014/main" id="{B4194A83-3A93-B844-A1F6-7C6873E4B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544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7" name="Oval 6127">
                <a:extLst>
                  <a:ext uri="{FF2B5EF4-FFF2-40B4-BE49-F238E27FC236}">
                    <a16:creationId xmlns:a16="http://schemas.microsoft.com/office/drawing/2014/main" id="{E1E3A7A7-EF87-1342-BD9C-1107281F4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548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8" name="Oval 6128">
                <a:extLst>
                  <a:ext uri="{FF2B5EF4-FFF2-40B4-BE49-F238E27FC236}">
                    <a16:creationId xmlns:a16="http://schemas.microsoft.com/office/drawing/2014/main" id="{7F39778E-3F28-0F46-AEE9-AE4D29056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55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9" name="Oval 6129">
                <a:extLst>
                  <a:ext uri="{FF2B5EF4-FFF2-40B4-BE49-F238E27FC236}">
                    <a16:creationId xmlns:a16="http://schemas.microsoft.com/office/drawing/2014/main" id="{37763C8E-F7D4-FC45-9E67-A6E01EEB5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51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0" name="Oval 6130">
                <a:extLst>
                  <a:ext uri="{FF2B5EF4-FFF2-40B4-BE49-F238E27FC236}">
                    <a16:creationId xmlns:a16="http://schemas.microsoft.com/office/drawing/2014/main" id="{BA02BF94-BE72-F442-9F85-D07AC29B9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5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1" name="Oval 6131">
                <a:extLst>
                  <a:ext uri="{FF2B5EF4-FFF2-40B4-BE49-F238E27FC236}">
                    <a16:creationId xmlns:a16="http://schemas.microsoft.com/office/drawing/2014/main" id="{0A59960A-35C2-2641-AA2C-D8CBF6290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51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2" name="Oval 6132">
                <a:extLst>
                  <a:ext uri="{FF2B5EF4-FFF2-40B4-BE49-F238E27FC236}">
                    <a16:creationId xmlns:a16="http://schemas.microsoft.com/office/drawing/2014/main" id="{4F7B97E3-8CCC-3C45-9E1E-C048F2295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5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3" name="Oval 6133">
                <a:extLst>
                  <a:ext uri="{FF2B5EF4-FFF2-40B4-BE49-F238E27FC236}">
                    <a16:creationId xmlns:a16="http://schemas.microsoft.com/office/drawing/2014/main" id="{ED6CACA0-C1A1-0441-8997-27A2E8FC7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56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4" name="Oval 6134">
                <a:extLst>
                  <a:ext uri="{FF2B5EF4-FFF2-40B4-BE49-F238E27FC236}">
                    <a16:creationId xmlns:a16="http://schemas.microsoft.com/office/drawing/2014/main" id="{D3246E9F-8615-8244-82C3-EBE34BDAD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5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5" name="Oval 6135">
                <a:extLst>
                  <a:ext uri="{FF2B5EF4-FFF2-40B4-BE49-F238E27FC236}">
                    <a16:creationId xmlns:a16="http://schemas.microsoft.com/office/drawing/2014/main" id="{F5F365F3-14F0-1F48-BAE2-7BF3BC419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5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" name="Oval 6136">
                <a:extLst>
                  <a:ext uri="{FF2B5EF4-FFF2-40B4-BE49-F238E27FC236}">
                    <a16:creationId xmlns:a16="http://schemas.microsoft.com/office/drawing/2014/main" id="{10077EC6-E732-064B-8067-55646648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57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7" name="Oval 6137">
                <a:extLst>
                  <a:ext uri="{FF2B5EF4-FFF2-40B4-BE49-F238E27FC236}">
                    <a16:creationId xmlns:a16="http://schemas.microsoft.com/office/drawing/2014/main" id="{57E20D49-656C-DF4F-AF63-39E08D7C4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90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8" name="Oval 6138">
                <a:extLst>
                  <a:ext uri="{FF2B5EF4-FFF2-40B4-BE49-F238E27FC236}">
                    <a16:creationId xmlns:a16="http://schemas.microsoft.com/office/drawing/2014/main" id="{F0BE4746-2BDA-7C48-B779-2719273A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90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9" name="Oval 6139">
                <a:extLst>
                  <a:ext uri="{FF2B5EF4-FFF2-40B4-BE49-F238E27FC236}">
                    <a16:creationId xmlns:a16="http://schemas.microsoft.com/office/drawing/2014/main" id="{4EE4669A-BB9B-984A-988A-3978AD0F3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91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" name="Oval 6140">
                <a:extLst>
                  <a:ext uri="{FF2B5EF4-FFF2-40B4-BE49-F238E27FC236}">
                    <a16:creationId xmlns:a16="http://schemas.microsoft.com/office/drawing/2014/main" id="{BB1B7164-25FB-4C42-B3C9-2F676A685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91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1" name="Oval 6141">
                <a:extLst>
                  <a:ext uri="{FF2B5EF4-FFF2-40B4-BE49-F238E27FC236}">
                    <a16:creationId xmlns:a16="http://schemas.microsoft.com/office/drawing/2014/main" id="{3029CC6C-51A2-CB47-BB1D-0ADD1B76B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549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2" name="Oval 6142">
                <a:extLst>
                  <a:ext uri="{FF2B5EF4-FFF2-40B4-BE49-F238E27FC236}">
                    <a16:creationId xmlns:a16="http://schemas.microsoft.com/office/drawing/2014/main" id="{0EB94E4B-5CA5-C149-B26F-696F198EB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3" y="255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" name="Oval 6143">
                <a:extLst>
                  <a:ext uri="{FF2B5EF4-FFF2-40B4-BE49-F238E27FC236}">
                    <a16:creationId xmlns:a16="http://schemas.microsoft.com/office/drawing/2014/main" id="{70FD1D76-DC42-B648-9298-A769CEF58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55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4" name="Oval 6144">
                <a:extLst>
                  <a:ext uri="{FF2B5EF4-FFF2-40B4-BE49-F238E27FC236}">
                    <a16:creationId xmlns:a16="http://schemas.microsoft.com/office/drawing/2014/main" id="{8AE99627-34F2-9A48-88B6-FD2D73717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55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5" name="Oval 6145">
                <a:extLst>
                  <a:ext uri="{FF2B5EF4-FFF2-40B4-BE49-F238E27FC236}">
                    <a16:creationId xmlns:a16="http://schemas.microsoft.com/office/drawing/2014/main" id="{3B99E7EC-2151-7542-9C79-D7C066214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23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6" name="Oval 6146">
                <a:extLst>
                  <a:ext uri="{FF2B5EF4-FFF2-40B4-BE49-F238E27FC236}">
                    <a16:creationId xmlns:a16="http://schemas.microsoft.com/office/drawing/2014/main" id="{47224A8B-0518-F944-A352-F5A95F061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343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7" name="Oval 6147">
                <a:extLst>
                  <a:ext uri="{FF2B5EF4-FFF2-40B4-BE49-F238E27FC236}">
                    <a16:creationId xmlns:a16="http://schemas.microsoft.com/office/drawing/2014/main" id="{BFCF1691-0862-C34A-A5F4-8572C89CD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34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8" name="Oval 6148">
                <a:extLst>
                  <a:ext uri="{FF2B5EF4-FFF2-40B4-BE49-F238E27FC236}">
                    <a16:creationId xmlns:a16="http://schemas.microsoft.com/office/drawing/2014/main" id="{31071F99-705B-B245-BA67-6BBCAC0C1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235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9" name="Oval 6149">
                <a:extLst>
                  <a:ext uri="{FF2B5EF4-FFF2-40B4-BE49-F238E27FC236}">
                    <a16:creationId xmlns:a16="http://schemas.microsoft.com/office/drawing/2014/main" id="{3B685DDB-7408-C74F-91AE-F760D21EA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251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0" name="Oval 6150">
                <a:extLst>
                  <a:ext uri="{FF2B5EF4-FFF2-40B4-BE49-F238E27FC236}">
                    <a16:creationId xmlns:a16="http://schemas.microsoft.com/office/drawing/2014/main" id="{7DDAB09C-5A87-B04A-B1AA-688FCA22C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2517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1" name="Oval 6151">
                <a:extLst>
                  <a:ext uri="{FF2B5EF4-FFF2-40B4-BE49-F238E27FC236}">
                    <a16:creationId xmlns:a16="http://schemas.microsoft.com/office/drawing/2014/main" id="{62C2CD4C-F709-9049-8BF7-330B8C4D5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252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2" name="Oval 6152">
                <a:extLst>
                  <a:ext uri="{FF2B5EF4-FFF2-40B4-BE49-F238E27FC236}">
                    <a16:creationId xmlns:a16="http://schemas.microsoft.com/office/drawing/2014/main" id="{99081587-73D2-104F-81D7-D2F68386A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252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3" name="Oval 6153">
                <a:extLst>
                  <a:ext uri="{FF2B5EF4-FFF2-40B4-BE49-F238E27FC236}">
                    <a16:creationId xmlns:a16="http://schemas.microsoft.com/office/drawing/2014/main" id="{A389AB8A-31CC-BE4D-B837-4DFFFA93D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95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4" name="Oval 6154">
                <a:extLst>
                  <a:ext uri="{FF2B5EF4-FFF2-40B4-BE49-F238E27FC236}">
                    <a16:creationId xmlns:a16="http://schemas.microsoft.com/office/drawing/2014/main" id="{3BA4B497-207B-6C41-9BBF-FBF6CCC27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95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5" name="Oval 6155">
                <a:extLst>
                  <a:ext uri="{FF2B5EF4-FFF2-40B4-BE49-F238E27FC236}">
                    <a16:creationId xmlns:a16="http://schemas.microsoft.com/office/drawing/2014/main" id="{06F3A154-E047-A44A-89E6-F5454B1F1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95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6" name="Oval 6156">
                <a:extLst>
                  <a:ext uri="{FF2B5EF4-FFF2-40B4-BE49-F238E27FC236}">
                    <a16:creationId xmlns:a16="http://schemas.microsoft.com/office/drawing/2014/main" id="{E3EF84E8-88A7-FF4E-9CFE-EC3501CA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95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7" name="Oval 6157">
                <a:extLst>
                  <a:ext uri="{FF2B5EF4-FFF2-40B4-BE49-F238E27FC236}">
                    <a16:creationId xmlns:a16="http://schemas.microsoft.com/office/drawing/2014/main" id="{725595F0-51BC-4940-B0E6-F9C67A067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60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8" name="Oval 6158">
                <a:extLst>
                  <a:ext uri="{FF2B5EF4-FFF2-40B4-BE49-F238E27FC236}">
                    <a16:creationId xmlns:a16="http://schemas.microsoft.com/office/drawing/2014/main" id="{180DE0A0-B001-4F4D-BCEF-31776AF04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60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9" name="Oval 6159">
                <a:extLst>
                  <a:ext uri="{FF2B5EF4-FFF2-40B4-BE49-F238E27FC236}">
                    <a16:creationId xmlns:a16="http://schemas.microsoft.com/office/drawing/2014/main" id="{FABF5B28-0B56-5B43-B599-0558A0315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60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0" name="Oval 6160">
                <a:extLst>
                  <a:ext uri="{FF2B5EF4-FFF2-40B4-BE49-F238E27FC236}">
                    <a16:creationId xmlns:a16="http://schemas.microsoft.com/office/drawing/2014/main" id="{C4060C7C-660E-9246-9685-108AC8474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61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1" name="Oval 6161">
                <a:extLst>
                  <a:ext uri="{FF2B5EF4-FFF2-40B4-BE49-F238E27FC236}">
                    <a16:creationId xmlns:a16="http://schemas.microsoft.com/office/drawing/2014/main" id="{116A53F6-2C4D-C34B-9702-99422D787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817"/>
                <a:ext cx="33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2" name="Oval 6162">
                <a:extLst>
                  <a:ext uri="{FF2B5EF4-FFF2-40B4-BE49-F238E27FC236}">
                    <a16:creationId xmlns:a16="http://schemas.microsoft.com/office/drawing/2014/main" id="{8E86071B-F268-4649-9A4C-35D5E1B7D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8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3" name="Oval 6163">
                <a:extLst>
                  <a:ext uri="{FF2B5EF4-FFF2-40B4-BE49-F238E27FC236}">
                    <a16:creationId xmlns:a16="http://schemas.microsoft.com/office/drawing/2014/main" id="{43D1406D-6BD5-A144-A43F-C9BC5017F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82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4" name="Oval 6164">
                <a:extLst>
                  <a:ext uri="{FF2B5EF4-FFF2-40B4-BE49-F238E27FC236}">
                    <a16:creationId xmlns:a16="http://schemas.microsoft.com/office/drawing/2014/main" id="{8E8F95BA-619D-FC4E-8C98-13A678252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8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5" name="Oval 6165">
                <a:extLst>
                  <a:ext uri="{FF2B5EF4-FFF2-40B4-BE49-F238E27FC236}">
                    <a16:creationId xmlns:a16="http://schemas.microsoft.com/office/drawing/2014/main" id="{77E59316-646C-2041-883F-C38BD78D4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847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6" name="Oval 6166">
                <a:extLst>
                  <a:ext uri="{FF2B5EF4-FFF2-40B4-BE49-F238E27FC236}">
                    <a16:creationId xmlns:a16="http://schemas.microsoft.com/office/drawing/2014/main" id="{4CA6D0F2-CFB0-E946-9049-5F448FC35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84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7" name="Oval 6167">
                <a:extLst>
                  <a:ext uri="{FF2B5EF4-FFF2-40B4-BE49-F238E27FC236}">
                    <a16:creationId xmlns:a16="http://schemas.microsoft.com/office/drawing/2014/main" id="{177E2CC2-0FF9-A540-8423-B7DD103DF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" y="2852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" name="Oval 6168">
                <a:extLst>
                  <a:ext uri="{FF2B5EF4-FFF2-40B4-BE49-F238E27FC236}">
                    <a16:creationId xmlns:a16="http://schemas.microsoft.com/office/drawing/2014/main" id="{B2A12A89-A815-ED4B-8904-A2A66C7DB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7" y="285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" name="Oval 6169">
                <a:extLst>
                  <a:ext uri="{FF2B5EF4-FFF2-40B4-BE49-F238E27FC236}">
                    <a16:creationId xmlns:a16="http://schemas.microsoft.com/office/drawing/2014/main" id="{9C30EADD-0418-654D-8A17-4D1946AC7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08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" name="Oval 6170">
                <a:extLst>
                  <a:ext uri="{FF2B5EF4-FFF2-40B4-BE49-F238E27FC236}">
                    <a16:creationId xmlns:a16="http://schemas.microsoft.com/office/drawing/2014/main" id="{02FAA6EB-DC0D-1A45-826E-5553BF642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2" y="20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" name="Oval 6171">
                <a:extLst>
                  <a:ext uri="{FF2B5EF4-FFF2-40B4-BE49-F238E27FC236}">
                    <a16:creationId xmlns:a16="http://schemas.microsoft.com/office/drawing/2014/main" id="{596BE487-5C9C-A24F-B562-AE181D3B4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208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2" name="Oval 6172">
                <a:extLst>
                  <a:ext uri="{FF2B5EF4-FFF2-40B4-BE49-F238E27FC236}">
                    <a16:creationId xmlns:a16="http://schemas.microsoft.com/office/drawing/2014/main" id="{09FEBD4B-E466-DC4C-9A0B-6B97B902F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209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3" name="Oval 6173">
                <a:extLst>
                  <a:ext uri="{FF2B5EF4-FFF2-40B4-BE49-F238E27FC236}">
                    <a16:creationId xmlns:a16="http://schemas.microsoft.com/office/drawing/2014/main" id="{70D7764D-F0AA-5D47-B3F5-921AF8E5A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229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4" name="Oval 6174">
                <a:extLst>
                  <a:ext uri="{FF2B5EF4-FFF2-40B4-BE49-F238E27FC236}">
                    <a16:creationId xmlns:a16="http://schemas.microsoft.com/office/drawing/2014/main" id="{CBB8BB8C-3438-4A43-82B3-9AF213A1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2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5" name="Oval 6175">
                <a:extLst>
                  <a:ext uri="{FF2B5EF4-FFF2-40B4-BE49-F238E27FC236}">
                    <a16:creationId xmlns:a16="http://schemas.microsoft.com/office/drawing/2014/main" id="{8F77EB9E-CF54-7040-91C8-927A96308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230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6" name="Oval 6176">
                <a:extLst>
                  <a:ext uri="{FF2B5EF4-FFF2-40B4-BE49-F238E27FC236}">
                    <a16:creationId xmlns:a16="http://schemas.microsoft.com/office/drawing/2014/main" id="{3D74A8D2-E387-3544-A7A6-3B8FB3401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230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" name="Oval 6177">
                <a:extLst>
                  <a:ext uri="{FF2B5EF4-FFF2-40B4-BE49-F238E27FC236}">
                    <a16:creationId xmlns:a16="http://schemas.microsoft.com/office/drawing/2014/main" id="{34324575-DB3D-8842-9B4E-C50B8C40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2082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8" name="Oval 6178">
                <a:extLst>
                  <a:ext uri="{FF2B5EF4-FFF2-40B4-BE49-F238E27FC236}">
                    <a16:creationId xmlns:a16="http://schemas.microsoft.com/office/drawing/2014/main" id="{CEB8BCFC-3538-B947-9731-339D54310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208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9" name="Oval 6179">
                <a:extLst>
                  <a:ext uri="{FF2B5EF4-FFF2-40B4-BE49-F238E27FC236}">
                    <a16:creationId xmlns:a16="http://schemas.microsoft.com/office/drawing/2014/main" id="{CD06A059-791E-D243-B55B-16501B441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208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" name="Oval 6180">
                <a:extLst>
                  <a:ext uri="{FF2B5EF4-FFF2-40B4-BE49-F238E27FC236}">
                    <a16:creationId xmlns:a16="http://schemas.microsoft.com/office/drawing/2014/main" id="{8E8C7308-9CAC-2E4D-91DC-E2473FBBB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0" y="209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1" name="Oval 6181">
                <a:extLst>
                  <a:ext uri="{FF2B5EF4-FFF2-40B4-BE49-F238E27FC236}">
                    <a16:creationId xmlns:a16="http://schemas.microsoft.com/office/drawing/2014/main" id="{5CBD5122-942F-A24B-B538-A5DCA4BFB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269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2" name="Oval 6182">
                <a:extLst>
                  <a:ext uri="{FF2B5EF4-FFF2-40B4-BE49-F238E27FC236}">
                    <a16:creationId xmlns:a16="http://schemas.microsoft.com/office/drawing/2014/main" id="{4C109717-E50E-4C47-A494-EDE3759AF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269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3" name="Oval 6183">
                <a:extLst>
                  <a:ext uri="{FF2B5EF4-FFF2-40B4-BE49-F238E27FC236}">
                    <a16:creationId xmlns:a16="http://schemas.microsoft.com/office/drawing/2014/main" id="{C11235F2-A890-BF49-A2B6-1504AB4BC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269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4" name="Oval 6184">
                <a:extLst>
                  <a:ext uri="{FF2B5EF4-FFF2-40B4-BE49-F238E27FC236}">
                    <a16:creationId xmlns:a16="http://schemas.microsoft.com/office/drawing/2014/main" id="{03F19BAC-6D62-2C4C-9675-D8465D10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270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5" name="Oval 6185">
                <a:extLst>
                  <a:ext uri="{FF2B5EF4-FFF2-40B4-BE49-F238E27FC236}">
                    <a16:creationId xmlns:a16="http://schemas.microsoft.com/office/drawing/2014/main" id="{63F71D20-A10D-C54C-84B2-EACBE62B6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300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6" name="Oval 6186">
                <a:extLst>
                  <a:ext uri="{FF2B5EF4-FFF2-40B4-BE49-F238E27FC236}">
                    <a16:creationId xmlns:a16="http://schemas.microsoft.com/office/drawing/2014/main" id="{D9B37783-E1C8-B047-90CA-D1992243D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010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" name="Oval 6187">
                <a:extLst>
                  <a:ext uri="{FF2B5EF4-FFF2-40B4-BE49-F238E27FC236}">
                    <a16:creationId xmlns:a16="http://schemas.microsoft.com/office/drawing/2014/main" id="{3A67C007-E3D0-8A43-8879-7BB9C042A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3013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" name="Oval 6188">
                <a:extLst>
                  <a:ext uri="{FF2B5EF4-FFF2-40B4-BE49-F238E27FC236}">
                    <a16:creationId xmlns:a16="http://schemas.microsoft.com/office/drawing/2014/main" id="{2528F3A0-A788-8A41-8162-0392B6DAE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301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" name="Oval 6189">
                <a:extLst>
                  <a:ext uri="{FF2B5EF4-FFF2-40B4-BE49-F238E27FC236}">
                    <a16:creationId xmlns:a16="http://schemas.microsoft.com/office/drawing/2014/main" id="{E3D6CEA0-C651-0242-8AC1-65F9CFE64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" y="257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" name="Oval 6190">
                <a:extLst>
                  <a:ext uri="{FF2B5EF4-FFF2-40B4-BE49-F238E27FC236}">
                    <a16:creationId xmlns:a16="http://schemas.microsoft.com/office/drawing/2014/main" id="{E3DA57C0-2DE9-1A4B-B8B3-0D0659A75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57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1" name="Oval 6191">
                <a:extLst>
                  <a:ext uri="{FF2B5EF4-FFF2-40B4-BE49-F238E27FC236}">
                    <a16:creationId xmlns:a16="http://schemas.microsoft.com/office/drawing/2014/main" id="{C0299A84-C10D-EC40-A520-7072955BC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57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2" name="Oval 6192">
                <a:extLst>
                  <a:ext uri="{FF2B5EF4-FFF2-40B4-BE49-F238E27FC236}">
                    <a16:creationId xmlns:a16="http://schemas.microsoft.com/office/drawing/2014/main" id="{88BAFE5F-D9EE-6346-A14C-3FDF7E427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57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3" name="Oval 6193">
                <a:extLst>
                  <a:ext uri="{FF2B5EF4-FFF2-40B4-BE49-F238E27FC236}">
                    <a16:creationId xmlns:a16="http://schemas.microsoft.com/office/drawing/2014/main" id="{4C824E4B-BB54-1545-BC4A-D56B2250C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230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4" name="Oval 6194">
                <a:extLst>
                  <a:ext uri="{FF2B5EF4-FFF2-40B4-BE49-F238E27FC236}">
                    <a16:creationId xmlns:a16="http://schemas.microsoft.com/office/drawing/2014/main" id="{0D309CFA-E955-634A-9019-FA8107EA0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23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5" name="Oval 6195">
                <a:extLst>
                  <a:ext uri="{FF2B5EF4-FFF2-40B4-BE49-F238E27FC236}">
                    <a16:creationId xmlns:a16="http://schemas.microsoft.com/office/drawing/2014/main" id="{F6B7581D-502A-D342-BFF3-AA5B14365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23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6" name="Oval 6196">
                <a:extLst>
                  <a:ext uri="{FF2B5EF4-FFF2-40B4-BE49-F238E27FC236}">
                    <a16:creationId xmlns:a16="http://schemas.microsoft.com/office/drawing/2014/main" id="{57CEAB2B-1FA5-2C47-AF85-443B48796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23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7" name="Oval 6197">
                <a:extLst>
                  <a:ext uri="{FF2B5EF4-FFF2-40B4-BE49-F238E27FC236}">
                    <a16:creationId xmlns:a16="http://schemas.microsoft.com/office/drawing/2014/main" id="{0A7BA7E2-593A-9741-8C90-BD0759B58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501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8" name="Oval 6198">
                <a:extLst>
                  <a:ext uri="{FF2B5EF4-FFF2-40B4-BE49-F238E27FC236}">
                    <a16:creationId xmlns:a16="http://schemas.microsoft.com/office/drawing/2014/main" id="{603CF627-F04F-8341-BCA1-8002FDACB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50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9" name="Oval 6199">
                <a:extLst>
                  <a:ext uri="{FF2B5EF4-FFF2-40B4-BE49-F238E27FC236}">
                    <a16:creationId xmlns:a16="http://schemas.microsoft.com/office/drawing/2014/main" id="{5E32A0BB-4534-B44C-AA15-04457521C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506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0" name="Oval 6200">
                <a:extLst>
                  <a:ext uri="{FF2B5EF4-FFF2-40B4-BE49-F238E27FC236}">
                    <a16:creationId xmlns:a16="http://schemas.microsoft.com/office/drawing/2014/main" id="{C0368751-3EDE-D047-B328-ABF468566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50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" name="Oval 6201">
                <a:extLst>
                  <a:ext uri="{FF2B5EF4-FFF2-40B4-BE49-F238E27FC236}">
                    <a16:creationId xmlns:a16="http://schemas.microsoft.com/office/drawing/2014/main" id="{661AE5BD-A037-ED4B-8241-57EEED686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174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" name="Oval 6202">
                <a:extLst>
                  <a:ext uri="{FF2B5EF4-FFF2-40B4-BE49-F238E27FC236}">
                    <a16:creationId xmlns:a16="http://schemas.microsoft.com/office/drawing/2014/main" id="{CB799216-F5A0-8F49-A28E-D223B83DF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1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3" name="Oval 6203">
                <a:extLst>
                  <a:ext uri="{FF2B5EF4-FFF2-40B4-BE49-F238E27FC236}">
                    <a16:creationId xmlns:a16="http://schemas.microsoft.com/office/drawing/2014/main" id="{641E086D-5669-DD45-B4A5-D257EC009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179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4" name="Oval 6204">
                <a:extLst>
                  <a:ext uri="{FF2B5EF4-FFF2-40B4-BE49-F238E27FC236}">
                    <a16:creationId xmlns:a16="http://schemas.microsoft.com/office/drawing/2014/main" id="{D62C3956-36B6-7643-A7A3-6C45A0CA2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18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5" name="Oval 6205">
                <a:extLst>
                  <a:ext uri="{FF2B5EF4-FFF2-40B4-BE49-F238E27FC236}">
                    <a16:creationId xmlns:a16="http://schemas.microsoft.com/office/drawing/2014/main" id="{E61C69A4-E12D-4D4F-9D67-CA81DAE51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069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6" name="Oval 6206">
                <a:extLst>
                  <a:ext uri="{FF2B5EF4-FFF2-40B4-BE49-F238E27FC236}">
                    <a16:creationId xmlns:a16="http://schemas.microsoft.com/office/drawing/2014/main" id="{32EFD7C9-4DF3-1C4D-8FAA-7139B90F2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207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7" name="Oval 6207">
                <a:extLst>
                  <a:ext uri="{FF2B5EF4-FFF2-40B4-BE49-F238E27FC236}">
                    <a16:creationId xmlns:a16="http://schemas.microsoft.com/office/drawing/2014/main" id="{20F19B6E-2DF3-BA48-9CDC-FFD44B42A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074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8" name="Oval 6208">
                <a:extLst>
                  <a:ext uri="{FF2B5EF4-FFF2-40B4-BE49-F238E27FC236}">
                    <a16:creationId xmlns:a16="http://schemas.microsoft.com/office/drawing/2014/main" id="{51223EBC-9FD8-9F4B-BC64-540F44069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077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9" name="Oval 6209">
                <a:extLst>
                  <a:ext uri="{FF2B5EF4-FFF2-40B4-BE49-F238E27FC236}">
                    <a16:creationId xmlns:a16="http://schemas.microsoft.com/office/drawing/2014/main" id="{DDC0A103-356D-294D-B0DE-A682AAED8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81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0" name="Oval 6210">
                <a:extLst>
                  <a:ext uri="{FF2B5EF4-FFF2-40B4-BE49-F238E27FC236}">
                    <a16:creationId xmlns:a16="http://schemas.microsoft.com/office/drawing/2014/main" id="{4853FAE4-6871-554F-BCFC-9E8D412DA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8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1" name="Oval 6211">
                <a:extLst>
                  <a:ext uri="{FF2B5EF4-FFF2-40B4-BE49-F238E27FC236}">
                    <a16:creationId xmlns:a16="http://schemas.microsoft.com/office/drawing/2014/main" id="{47E8BC41-2C32-A543-9080-AA1463A4C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82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2" name="Oval 6212">
                <a:extLst>
                  <a:ext uri="{FF2B5EF4-FFF2-40B4-BE49-F238E27FC236}">
                    <a16:creationId xmlns:a16="http://schemas.microsoft.com/office/drawing/2014/main" id="{2E3C0EA5-E3E7-D044-8106-3E2EA1ECA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82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3" name="Oval 6213">
                <a:extLst>
                  <a:ext uri="{FF2B5EF4-FFF2-40B4-BE49-F238E27FC236}">
                    <a16:creationId xmlns:a16="http://schemas.microsoft.com/office/drawing/2014/main" id="{005DF58E-AAFA-7B4E-87F7-5220FDC6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77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4" name="Oval 6214">
                <a:extLst>
                  <a:ext uri="{FF2B5EF4-FFF2-40B4-BE49-F238E27FC236}">
                    <a16:creationId xmlns:a16="http://schemas.microsoft.com/office/drawing/2014/main" id="{9693D31C-43C7-1D4C-A4DA-D7D5899A2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77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5" name="Oval 6215">
                <a:extLst>
                  <a:ext uri="{FF2B5EF4-FFF2-40B4-BE49-F238E27FC236}">
                    <a16:creationId xmlns:a16="http://schemas.microsoft.com/office/drawing/2014/main" id="{10159EC5-8F18-D04A-A0F0-24E54A97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78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6" name="Oval 6216">
                <a:extLst>
                  <a:ext uri="{FF2B5EF4-FFF2-40B4-BE49-F238E27FC236}">
                    <a16:creationId xmlns:a16="http://schemas.microsoft.com/office/drawing/2014/main" id="{4AAA317C-6E59-F94A-9488-BB9F645E6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78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7" name="Oval 6217">
                <a:extLst>
                  <a:ext uri="{FF2B5EF4-FFF2-40B4-BE49-F238E27FC236}">
                    <a16:creationId xmlns:a16="http://schemas.microsoft.com/office/drawing/2014/main" id="{EC890768-7AC7-C846-B38E-EFBBF343E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" y="282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8" name="Oval 6218">
                <a:extLst>
                  <a:ext uri="{FF2B5EF4-FFF2-40B4-BE49-F238E27FC236}">
                    <a16:creationId xmlns:a16="http://schemas.microsoft.com/office/drawing/2014/main" id="{F964AD42-D62F-8B45-BA6D-84AC97780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821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9" name="Oval 6219">
                <a:extLst>
                  <a:ext uri="{FF2B5EF4-FFF2-40B4-BE49-F238E27FC236}">
                    <a16:creationId xmlns:a16="http://schemas.microsoft.com/office/drawing/2014/main" id="{757350F2-4AFF-9E4D-9F34-6D14BC77E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825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0" name="Oval 6220">
                <a:extLst>
                  <a:ext uri="{FF2B5EF4-FFF2-40B4-BE49-F238E27FC236}">
                    <a16:creationId xmlns:a16="http://schemas.microsoft.com/office/drawing/2014/main" id="{4EE77230-AF3B-AC49-BAE2-341776AA1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282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" name="Oval 6221">
                <a:extLst>
                  <a:ext uri="{FF2B5EF4-FFF2-40B4-BE49-F238E27FC236}">
                    <a16:creationId xmlns:a16="http://schemas.microsoft.com/office/drawing/2014/main" id="{6E8607DD-C42F-7947-8509-2823A9F00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665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2" name="Oval 6222">
                <a:extLst>
                  <a:ext uri="{FF2B5EF4-FFF2-40B4-BE49-F238E27FC236}">
                    <a16:creationId xmlns:a16="http://schemas.microsoft.com/office/drawing/2014/main" id="{80341F31-7AE9-124F-BCBF-7BFCC4E79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26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3" name="Oval 6223">
                <a:extLst>
                  <a:ext uri="{FF2B5EF4-FFF2-40B4-BE49-F238E27FC236}">
                    <a16:creationId xmlns:a16="http://schemas.microsoft.com/office/drawing/2014/main" id="{20510922-DC8B-B44D-BFB6-40F4DF8B3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267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4" name="Oval 6224">
                <a:extLst>
                  <a:ext uri="{FF2B5EF4-FFF2-40B4-BE49-F238E27FC236}">
                    <a16:creationId xmlns:a16="http://schemas.microsoft.com/office/drawing/2014/main" id="{231ED17D-BC03-3F47-9C95-3FF3DF876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267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5" name="Oval 6225">
                <a:extLst>
                  <a:ext uri="{FF2B5EF4-FFF2-40B4-BE49-F238E27FC236}">
                    <a16:creationId xmlns:a16="http://schemas.microsoft.com/office/drawing/2014/main" id="{113B4C2F-BE11-E647-BC3F-01E8E37E2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2383"/>
                <a:ext cx="33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6" name="Oval 6226">
                <a:extLst>
                  <a:ext uri="{FF2B5EF4-FFF2-40B4-BE49-F238E27FC236}">
                    <a16:creationId xmlns:a16="http://schemas.microsoft.com/office/drawing/2014/main" id="{263C1E57-E220-A249-9BF5-24866B13C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238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7" name="Oval 6227">
                <a:extLst>
                  <a:ext uri="{FF2B5EF4-FFF2-40B4-BE49-F238E27FC236}">
                    <a16:creationId xmlns:a16="http://schemas.microsoft.com/office/drawing/2014/main" id="{B759C613-AB1F-5846-860F-EDC5A3FCA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238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8" name="Oval 6228">
                <a:extLst>
                  <a:ext uri="{FF2B5EF4-FFF2-40B4-BE49-F238E27FC236}">
                    <a16:creationId xmlns:a16="http://schemas.microsoft.com/office/drawing/2014/main" id="{AB3A183A-9F69-DA44-A78B-3218ABC3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2391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9" name="Oval 6229">
                <a:extLst>
                  <a:ext uri="{FF2B5EF4-FFF2-40B4-BE49-F238E27FC236}">
                    <a16:creationId xmlns:a16="http://schemas.microsoft.com/office/drawing/2014/main" id="{A81B5D43-FA7A-BB4A-AD2E-B8ED5D666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" y="217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0" name="Oval 6230">
                <a:extLst>
                  <a:ext uri="{FF2B5EF4-FFF2-40B4-BE49-F238E27FC236}">
                    <a16:creationId xmlns:a16="http://schemas.microsoft.com/office/drawing/2014/main" id="{AFCE848C-8272-454D-B817-8E179C783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218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" name="Oval 6231">
                <a:extLst>
                  <a:ext uri="{FF2B5EF4-FFF2-40B4-BE49-F238E27FC236}">
                    <a16:creationId xmlns:a16="http://schemas.microsoft.com/office/drawing/2014/main" id="{5B6481DE-0AAD-3144-AD0B-DC9D30A56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218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" name="Oval 6232">
                <a:extLst>
                  <a:ext uri="{FF2B5EF4-FFF2-40B4-BE49-F238E27FC236}">
                    <a16:creationId xmlns:a16="http://schemas.microsoft.com/office/drawing/2014/main" id="{90336488-8726-224D-8240-7A7453C74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18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3" name="Oval 6233">
                <a:extLst>
                  <a:ext uri="{FF2B5EF4-FFF2-40B4-BE49-F238E27FC236}">
                    <a16:creationId xmlns:a16="http://schemas.microsoft.com/office/drawing/2014/main" id="{EFA0420B-E7AD-9643-8F74-50FD7D898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47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4" name="Oval 6234">
                <a:extLst>
                  <a:ext uri="{FF2B5EF4-FFF2-40B4-BE49-F238E27FC236}">
                    <a16:creationId xmlns:a16="http://schemas.microsoft.com/office/drawing/2014/main" id="{9F4CA2AC-6D14-9E41-A88C-56FD9E9BA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48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5" name="Oval 6235">
                <a:extLst>
                  <a:ext uri="{FF2B5EF4-FFF2-40B4-BE49-F238E27FC236}">
                    <a16:creationId xmlns:a16="http://schemas.microsoft.com/office/drawing/2014/main" id="{9B069700-E3CB-2847-81D2-EA8D5280B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48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6" name="Oval 6236">
                <a:extLst>
                  <a:ext uri="{FF2B5EF4-FFF2-40B4-BE49-F238E27FC236}">
                    <a16:creationId xmlns:a16="http://schemas.microsoft.com/office/drawing/2014/main" id="{6D67D985-B46A-B24D-A90D-ABD86E90A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486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0" name="Group 6237">
              <a:extLst>
                <a:ext uri="{FF2B5EF4-FFF2-40B4-BE49-F238E27FC236}">
                  <a16:creationId xmlns:a16="http://schemas.microsoft.com/office/drawing/2014/main" id="{AE175C31-A2D3-D144-8A31-BA34889D3F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1" y="1612"/>
              <a:ext cx="170" cy="1628"/>
              <a:chOff x="4501" y="1612"/>
              <a:chExt cx="170" cy="1628"/>
            </a:xfrm>
          </p:grpSpPr>
          <p:sp>
            <p:nvSpPr>
              <p:cNvPr id="107" name="Oval 6238">
                <a:extLst>
                  <a:ext uri="{FF2B5EF4-FFF2-40B4-BE49-F238E27FC236}">
                    <a16:creationId xmlns:a16="http://schemas.microsoft.com/office/drawing/2014/main" id="{C3F22FB8-5FA5-CD40-9472-BD384E98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94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" name="Oval 6239">
                <a:extLst>
                  <a:ext uri="{FF2B5EF4-FFF2-40B4-BE49-F238E27FC236}">
                    <a16:creationId xmlns:a16="http://schemas.microsoft.com/office/drawing/2014/main" id="{C793A1CE-FC4A-0748-902D-0FA161B26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9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" name="Oval 6240">
                <a:extLst>
                  <a:ext uri="{FF2B5EF4-FFF2-40B4-BE49-F238E27FC236}">
                    <a16:creationId xmlns:a16="http://schemas.microsoft.com/office/drawing/2014/main" id="{585D9512-364B-1046-A5AF-367380F68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95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" name="Oval 6241">
                <a:extLst>
                  <a:ext uri="{FF2B5EF4-FFF2-40B4-BE49-F238E27FC236}">
                    <a16:creationId xmlns:a16="http://schemas.microsoft.com/office/drawing/2014/main" id="{1377ACDA-4EAF-5E47-8741-6014A3DCC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95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" name="Oval 6242">
                <a:extLst>
                  <a:ext uri="{FF2B5EF4-FFF2-40B4-BE49-F238E27FC236}">
                    <a16:creationId xmlns:a16="http://schemas.microsoft.com/office/drawing/2014/main" id="{EBB4F7CB-D093-4D4F-931C-6668D9919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97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" name="Oval 6243">
                <a:extLst>
                  <a:ext uri="{FF2B5EF4-FFF2-40B4-BE49-F238E27FC236}">
                    <a16:creationId xmlns:a16="http://schemas.microsoft.com/office/drawing/2014/main" id="{3392FD96-876A-9940-B1E9-3C75486F3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97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Oval 6244">
                <a:extLst>
                  <a:ext uri="{FF2B5EF4-FFF2-40B4-BE49-F238E27FC236}">
                    <a16:creationId xmlns:a16="http://schemas.microsoft.com/office/drawing/2014/main" id="{3E66431C-78C2-5742-B2BD-DE2F9C17D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97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" name="Oval 6245">
                <a:extLst>
                  <a:ext uri="{FF2B5EF4-FFF2-40B4-BE49-F238E27FC236}">
                    <a16:creationId xmlns:a16="http://schemas.microsoft.com/office/drawing/2014/main" id="{3F3970FC-C4C5-E840-AEC7-6EDB22216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979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" name="Oval 6246">
                <a:extLst>
                  <a:ext uri="{FF2B5EF4-FFF2-40B4-BE49-F238E27FC236}">
                    <a16:creationId xmlns:a16="http://schemas.microsoft.com/office/drawing/2014/main" id="{E9C77916-18A7-E44A-B509-3A870876D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93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" name="Oval 6247">
                <a:extLst>
                  <a:ext uri="{FF2B5EF4-FFF2-40B4-BE49-F238E27FC236}">
                    <a16:creationId xmlns:a16="http://schemas.microsoft.com/office/drawing/2014/main" id="{FCAF2B2D-1D3B-6749-925E-AB8B5C30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93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Oval 6248">
                <a:extLst>
                  <a:ext uri="{FF2B5EF4-FFF2-40B4-BE49-F238E27FC236}">
                    <a16:creationId xmlns:a16="http://schemas.microsoft.com/office/drawing/2014/main" id="{95089FA5-8678-874E-BB69-54AECF362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94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8" name="Oval 6249">
                <a:extLst>
                  <a:ext uri="{FF2B5EF4-FFF2-40B4-BE49-F238E27FC236}">
                    <a16:creationId xmlns:a16="http://schemas.microsoft.com/office/drawing/2014/main" id="{92284DCE-96F0-F94C-9174-EF8BD3BBE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945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" name="Oval 6250">
                <a:extLst>
                  <a:ext uri="{FF2B5EF4-FFF2-40B4-BE49-F238E27FC236}">
                    <a16:creationId xmlns:a16="http://schemas.microsoft.com/office/drawing/2014/main" id="{C700CFBF-F586-3C4E-963D-3C3C63B2A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98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" name="Oval 6251">
                <a:extLst>
                  <a:ext uri="{FF2B5EF4-FFF2-40B4-BE49-F238E27FC236}">
                    <a16:creationId xmlns:a16="http://schemas.microsoft.com/office/drawing/2014/main" id="{7AFC1A44-3D43-1941-89BE-DC3697554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98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" name="Oval 6252">
                <a:extLst>
                  <a:ext uri="{FF2B5EF4-FFF2-40B4-BE49-F238E27FC236}">
                    <a16:creationId xmlns:a16="http://schemas.microsoft.com/office/drawing/2014/main" id="{9A012919-19B5-F44F-A2B9-B490A72CC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99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2" name="Oval 6253">
                <a:extLst>
                  <a:ext uri="{FF2B5EF4-FFF2-40B4-BE49-F238E27FC236}">
                    <a16:creationId xmlns:a16="http://schemas.microsoft.com/office/drawing/2014/main" id="{92B24332-7522-FE49-B2B0-47CF6984F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99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" name="Oval 6254">
                <a:extLst>
                  <a:ext uri="{FF2B5EF4-FFF2-40B4-BE49-F238E27FC236}">
                    <a16:creationId xmlns:a16="http://schemas.microsoft.com/office/drawing/2014/main" id="{02F5B9EC-0F84-CA4A-B022-EE72ABE36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99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" name="Oval 6255">
                <a:extLst>
                  <a:ext uri="{FF2B5EF4-FFF2-40B4-BE49-F238E27FC236}">
                    <a16:creationId xmlns:a16="http://schemas.microsoft.com/office/drawing/2014/main" id="{5496F9A2-34B7-6A47-8493-36780FC84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99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" name="Oval 6256">
                <a:extLst>
                  <a:ext uri="{FF2B5EF4-FFF2-40B4-BE49-F238E27FC236}">
                    <a16:creationId xmlns:a16="http://schemas.microsoft.com/office/drawing/2014/main" id="{46289483-03B6-B643-BBF5-A36038319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99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" name="Oval 6257">
                <a:extLst>
                  <a:ext uri="{FF2B5EF4-FFF2-40B4-BE49-F238E27FC236}">
                    <a16:creationId xmlns:a16="http://schemas.microsoft.com/office/drawing/2014/main" id="{8FFA6432-D439-3341-B29A-6AFA1AFF5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99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" name="Oval 6258">
                <a:extLst>
                  <a:ext uri="{FF2B5EF4-FFF2-40B4-BE49-F238E27FC236}">
                    <a16:creationId xmlns:a16="http://schemas.microsoft.com/office/drawing/2014/main" id="{7D44CBAC-0D98-444A-9D43-0C702D8BA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161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" name="Oval 6259">
                <a:extLst>
                  <a:ext uri="{FF2B5EF4-FFF2-40B4-BE49-F238E27FC236}">
                    <a16:creationId xmlns:a16="http://schemas.microsoft.com/office/drawing/2014/main" id="{3F0F71EB-9C01-E64E-9DCD-5F69EEB30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1613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" name="Oval 6260">
                <a:extLst>
                  <a:ext uri="{FF2B5EF4-FFF2-40B4-BE49-F238E27FC236}">
                    <a16:creationId xmlns:a16="http://schemas.microsoft.com/office/drawing/2014/main" id="{17968117-2D91-B948-AAC3-1D85BFAE1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1617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" name="Oval 6261">
                <a:extLst>
                  <a:ext uri="{FF2B5EF4-FFF2-40B4-BE49-F238E27FC236}">
                    <a16:creationId xmlns:a16="http://schemas.microsoft.com/office/drawing/2014/main" id="{D9D2B5BF-B0D3-3049-B51E-6729BEE14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6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" name="Oval 6262">
                <a:extLst>
                  <a:ext uri="{FF2B5EF4-FFF2-40B4-BE49-F238E27FC236}">
                    <a16:creationId xmlns:a16="http://schemas.microsoft.com/office/drawing/2014/main" id="{1E848AB5-E5A9-F741-BE77-D75CD0109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097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" name="Oval 6263">
                <a:extLst>
                  <a:ext uri="{FF2B5EF4-FFF2-40B4-BE49-F238E27FC236}">
                    <a16:creationId xmlns:a16="http://schemas.microsoft.com/office/drawing/2014/main" id="{3510FFFD-D271-7646-8424-1C6C2D8E9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5" y="209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" name="Oval 6264">
                <a:extLst>
                  <a:ext uri="{FF2B5EF4-FFF2-40B4-BE49-F238E27FC236}">
                    <a16:creationId xmlns:a16="http://schemas.microsoft.com/office/drawing/2014/main" id="{A9FD1C5D-C3EB-B642-B06B-9BFDC1C4B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10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" name="Oval 6265">
                <a:extLst>
                  <a:ext uri="{FF2B5EF4-FFF2-40B4-BE49-F238E27FC236}">
                    <a16:creationId xmlns:a16="http://schemas.microsoft.com/office/drawing/2014/main" id="{A6EAAE24-1A58-3844-8571-F6598B12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210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" name="Oval 6266">
                <a:extLst>
                  <a:ext uri="{FF2B5EF4-FFF2-40B4-BE49-F238E27FC236}">
                    <a16:creationId xmlns:a16="http://schemas.microsoft.com/office/drawing/2014/main" id="{E4C78241-FAC7-FA44-B3E3-B42C9CADB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95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" name="Oval 6267">
                <a:extLst>
                  <a:ext uri="{FF2B5EF4-FFF2-40B4-BE49-F238E27FC236}">
                    <a16:creationId xmlns:a16="http://schemas.microsoft.com/office/drawing/2014/main" id="{1162FDAF-D5A5-384F-97C2-3E668E188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95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" name="Oval 6268">
                <a:extLst>
                  <a:ext uri="{FF2B5EF4-FFF2-40B4-BE49-F238E27FC236}">
                    <a16:creationId xmlns:a16="http://schemas.microsoft.com/office/drawing/2014/main" id="{4B15BEB2-9215-104A-AD7E-1A603EAE8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2958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8" name="Oval 6269">
                <a:extLst>
                  <a:ext uri="{FF2B5EF4-FFF2-40B4-BE49-F238E27FC236}">
                    <a16:creationId xmlns:a16="http://schemas.microsoft.com/office/drawing/2014/main" id="{465FFC28-DA37-6B48-8610-A98752851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2962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9" name="Oval 6270">
                <a:extLst>
                  <a:ext uri="{FF2B5EF4-FFF2-40B4-BE49-F238E27FC236}">
                    <a16:creationId xmlns:a16="http://schemas.microsoft.com/office/drawing/2014/main" id="{48B8D70C-5BB3-D14D-8BB9-4CF48094A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80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" name="Oval 6271">
                <a:extLst>
                  <a:ext uri="{FF2B5EF4-FFF2-40B4-BE49-F238E27FC236}">
                    <a16:creationId xmlns:a16="http://schemas.microsoft.com/office/drawing/2014/main" id="{0DA902FD-7B49-2948-BD0F-F882CA19A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81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" name="Oval 6272">
                <a:extLst>
                  <a:ext uri="{FF2B5EF4-FFF2-40B4-BE49-F238E27FC236}">
                    <a16:creationId xmlns:a16="http://schemas.microsoft.com/office/drawing/2014/main" id="{14020103-CF3E-9840-AC35-E178A8011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281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" name="Oval 6273">
                <a:extLst>
                  <a:ext uri="{FF2B5EF4-FFF2-40B4-BE49-F238E27FC236}">
                    <a16:creationId xmlns:a16="http://schemas.microsoft.com/office/drawing/2014/main" id="{F4D8C2A1-0522-AD40-BF15-9FFB58439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281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" name="Oval 6274">
                <a:extLst>
                  <a:ext uri="{FF2B5EF4-FFF2-40B4-BE49-F238E27FC236}">
                    <a16:creationId xmlns:a16="http://schemas.microsoft.com/office/drawing/2014/main" id="{499518EB-45D5-C94B-84E5-02A0CE8A3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95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" name="Oval 6275">
                <a:extLst>
                  <a:ext uri="{FF2B5EF4-FFF2-40B4-BE49-F238E27FC236}">
                    <a16:creationId xmlns:a16="http://schemas.microsoft.com/office/drawing/2014/main" id="{6B6A902C-164D-9349-A23E-4DF05FC3A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95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" name="Oval 6276">
                <a:extLst>
                  <a:ext uri="{FF2B5EF4-FFF2-40B4-BE49-F238E27FC236}">
                    <a16:creationId xmlns:a16="http://schemas.microsoft.com/office/drawing/2014/main" id="{323E148C-AE74-CE46-8A97-9AD40230F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295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" name="Oval 6277">
                <a:extLst>
                  <a:ext uri="{FF2B5EF4-FFF2-40B4-BE49-F238E27FC236}">
                    <a16:creationId xmlns:a16="http://schemas.microsoft.com/office/drawing/2014/main" id="{020F1B6E-BBF4-7C41-ADBA-F0C9D003F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6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" name="Oval 6278">
                <a:extLst>
                  <a:ext uri="{FF2B5EF4-FFF2-40B4-BE49-F238E27FC236}">
                    <a16:creationId xmlns:a16="http://schemas.microsoft.com/office/drawing/2014/main" id="{B17BD965-1153-6E48-8A31-3465E0FD8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86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" name="Oval 6279">
                <a:extLst>
                  <a:ext uri="{FF2B5EF4-FFF2-40B4-BE49-F238E27FC236}">
                    <a16:creationId xmlns:a16="http://schemas.microsoft.com/office/drawing/2014/main" id="{A6480902-611F-814D-BA15-5BCB17763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286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" name="Oval 6280">
                <a:extLst>
                  <a:ext uri="{FF2B5EF4-FFF2-40B4-BE49-F238E27FC236}">
                    <a16:creationId xmlns:a16="http://schemas.microsoft.com/office/drawing/2014/main" id="{996C6963-BB61-7342-AC17-6A0C9CED7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2867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" name="Oval 6281">
                <a:extLst>
                  <a:ext uri="{FF2B5EF4-FFF2-40B4-BE49-F238E27FC236}">
                    <a16:creationId xmlns:a16="http://schemas.microsoft.com/office/drawing/2014/main" id="{61F3FC3B-5D4E-CF4D-ADF5-EE997DA03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87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" name="Oval 6282">
                <a:extLst>
                  <a:ext uri="{FF2B5EF4-FFF2-40B4-BE49-F238E27FC236}">
                    <a16:creationId xmlns:a16="http://schemas.microsoft.com/office/drawing/2014/main" id="{C9EEEEF2-56B6-514F-AEE6-3FA941591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" y="27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" name="Oval 6283">
                <a:extLst>
                  <a:ext uri="{FF2B5EF4-FFF2-40B4-BE49-F238E27FC236}">
                    <a16:creationId xmlns:a16="http://schemas.microsoft.com/office/drawing/2014/main" id="{CD3A4487-F19A-7C4A-A00C-24A5CFD46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794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" name="Oval 6284">
                <a:extLst>
                  <a:ext uri="{FF2B5EF4-FFF2-40B4-BE49-F238E27FC236}">
                    <a16:creationId xmlns:a16="http://schemas.microsoft.com/office/drawing/2014/main" id="{876C88E2-D072-F447-B42D-12B104596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279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4" name="Oval 6285">
                <a:extLst>
                  <a:ext uri="{FF2B5EF4-FFF2-40B4-BE49-F238E27FC236}">
                    <a16:creationId xmlns:a16="http://schemas.microsoft.com/office/drawing/2014/main" id="{565BDCBB-74D5-124A-A588-C0EA4F0D1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8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" name="Oval 6286">
                <a:extLst>
                  <a:ext uri="{FF2B5EF4-FFF2-40B4-BE49-F238E27FC236}">
                    <a16:creationId xmlns:a16="http://schemas.microsoft.com/office/drawing/2014/main" id="{D0997B82-F74E-8B48-AA41-91743F9FB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" y="307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6" name="Oval 6287">
                <a:extLst>
                  <a:ext uri="{FF2B5EF4-FFF2-40B4-BE49-F238E27FC236}">
                    <a16:creationId xmlns:a16="http://schemas.microsoft.com/office/drawing/2014/main" id="{B3F5DD6B-E952-EB4C-988C-E04A4D331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3076"/>
                <a:ext cx="17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7" name="Oval 6288">
                <a:extLst>
                  <a:ext uri="{FF2B5EF4-FFF2-40B4-BE49-F238E27FC236}">
                    <a16:creationId xmlns:a16="http://schemas.microsoft.com/office/drawing/2014/main" id="{014C783D-0DB4-7048-9F20-00F89BADC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307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" name="Oval 6289">
                <a:extLst>
                  <a:ext uri="{FF2B5EF4-FFF2-40B4-BE49-F238E27FC236}">
                    <a16:creationId xmlns:a16="http://schemas.microsoft.com/office/drawing/2014/main" id="{4718C6C3-BB57-3144-9D56-6A7C2F09A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3082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" name="Oval 6290">
                <a:extLst>
                  <a:ext uri="{FF2B5EF4-FFF2-40B4-BE49-F238E27FC236}">
                    <a16:creationId xmlns:a16="http://schemas.microsoft.com/office/drawing/2014/main" id="{024DE776-12C3-9C49-A834-4A4D07439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875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" name="Oval 6291">
                <a:extLst>
                  <a:ext uri="{FF2B5EF4-FFF2-40B4-BE49-F238E27FC236}">
                    <a16:creationId xmlns:a16="http://schemas.microsoft.com/office/drawing/2014/main" id="{B4FD6ED7-7B39-154F-8E28-A42BDA014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87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" name="Oval 6292">
                <a:extLst>
                  <a:ext uri="{FF2B5EF4-FFF2-40B4-BE49-F238E27FC236}">
                    <a16:creationId xmlns:a16="http://schemas.microsoft.com/office/drawing/2014/main" id="{8D308EB0-26FA-B64E-A226-2634D29CE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87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" name="Oval 6293">
                <a:extLst>
                  <a:ext uri="{FF2B5EF4-FFF2-40B4-BE49-F238E27FC236}">
                    <a16:creationId xmlns:a16="http://schemas.microsoft.com/office/drawing/2014/main" id="{4D297C94-4520-3F41-809E-45D295688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88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" name="Oval 6294">
                <a:extLst>
                  <a:ext uri="{FF2B5EF4-FFF2-40B4-BE49-F238E27FC236}">
                    <a16:creationId xmlns:a16="http://schemas.microsoft.com/office/drawing/2014/main" id="{2234C931-51BB-594F-B104-4F172D3CF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7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" name="Oval 6295">
                <a:extLst>
                  <a:ext uri="{FF2B5EF4-FFF2-40B4-BE49-F238E27FC236}">
                    <a16:creationId xmlns:a16="http://schemas.microsoft.com/office/drawing/2014/main" id="{ADB708CC-DBD9-084F-838B-B88624F70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7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" name="Oval 6296">
                <a:extLst>
                  <a:ext uri="{FF2B5EF4-FFF2-40B4-BE49-F238E27FC236}">
                    <a16:creationId xmlns:a16="http://schemas.microsoft.com/office/drawing/2014/main" id="{E139662C-0B7F-154F-90E9-AD62F386A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739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" name="Oval 6297">
                <a:extLst>
                  <a:ext uri="{FF2B5EF4-FFF2-40B4-BE49-F238E27FC236}">
                    <a16:creationId xmlns:a16="http://schemas.microsoft.com/office/drawing/2014/main" id="{B2E951C2-C622-794E-BF05-DF8E63DD7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74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" name="Oval 6298">
                <a:extLst>
                  <a:ext uri="{FF2B5EF4-FFF2-40B4-BE49-F238E27FC236}">
                    <a16:creationId xmlns:a16="http://schemas.microsoft.com/office/drawing/2014/main" id="{D31EE161-28E4-F641-9122-8CE323F20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8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" name="Oval 6299">
                <a:extLst>
                  <a:ext uri="{FF2B5EF4-FFF2-40B4-BE49-F238E27FC236}">
                    <a16:creationId xmlns:a16="http://schemas.microsoft.com/office/drawing/2014/main" id="{942FEEFF-771F-8A4E-9C18-9A93216CC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8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" name="Oval 6300">
                <a:extLst>
                  <a:ext uri="{FF2B5EF4-FFF2-40B4-BE49-F238E27FC236}">
                    <a16:creationId xmlns:a16="http://schemas.microsoft.com/office/drawing/2014/main" id="{8375C87C-DA5E-4940-A0AF-769ADA200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89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" name="Oval 6301">
                <a:extLst>
                  <a:ext uri="{FF2B5EF4-FFF2-40B4-BE49-F238E27FC236}">
                    <a16:creationId xmlns:a16="http://schemas.microsoft.com/office/drawing/2014/main" id="{41C6AABA-F96F-DC43-8B21-3456626EA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" y="290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" name="Oval 6302">
                <a:extLst>
                  <a:ext uri="{FF2B5EF4-FFF2-40B4-BE49-F238E27FC236}">
                    <a16:creationId xmlns:a16="http://schemas.microsoft.com/office/drawing/2014/main" id="{68255264-AA45-464C-8C73-B0A76ACDD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71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" name="Oval 6303">
                <a:extLst>
                  <a:ext uri="{FF2B5EF4-FFF2-40B4-BE49-F238E27FC236}">
                    <a16:creationId xmlns:a16="http://schemas.microsoft.com/office/drawing/2014/main" id="{94275A38-6C92-9D48-B4B9-1A320E10F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71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" name="Oval 6304">
                <a:extLst>
                  <a:ext uri="{FF2B5EF4-FFF2-40B4-BE49-F238E27FC236}">
                    <a16:creationId xmlns:a16="http://schemas.microsoft.com/office/drawing/2014/main" id="{0048C5C4-95D3-9248-8E92-1930ABC39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9" y="272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" name="Oval 6305">
                <a:extLst>
                  <a:ext uri="{FF2B5EF4-FFF2-40B4-BE49-F238E27FC236}">
                    <a16:creationId xmlns:a16="http://schemas.microsoft.com/office/drawing/2014/main" id="{6589D5D9-B28F-3643-9949-124EF06C0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272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" name="Oval 6306">
                <a:extLst>
                  <a:ext uri="{FF2B5EF4-FFF2-40B4-BE49-F238E27FC236}">
                    <a16:creationId xmlns:a16="http://schemas.microsoft.com/office/drawing/2014/main" id="{8D888499-C5E3-E64B-AFD7-BEAABFFCE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27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" name="Oval 6307">
                <a:extLst>
                  <a:ext uri="{FF2B5EF4-FFF2-40B4-BE49-F238E27FC236}">
                    <a16:creationId xmlns:a16="http://schemas.microsoft.com/office/drawing/2014/main" id="{9787FFD1-87DA-714A-8FB3-5C8218F5D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7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" name="Oval 6308">
                <a:extLst>
                  <a:ext uri="{FF2B5EF4-FFF2-40B4-BE49-F238E27FC236}">
                    <a16:creationId xmlns:a16="http://schemas.microsoft.com/office/drawing/2014/main" id="{D5111E58-B953-A348-90BF-72A86DFCA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9" y="27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" name="Oval 6309">
                <a:extLst>
                  <a:ext uri="{FF2B5EF4-FFF2-40B4-BE49-F238E27FC236}">
                    <a16:creationId xmlns:a16="http://schemas.microsoft.com/office/drawing/2014/main" id="{54B00CE1-79B1-B84A-92B4-6902AD60A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273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" name="Oval 6310">
                <a:extLst>
                  <a:ext uri="{FF2B5EF4-FFF2-40B4-BE49-F238E27FC236}">
                    <a16:creationId xmlns:a16="http://schemas.microsoft.com/office/drawing/2014/main" id="{80748406-BF3B-7A46-B814-A4024D6D6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242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" name="Oval 6311">
                <a:extLst>
                  <a:ext uri="{FF2B5EF4-FFF2-40B4-BE49-F238E27FC236}">
                    <a16:creationId xmlns:a16="http://schemas.microsoft.com/office/drawing/2014/main" id="{016D7EE9-FB3C-7C4A-A1F5-C14927C5D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2428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" name="Oval 6312">
                <a:extLst>
                  <a:ext uri="{FF2B5EF4-FFF2-40B4-BE49-F238E27FC236}">
                    <a16:creationId xmlns:a16="http://schemas.microsoft.com/office/drawing/2014/main" id="{F2019A56-F8EA-4544-A2F7-1F8FD2769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243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" name="Oval 6313">
                <a:extLst>
                  <a:ext uri="{FF2B5EF4-FFF2-40B4-BE49-F238E27FC236}">
                    <a16:creationId xmlns:a16="http://schemas.microsoft.com/office/drawing/2014/main" id="{243AE995-6332-6443-8D97-311B3427F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243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" name="Oval 6314">
                <a:extLst>
                  <a:ext uri="{FF2B5EF4-FFF2-40B4-BE49-F238E27FC236}">
                    <a16:creationId xmlns:a16="http://schemas.microsoft.com/office/drawing/2014/main" id="{2B45E51B-94D5-FB41-9454-D8C1F0BC4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227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" name="Oval 6315">
                <a:extLst>
                  <a:ext uri="{FF2B5EF4-FFF2-40B4-BE49-F238E27FC236}">
                    <a16:creationId xmlns:a16="http://schemas.microsoft.com/office/drawing/2014/main" id="{060CFA04-9CF7-6B45-9680-3CAB983B8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227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" name="Oval 6316">
                <a:extLst>
                  <a:ext uri="{FF2B5EF4-FFF2-40B4-BE49-F238E27FC236}">
                    <a16:creationId xmlns:a16="http://schemas.microsoft.com/office/drawing/2014/main" id="{CA973F33-37A3-BD4C-A643-BDDAEFDA7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2282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" name="Oval 6317">
                <a:extLst>
                  <a:ext uri="{FF2B5EF4-FFF2-40B4-BE49-F238E27FC236}">
                    <a16:creationId xmlns:a16="http://schemas.microsoft.com/office/drawing/2014/main" id="{5EB10614-4A8E-7441-AEEE-6B965463D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" y="228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" name="Oval 6318">
                <a:extLst>
                  <a:ext uri="{FF2B5EF4-FFF2-40B4-BE49-F238E27FC236}">
                    <a16:creationId xmlns:a16="http://schemas.microsoft.com/office/drawing/2014/main" id="{CAC73378-8321-DE46-8BF6-B49056977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6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8" name="Oval 6319">
                <a:extLst>
                  <a:ext uri="{FF2B5EF4-FFF2-40B4-BE49-F238E27FC236}">
                    <a16:creationId xmlns:a16="http://schemas.microsoft.com/office/drawing/2014/main" id="{98AD8987-7495-DE4F-9497-5EE172D98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64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" name="Oval 6320">
                <a:extLst>
                  <a:ext uri="{FF2B5EF4-FFF2-40B4-BE49-F238E27FC236}">
                    <a16:creationId xmlns:a16="http://schemas.microsoft.com/office/drawing/2014/main" id="{42D660D9-6463-A541-BD77-44FFA120F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64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" name="Oval 6321">
                <a:extLst>
                  <a:ext uri="{FF2B5EF4-FFF2-40B4-BE49-F238E27FC236}">
                    <a16:creationId xmlns:a16="http://schemas.microsoft.com/office/drawing/2014/main" id="{DE6799F5-4A62-5F4B-842F-E3E13705B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6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1" name="Oval 6322">
                <a:extLst>
                  <a:ext uri="{FF2B5EF4-FFF2-40B4-BE49-F238E27FC236}">
                    <a16:creationId xmlns:a16="http://schemas.microsoft.com/office/drawing/2014/main" id="{CD8BC749-1CFA-D04C-A2E3-E65EE4E46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72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" name="Oval 6323">
                <a:extLst>
                  <a:ext uri="{FF2B5EF4-FFF2-40B4-BE49-F238E27FC236}">
                    <a16:creationId xmlns:a16="http://schemas.microsoft.com/office/drawing/2014/main" id="{2D4064F4-44C4-CF49-B437-88B58A7EC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72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" name="Oval 6324">
                <a:extLst>
                  <a:ext uri="{FF2B5EF4-FFF2-40B4-BE49-F238E27FC236}">
                    <a16:creationId xmlns:a16="http://schemas.microsoft.com/office/drawing/2014/main" id="{50E4690A-A945-5642-9852-F1529C193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73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" name="Oval 6325">
                <a:extLst>
                  <a:ext uri="{FF2B5EF4-FFF2-40B4-BE49-F238E27FC236}">
                    <a16:creationId xmlns:a16="http://schemas.microsoft.com/office/drawing/2014/main" id="{42951A21-376A-614F-B8A0-90D5A6F71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3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" name="Oval 6326">
                <a:extLst>
                  <a:ext uri="{FF2B5EF4-FFF2-40B4-BE49-F238E27FC236}">
                    <a16:creationId xmlns:a16="http://schemas.microsoft.com/office/drawing/2014/main" id="{8A2FE154-0588-124B-91EC-62097585E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71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" name="Oval 6327">
                <a:extLst>
                  <a:ext uri="{FF2B5EF4-FFF2-40B4-BE49-F238E27FC236}">
                    <a16:creationId xmlns:a16="http://schemas.microsoft.com/office/drawing/2014/main" id="{C2FEB13C-1CF5-E844-9306-799B57D51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7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" name="Oval 6328">
                <a:extLst>
                  <a:ext uri="{FF2B5EF4-FFF2-40B4-BE49-F238E27FC236}">
                    <a16:creationId xmlns:a16="http://schemas.microsoft.com/office/drawing/2014/main" id="{26C29070-4CF8-4E40-A204-4FE05AE01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715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" name="Oval 6329">
                <a:extLst>
                  <a:ext uri="{FF2B5EF4-FFF2-40B4-BE49-F238E27FC236}">
                    <a16:creationId xmlns:a16="http://schemas.microsoft.com/office/drawing/2014/main" id="{3DF9AE59-DBA4-504C-AE05-F2C4551E9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18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9" name="Oval 6330">
                <a:extLst>
                  <a:ext uri="{FF2B5EF4-FFF2-40B4-BE49-F238E27FC236}">
                    <a16:creationId xmlns:a16="http://schemas.microsoft.com/office/drawing/2014/main" id="{DD0C3453-92D5-1149-8CB4-4AE5B245B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62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0" name="Oval 6331">
                <a:extLst>
                  <a:ext uri="{FF2B5EF4-FFF2-40B4-BE49-F238E27FC236}">
                    <a16:creationId xmlns:a16="http://schemas.microsoft.com/office/drawing/2014/main" id="{57113DD7-2CC5-0546-B7FF-EA51F0EAF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63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1" name="Oval 6332">
                <a:extLst>
                  <a:ext uri="{FF2B5EF4-FFF2-40B4-BE49-F238E27FC236}">
                    <a16:creationId xmlns:a16="http://schemas.microsoft.com/office/drawing/2014/main" id="{9D6E1C18-8457-EF48-ACBA-5B47C25C4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263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" name="Oval 6333">
                <a:extLst>
                  <a:ext uri="{FF2B5EF4-FFF2-40B4-BE49-F238E27FC236}">
                    <a16:creationId xmlns:a16="http://schemas.microsoft.com/office/drawing/2014/main" id="{E6A63D56-99C1-AA4E-B431-790309282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636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" name="Oval 6334">
                <a:extLst>
                  <a:ext uri="{FF2B5EF4-FFF2-40B4-BE49-F238E27FC236}">
                    <a16:creationId xmlns:a16="http://schemas.microsoft.com/office/drawing/2014/main" id="{EF73F18E-C385-424A-A808-826588777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51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" name="Oval 6335">
                <a:extLst>
                  <a:ext uri="{FF2B5EF4-FFF2-40B4-BE49-F238E27FC236}">
                    <a16:creationId xmlns:a16="http://schemas.microsoft.com/office/drawing/2014/main" id="{FCC2E66B-C01E-8B4B-A770-CD1FA39F5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5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5" name="Oval 6336">
                <a:extLst>
                  <a:ext uri="{FF2B5EF4-FFF2-40B4-BE49-F238E27FC236}">
                    <a16:creationId xmlns:a16="http://schemas.microsoft.com/office/drawing/2014/main" id="{C05B24F5-8704-384A-BE81-F1B1E16ED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251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" name="Oval 6337">
                <a:extLst>
                  <a:ext uri="{FF2B5EF4-FFF2-40B4-BE49-F238E27FC236}">
                    <a16:creationId xmlns:a16="http://schemas.microsoft.com/office/drawing/2014/main" id="{F9F620D3-7C68-174C-98DA-8A1DDAD0E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520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" name="Oval 6338">
                <a:extLst>
                  <a:ext uri="{FF2B5EF4-FFF2-40B4-BE49-F238E27FC236}">
                    <a16:creationId xmlns:a16="http://schemas.microsoft.com/office/drawing/2014/main" id="{CFF658C5-2654-564B-9872-0E284F334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44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8" name="Oval 6339">
                <a:extLst>
                  <a:ext uri="{FF2B5EF4-FFF2-40B4-BE49-F238E27FC236}">
                    <a16:creationId xmlns:a16="http://schemas.microsoft.com/office/drawing/2014/main" id="{A2D5F104-BB33-BC4B-A01C-92F2171AD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44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" name="Oval 6340">
                <a:extLst>
                  <a:ext uri="{FF2B5EF4-FFF2-40B4-BE49-F238E27FC236}">
                    <a16:creationId xmlns:a16="http://schemas.microsoft.com/office/drawing/2014/main" id="{CB673CCD-C8C3-AD46-992C-270870C0A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244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" name="Oval 6341">
                <a:extLst>
                  <a:ext uri="{FF2B5EF4-FFF2-40B4-BE49-F238E27FC236}">
                    <a16:creationId xmlns:a16="http://schemas.microsoft.com/office/drawing/2014/main" id="{71965CB6-2673-0F4D-B958-90F8A1F79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448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" name="Oval 6342">
                <a:extLst>
                  <a:ext uri="{FF2B5EF4-FFF2-40B4-BE49-F238E27FC236}">
                    <a16:creationId xmlns:a16="http://schemas.microsoft.com/office/drawing/2014/main" id="{0E63CB98-4E19-5440-976C-BA6B00F9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251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2" name="Oval 6343">
                <a:extLst>
                  <a:ext uri="{FF2B5EF4-FFF2-40B4-BE49-F238E27FC236}">
                    <a16:creationId xmlns:a16="http://schemas.microsoft.com/office/drawing/2014/main" id="{784C3D62-3E29-8449-92D1-2CE8FF688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51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" name="Oval 6344">
                <a:extLst>
                  <a:ext uri="{FF2B5EF4-FFF2-40B4-BE49-F238E27FC236}">
                    <a16:creationId xmlns:a16="http://schemas.microsoft.com/office/drawing/2014/main" id="{EBA2E2D0-A4CF-204D-8A5C-9185021FE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2520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" name="Oval 6345">
                <a:extLst>
                  <a:ext uri="{FF2B5EF4-FFF2-40B4-BE49-F238E27FC236}">
                    <a16:creationId xmlns:a16="http://schemas.microsoft.com/office/drawing/2014/main" id="{666807C5-B051-B547-8973-AE0977606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523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" name="Oval 6346">
                <a:extLst>
                  <a:ext uri="{FF2B5EF4-FFF2-40B4-BE49-F238E27FC236}">
                    <a16:creationId xmlns:a16="http://schemas.microsoft.com/office/drawing/2014/main" id="{4B3F78D7-68EB-B44B-ADB8-1D10F7D1D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54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" name="Oval 6347">
                <a:extLst>
                  <a:ext uri="{FF2B5EF4-FFF2-40B4-BE49-F238E27FC236}">
                    <a16:creationId xmlns:a16="http://schemas.microsoft.com/office/drawing/2014/main" id="{0FD0E29C-D1B3-754E-9368-1801CAE75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54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7" name="Oval 6348">
                <a:extLst>
                  <a:ext uri="{FF2B5EF4-FFF2-40B4-BE49-F238E27FC236}">
                    <a16:creationId xmlns:a16="http://schemas.microsoft.com/office/drawing/2014/main" id="{58F5EF7F-314D-8148-ABFD-3D3180650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8" name="Oval 6349">
                <a:extLst>
                  <a:ext uri="{FF2B5EF4-FFF2-40B4-BE49-F238E27FC236}">
                    <a16:creationId xmlns:a16="http://schemas.microsoft.com/office/drawing/2014/main" id="{748C0640-CCF2-9844-BA26-ED4CAF6B8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254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9" name="Oval 6350">
                <a:extLst>
                  <a:ext uri="{FF2B5EF4-FFF2-40B4-BE49-F238E27FC236}">
                    <a16:creationId xmlns:a16="http://schemas.microsoft.com/office/drawing/2014/main" id="{688D6A1F-C1C9-874F-B7CA-D50FEE788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" y="251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0" name="Oval 6351">
                <a:extLst>
                  <a:ext uri="{FF2B5EF4-FFF2-40B4-BE49-F238E27FC236}">
                    <a16:creationId xmlns:a16="http://schemas.microsoft.com/office/drawing/2014/main" id="{F2927E52-6A28-7641-9DEE-DD8D48304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" y="251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1" name="Oval 6352">
                <a:extLst>
                  <a:ext uri="{FF2B5EF4-FFF2-40B4-BE49-F238E27FC236}">
                    <a16:creationId xmlns:a16="http://schemas.microsoft.com/office/drawing/2014/main" id="{1ADC01BB-5670-1247-8890-7CBD068AC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51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2" name="Oval 6353">
                <a:extLst>
                  <a:ext uri="{FF2B5EF4-FFF2-40B4-BE49-F238E27FC236}">
                    <a16:creationId xmlns:a16="http://schemas.microsoft.com/office/drawing/2014/main" id="{CA3CE5D0-37FD-1E4A-BF10-F05483606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2520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3" name="Oval 6354">
                <a:extLst>
                  <a:ext uri="{FF2B5EF4-FFF2-40B4-BE49-F238E27FC236}">
                    <a16:creationId xmlns:a16="http://schemas.microsoft.com/office/drawing/2014/main" id="{3C8304F3-019A-A24E-B3D4-BE5031001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063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4" name="Oval 6355">
                <a:extLst>
                  <a:ext uri="{FF2B5EF4-FFF2-40B4-BE49-F238E27FC236}">
                    <a16:creationId xmlns:a16="http://schemas.microsoft.com/office/drawing/2014/main" id="{46BE76E8-82E9-A14D-9636-5DA6AB369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306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5" name="Oval 6356">
                <a:extLst>
                  <a:ext uri="{FF2B5EF4-FFF2-40B4-BE49-F238E27FC236}">
                    <a16:creationId xmlns:a16="http://schemas.microsoft.com/office/drawing/2014/main" id="{4131AD59-5342-E548-9231-950D5F420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306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" name="Oval 6357">
                <a:extLst>
                  <a:ext uri="{FF2B5EF4-FFF2-40B4-BE49-F238E27FC236}">
                    <a16:creationId xmlns:a16="http://schemas.microsoft.com/office/drawing/2014/main" id="{68CB9B46-339C-2047-9AA0-ADB151EDD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307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7" name="Oval 6358">
                <a:extLst>
                  <a:ext uri="{FF2B5EF4-FFF2-40B4-BE49-F238E27FC236}">
                    <a16:creationId xmlns:a16="http://schemas.microsoft.com/office/drawing/2014/main" id="{0F44906D-6887-B244-A68B-1E4D511A1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01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8" name="Oval 6359">
                <a:extLst>
                  <a:ext uri="{FF2B5EF4-FFF2-40B4-BE49-F238E27FC236}">
                    <a16:creationId xmlns:a16="http://schemas.microsoft.com/office/drawing/2014/main" id="{924775B1-617F-7E4E-84FD-8F9AC1BBF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302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" name="Oval 6360">
                <a:extLst>
                  <a:ext uri="{FF2B5EF4-FFF2-40B4-BE49-F238E27FC236}">
                    <a16:creationId xmlns:a16="http://schemas.microsoft.com/office/drawing/2014/main" id="{87B601E5-56F4-7443-9441-0F7585E79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3023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0" name="Oval 6361">
                <a:extLst>
                  <a:ext uri="{FF2B5EF4-FFF2-40B4-BE49-F238E27FC236}">
                    <a16:creationId xmlns:a16="http://schemas.microsoft.com/office/drawing/2014/main" id="{0D3B3238-4FFD-F84F-A87F-CA3276550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3026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1" name="Oval 6362">
                <a:extLst>
                  <a:ext uri="{FF2B5EF4-FFF2-40B4-BE49-F238E27FC236}">
                    <a16:creationId xmlns:a16="http://schemas.microsoft.com/office/drawing/2014/main" id="{3D407E25-3E8E-4B47-B39A-47EFF880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03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2" name="Oval 6363">
                <a:extLst>
                  <a:ext uri="{FF2B5EF4-FFF2-40B4-BE49-F238E27FC236}">
                    <a16:creationId xmlns:a16="http://schemas.microsoft.com/office/drawing/2014/main" id="{62795146-0395-2348-94A0-E74285749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303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3" name="Oval 6364">
                <a:extLst>
                  <a:ext uri="{FF2B5EF4-FFF2-40B4-BE49-F238E27FC236}">
                    <a16:creationId xmlns:a16="http://schemas.microsoft.com/office/drawing/2014/main" id="{CB6A8FC1-192F-4341-9F1B-C49DA390E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3037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4" name="Oval 6365">
                <a:extLst>
                  <a:ext uri="{FF2B5EF4-FFF2-40B4-BE49-F238E27FC236}">
                    <a16:creationId xmlns:a16="http://schemas.microsoft.com/office/drawing/2014/main" id="{A2958303-F51F-8A44-9E54-AA8D92C8A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304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5" name="Oval 6366">
                <a:extLst>
                  <a:ext uri="{FF2B5EF4-FFF2-40B4-BE49-F238E27FC236}">
                    <a16:creationId xmlns:a16="http://schemas.microsoft.com/office/drawing/2014/main" id="{93628C38-4D9F-AA44-A622-49B8C6D91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3206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6" name="Oval 6367">
                <a:extLst>
                  <a:ext uri="{FF2B5EF4-FFF2-40B4-BE49-F238E27FC236}">
                    <a16:creationId xmlns:a16="http://schemas.microsoft.com/office/drawing/2014/main" id="{17B95769-FC93-F14A-B6E3-3E8E5CB19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3208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7" name="Oval 6368">
                <a:extLst>
                  <a:ext uri="{FF2B5EF4-FFF2-40B4-BE49-F238E27FC236}">
                    <a16:creationId xmlns:a16="http://schemas.microsoft.com/office/drawing/2014/main" id="{9F825120-F5BE-8D40-A5A9-E40E4DAAC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3211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8" name="Oval 6369">
                <a:extLst>
                  <a:ext uri="{FF2B5EF4-FFF2-40B4-BE49-F238E27FC236}">
                    <a16:creationId xmlns:a16="http://schemas.microsoft.com/office/drawing/2014/main" id="{1451F94C-2533-E143-9CC4-544A82478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3214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9" name="Oval 6370">
                <a:extLst>
                  <a:ext uri="{FF2B5EF4-FFF2-40B4-BE49-F238E27FC236}">
                    <a16:creationId xmlns:a16="http://schemas.microsoft.com/office/drawing/2014/main" id="{B16AAF8F-4939-3146-A3FB-B0885514F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64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0" name="Oval 6371">
                <a:extLst>
                  <a:ext uri="{FF2B5EF4-FFF2-40B4-BE49-F238E27FC236}">
                    <a16:creationId xmlns:a16="http://schemas.microsoft.com/office/drawing/2014/main" id="{5E2102BF-C83D-D14C-8296-661932DD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64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1" name="Oval 6372">
                <a:extLst>
                  <a:ext uri="{FF2B5EF4-FFF2-40B4-BE49-F238E27FC236}">
                    <a16:creationId xmlns:a16="http://schemas.microsoft.com/office/drawing/2014/main" id="{6F7CACA5-D9DF-5F42-BC8B-8684DCF3E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646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2" name="Oval 6373">
                <a:extLst>
                  <a:ext uri="{FF2B5EF4-FFF2-40B4-BE49-F238E27FC236}">
                    <a16:creationId xmlns:a16="http://schemas.microsoft.com/office/drawing/2014/main" id="{CACB28B1-C290-5F4C-8786-5A342030B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64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3" name="Oval 6374">
                <a:extLst>
                  <a:ext uri="{FF2B5EF4-FFF2-40B4-BE49-F238E27FC236}">
                    <a16:creationId xmlns:a16="http://schemas.microsoft.com/office/drawing/2014/main" id="{0133DF86-71D4-8646-A15B-2C9C8F993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72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4" name="Oval 6375">
                <a:extLst>
                  <a:ext uri="{FF2B5EF4-FFF2-40B4-BE49-F238E27FC236}">
                    <a16:creationId xmlns:a16="http://schemas.microsoft.com/office/drawing/2014/main" id="{6CD73276-9027-3D4A-A77E-24BA0D033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726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5" name="Oval 6376">
                <a:extLst>
                  <a:ext uri="{FF2B5EF4-FFF2-40B4-BE49-F238E27FC236}">
                    <a16:creationId xmlns:a16="http://schemas.microsoft.com/office/drawing/2014/main" id="{79AFF4ED-E7EC-1F4F-B083-E0045C08E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73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6" name="Oval 6377">
                <a:extLst>
                  <a:ext uri="{FF2B5EF4-FFF2-40B4-BE49-F238E27FC236}">
                    <a16:creationId xmlns:a16="http://schemas.microsoft.com/office/drawing/2014/main" id="{C75AADA6-6B04-6A45-B35F-4D5F2FB99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73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7" name="Oval 6378">
                <a:extLst>
                  <a:ext uri="{FF2B5EF4-FFF2-40B4-BE49-F238E27FC236}">
                    <a16:creationId xmlns:a16="http://schemas.microsoft.com/office/drawing/2014/main" id="{1A1F3C5A-031D-AE4C-AE8A-5E28D08D7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321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8" name="Oval 6379">
                <a:extLst>
                  <a:ext uri="{FF2B5EF4-FFF2-40B4-BE49-F238E27FC236}">
                    <a16:creationId xmlns:a16="http://schemas.microsoft.com/office/drawing/2014/main" id="{BD7D59E5-3BFD-2A4E-9F93-2E9522813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32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9" name="Oval 6380">
                <a:extLst>
                  <a:ext uri="{FF2B5EF4-FFF2-40B4-BE49-F238E27FC236}">
                    <a16:creationId xmlns:a16="http://schemas.microsoft.com/office/drawing/2014/main" id="{A02CCA9D-B61F-6346-9EB6-C8B6E19FD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325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0" name="Oval 6381">
                <a:extLst>
                  <a:ext uri="{FF2B5EF4-FFF2-40B4-BE49-F238E27FC236}">
                    <a16:creationId xmlns:a16="http://schemas.microsoft.com/office/drawing/2014/main" id="{1AAB4EE3-8CB8-434F-89F8-2BAC64457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32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1" name="Oval 6382">
                <a:extLst>
                  <a:ext uri="{FF2B5EF4-FFF2-40B4-BE49-F238E27FC236}">
                    <a16:creationId xmlns:a16="http://schemas.microsoft.com/office/drawing/2014/main" id="{48EE213C-66EF-CD41-9EDE-74B612023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268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2" name="Oval 6383">
                <a:extLst>
                  <a:ext uri="{FF2B5EF4-FFF2-40B4-BE49-F238E27FC236}">
                    <a16:creationId xmlns:a16="http://schemas.microsoft.com/office/drawing/2014/main" id="{9767EE8F-D95E-7E47-A9F3-3463F92CE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6" y="2681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3" name="Oval 6384">
                <a:extLst>
                  <a:ext uri="{FF2B5EF4-FFF2-40B4-BE49-F238E27FC236}">
                    <a16:creationId xmlns:a16="http://schemas.microsoft.com/office/drawing/2014/main" id="{1B66E1F7-00C6-4D4D-9139-2C372527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685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" name="Oval 6385">
                <a:extLst>
                  <a:ext uri="{FF2B5EF4-FFF2-40B4-BE49-F238E27FC236}">
                    <a16:creationId xmlns:a16="http://schemas.microsoft.com/office/drawing/2014/main" id="{B46BA28D-3D77-6F4A-8B1D-8AC5E56D7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688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" name="Oval 6386">
                <a:extLst>
                  <a:ext uri="{FF2B5EF4-FFF2-40B4-BE49-F238E27FC236}">
                    <a16:creationId xmlns:a16="http://schemas.microsoft.com/office/drawing/2014/main" id="{00A3B071-888B-E849-B69C-14EFAAB6B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265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" name="Oval 6387">
                <a:extLst>
                  <a:ext uri="{FF2B5EF4-FFF2-40B4-BE49-F238E27FC236}">
                    <a16:creationId xmlns:a16="http://schemas.microsoft.com/office/drawing/2014/main" id="{56CCA0CA-6432-9945-9EA4-00C31BBFB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65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7" name="Oval 6388">
                <a:extLst>
                  <a:ext uri="{FF2B5EF4-FFF2-40B4-BE49-F238E27FC236}">
                    <a16:creationId xmlns:a16="http://schemas.microsoft.com/office/drawing/2014/main" id="{C837EA57-BCFB-3A48-9CE1-5F9591EB0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65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8" name="Oval 6389">
                <a:extLst>
                  <a:ext uri="{FF2B5EF4-FFF2-40B4-BE49-F238E27FC236}">
                    <a16:creationId xmlns:a16="http://schemas.microsoft.com/office/drawing/2014/main" id="{0A07178B-DCF9-3E4B-8982-91392CBDA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660"/>
                <a:ext cx="4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9" name="Oval 6390">
                <a:extLst>
                  <a:ext uri="{FF2B5EF4-FFF2-40B4-BE49-F238E27FC236}">
                    <a16:creationId xmlns:a16="http://schemas.microsoft.com/office/drawing/2014/main" id="{B962C9AF-8148-3F4F-8BDA-EDCABE03F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258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0" name="Oval 6391">
                <a:extLst>
                  <a:ext uri="{FF2B5EF4-FFF2-40B4-BE49-F238E27FC236}">
                    <a16:creationId xmlns:a16="http://schemas.microsoft.com/office/drawing/2014/main" id="{22C80BF0-9E3C-AB46-ABBC-D73FE0D7F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58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1" name="Oval 6392">
                <a:extLst>
                  <a:ext uri="{FF2B5EF4-FFF2-40B4-BE49-F238E27FC236}">
                    <a16:creationId xmlns:a16="http://schemas.microsoft.com/office/drawing/2014/main" id="{8311FC29-7350-2D44-B5A1-A864A0349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590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2" name="Oval 6393">
                <a:extLst>
                  <a:ext uri="{FF2B5EF4-FFF2-40B4-BE49-F238E27FC236}">
                    <a16:creationId xmlns:a16="http://schemas.microsoft.com/office/drawing/2014/main" id="{9DC68E15-9541-1F4F-9040-E696C0586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593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3" name="Oval 6394">
                <a:extLst>
                  <a:ext uri="{FF2B5EF4-FFF2-40B4-BE49-F238E27FC236}">
                    <a16:creationId xmlns:a16="http://schemas.microsoft.com/office/drawing/2014/main" id="{2775671C-1525-7A4E-8053-FC24F30DB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256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4" name="Oval 6395">
                <a:extLst>
                  <a:ext uri="{FF2B5EF4-FFF2-40B4-BE49-F238E27FC236}">
                    <a16:creationId xmlns:a16="http://schemas.microsoft.com/office/drawing/2014/main" id="{9E155AA0-7DF4-1A4E-857F-6AE5C2342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56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5" name="Oval 6396">
                <a:extLst>
                  <a:ext uri="{FF2B5EF4-FFF2-40B4-BE49-F238E27FC236}">
                    <a16:creationId xmlns:a16="http://schemas.microsoft.com/office/drawing/2014/main" id="{532F6C0B-24FA-484C-917C-C027A2017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57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6" name="Oval 6397">
                <a:extLst>
                  <a:ext uri="{FF2B5EF4-FFF2-40B4-BE49-F238E27FC236}">
                    <a16:creationId xmlns:a16="http://schemas.microsoft.com/office/drawing/2014/main" id="{9D06A613-6234-C142-A7B5-6D0BE09AF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575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7" name="Oval 6398">
                <a:extLst>
                  <a:ext uri="{FF2B5EF4-FFF2-40B4-BE49-F238E27FC236}">
                    <a16:creationId xmlns:a16="http://schemas.microsoft.com/office/drawing/2014/main" id="{DF495870-D7FB-BD49-8B33-5411C529F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609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8" name="Oval 6399">
                <a:extLst>
                  <a:ext uri="{FF2B5EF4-FFF2-40B4-BE49-F238E27FC236}">
                    <a16:creationId xmlns:a16="http://schemas.microsoft.com/office/drawing/2014/main" id="{00BEBA90-5C57-A647-AED2-4CEBAAE90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2610"/>
                <a:ext cx="16" cy="17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9" name="Oval 6400">
                <a:extLst>
                  <a:ext uri="{FF2B5EF4-FFF2-40B4-BE49-F238E27FC236}">
                    <a16:creationId xmlns:a16="http://schemas.microsoft.com/office/drawing/2014/main" id="{82D62906-5CB7-1B47-A8F1-BF03A6456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2614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0" name="Oval 6401">
                <a:extLst>
                  <a:ext uri="{FF2B5EF4-FFF2-40B4-BE49-F238E27FC236}">
                    <a16:creationId xmlns:a16="http://schemas.microsoft.com/office/drawing/2014/main" id="{B377B561-A80C-FF4E-BE38-5AB06884D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2617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1" name="Oval 6402">
                <a:extLst>
                  <a:ext uri="{FF2B5EF4-FFF2-40B4-BE49-F238E27FC236}">
                    <a16:creationId xmlns:a16="http://schemas.microsoft.com/office/drawing/2014/main" id="{070B1910-BE93-8C45-AF86-9263F817A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69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2" name="Oval 6403">
                <a:extLst>
                  <a:ext uri="{FF2B5EF4-FFF2-40B4-BE49-F238E27FC236}">
                    <a16:creationId xmlns:a16="http://schemas.microsoft.com/office/drawing/2014/main" id="{17ACC773-BAAC-8044-A7F4-F914F597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2694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3" name="Oval 6404">
                <a:extLst>
                  <a:ext uri="{FF2B5EF4-FFF2-40B4-BE49-F238E27FC236}">
                    <a16:creationId xmlns:a16="http://schemas.microsoft.com/office/drawing/2014/main" id="{17FD1992-5C09-B148-84B9-DD087D0B5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2697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4" name="Oval 6405">
                <a:extLst>
                  <a:ext uri="{FF2B5EF4-FFF2-40B4-BE49-F238E27FC236}">
                    <a16:creationId xmlns:a16="http://schemas.microsoft.com/office/drawing/2014/main" id="{4C8FE05C-1750-6243-97E4-DBBFEC610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2701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5" name="Oval 6406">
                <a:extLst>
                  <a:ext uri="{FF2B5EF4-FFF2-40B4-BE49-F238E27FC236}">
                    <a16:creationId xmlns:a16="http://schemas.microsoft.com/office/drawing/2014/main" id="{DA3DF1A0-E727-8845-80F7-DFF16DBDB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" y="2327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6" name="Oval 6407">
                <a:extLst>
                  <a:ext uri="{FF2B5EF4-FFF2-40B4-BE49-F238E27FC236}">
                    <a16:creationId xmlns:a16="http://schemas.microsoft.com/office/drawing/2014/main" id="{54D25C05-CECC-2143-8996-DABDFF818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1" y="2329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" name="Oval 6408">
                <a:extLst>
                  <a:ext uri="{FF2B5EF4-FFF2-40B4-BE49-F238E27FC236}">
                    <a16:creationId xmlns:a16="http://schemas.microsoft.com/office/drawing/2014/main" id="{A43A0028-0009-C143-B82F-6931082A8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2332"/>
                <a:ext cx="10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8" name="Oval 6409">
                <a:extLst>
                  <a:ext uri="{FF2B5EF4-FFF2-40B4-BE49-F238E27FC236}">
                    <a16:creationId xmlns:a16="http://schemas.microsoft.com/office/drawing/2014/main" id="{3BFD6D5C-7048-F04F-91C4-F4B853334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2335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9" name="Oval 6410">
                <a:extLst>
                  <a:ext uri="{FF2B5EF4-FFF2-40B4-BE49-F238E27FC236}">
                    <a16:creationId xmlns:a16="http://schemas.microsoft.com/office/drawing/2014/main" id="{759F56F6-5BD8-9B42-A9CC-8952EF64F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0" y="1948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0" name="Oval 6411">
                <a:extLst>
                  <a:ext uri="{FF2B5EF4-FFF2-40B4-BE49-F238E27FC236}">
                    <a16:creationId xmlns:a16="http://schemas.microsoft.com/office/drawing/2014/main" id="{BE6D51F3-D812-E74A-9EC3-A61EDA832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1950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1" name="Oval 6412">
                <a:extLst>
                  <a:ext uri="{FF2B5EF4-FFF2-40B4-BE49-F238E27FC236}">
                    <a16:creationId xmlns:a16="http://schemas.microsoft.com/office/drawing/2014/main" id="{7DF09333-DF3B-E445-9102-45FFA4632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5" y="1953"/>
                <a:ext cx="10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2" name="Oval 6413">
                <a:extLst>
                  <a:ext uri="{FF2B5EF4-FFF2-40B4-BE49-F238E27FC236}">
                    <a16:creationId xmlns:a16="http://schemas.microsoft.com/office/drawing/2014/main" id="{FF3D080B-1729-E34D-ADA6-3836EBD52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957"/>
                <a:ext cx="4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3" name="Oval 6414">
                <a:extLst>
                  <a:ext uri="{FF2B5EF4-FFF2-40B4-BE49-F238E27FC236}">
                    <a16:creationId xmlns:a16="http://schemas.microsoft.com/office/drawing/2014/main" id="{6E1D5F6A-027C-E347-BBC8-33195D93C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204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4" name="Oval 6415">
                <a:extLst>
                  <a:ext uri="{FF2B5EF4-FFF2-40B4-BE49-F238E27FC236}">
                    <a16:creationId xmlns:a16="http://schemas.microsoft.com/office/drawing/2014/main" id="{78F1AC9C-AD67-3C4F-BEBC-0E118DB41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4" y="2045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5" name="Oval 6416">
                <a:extLst>
                  <a:ext uri="{FF2B5EF4-FFF2-40B4-BE49-F238E27FC236}">
                    <a16:creationId xmlns:a16="http://schemas.microsoft.com/office/drawing/2014/main" id="{95C097A3-A353-5F41-B9C6-EFEF97EBD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048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6" name="Oval 6417">
                <a:extLst>
                  <a:ext uri="{FF2B5EF4-FFF2-40B4-BE49-F238E27FC236}">
                    <a16:creationId xmlns:a16="http://schemas.microsoft.com/office/drawing/2014/main" id="{12BE8F17-403C-D74F-9E3D-F7A74A4D4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0" y="2052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" name="Oval 6418">
                <a:extLst>
                  <a:ext uri="{FF2B5EF4-FFF2-40B4-BE49-F238E27FC236}">
                    <a16:creationId xmlns:a16="http://schemas.microsoft.com/office/drawing/2014/main" id="{CA373AD8-2E88-AC40-AB3D-146A8BDCB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734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" name="Oval 6419">
                <a:extLst>
                  <a:ext uri="{FF2B5EF4-FFF2-40B4-BE49-F238E27FC236}">
                    <a16:creationId xmlns:a16="http://schemas.microsoft.com/office/drawing/2014/main" id="{D3BA9CCB-98B0-EB4F-BE19-ECD325950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736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9" name="Oval 6420">
                <a:extLst>
                  <a:ext uri="{FF2B5EF4-FFF2-40B4-BE49-F238E27FC236}">
                    <a16:creationId xmlns:a16="http://schemas.microsoft.com/office/drawing/2014/main" id="{89B6666A-D64E-3049-81E0-4FC3ADF44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739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0" name="Oval 6421">
                <a:extLst>
                  <a:ext uri="{FF2B5EF4-FFF2-40B4-BE49-F238E27FC236}">
                    <a16:creationId xmlns:a16="http://schemas.microsoft.com/office/drawing/2014/main" id="{B14E8A88-9C22-0D46-94B3-00C0D097D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743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1" name="Oval 6422">
                <a:extLst>
                  <a:ext uri="{FF2B5EF4-FFF2-40B4-BE49-F238E27FC236}">
                    <a16:creationId xmlns:a16="http://schemas.microsoft.com/office/drawing/2014/main" id="{C0DF6D0A-F780-A642-B203-B05791836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665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2" name="Oval 6423">
                <a:extLst>
                  <a:ext uri="{FF2B5EF4-FFF2-40B4-BE49-F238E27FC236}">
                    <a16:creationId xmlns:a16="http://schemas.microsoft.com/office/drawing/2014/main" id="{9A097686-D810-5449-9648-1CA7989E8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66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3" name="Oval 6424">
                <a:extLst>
                  <a:ext uri="{FF2B5EF4-FFF2-40B4-BE49-F238E27FC236}">
                    <a16:creationId xmlns:a16="http://schemas.microsoft.com/office/drawing/2014/main" id="{E3FA4581-BFDC-CF4D-9FE1-288F28308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67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4" name="Oval 6425">
                <a:extLst>
                  <a:ext uri="{FF2B5EF4-FFF2-40B4-BE49-F238E27FC236}">
                    <a16:creationId xmlns:a16="http://schemas.microsoft.com/office/drawing/2014/main" id="{FA7DA3FA-1248-6649-B664-7B686EFE3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673"/>
                <a:ext cx="3" cy="4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" name="Oval 6426">
                <a:extLst>
                  <a:ext uri="{FF2B5EF4-FFF2-40B4-BE49-F238E27FC236}">
                    <a16:creationId xmlns:a16="http://schemas.microsoft.com/office/drawing/2014/main" id="{0B2DA2E3-069E-DB46-9D5D-30236B007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41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" name="Oval 6427">
                <a:extLst>
                  <a:ext uri="{FF2B5EF4-FFF2-40B4-BE49-F238E27FC236}">
                    <a16:creationId xmlns:a16="http://schemas.microsoft.com/office/drawing/2014/main" id="{42356E3D-2AB7-D642-990F-762611C63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412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7" name="Oval 6428">
                <a:extLst>
                  <a:ext uri="{FF2B5EF4-FFF2-40B4-BE49-F238E27FC236}">
                    <a16:creationId xmlns:a16="http://schemas.microsoft.com/office/drawing/2014/main" id="{41B47223-35CF-8E40-B8E5-8DF6C0E4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416"/>
                <a:ext cx="9" cy="9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8" name="Oval 6429">
                <a:extLst>
                  <a:ext uri="{FF2B5EF4-FFF2-40B4-BE49-F238E27FC236}">
                    <a16:creationId xmlns:a16="http://schemas.microsoft.com/office/drawing/2014/main" id="{C034A47C-71B4-3B4B-841C-44922A96F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41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9" name="Oval 6430">
                <a:extLst>
                  <a:ext uri="{FF2B5EF4-FFF2-40B4-BE49-F238E27FC236}">
                    <a16:creationId xmlns:a16="http://schemas.microsoft.com/office/drawing/2014/main" id="{DB7B6F1A-056A-994F-84DE-EF5913870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11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0" name="Oval 6431">
                <a:extLst>
                  <a:ext uri="{FF2B5EF4-FFF2-40B4-BE49-F238E27FC236}">
                    <a16:creationId xmlns:a16="http://schemas.microsoft.com/office/drawing/2014/main" id="{F3237610-3910-E649-A68C-226793DE4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113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1" name="Oval 6432">
                <a:extLst>
                  <a:ext uri="{FF2B5EF4-FFF2-40B4-BE49-F238E27FC236}">
                    <a16:creationId xmlns:a16="http://schemas.microsoft.com/office/drawing/2014/main" id="{29CF9789-4FB6-2542-AD5C-00ED9D318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116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2" name="Oval 6433">
                <a:extLst>
                  <a:ext uri="{FF2B5EF4-FFF2-40B4-BE49-F238E27FC236}">
                    <a16:creationId xmlns:a16="http://schemas.microsoft.com/office/drawing/2014/main" id="{5C79D0F6-3E1F-AD45-B62C-3CC2CE3C1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119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3" name="Oval 6434">
                <a:extLst>
                  <a:ext uri="{FF2B5EF4-FFF2-40B4-BE49-F238E27FC236}">
                    <a16:creationId xmlns:a16="http://schemas.microsoft.com/office/drawing/2014/main" id="{480AB196-8923-ED4D-AC10-B580C8F70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2416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47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4" name="Oval 6435">
                <a:extLst>
                  <a:ext uri="{FF2B5EF4-FFF2-40B4-BE49-F238E27FC236}">
                    <a16:creationId xmlns:a16="http://schemas.microsoft.com/office/drawing/2014/main" id="{8922EDA2-559F-2F43-A601-43790F1A1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2417"/>
                <a:ext cx="16" cy="16"/>
              </a:xfrm>
              <a:prstGeom prst="ellipse">
                <a:avLst/>
              </a:prstGeom>
              <a:solidFill>
                <a:srgbClr val="6B6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5" name="Oval 6436">
                <a:extLst>
                  <a:ext uri="{FF2B5EF4-FFF2-40B4-BE49-F238E27FC236}">
                    <a16:creationId xmlns:a16="http://schemas.microsoft.com/office/drawing/2014/main" id="{87227731-FF9E-904C-B240-AEB76D399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2420"/>
                <a:ext cx="9" cy="10"/>
              </a:xfrm>
              <a:prstGeom prst="ellipse">
                <a:avLst/>
              </a:prstGeom>
              <a:solidFill>
                <a:srgbClr val="B2B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6" name="Oval 6437">
                <a:extLst>
                  <a:ext uri="{FF2B5EF4-FFF2-40B4-BE49-F238E27FC236}">
                    <a16:creationId xmlns:a16="http://schemas.microsoft.com/office/drawing/2014/main" id="{888B81AD-404E-F940-AB0D-0BD622D0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2424"/>
                <a:ext cx="3" cy="3"/>
              </a:xfrm>
              <a:prstGeom prst="ellipse">
                <a:avLst/>
              </a:prstGeom>
              <a:solidFill>
                <a:srgbClr val="F9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1" name="Oval 6438">
              <a:extLst>
                <a:ext uri="{FF2B5EF4-FFF2-40B4-BE49-F238E27FC236}">
                  <a16:creationId xmlns:a16="http://schemas.microsoft.com/office/drawing/2014/main" id="{C6B8A59C-466D-904E-92AF-B18ABC6B5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2106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Oval 6439">
              <a:extLst>
                <a:ext uri="{FF2B5EF4-FFF2-40B4-BE49-F238E27FC236}">
                  <a16:creationId xmlns:a16="http://schemas.microsoft.com/office/drawing/2014/main" id="{A41AC2B3-BA40-C647-B64A-9A30943AC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2108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Oval 6440">
              <a:extLst>
                <a:ext uri="{FF2B5EF4-FFF2-40B4-BE49-F238E27FC236}">
                  <a16:creationId xmlns:a16="http://schemas.microsoft.com/office/drawing/2014/main" id="{B4503880-B4A6-9A46-90DD-E2C621203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2111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Oval 6441">
              <a:extLst>
                <a:ext uri="{FF2B5EF4-FFF2-40B4-BE49-F238E27FC236}">
                  <a16:creationId xmlns:a16="http://schemas.microsoft.com/office/drawing/2014/main" id="{18E2B944-13AD-6A4F-B433-6417B47E3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2114"/>
              <a:ext cx="4" cy="4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Oval 6442">
              <a:extLst>
                <a:ext uri="{FF2B5EF4-FFF2-40B4-BE49-F238E27FC236}">
                  <a16:creationId xmlns:a16="http://schemas.microsoft.com/office/drawing/2014/main" id="{7AA8A7A8-147F-B446-ABE0-C8F4C271F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2804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Oval 6443">
              <a:extLst>
                <a:ext uri="{FF2B5EF4-FFF2-40B4-BE49-F238E27FC236}">
                  <a16:creationId xmlns:a16="http://schemas.microsoft.com/office/drawing/2014/main" id="{69ABCBD9-8F3F-5847-A0DD-A98C1C04A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2805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Oval 6444">
              <a:extLst>
                <a:ext uri="{FF2B5EF4-FFF2-40B4-BE49-F238E27FC236}">
                  <a16:creationId xmlns:a16="http://schemas.microsoft.com/office/drawing/2014/main" id="{43C113D6-C338-C04B-BA2E-44D965D81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2809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Oval 6445">
              <a:extLst>
                <a:ext uri="{FF2B5EF4-FFF2-40B4-BE49-F238E27FC236}">
                  <a16:creationId xmlns:a16="http://schemas.microsoft.com/office/drawing/2014/main" id="{864B61E2-B9DB-614D-98B3-3B4961F55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2812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" name="Oval 6446">
              <a:extLst>
                <a:ext uri="{FF2B5EF4-FFF2-40B4-BE49-F238E27FC236}">
                  <a16:creationId xmlns:a16="http://schemas.microsoft.com/office/drawing/2014/main" id="{B51E8B4D-883A-9249-BE99-1AC63CB30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2799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" name="Oval 6447">
              <a:extLst>
                <a:ext uri="{FF2B5EF4-FFF2-40B4-BE49-F238E27FC236}">
                  <a16:creationId xmlns:a16="http://schemas.microsoft.com/office/drawing/2014/main" id="{EF29FBD3-EA70-3143-AA60-241E41B33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" y="2801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" name="Oval 6448">
              <a:extLst>
                <a:ext uri="{FF2B5EF4-FFF2-40B4-BE49-F238E27FC236}">
                  <a16:creationId xmlns:a16="http://schemas.microsoft.com/office/drawing/2014/main" id="{ADC5645A-FB20-8740-93BC-B365F7D5F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2804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" name="Oval 6449">
              <a:extLst>
                <a:ext uri="{FF2B5EF4-FFF2-40B4-BE49-F238E27FC236}">
                  <a16:creationId xmlns:a16="http://schemas.microsoft.com/office/drawing/2014/main" id="{BF4FC158-AE6E-7940-8D73-6F21F1BB5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807"/>
              <a:ext cx="3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Oval 6450">
              <a:extLst>
                <a:ext uri="{FF2B5EF4-FFF2-40B4-BE49-F238E27FC236}">
                  <a16:creationId xmlns:a16="http://schemas.microsoft.com/office/drawing/2014/main" id="{3B4DA342-7C76-D24E-90F2-66FE891E2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2833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Oval 6451">
              <a:extLst>
                <a:ext uri="{FF2B5EF4-FFF2-40B4-BE49-F238E27FC236}">
                  <a16:creationId xmlns:a16="http://schemas.microsoft.com/office/drawing/2014/main" id="{3C555DD6-BBB6-7A48-B070-6CFBEA57C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" y="2834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Oval 6452">
              <a:extLst>
                <a:ext uri="{FF2B5EF4-FFF2-40B4-BE49-F238E27FC236}">
                  <a16:creationId xmlns:a16="http://schemas.microsoft.com/office/drawing/2014/main" id="{D1F4699A-05B9-274F-9B8D-A7036076A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2838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Oval 6453">
              <a:extLst>
                <a:ext uri="{FF2B5EF4-FFF2-40B4-BE49-F238E27FC236}">
                  <a16:creationId xmlns:a16="http://schemas.microsoft.com/office/drawing/2014/main" id="{C5542718-1C04-FC4E-BE2F-3C280BAB8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841"/>
              <a:ext cx="3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Oval 6454">
              <a:extLst>
                <a:ext uri="{FF2B5EF4-FFF2-40B4-BE49-F238E27FC236}">
                  <a16:creationId xmlns:a16="http://schemas.microsoft.com/office/drawing/2014/main" id="{3FDFE679-8E5C-D24A-85FB-07A6895D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2767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Oval 6455">
              <a:extLst>
                <a:ext uri="{FF2B5EF4-FFF2-40B4-BE49-F238E27FC236}">
                  <a16:creationId xmlns:a16="http://schemas.microsoft.com/office/drawing/2014/main" id="{FE9966AE-85F0-F248-88C7-9FE6F2475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" y="2768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" name="Oval 6456">
              <a:extLst>
                <a:ext uri="{FF2B5EF4-FFF2-40B4-BE49-F238E27FC236}">
                  <a16:creationId xmlns:a16="http://schemas.microsoft.com/office/drawing/2014/main" id="{FB2AB431-BF2E-8947-A223-2D0ABAA5F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2772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Oval 6457">
              <a:extLst>
                <a:ext uri="{FF2B5EF4-FFF2-40B4-BE49-F238E27FC236}">
                  <a16:creationId xmlns:a16="http://schemas.microsoft.com/office/drawing/2014/main" id="{85D04C65-1BC9-A941-AD70-BE3EBE83E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775"/>
              <a:ext cx="3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" name="Oval 6458">
              <a:extLst>
                <a:ext uri="{FF2B5EF4-FFF2-40B4-BE49-F238E27FC236}">
                  <a16:creationId xmlns:a16="http://schemas.microsoft.com/office/drawing/2014/main" id="{340B1B92-ECF2-A942-A8DC-C5CA9CBFC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2725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" name="Oval 6459">
              <a:extLst>
                <a:ext uri="{FF2B5EF4-FFF2-40B4-BE49-F238E27FC236}">
                  <a16:creationId xmlns:a16="http://schemas.microsoft.com/office/drawing/2014/main" id="{716111D2-ED5E-CB45-A11F-31C36764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2726"/>
              <a:ext cx="16" cy="17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" name="Oval 6460">
              <a:extLst>
                <a:ext uri="{FF2B5EF4-FFF2-40B4-BE49-F238E27FC236}">
                  <a16:creationId xmlns:a16="http://schemas.microsoft.com/office/drawing/2014/main" id="{8F05C5C0-207C-6E4F-9597-C7C136421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730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4" name="Oval 6461">
              <a:extLst>
                <a:ext uri="{FF2B5EF4-FFF2-40B4-BE49-F238E27FC236}">
                  <a16:creationId xmlns:a16="http://schemas.microsoft.com/office/drawing/2014/main" id="{F8BF10AA-66CF-6C4F-915F-EA1C7717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" y="2733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Oval 6462">
              <a:extLst>
                <a:ext uri="{FF2B5EF4-FFF2-40B4-BE49-F238E27FC236}">
                  <a16:creationId xmlns:a16="http://schemas.microsoft.com/office/drawing/2014/main" id="{72F1E56E-46B7-3B47-84C1-91C6A5EE8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2707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" name="Oval 6463">
              <a:extLst>
                <a:ext uri="{FF2B5EF4-FFF2-40B4-BE49-F238E27FC236}">
                  <a16:creationId xmlns:a16="http://schemas.microsoft.com/office/drawing/2014/main" id="{CC5ECF3F-81D7-6F4F-A41E-B31C5B50D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2709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Oval 6464">
              <a:extLst>
                <a:ext uri="{FF2B5EF4-FFF2-40B4-BE49-F238E27FC236}">
                  <a16:creationId xmlns:a16="http://schemas.microsoft.com/office/drawing/2014/main" id="{D67C5E91-0492-EC43-9313-3CF774F55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712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Oval 6465">
              <a:extLst>
                <a:ext uri="{FF2B5EF4-FFF2-40B4-BE49-F238E27FC236}">
                  <a16:creationId xmlns:a16="http://schemas.microsoft.com/office/drawing/2014/main" id="{B9826123-3698-B14D-98A1-EA5FDA30A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" y="2715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Oval 6466">
              <a:extLst>
                <a:ext uri="{FF2B5EF4-FFF2-40B4-BE49-F238E27FC236}">
                  <a16:creationId xmlns:a16="http://schemas.microsoft.com/office/drawing/2014/main" id="{9B30D356-6332-9E46-85F3-7728ACB37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" y="2685"/>
              <a:ext cx="33" cy="33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0" name="Oval 6467">
              <a:extLst>
                <a:ext uri="{FF2B5EF4-FFF2-40B4-BE49-F238E27FC236}">
                  <a16:creationId xmlns:a16="http://schemas.microsoft.com/office/drawing/2014/main" id="{601781EC-F143-8349-A411-23ABB65E5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686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Oval 6468">
              <a:extLst>
                <a:ext uri="{FF2B5EF4-FFF2-40B4-BE49-F238E27FC236}">
                  <a16:creationId xmlns:a16="http://schemas.microsoft.com/office/drawing/2014/main" id="{AE8E0180-74AB-A144-87CE-70E22CE6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" y="2689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Oval 6469">
              <a:extLst>
                <a:ext uri="{FF2B5EF4-FFF2-40B4-BE49-F238E27FC236}">
                  <a16:creationId xmlns:a16="http://schemas.microsoft.com/office/drawing/2014/main" id="{3BB31F1A-C698-0749-87F4-BE61E49B0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693"/>
              <a:ext cx="3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Oval 6470">
              <a:extLst>
                <a:ext uri="{FF2B5EF4-FFF2-40B4-BE49-F238E27FC236}">
                  <a16:creationId xmlns:a16="http://schemas.microsoft.com/office/drawing/2014/main" id="{45F707DF-05EA-1F4F-9300-122A80EA5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329"/>
              <a:ext cx="34" cy="33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Oval 6471">
              <a:extLst>
                <a:ext uri="{FF2B5EF4-FFF2-40B4-BE49-F238E27FC236}">
                  <a16:creationId xmlns:a16="http://schemas.microsoft.com/office/drawing/2014/main" id="{25D21351-2F61-984B-AD54-70617E60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2330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Oval 6472">
              <a:extLst>
                <a:ext uri="{FF2B5EF4-FFF2-40B4-BE49-F238E27FC236}">
                  <a16:creationId xmlns:a16="http://schemas.microsoft.com/office/drawing/2014/main" id="{480A292F-8E7C-6D49-BF29-A846E6814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333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Oval 6473">
              <a:extLst>
                <a:ext uri="{FF2B5EF4-FFF2-40B4-BE49-F238E27FC236}">
                  <a16:creationId xmlns:a16="http://schemas.microsoft.com/office/drawing/2014/main" id="{B5E80EFA-C36A-494F-A5A6-41E804809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37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Oval 6474">
              <a:extLst>
                <a:ext uri="{FF2B5EF4-FFF2-40B4-BE49-F238E27FC236}">
                  <a16:creationId xmlns:a16="http://schemas.microsoft.com/office/drawing/2014/main" id="{8867A95B-B242-4047-9F80-1A2958886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3020"/>
              <a:ext cx="34" cy="33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Oval 6475">
              <a:extLst>
                <a:ext uri="{FF2B5EF4-FFF2-40B4-BE49-F238E27FC236}">
                  <a16:creationId xmlns:a16="http://schemas.microsoft.com/office/drawing/2014/main" id="{86A22E04-9401-674F-9639-61AE266BA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3021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Oval 6476">
              <a:extLst>
                <a:ext uri="{FF2B5EF4-FFF2-40B4-BE49-F238E27FC236}">
                  <a16:creationId xmlns:a16="http://schemas.microsoft.com/office/drawing/2014/main" id="{32CD9B4F-84C9-B54C-BD28-10E053BA2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024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0" name="Oval 6477">
              <a:extLst>
                <a:ext uri="{FF2B5EF4-FFF2-40B4-BE49-F238E27FC236}">
                  <a16:creationId xmlns:a16="http://schemas.microsoft.com/office/drawing/2014/main" id="{FA7FBB8C-F224-264A-9FC6-59ED668B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3028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" name="Oval 6478">
              <a:extLst>
                <a:ext uri="{FF2B5EF4-FFF2-40B4-BE49-F238E27FC236}">
                  <a16:creationId xmlns:a16="http://schemas.microsoft.com/office/drawing/2014/main" id="{27DC25D0-A159-9344-A3C9-1273CE4CC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341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" name="Oval 6479">
              <a:extLst>
                <a:ext uri="{FF2B5EF4-FFF2-40B4-BE49-F238E27FC236}">
                  <a16:creationId xmlns:a16="http://schemas.microsoft.com/office/drawing/2014/main" id="{18460468-846B-5949-B928-4981256C7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2343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" name="Oval 6480">
              <a:extLst>
                <a:ext uri="{FF2B5EF4-FFF2-40B4-BE49-F238E27FC236}">
                  <a16:creationId xmlns:a16="http://schemas.microsoft.com/office/drawing/2014/main" id="{A0D3367F-87AD-D746-BCF6-E0C8A325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346"/>
              <a:ext cx="10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" name="Oval 6481">
              <a:extLst>
                <a:ext uri="{FF2B5EF4-FFF2-40B4-BE49-F238E27FC236}">
                  <a16:creationId xmlns:a16="http://schemas.microsoft.com/office/drawing/2014/main" id="{4D213316-C524-4D48-918F-2A867AFDC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50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" name="Oval 6482">
              <a:extLst>
                <a:ext uri="{FF2B5EF4-FFF2-40B4-BE49-F238E27FC236}">
                  <a16:creationId xmlns:a16="http://schemas.microsoft.com/office/drawing/2014/main" id="{7AD9FE73-9B03-2045-BBBD-A30F2DE7B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345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6" name="Oval 6483">
              <a:extLst>
                <a:ext uri="{FF2B5EF4-FFF2-40B4-BE49-F238E27FC236}">
                  <a16:creationId xmlns:a16="http://schemas.microsoft.com/office/drawing/2014/main" id="{EE4E25F2-282E-7541-8D5A-8D0EA96E0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2346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7" name="Oval 6484">
              <a:extLst>
                <a:ext uri="{FF2B5EF4-FFF2-40B4-BE49-F238E27FC236}">
                  <a16:creationId xmlns:a16="http://schemas.microsoft.com/office/drawing/2014/main" id="{488B4CA8-0859-B94D-9B97-1FAAF878B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350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Oval 6485">
              <a:extLst>
                <a:ext uri="{FF2B5EF4-FFF2-40B4-BE49-F238E27FC236}">
                  <a16:creationId xmlns:a16="http://schemas.microsoft.com/office/drawing/2014/main" id="{E236D34F-27AB-F941-8BAB-24CA63C5C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353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9" name="Oval 6486">
              <a:extLst>
                <a:ext uri="{FF2B5EF4-FFF2-40B4-BE49-F238E27FC236}">
                  <a16:creationId xmlns:a16="http://schemas.microsoft.com/office/drawing/2014/main" id="{15CA3C15-2D4C-AF42-82E3-D4E6AF9AD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435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0" name="Oval 6487">
              <a:extLst>
                <a:ext uri="{FF2B5EF4-FFF2-40B4-BE49-F238E27FC236}">
                  <a16:creationId xmlns:a16="http://schemas.microsoft.com/office/drawing/2014/main" id="{A5506BEB-82E7-C44D-9600-549365E67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2437"/>
              <a:ext cx="16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1" name="Oval 6488">
              <a:extLst>
                <a:ext uri="{FF2B5EF4-FFF2-40B4-BE49-F238E27FC236}">
                  <a16:creationId xmlns:a16="http://schemas.microsoft.com/office/drawing/2014/main" id="{C0DFAC96-77C8-1B47-BDFB-4F208EB2B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40"/>
              <a:ext cx="10" cy="9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Oval 6489">
              <a:extLst>
                <a:ext uri="{FF2B5EF4-FFF2-40B4-BE49-F238E27FC236}">
                  <a16:creationId xmlns:a16="http://schemas.microsoft.com/office/drawing/2014/main" id="{D46D03A2-38AB-0B4B-9CE8-FC3D462FD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443"/>
              <a:ext cx="4" cy="3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3" name="Rectangle 6490">
              <a:extLst>
                <a:ext uri="{FF2B5EF4-FFF2-40B4-BE49-F238E27FC236}">
                  <a16:creationId xmlns:a16="http://schemas.microsoft.com/office/drawing/2014/main" id="{10389387-CF22-D74E-ACDF-2209CBEC1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3" y="702"/>
              <a:ext cx="890" cy="34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" name="Oval 6491">
              <a:extLst>
                <a:ext uri="{FF2B5EF4-FFF2-40B4-BE49-F238E27FC236}">
                  <a16:creationId xmlns:a16="http://schemas.microsoft.com/office/drawing/2014/main" id="{0932DFA7-FF97-CE46-9B96-EC4285239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778"/>
              <a:ext cx="34" cy="33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5" name="Oval 6492">
              <a:extLst>
                <a:ext uri="{FF2B5EF4-FFF2-40B4-BE49-F238E27FC236}">
                  <a16:creationId xmlns:a16="http://schemas.microsoft.com/office/drawing/2014/main" id="{65B12A59-4945-034E-9E00-5746FB56C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779"/>
              <a:ext cx="17" cy="16"/>
            </a:xfrm>
            <a:prstGeom prst="ellipse">
              <a:avLst/>
            </a:pr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6" name="Oval 6493">
              <a:extLst>
                <a:ext uri="{FF2B5EF4-FFF2-40B4-BE49-F238E27FC236}">
                  <a16:creationId xmlns:a16="http://schemas.microsoft.com/office/drawing/2014/main" id="{CCF95023-F3F9-D24E-801B-D71B717AE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" y="782"/>
              <a:ext cx="9" cy="10"/>
            </a:xfrm>
            <a:prstGeom prst="ellipse">
              <a:avLst/>
            </a:prstGeom>
            <a:solidFill>
              <a:srgbClr val="FF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7" name="Oval 6494">
              <a:extLst>
                <a:ext uri="{FF2B5EF4-FFF2-40B4-BE49-F238E27FC236}">
                  <a16:creationId xmlns:a16="http://schemas.microsoft.com/office/drawing/2014/main" id="{F4F5F992-E096-374B-9541-4A98C9854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" y="786"/>
              <a:ext cx="3" cy="3"/>
            </a:xfrm>
            <a:prstGeom prst="ellipse">
              <a:avLst/>
            </a:prstGeom>
            <a:solidFill>
              <a:srgbClr val="FF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8" name="Rectangle 6495">
              <a:extLst>
                <a:ext uri="{FF2B5EF4-FFF2-40B4-BE49-F238E27FC236}">
                  <a16:creationId xmlns:a16="http://schemas.microsoft.com/office/drawing/2014/main" id="{7A289687-1370-2143-A911-762C16005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" y="719"/>
              <a:ext cx="35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it-IT" sz="1800">
                  <a:solidFill>
                    <a:srgbClr val="000000"/>
                  </a:solidFill>
                </a:rPr>
                <a:t> Emax</a:t>
              </a:r>
              <a:endParaRPr lang="en-US" altLang="it-IT"/>
            </a:p>
          </p:txBody>
        </p:sp>
        <p:sp>
          <p:nvSpPr>
            <p:cNvPr id="99" name="Oval 6496">
              <a:extLst>
                <a:ext uri="{FF2B5EF4-FFF2-40B4-BE49-F238E27FC236}">
                  <a16:creationId xmlns:a16="http://schemas.microsoft.com/office/drawing/2014/main" id="{6969ADB3-6CFE-BD4C-B8B5-334B654DE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943"/>
              <a:ext cx="34" cy="34"/>
            </a:xfrm>
            <a:prstGeom prst="ellipse">
              <a:avLst/>
            </a:prstGeom>
            <a:solidFill>
              <a:srgbClr val="0000FF"/>
            </a:solidFill>
            <a:ln w="47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0" name="Oval 6497">
              <a:extLst>
                <a:ext uri="{FF2B5EF4-FFF2-40B4-BE49-F238E27FC236}">
                  <a16:creationId xmlns:a16="http://schemas.microsoft.com/office/drawing/2014/main" id="{D3360EA8-54D6-8546-AFAC-03A7A77FC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945"/>
              <a:ext cx="17" cy="16"/>
            </a:xfrm>
            <a:prstGeom prst="ellipse">
              <a:avLst/>
            </a:prstGeom>
            <a:solidFill>
              <a:srgbClr val="6B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1" name="Oval 6498">
              <a:extLst>
                <a:ext uri="{FF2B5EF4-FFF2-40B4-BE49-F238E27FC236}">
                  <a16:creationId xmlns:a16="http://schemas.microsoft.com/office/drawing/2014/main" id="{4B6CF036-4E99-1C40-A13F-25DB5A6EC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" y="948"/>
              <a:ext cx="9" cy="10"/>
            </a:xfrm>
            <a:prstGeom prst="ellipse">
              <a:avLst/>
            </a:prstGeom>
            <a:solidFill>
              <a:srgbClr val="B2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" name="Oval 6499">
              <a:extLst>
                <a:ext uri="{FF2B5EF4-FFF2-40B4-BE49-F238E27FC236}">
                  <a16:creationId xmlns:a16="http://schemas.microsoft.com/office/drawing/2014/main" id="{D98934EA-BB50-5C4E-B7EF-B74EC0097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" y="951"/>
              <a:ext cx="3" cy="4"/>
            </a:xfrm>
            <a:prstGeom prst="ellipse">
              <a:avLst/>
            </a:prstGeom>
            <a:solidFill>
              <a:srgbClr val="F9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" name="Rectangle 6500">
              <a:extLst>
                <a:ext uri="{FF2B5EF4-FFF2-40B4-BE49-F238E27FC236}">
                  <a16:creationId xmlns:a16="http://schemas.microsoft.com/office/drawing/2014/main" id="{E7BF7126-7E32-A249-AF9C-06C8D709A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" y="885"/>
              <a:ext cx="4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it-IT" sz="1800">
                  <a:solidFill>
                    <a:srgbClr val="000000"/>
                  </a:solidFill>
                </a:rPr>
                <a:t> FE start</a:t>
              </a:r>
              <a:endParaRPr lang="en-US" altLang="it-IT"/>
            </a:p>
          </p:txBody>
        </p:sp>
        <p:sp>
          <p:nvSpPr>
            <p:cNvPr id="104" name="Rectangle 6501">
              <a:extLst>
                <a:ext uri="{FF2B5EF4-FFF2-40B4-BE49-F238E27FC236}">
                  <a16:creationId xmlns:a16="http://schemas.microsoft.com/office/drawing/2014/main" id="{8FAE35BB-F177-9847-AD20-0DD0EAEE5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1357"/>
              <a:ext cx="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it-IT" sz="1800">
                  <a:solidFill>
                    <a:srgbClr val="000000"/>
                  </a:solidFill>
                </a:rPr>
                <a:t>E</a:t>
              </a:r>
              <a:endParaRPr lang="en-US" altLang="it-IT"/>
            </a:p>
          </p:txBody>
        </p:sp>
        <p:sp>
          <p:nvSpPr>
            <p:cNvPr id="105" name="Rectangle 6502">
              <a:extLst>
                <a:ext uri="{FF2B5EF4-FFF2-40B4-BE49-F238E27FC236}">
                  <a16:creationId xmlns:a16="http://schemas.microsoft.com/office/drawing/2014/main" id="{8CFA0C6B-4BE3-DF40-B438-D4E29A60B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" y="1458"/>
              <a:ext cx="14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it-IT" sz="1100">
                  <a:solidFill>
                    <a:srgbClr val="000000"/>
                  </a:solidFill>
                </a:rPr>
                <a:t>surf</a:t>
              </a:r>
              <a:endParaRPr lang="en-US" altLang="it-IT"/>
            </a:p>
          </p:txBody>
        </p:sp>
        <p:sp>
          <p:nvSpPr>
            <p:cNvPr id="106" name="Rectangle 6503">
              <a:extLst>
                <a:ext uri="{FF2B5EF4-FFF2-40B4-BE49-F238E27FC236}">
                  <a16:creationId xmlns:a16="http://schemas.microsoft.com/office/drawing/2014/main" id="{365EFE8F-C4BF-B043-A864-B8E52C774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1357"/>
              <a:ext cx="51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it-IT" sz="1800">
                  <a:solidFill>
                    <a:srgbClr val="000000"/>
                  </a:solidFill>
                </a:rPr>
                <a:t> [MV/m]</a:t>
              </a:r>
              <a:endParaRPr lang="en-US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9536267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EB9E40-9EAF-4F44-92A0-3780581A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Cryomodule</a:t>
            </a:r>
            <a:r>
              <a:rPr lang="it-IT" dirty="0"/>
              <a:t> &amp; Assembly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Cavity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EA11AC-FE4D-7C4F-880C-1B09ED6A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FBDA27-8ECF-164D-80FE-22FD6D30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B661C4-3025-CD47-8B2C-0E2EBABB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DE32A5-BDD3-7540-BE97-4CDF31351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6" y="1177925"/>
            <a:ext cx="4448175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2D370033-6E08-F148-A4D8-737BD9503053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1220789"/>
            <a:ext cx="8342312" cy="5095875"/>
            <a:chOff x="267" y="769"/>
            <a:chExt cx="5255" cy="3210"/>
          </a:xfrm>
        </p:grpSpPr>
        <p:pic>
          <p:nvPicPr>
            <p:cNvPr id="8" name="Picture 4" descr="SfondoKryo">
              <a:extLst>
                <a:ext uri="{FF2B5EF4-FFF2-40B4-BE49-F238E27FC236}">
                  <a16:creationId xmlns:a16="http://schemas.microsoft.com/office/drawing/2014/main" id="{7EB15425-6942-174C-9B57-1AF7D7860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" b="911"/>
            <a:stretch>
              <a:fillRect/>
            </a:stretch>
          </p:blipFill>
          <p:spPr bwMode="auto">
            <a:xfrm>
              <a:off x="267" y="769"/>
              <a:ext cx="5186" cy="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01352E5E-6DF9-3445-AF56-D23885824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" y="3509"/>
              <a:ext cx="37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/>
              <a:r>
                <a:rPr lang="en-US" altLang="en-US" sz="1800">
                  <a:solidFill>
                    <a:srgbClr val="000066"/>
                  </a:solidFill>
                </a:rPr>
                <a:t>Required plug power for static losses</a:t>
              </a:r>
              <a:r>
                <a:rPr lang="en-US" altLang="en-US" sz="1800">
                  <a:solidFill>
                    <a:srgbClr val="CC3300"/>
                  </a:solidFill>
                </a:rPr>
                <a:t> &lt; 5 kW/(12 m module)</a:t>
              </a:r>
              <a:endParaRPr lang="en-US" altLang="en-US" sz="2800">
                <a:solidFill>
                  <a:srgbClr val="CC3300"/>
                </a:solidFill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C8E94491-FC35-DD4A-89E5-16F479A4E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" y="3838"/>
              <a:ext cx="564" cy="1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E87883B0-4FD8-EA41-A6D9-89C801137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9" y="1407"/>
              <a:ext cx="1614" cy="1017"/>
              <a:chOff x="1209" y="1419"/>
              <a:chExt cx="1614" cy="1017"/>
            </a:xfrm>
          </p:grpSpPr>
          <p:sp>
            <p:nvSpPr>
              <p:cNvPr id="22" name="Text Box 9">
                <a:extLst>
                  <a:ext uri="{FF2B5EF4-FFF2-40B4-BE49-F238E27FC236}">
                    <a16:creationId xmlns:a16="http://schemas.microsoft.com/office/drawing/2014/main" id="{531BD6F5-9905-0447-8595-F618D0411F9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27" y="1419"/>
                <a:ext cx="159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altLang="en-US" sz="1600" dirty="0">
                    <a:solidFill>
                      <a:srgbClr val="000099"/>
                    </a:solidFill>
                  </a:rPr>
                  <a:t>Reliable</a:t>
                </a:r>
                <a:r>
                  <a:rPr lang="en-US" altLang="en-US" dirty="0">
                    <a:solidFill>
                      <a:srgbClr val="000099"/>
                    </a:solidFill>
                  </a:rPr>
                  <a:t> </a:t>
                </a:r>
                <a:r>
                  <a:rPr lang="en-US" altLang="en-US" sz="1600" dirty="0">
                    <a:solidFill>
                      <a:srgbClr val="000099"/>
                    </a:solidFill>
                  </a:rPr>
                  <a:t>Alignment Strategy</a:t>
                </a:r>
              </a:p>
            </p:txBody>
          </p:sp>
          <p:pic>
            <p:nvPicPr>
              <p:cNvPr id="23" name="Picture 10" descr="allign">
                <a:extLst>
                  <a:ext uri="{FF2B5EF4-FFF2-40B4-BE49-F238E27FC236}">
                    <a16:creationId xmlns:a16="http://schemas.microsoft.com/office/drawing/2014/main" id="{330002EC-22D9-8A42-B789-D9EC02CC80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9" y="1607"/>
                <a:ext cx="1559" cy="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3CB40A-3D66-5447-8F06-C59A1DA20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" y="835"/>
              <a:ext cx="563" cy="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BE5A7C8-A143-5F4D-B95D-8C4BC4D62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8" y="2556"/>
              <a:ext cx="1268" cy="834"/>
              <a:chOff x="2018" y="2568"/>
              <a:chExt cx="1268" cy="834"/>
            </a:xfrm>
          </p:grpSpPr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id="{ABC90F08-C5C7-BE45-8961-337660D6C4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18" y="2568"/>
                <a:ext cx="126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altLang="en-US" sz="1600" dirty="0">
                    <a:solidFill>
                      <a:srgbClr val="000099"/>
                    </a:solidFill>
                  </a:rPr>
                  <a:t>Sliding Fixtures</a:t>
                </a:r>
                <a:r>
                  <a:rPr lang="it-IT" altLang="en-US" sz="1600" dirty="0">
                    <a:solidFill>
                      <a:srgbClr val="000099"/>
                    </a:solidFill>
                  </a:rPr>
                  <a:t> @ 2 K</a:t>
                </a:r>
                <a:endParaRPr lang="en-US" altLang="en-US" sz="1600" dirty="0">
                  <a:solidFill>
                    <a:srgbClr val="000099"/>
                  </a:solidFill>
                </a:endParaRPr>
              </a:p>
            </p:txBody>
          </p:sp>
          <p:grpSp>
            <p:nvGrpSpPr>
              <p:cNvPr id="18" name="Group 14">
                <a:extLst>
                  <a:ext uri="{FF2B5EF4-FFF2-40B4-BE49-F238E27FC236}">
                    <a16:creationId xmlns:a16="http://schemas.microsoft.com/office/drawing/2014/main" id="{A11FEB64-3326-0D48-9ABE-497EF450AC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16" y="2737"/>
                <a:ext cx="992" cy="665"/>
                <a:chOff x="635" y="3181"/>
                <a:chExt cx="992" cy="665"/>
              </a:xfrm>
            </p:grpSpPr>
            <p:pic>
              <p:nvPicPr>
                <p:cNvPr id="19" name="Picture 15" descr="fixture">
                  <a:extLst>
                    <a:ext uri="{FF2B5EF4-FFF2-40B4-BE49-F238E27FC236}">
                      <a16:creationId xmlns:a16="http://schemas.microsoft.com/office/drawing/2014/main" id="{08B422DF-4AAE-444A-B4B7-7836CB63E8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4" y="3251"/>
                  <a:ext cx="923" cy="5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angle 16">
                  <a:extLst>
                    <a:ext uri="{FF2B5EF4-FFF2-40B4-BE49-F238E27FC236}">
                      <a16:creationId xmlns:a16="http://schemas.microsoft.com/office/drawing/2014/main" id="{34E4CA34-46A8-964C-A8AC-B5D51EB70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3181"/>
                  <a:ext cx="136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fontAlgn="base" hangingPunct="1"/>
                  <a:endParaRPr lang="it-IT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Rectangle 17">
                  <a:extLst>
                    <a:ext uri="{FF2B5EF4-FFF2-40B4-BE49-F238E27FC236}">
                      <a16:creationId xmlns:a16="http://schemas.microsoft.com/office/drawing/2014/main" id="{8154E490-D982-F247-B4D9-7C5EC88B9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3780"/>
                  <a:ext cx="68" cy="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18">
              <a:extLst>
                <a:ext uri="{FF2B5EF4-FFF2-40B4-BE49-F238E27FC236}">
                  <a16:creationId xmlns:a16="http://schemas.microsoft.com/office/drawing/2014/main" id="{2EAB5622-E98B-A64E-BCD7-9B94D39F9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6" y="1150"/>
              <a:ext cx="1451" cy="955"/>
              <a:chOff x="3406" y="1162"/>
              <a:chExt cx="1451" cy="955"/>
            </a:xfrm>
          </p:grpSpPr>
          <p:sp>
            <p:nvSpPr>
              <p:cNvPr id="15" name="Text Box 19">
                <a:extLst>
                  <a:ext uri="{FF2B5EF4-FFF2-40B4-BE49-F238E27FC236}">
                    <a16:creationId xmlns:a16="http://schemas.microsoft.com/office/drawing/2014/main" id="{746334A9-513A-1A41-B7F1-47465C83C82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406" y="1162"/>
                <a:ext cx="145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/>
                <a:r>
                  <a:rPr lang="en-US" altLang="en-US" sz="1600">
                    <a:solidFill>
                      <a:srgbClr val="000099"/>
                    </a:solidFill>
                  </a:rPr>
                  <a:t>“Finger Welded”</a:t>
                </a:r>
                <a:r>
                  <a:rPr lang="it-IT" altLang="en-US" sz="1600">
                    <a:solidFill>
                      <a:srgbClr val="000099"/>
                    </a:solidFill>
                  </a:rPr>
                  <a:t> </a:t>
                </a:r>
                <a:r>
                  <a:rPr lang="en-US" altLang="en-US" sz="1600">
                    <a:solidFill>
                      <a:srgbClr val="000099"/>
                    </a:solidFill>
                  </a:rPr>
                  <a:t>Shields</a:t>
                </a:r>
              </a:p>
            </p:txBody>
          </p:sp>
          <p:pic>
            <p:nvPicPr>
              <p:cNvPr id="16" name="Picture 20" descr="finger">
                <a:extLst>
                  <a:ext uri="{FF2B5EF4-FFF2-40B4-BE49-F238E27FC236}">
                    <a16:creationId xmlns:a16="http://schemas.microsoft.com/office/drawing/2014/main" id="{434ECC1F-7A3A-B646-B6BE-7146B31432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" y="1389"/>
                <a:ext cx="771" cy="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Text Box 21">
            <a:extLst>
              <a:ext uri="{FF2B5EF4-FFF2-40B4-BE49-F238E27FC236}">
                <a16:creationId xmlns:a16="http://schemas.microsoft.com/office/drawing/2014/main" id="{075CF5A0-3074-8A4A-9173-5CDF36BEAC3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828800" y="857251"/>
            <a:ext cx="748823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/>
            <a:r>
              <a:rPr lang="en-US" altLang="en-US" sz="2000" dirty="0">
                <a:solidFill>
                  <a:srgbClr val="000066"/>
                </a:solidFill>
              </a:rPr>
              <a:t>Three </a:t>
            </a:r>
            <a:r>
              <a:rPr lang="en-US" altLang="en-US" sz="2000" dirty="0" err="1">
                <a:solidFill>
                  <a:srgbClr val="000066"/>
                </a:solidFill>
              </a:rPr>
              <a:t>cryomodule</a:t>
            </a:r>
            <a:r>
              <a:rPr lang="en-US" altLang="en-US" sz="2000" dirty="0">
                <a:solidFill>
                  <a:srgbClr val="000066"/>
                </a:solidFill>
              </a:rPr>
              <a:t> generations developed by INFN in collaboration with Industry (</a:t>
            </a:r>
            <a:r>
              <a:rPr lang="en-US" altLang="en-US" sz="2000" dirty="0" err="1">
                <a:solidFill>
                  <a:srgbClr val="000066"/>
                </a:solidFill>
              </a:rPr>
              <a:t>Zanon</a:t>
            </a:r>
            <a:r>
              <a:rPr lang="en-US" altLang="en-US" sz="2000" dirty="0">
                <a:solidFill>
                  <a:srgbClr val="000066"/>
                </a:solidFill>
              </a:rPr>
              <a:t>) to:</a:t>
            </a:r>
            <a:r>
              <a:rPr lang="en-US" altLang="en-US" sz="1800" dirty="0"/>
              <a:t> </a:t>
            </a:r>
          </a:p>
          <a:p>
            <a:pPr fontAlgn="base">
              <a:buFontTx/>
              <a:buBlip>
                <a:blip r:embed="rId6"/>
              </a:buBlip>
            </a:pPr>
            <a:r>
              <a:rPr lang="en-US" altLang="en-US" sz="1800" dirty="0">
                <a:solidFill>
                  <a:srgbClr val="CC3300"/>
                </a:solidFill>
              </a:rPr>
              <a:t> improve simplicity and performances </a:t>
            </a:r>
          </a:p>
          <a:p>
            <a:pPr fontAlgn="base">
              <a:buFontTx/>
              <a:buBlip>
                <a:blip r:embed="rId6"/>
              </a:buBlip>
            </a:pPr>
            <a:r>
              <a:rPr lang="en-US" altLang="en-US" sz="1800" dirty="0">
                <a:solidFill>
                  <a:srgbClr val="CC3300"/>
                </a:solidFill>
              </a:rPr>
              <a:t> minimize costs</a:t>
            </a:r>
          </a:p>
        </p:txBody>
      </p:sp>
    </p:spTree>
    <p:extLst>
      <p:ext uri="{BB962C8B-B14F-4D97-AF65-F5344CB8AC3E}">
        <p14:creationId xmlns:p14="http://schemas.microsoft.com/office/powerpoint/2010/main" val="36111170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5E4B45-A078-5C44-839D-4EF4C882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WPMs to Qualify Cooldown &amp; Alignment</a:t>
            </a:r>
            <a:br>
              <a:rPr lang="en-US" altLang="en-US" sz="2400" dirty="0"/>
            </a:br>
            <a:r>
              <a:rPr lang="en-US" altLang="en-US" sz="1400" dirty="0">
                <a:solidFill>
                  <a:srgbClr val="CC3300"/>
                </a:solidFill>
              </a:rPr>
              <a:t>WPM = Wire Position Monitor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9908D3-1C12-7C43-8927-A2DFFBF1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092B6E-E404-DD4A-AF21-E4723562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0B2945-FF48-9546-894E-0BE3D0D8D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2411A59-E9AF-4244-929A-028D406F4810}"/>
              </a:ext>
            </a:extLst>
          </p:cNvPr>
          <p:cNvGrpSpPr/>
          <p:nvPr/>
        </p:nvGrpSpPr>
        <p:grpSpPr>
          <a:xfrm>
            <a:off x="1703388" y="900114"/>
            <a:ext cx="8708410" cy="5380037"/>
            <a:chOff x="179388" y="1052513"/>
            <a:chExt cx="8708410" cy="5380037"/>
          </a:xfrm>
        </p:grpSpPr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F6BBB48C-68A1-6D41-8EE4-50E41941F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88" y="1052513"/>
              <a:ext cx="870841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None/>
              </a:pPr>
              <a:r>
                <a:rPr lang="en-US" altLang="en-US" sz="2000" dirty="0">
                  <a:solidFill>
                    <a:srgbClr val="000099"/>
                  </a:solidFill>
                </a:rPr>
                <a:t>Monitoring of cold mass movements during cool-down, warm-up and operation</a:t>
              </a:r>
              <a:r>
                <a:rPr lang="en-US" altLang="en-US" sz="1800" b="0" dirty="0">
                  <a:solidFill>
                    <a:srgbClr val="000099"/>
                  </a:solidFill>
                </a:rPr>
                <a:t> </a:t>
              </a: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211D26E-6C24-444D-9D01-689DC56BF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88" y="1531938"/>
              <a:ext cx="8293100" cy="4900612"/>
              <a:chOff x="249" y="965"/>
              <a:chExt cx="5224" cy="3087"/>
            </a:xfrm>
          </p:grpSpPr>
          <p:sp>
            <p:nvSpPr>
              <p:cNvPr id="9" name="Line 5">
                <a:extLst>
                  <a:ext uri="{FF2B5EF4-FFF2-40B4-BE49-F238E27FC236}">
                    <a16:creationId xmlns:a16="http://schemas.microsoft.com/office/drawing/2014/main" id="{882D2EF2-BE36-6B47-8CBE-58061776C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1" y="1602"/>
                <a:ext cx="3" cy="141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B1C8FB93-23D4-6149-8137-22B55554B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9" y="1604"/>
                <a:ext cx="0" cy="145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7">
                <a:extLst>
                  <a:ext uri="{FF2B5EF4-FFF2-40B4-BE49-F238E27FC236}">
                    <a16:creationId xmlns:a16="http://schemas.microsoft.com/office/drawing/2014/main" id="{93E5C395-7A5F-DA41-ACF1-2CBD65FC1F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" y="965"/>
                <a:ext cx="4934" cy="523"/>
                <a:chOff x="249" y="890"/>
                <a:chExt cx="4934" cy="523"/>
              </a:xfrm>
            </p:grpSpPr>
            <p:sp>
              <p:nvSpPr>
                <p:cNvPr id="25" name="Text Box 8">
                  <a:extLst>
                    <a:ext uri="{FF2B5EF4-FFF2-40B4-BE49-F238E27FC236}">
                      <a16:creationId xmlns:a16="http://schemas.microsoft.com/office/drawing/2014/main" id="{C9B3B502-789E-984B-9BBC-D5E5335882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" y="890"/>
                  <a:ext cx="1835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2 WPM lines with 2 x 18 sensors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4 sensors per active element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8 mm bore radius</a:t>
                  </a:r>
                </a:p>
              </p:txBody>
            </p:sp>
            <p:sp>
              <p:nvSpPr>
                <p:cNvPr id="26" name="Text Box 9">
                  <a:extLst>
                    <a:ext uri="{FF2B5EF4-FFF2-40B4-BE49-F238E27FC236}">
                      <a16:creationId xmlns:a16="http://schemas.microsoft.com/office/drawing/2014/main" id="{5BFF0D76-C17B-F042-B669-94896A1B79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4" y="890"/>
                  <a:ext cx="1645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1 WPM lines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1 sensors per active element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25 mm bore radius</a:t>
                  </a:r>
                </a:p>
              </p:txBody>
            </p:sp>
            <p:sp>
              <p:nvSpPr>
                <p:cNvPr id="27" name="Text Box 10">
                  <a:extLst>
                    <a:ext uri="{FF2B5EF4-FFF2-40B4-BE49-F238E27FC236}">
                      <a16:creationId xmlns:a16="http://schemas.microsoft.com/office/drawing/2014/main" id="{8279D7CE-7DB2-9044-8074-FB0F1475F9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59" y="890"/>
                  <a:ext cx="1124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1 WPM line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7 sensors/module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1600" dirty="0"/>
                    <a:t>25 mm bore radius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94C388A-8389-DB43-A364-FF064D79A1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" y="1681"/>
                <a:ext cx="5172" cy="2371"/>
                <a:chOff x="301" y="1681"/>
                <a:chExt cx="5172" cy="2371"/>
              </a:xfrm>
            </p:grpSpPr>
            <p:pic>
              <p:nvPicPr>
                <p:cNvPr id="17" name="Picture 12" descr="a">
                  <a:extLst>
                    <a:ext uri="{FF2B5EF4-FFF2-40B4-BE49-F238E27FC236}">
                      <a16:creationId xmlns:a16="http://schemas.microsoft.com/office/drawing/2014/main" id="{2D6EE3E1-FD84-6448-A8BB-AF4460D0D6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053" r="61122" b="18283"/>
                <a:stretch>
                  <a:fillRect/>
                </a:stretch>
              </p:blipFill>
              <p:spPr bwMode="auto">
                <a:xfrm>
                  <a:off x="301" y="1883"/>
                  <a:ext cx="1715" cy="1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3" descr="cry2-3_ok">
                  <a:extLst>
                    <a:ext uri="{FF2B5EF4-FFF2-40B4-BE49-F238E27FC236}">
                      <a16:creationId xmlns:a16="http://schemas.microsoft.com/office/drawing/2014/main" id="{0A125236-1BF0-B940-B220-0D9FFD2EAD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47" t="26627" r="38228" b="33887"/>
                <a:stretch>
                  <a:fillRect/>
                </a:stretch>
              </p:blipFill>
              <p:spPr bwMode="auto">
                <a:xfrm>
                  <a:off x="2116" y="1862"/>
                  <a:ext cx="3357" cy="19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 Box 14">
                  <a:extLst>
                    <a:ext uri="{FF2B5EF4-FFF2-40B4-BE49-F238E27FC236}">
                      <a16:creationId xmlns:a16="http://schemas.microsoft.com/office/drawing/2014/main" id="{AD1ECF9B-423D-7C41-889E-0264E15857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8" y="1726"/>
                  <a:ext cx="385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sz="1600" dirty="0"/>
                    <a:t>Cry 1</a:t>
                  </a:r>
                </a:p>
              </p:txBody>
            </p:sp>
            <p:sp>
              <p:nvSpPr>
                <p:cNvPr id="20" name="Text Box 15">
                  <a:extLst>
                    <a:ext uri="{FF2B5EF4-FFF2-40B4-BE49-F238E27FC236}">
                      <a16:creationId xmlns:a16="http://schemas.microsoft.com/office/drawing/2014/main" id="{DCB68219-4B14-ED4B-9569-5C0A353F9A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8" y="1681"/>
                  <a:ext cx="389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sz="1600" dirty="0"/>
                    <a:t>Cry 2</a:t>
                  </a:r>
                </a:p>
              </p:txBody>
            </p:sp>
            <p:sp>
              <p:nvSpPr>
                <p:cNvPr id="21" name="Text Box 16">
                  <a:extLst>
                    <a:ext uri="{FF2B5EF4-FFF2-40B4-BE49-F238E27FC236}">
                      <a16:creationId xmlns:a16="http://schemas.microsoft.com/office/drawing/2014/main" id="{B1DB6907-BA07-7445-98EB-1632594DCD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17" y="1838"/>
                  <a:ext cx="389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sz="1600" dirty="0"/>
                    <a:t>Cry 3</a:t>
                  </a:r>
                </a:p>
              </p:txBody>
            </p:sp>
            <p:sp>
              <p:nvSpPr>
                <p:cNvPr id="22" name="Text Box 17">
                  <a:extLst>
                    <a:ext uri="{FF2B5EF4-FFF2-40B4-BE49-F238E27FC236}">
                      <a16:creationId xmlns:a16="http://schemas.microsoft.com/office/drawing/2014/main" id="{5542AF14-8CCD-6543-9962-CE51771723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0" y="3858"/>
                  <a:ext cx="573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b="0">
                      <a:solidFill>
                        <a:srgbClr val="000099"/>
                      </a:solidFill>
                    </a:rPr>
                    <a:t>Module 1</a:t>
                  </a:r>
                </a:p>
              </p:txBody>
            </p:sp>
            <p:sp>
              <p:nvSpPr>
                <p:cNvPr id="23" name="Text Box 18">
                  <a:extLst>
                    <a:ext uri="{FF2B5EF4-FFF2-40B4-BE49-F238E27FC236}">
                      <a16:creationId xmlns:a16="http://schemas.microsoft.com/office/drawing/2014/main" id="{202D5BC0-D43A-BA4A-81AD-13B4DDA9CD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51" y="3858"/>
                  <a:ext cx="742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b="0">
                      <a:solidFill>
                        <a:srgbClr val="000099"/>
                      </a:solidFill>
                    </a:rPr>
                    <a:t>Module 2 &amp; 3</a:t>
                  </a:r>
                </a:p>
              </p:txBody>
            </p:sp>
            <p:sp>
              <p:nvSpPr>
                <p:cNvPr id="24" name="Text Box 19">
                  <a:extLst>
                    <a:ext uri="{FF2B5EF4-FFF2-40B4-BE49-F238E27FC236}">
                      <a16:creationId xmlns:a16="http://schemas.microsoft.com/office/drawing/2014/main" id="{DD98365C-2892-5E4D-AB6E-90E3E45702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3858"/>
                  <a:ext cx="742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buFontTx/>
                    <a:buNone/>
                  </a:pPr>
                  <a:r>
                    <a:rPr lang="en-US" altLang="en-US" b="0">
                      <a:solidFill>
                        <a:srgbClr val="000099"/>
                      </a:solidFill>
                    </a:rPr>
                    <a:t>Module 4 &amp; 5</a:t>
                  </a:r>
                </a:p>
              </p:txBody>
            </p:sp>
          </p:grpSp>
          <p:pic>
            <p:nvPicPr>
              <p:cNvPr id="13" name="Picture 20">
                <a:extLst>
                  <a:ext uri="{FF2B5EF4-FFF2-40B4-BE49-F238E27FC236}">
                    <a16:creationId xmlns:a16="http://schemas.microsoft.com/office/drawing/2014/main" id="{9CA31C66-B4B7-F74C-969E-B31CE84E9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" y="1253"/>
                <a:ext cx="635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1">
                <a:extLst>
                  <a:ext uri="{FF2B5EF4-FFF2-40B4-BE49-F238E27FC236}">
                    <a16:creationId xmlns:a16="http://schemas.microsoft.com/office/drawing/2014/main" id="{56DD1B9B-F6DE-B045-AE1D-AD21E05C3A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0"/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80"/>
              <a:stretch>
                <a:fillRect/>
              </a:stretch>
            </p:blipFill>
            <p:spPr bwMode="auto">
              <a:xfrm>
                <a:off x="3297" y="1378"/>
                <a:ext cx="816" cy="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Line 22">
                <a:extLst>
                  <a:ext uri="{FF2B5EF4-FFF2-40B4-BE49-F238E27FC236}">
                    <a16:creationId xmlns:a16="http://schemas.microsoft.com/office/drawing/2014/main" id="{5A093378-2320-EC43-A368-24F6083C7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53" y="1437"/>
                <a:ext cx="0" cy="1553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3">
                <a:extLst>
                  <a:ext uri="{FF2B5EF4-FFF2-40B4-BE49-F238E27FC236}">
                    <a16:creationId xmlns:a16="http://schemas.microsoft.com/office/drawing/2014/main" id="{D2CDEFBD-517A-7A40-8C73-E79A4CC99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3" y="1443"/>
                <a:ext cx="6" cy="1293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124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18A3A-9DD2-5D43-A469-85F8608A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Acceleration via RF </a:t>
            </a:r>
            <a:r>
              <a:rPr lang="it-IT" dirty="0" err="1"/>
              <a:t>Cavity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F58C3D-8E7B-0140-832F-F88715C48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48690"/>
            <a:ext cx="10947400" cy="5334000"/>
          </a:xfrm>
        </p:spPr>
        <p:txBody>
          <a:bodyPr/>
          <a:lstStyle/>
          <a:p>
            <a:pPr marL="342900" indent="-342900">
              <a:lnSpc>
                <a:spcPts val="2700"/>
              </a:lnSpc>
              <a:spcBef>
                <a:spcPts val="900"/>
              </a:spcBef>
              <a:buFont typeface="Wingdings" pitchFamily="2" charset="2"/>
              <a:buChar char="§"/>
            </a:pPr>
            <a:r>
              <a:rPr lang="en-US" sz="2400" b="1" dirty="0"/>
              <a:t>An accelerating space</a:t>
            </a:r>
            <a:r>
              <a:rPr lang="en-US" sz="2400" dirty="0"/>
              <a:t>, usually called </a:t>
            </a:r>
            <a:r>
              <a:rPr lang="en-US" sz="2400" b="1" dirty="0">
                <a:solidFill>
                  <a:srgbClr val="C00000"/>
                </a:solidFill>
              </a:rPr>
              <a:t>radio-frequency (RF) cavity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C00000"/>
                </a:solidFill>
              </a:rPr>
              <a:t>is</a:t>
            </a:r>
            <a:r>
              <a:rPr lang="en-US" sz="2400" b="1" dirty="0"/>
              <a:t> nothing but </a:t>
            </a:r>
            <a:r>
              <a:rPr lang="en-US" sz="2400" b="1" dirty="0">
                <a:solidFill>
                  <a:srgbClr val="C00000"/>
                </a:solidFill>
              </a:rPr>
              <a:t>a container </a:t>
            </a:r>
            <a:r>
              <a:rPr lang="en-US" sz="2400" b="1" dirty="0"/>
              <a:t>crossed by the beam </a:t>
            </a:r>
            <a:r>
              <a:rPr lang="en-US" sz="2400" b="1" dirty="0">
                <a:solidFill>
                  <a:srgbClr val="C00000"/>
                </a:solidFill>
              </a:rPr>
              <a:t>in which is stored a non conservative electric field </a:t>
            </a:r>
            <a:r>
              <a:rPr lang="en-US" sz="2400" dirty="0"/>
              <a:t>(rotational) that, when the bunch of particles is passing through, is found to be properly orientated in the desired direction. 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C460F5-73C0-E74E-9A28-6F9458AE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710D7E-A346-3C4D-BBBC-DDF9B760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23525-7985-3D4A-8D85-28020E5EA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72" name="Picture 2" descr="guidedtour05">
            <a:extLst>
              <a:ext uri="{FF2B5EF4-FFF2-40B4-BE49-F238E27FC236}">
                <a16:creationId xmlns:a16="http://schemas.microsoft.com/office/drawing/2014/main" id="{CF9D2213-F5A2-3F4B-BB88-CA0ADD2650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400" y="2929335"/>
            <a:ext cx="6235700" cy="2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TextBox 3">
            <a:extLst>
              <a:ext uri="{FF2B5EF4-FFF2-40B4-BE49-F238E27FC236}">
                <a16:creationId xmlns:a16="http://schemas.microsoft.com/office/drawing/2014/main" id="{7E1B2FC9-500E-A046-8A6B-B508E0B9D321}"/>
              </a:ext>
            </a:extLst>
          </p:cNvPr>
          <p:cNvSpPr txBox="1"/>
          <p:nvPr/>
        </p:nvSpPr>
        <p:spPr>
          <a:xfrm>
            <a:off x="8477588" y="4834848"/>
            <a:ext cx="19816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TM</a:t>
            </a:r>
            <a:r>
              <a:rPr lang="it-IT" sz="2800" baseline="-25000" dirty="0">
                <a:solidFill>
                  <a:srgbClr val="002060"/>
                </a:solidFill>
              </a:rPr>
              <a:t>010</a:t>
            </a:r>
            <a:r>
              <a:rPr lang="it-IT" sz="2800" dirty="0">
                <a:solidFill>
                  <a:srgbClr val="002060"/>
                </a:solidFill>
              </a:rPr>
              <a:t> mode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0589F19-8F9D-3943-A0E1-13786A4E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356984"/>
            <a:ext cx="4771219" cy="1590407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FBA2950-9B62-494A-8E54-7AD5D362B8A9}"/>
              </a:ext>
            </a:extLst>
          </p:cNvPr>
          <p:cNvSpPr txBox="1"/>
          <p:nvPr/>
        </p:nvSpPr>
        <p:spPr>
          <a:xfrm>
            <a:off x="8266408" y="2853439"/>
            <a:ext cx="240399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Standing </a:t>
            </a:r>
            <a:r>
              <a:rPr lang="it-IT" sz="2800" dirty="0" err="1">
                <a:solidFill>
                  <a:srgbClr val="002060"/>
                </a:solidFill>
              </a:rPr>
              <a:t>Wave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399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FDE0A-37C0-5E42-8256-4B9B26D2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INFN Cryomodule for XFEL &amp; ILC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5CBF39-0351-FF4B-9A03-E099C66D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9500AC-E2AF-3D4D-A133-8D567275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7519F4-204A-144F-A506-37E1BDCC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A76C73-860D-5944-9630-55F2A588F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A5ED37C-3C0C-334E-A389-4918C081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10BB6BF-C931-3B43-A18D-B55E47D6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64394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6D974C1-D62B-4E44-94E4-BE5A9B22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791BD64-A9D6-1A4B-9606-F10BEDFD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7C41ADA-6FBC-6646-80F0-5AE760DD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62AE5FA-6331-CA47-8252-848C0E74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2556131-866F-5F4C-B316-41F68E7C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25F2D-E44E-2F48-BC8C-3F538C1C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ILC: Pictorial View of the Winner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C2486C-61DE-6B42-8021-41F4F409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0EF1EF-E51A-BA4B-B234-41D561C7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81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5108BA-55C1-7745-BBDD-CBE0B17D3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DA7C398-5337-4C4B-92E3-6AD03A48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585" y="914400"/>
            <a:ext cx="925082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6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1DC23-8B00-2542-9E23-EC52AA56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European XFEL: completed in 2016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CBCA67-4883-754D-86C2-E0F52DA9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3003D5-668A-2443-A12A-0244DDB5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BD7240-6021-8F40-B067-3612669AD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9963E85C-E557-424F-9BAC-FF7E671E6852}"/>
              </a:ext>
            </a:extLst>
          </p:cNvPr>
          <p:cNvGrpSpPr>
            <a:grpSpLocks/>
          </p:cNvGrpSpPr>
          <p:nvPr/>
        </p:nvGrpSpPr>
        <p:grpSpPr bwMode="auto">
          <a:xfrm>
            <a:off x="1975351" y="1385951"/>
            <a:ext cx="8207375" cy="4849812"/>
            <a:chOff x="158" y="829"/>
            <a:chExt cx="5170" cy="305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2F1FF1F-A9B2-D740-A3EF-8D412A728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829"/>
              <a:ext cx="3744" cy="2736"/>
              <a:chOff x="1584" y="829"/>
              <a:chExt cx="3744" cy="2736"/>
            </a:xfrm>
          </p:grpSpPr>
          <p:pic>
            <p:nvPicPr>
              <p:cNvPr id="12" name="Picture 5" descr="XFEL-Trasse engl">
                <a:extLst>
                  <a:ext uri="{FF2B5EF4-FFF2-40B4-BE49-F238E27FC236}">
                    <a16:creationId xmlns:a16="http://schemas.microsoft.com/office/drawing/2014/main" id="{D3790EE5-F0B4-5640-AEE5-6B703383E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140"/>
                <a:ext cx="3744" cy="2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43DEDA3E-7EDA-4445-89B8-42E151CA2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3" y="954"/>
                <a:ext cx="1123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E87AF50F-5A4B-D948-AC70-E32659FC1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" y="954"/>
                <a:ext cx="99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5" name="Text Box 8">
                <a:extLst>
                  <a:ext uri="{FF2B5EF4-FFF2-40B4-BE49-F238E27FC236}">
                    <a16:creationId xmlns:a16="http://schemas.microsoft.com/office/drawing/2014/main" id="{2EAEE355-3E0D-1245-B1EA-BBD92BAC70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6" y="829"/>
                <a:ext cx="56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t-IT">
                    <a:solidFill>
                      <a:srgbClr val="FF0000"/>
                    </a:solidFill>
                    <a:latin typeface="Arial" charset="0"/>
                  </a:rPr>
                  <a:t>3.4km</a:t>
                </a:r>
                <a:endParaRPr lang="en-GB" altLang="it-IT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  <p:pic>
          <p:nvPicPr>
            <p:cNvPr id="8" name="Picture 9" descr="tunnel">
              <a:extLst>
                <a:ext uri="{FF2B5EF4-FFF2-40B4-BE49-F238E27FC236}">
                  <a16:creationId xmlns:a16="http://schemas.microsoft.com/office/drawing/2014/main" id="{68B00B1A-D14F-A049-8CC9-9A4581A61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" y="2417"/>
              <a:ext cx="2087" cy="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05AF05A9-D53E-C74B-AE14-DAF5F6545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2" y="2399"/>
              <a:ext cx="901" cy="54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F94B387D-A909-0E4B-9F8F-F3481DD04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" y="2783"/>
              <a:ext cx="1361" cy="1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2" descr="Klammer-Technik">
              <a:extLst>
                <a:ext uri="{FF2B5EF4-FFF2-40B4-BE49-F238E27FC236}">
                  <a16:creationId xmlns:a16="http://schemas.microsoft.com/office/drawing/2014/main" id="{C27D632F-D572-7247-A64F-12EE49BEC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53"/>
              <a:ext cx="1292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A1F33B22-E063-4544-A0ED-1EDE0C2D3A30}"/>
              </a:ext>
            </a:extLst>
          </p:cNvPr>
          <p:cNvSpPr/>
          <p:nvPr/>
        </p:nvSpPr>
        <p:spPr>
          <a:xfrm>
            <a:off x="1011582" y="1062271"/>
            <a:ext cx="5032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https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://</a:t>
            </a:r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www.youtube.com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/</a:t>
            </a:r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watch?v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=p3G90p4glQA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BA3AA62-A7F2-F34B-B7DC-9476ADEACC9D}"/>
              </a:ext>
            </a:extLst>
          </p:cNvPr>
          <p:cNvSpPr txBox="1"/>
          <p:nvPr/>
        </p:nvSpPr>
        <p:spPr>
          <a:xfrm>
            <a:off x="703231" y="5601207"/>
            <a:ext cx="28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154D81"/>
                </a:solidFill>
                <a:latin typeface="+mn-lt"/>
              </a:rPr>
              <a:t>http://</a:t>
            </a:r>
            <a:r>
              <a:rPr lang="it-IT" sz="2400" dirty="0" err="1">
                <a:solidFill>
                  <a:srgbClr val="154D81"/>
                </a:solidFill>
                <a:latin typeface="+mn-lt"/>
              </a:rPr>
              <a:t>www.xfel.eu</a:t>
            </a:r>
            <a:r>
              <a:rPr lang="it-IT" sz="2400" dirty="0">
                <a:solidFill>
                  <a:srgbClr val="154D81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384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ielo, edificio, architettura&#10;&#10;Descrizione generata automaticamente">
            <a:extLst>
              <a:ext uri="{FF2B5EF4-FFF2-40B4-BE49-F238E27FC236}">
                <a16:creationId xmlns:a16="http://schemas.microsoft.com/office/drawing/2014/main" id="{CE95C485-E995-67DC-0700-3D9A6B219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" y="0"/>
            <a:ext cx="12192002" cy="685800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03F8C3-06D2-E7CC-EFEF-5C9ED5FF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 dirty="0">
                <a:solidFill>
                  <a:srgbClr val="EEE5B6"/>
                </a:solidFill>
              </a:rPr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426562-E281-0EE6-4CF2-61370E29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83</a:t>
            </a:fld>
            <a:endParaRPr lang="en-US" alt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1A06E6-16CC-B7FF-848F-1890912AF2CB}"/>
              </a:ext>
            </a:extLst>
          </p:cNvPr>
          <p:cNvSpPr txBox="1">
            <a:spLocks/>
          </p:cNvSpPr>
          <p:nvPr/>
        </p:nvSpPr>
        <p:spPr bwMode="auto">
          <a:xfrm>
            <a:off x="2661920" y="6061709"/>
            <a:ext cx="685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it-IT" sz="3600" kern="0" dirty="0">
                <a:solidFill>
                  <a:srgbClr val="EEE5B6"/>
                </a:solidFill>
              </a:rPr>
              <a:t>Thank </a:t>
            </a:r>
            <a:r>
              <a:rPr lang="it-IT" sz="3600" kern="0" dirty="0" err="1">
                <a:solidFill>
                  <a:srgbClr val="D7D0A3"/>
                </a:solidFill>
              </a:rPr>
              <a:t>you</a:t>
            </a:r>
            <a:r>
              <a:rPr lang="it-IT" sz="3600" kern="0" dirty="0">
                <a:solidFill>
                  <a:srgbClr val="EEE5B6"/>
                </a:solidFill>
              </a:rPr>
              <a:t> for </a:t>
            </a:r>
            <a:r>
              <a:rPr lang="it-IT" sz="3600" kern="0" dirty="0" err="1">
                <a:solidFill>
                  <a:srgbClr val="EEE5B6"/>
                </a:solidFill>
              </a:rPr>
              <a:t>your</a:t>
            </a:r>
            <a:r>
              <a:rPr lang="it-IT" sz="3600" kern="0" dirty="0">
                <a:solidFill>
                  <a:srgbClr val="EEE5B6"/>
                </a:solidFill>
              </a:rPr>
              <a:t> </a:t>
            </a:r>
            <a:r>
              <a:rPr lang="it-IT" sz="3600" kern="0" dirty="0" err="1">
                <a:solidFill>
                  <a:srgbClr val="EEE5B6"/>
                </a:solidFill>
              </a:rPr>
              <a:t>attention</a:t>
            </a:r>
            <a:endParaRPr lang="it-IT" kern="0" dirty="0">
              <a:solidFill>
                <a:srgbClr val="EEE5B6"/>
              </a:solidFill>
            </a:endParaRPr>
          </a:p>
        </p:txBody>
      </p:sp>
      <p:pic>
        <p:nvPicPr>
          <p:cNvPr id="12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5048374-4AB5-210B-A474-B64A5D9C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234" y="-1313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780A3DB2-5467-ADAF-56B3-98828B782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>
                <a:solidFill>
                  <a:srgbClr val="EEE5B6"/>
                </a:solidFill>
              </a:rPr>
              <a:t>IASF - CP Seminar #2</a:t>
            </a:r>
          </a:p>
          <a:p>
            <a:pPr>
              <a:defRPr/>
            </a:pPr>
            <a:r>
              <a:rPr lang="it-IT" altLang="it-IT" i="0" dirty="0">
                <a:solidFill>
                  <a:srgbClr val="EEE5B6"/>
                </a:solidFill>
              </a:rPr>
              <a:t>Shenzhen, 10 June 2022</a:t>
            </a:r>
            <a:endParaRPr lang="en-US" altLang="it-IT" i="0" dirty="0">
              <a:solidFill>
                <a:srgbClr val="EEE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4778C-D4EA-3342-BDFF-9062EFB8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RF to transfer Energy to the Beam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BC08EA-85F8-5D4C-A72C-9134AEBF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6D53EC-7F0A-9547-8823-0F1747A12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289AEA-E96E-014D-B344-AD26E268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#2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10 June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C557A2F-C526-FF4A-B302-4D6C4F49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61" y="997879"/>
            <a:ext cx="11486877" cy="246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ts val="900"/>
              </a:spcBef>
            </a:pPr>
            <a:r>
              <a:rPr lang="en-US" altLang="it-IT" sz="2400" b="1" kern="0"/>
              <a:t>In the accelerator the world RF takes care of all the variety of items </a:t>
            </a:r>
            <a:r>
              <a:rPr lang="en-US" altLang="it-IT" sz="2400" b="0" kern="0"/>
              <a:t>that are required to accomplish this task of creating a region filled of electromagnetic energy that can be sucked by the beam while crossing it. </a:t>
            </a:r>
          </a:p>
          <a:p>
            <a:pPr eaLnBrk="1" hangingPunct="1">
              <a:lnSpc>
                <a:spcPts val="2700"/>
              </a:lnSpc>
              <a:spcBef>
                <a:spcPts val="900"/>
              </a:spcBef>
            </a:pPr>
            <a:r>
              <a:rPr lang="en-US" altLang="it-IT" sz="2400" b="0" kern="0"/>
              <a:t>An “</a:t>
            </a:r>
            <a:r>
              <a:rPr lang="en-US" altLang="it-IT" sz="2400" b="1" kern="0">
                <a:solidFill>
                  <a:srgbClr val="990000"/>
                </a:solidFill>
              </a:rPr>
              <a:t>RF power source</a:t>
            </a:r>
            <a:r>
              <a:rPr lang="en-US" altLang="it-IT" sz="2400" b="0" kern="0"/>
              <a:t>” is used to fill, via a “</a:t>
            </a:r>
            <a:r>
              <a:rPr lang="en-US" altLang="it-IT" sz="2400" b="1" kern="0">
                <a:solidFill>
                  <a:srgbClr val="990000"/>
                </a:solidFill>
              </a:rPr>
              <a:t>coupler</a:t>
            </a:r>
            <a:r>
              <a:rPr lang="en-US" altLang="it-IT" sz="2400" b="0" kern="0"/>
              <a:t>”, the “</a:t>
            </a:r>
            <a:r>
              <a:rPr lang="en-US" altLang="it-IT" sz="2400" b="1" kern="0">
                <a:solidFill>
                  <a:srgbClr val="990000"/>
                </a:solidFill>
              </a:rPr>
              <a:t>RF cavity</a:t>
            </a:r>
            <a:r>
              <a:rPr lang="en-US" altLang="it-IT" sz="2400" b="0" kern="0"/>
              <a:t>”, or resonator that is the e.m. energy container from which the beam is taking its energy. </a:t>
            </a:r>
          </a:p>
          <a:p>
            <a:pPr eaLnBrk="1" hangingPunct="1">
              <a:lnSpc>
                <a:spcPts val="2700"/>
              </a:lnSpc>
              <a:spcBef>
                <a:spcPts val="900"/>
              </a:spcBef>
            </a:pPr>
            <a:r>
              <a:rPr lang="en-US" altLang="it-IT" sz="2800" b="1" kern="0"/>
              <a:t>What we ask to a good cavity?</a:t>
            </a:r>
            <a:endParaRPr lang="en-US" altLang="it-IT" sz="2800" b="1" kern="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278792A-2168-5845-9DC1-7C21AE5F06B0}"/>
              </a:ext>
            </a:extLst>
          </p:cNvPr>
          <p:cNvGrpSpPr/>
          <p:nvPr/>
        </p:nvGrpSpPr>
        <p:grpSpPr>
          <a:xfrm>
            <a:off x="352561" y="3764603"/>
            <a:ext cx="11486877" cy="2218221"/>
            <a:chOff x="289771" y="3928654"/>
            <a:chExt cx="11486877" cy="2218221"/>
          </a:xfrm>
        </p:grpSpPr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CB67761-4992-9E48-BEAD-71CF00655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210" y="3928654"/>
              <a:ext cx="387477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80975" indent="-180975"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66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it-IT" sz="2800" dirty="0">
                  <a:solidFill>
                    <a:srgbClr val="990000"/>
                  </a:solidFill>
                  <a:ea typeface="Arial Unicode MS" pitchFamily="34" charset="-128"/>
                  <a:cs typeface="Arial Unicode MS" pitchFamily="34" charset="-128"/>
                </a:rPr>
                <a:t>High </a:t>
              </a:r>
              <a:r>
                <a:rPr lang="en-US" altLang="it-IT" sz="3200" i="1" dirty="0">
                  <a:solidFill>
                    <a:srgbClr val="99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Q</a:t>
              </a:r>
              <a:r>
                <a:rPr lang="en-US" altLang="it-IT" sz="2800" dirty="0">
                  <a:solidFill>
                    <a:srgbClr val="990000"/>
                  </a:solidFill>
                  <a:ea typeface="Arial Unicode MS" pitchFamily="34" charset="-128"/>
                  <a:cs typeface="Arial Unicode MS" pitchFamily="34" charset="-128"/>
                </a:rPr>
                <a:t> for low losses</a:t>
              </a:r>
              <a:endParaRPr lang="en-US" altLang="it-IT" sz="2800" b="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7F98F93D-5ECD-9048-9921-CFF98B1E0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1318" y="3959020"/>
              <a:ext cx="345318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80975" indent="-180975"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66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it-IT" sz="2800" dirty="0">
                  <a:solidFill>
                    <a:srgbClr val="990000"/>
                  </a:solidFill>
                  <a:ea typeface="Arial Unicode MS" pitchFamily="34" charset="-128"/>
                  <a:cs typeface="Arial Unicode MS" pitchFamily="34" charset="-128"/>
                </a:rPr>
                <a:t>Small </a:t>
              </a:r>
              <a:r>
                <a:rPr lang="en-US" altLang="it-IT" sz="3200" i="1" dirty="0">
                  <a:solidFill>
                    <a:srgbClr val="99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altLang="it-IT" sz="3200" i="1" baseline="-25000" dirty="0">
                  <a:solidFill>
                    <a:srgbClr val="99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s</a:t>
              </a:r>
              <a:r>
                <a:rPr lang="en-US" altLang="it-IT" sz="2800" dirty="0">
                  <a:solidFill>
                    <a:srgbClr val="990000"/>
                  </a:solidFill>
                  <a:ea typeface="Arial Unicode MS" pitchFamily="34" charset="-128"/>
                  <a:cs typeface="Arial Unicode MS" pitchFamily="34" charset="-128"/>
                </a:rPr>
                <a:t> for high </a:t>
              </a:r>
              <a:r>
                <a:rPr lang="en-US" altLang="it-IT" sz="3200" i="1" dirty="0">
                  <a:solidFill>
                    <a:srgbClr val="99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Q</a:t>
              </a:r>
              <a:endParaRPr lang="en-US" altLang="it-IT" sz="2800" b="0" dirty="0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D206E6BD-79FA-5242-AA66-08BC1AE71B91}"/>
                </a:ext>
              </a:extLst>
            </p:cNvPr>
            <p:cNvGrpSpPr/>
            <p:nvPr/>
          </p:nvGrpSpPr>
          <p:grpSpPr>
            <a:xfrm>
              <a:off x="289771" y="4691368"/>
              <a:ext cx="5263633" cy="1318669"/>
              <a:chOff x="415352" y="4322219"/>
              <a:chExt cx="5263633" cy="1318669"/>
            </a:xfrm>
          </p:grpSpPr>
          <p:graphicFrame>
            <p:nvGraphicFramePr>
              <p:cNvPr id="15" name="Object 5">
                <a:extLst>
                  <a:ext uri="{FF2B5EF4-FFF2-40B4-BE49-F238E27FC236}">
                    <a16:creationId xmlns:a16="http://schemas.microsoft.com/office/drawing/2014/main" id="{F50F302F-6D4F-7948-97A9-09ECD9FF5B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518060"/>
                  </p:ext>
                </p:extLst>
              </p:nvPr>
            </p:nvGraphicFramePr>
            <p:xfrm>
              <a:off x="415352" y="4322219"/>
              <a:ext cx="2133600" cy="1318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698197" imgH="431613" progId="Equation.3">
                      <p:embed/>
                    </p:oleObj>
                  </mc:Choice>
                  <mc:Fallback>
                    <p:oleObj name="Equation" r:id="rId4" imgW="698197" imgH="431613" progId="Equation.3">
                      <p:embed/>
                      <p:pic>
                        <p:nvPicPr>
                          <p:cNvPr id="9728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352" y="4322219"/>
                            <a:ext cx="2133600" cy="13186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7208186C-C932-514B-B2FF-5E1642FA79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5626" y="4547805"/>
                <a:ext cx="2903359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180975" indent="-180975"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66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Pct val="70000"/>
                </a:pPr>
                <a:r>
                  <a:rPr lang="en-US" altLang="it-IT" sz="2400" b="0" i="1" dirty="0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U</a:t>
                </a:r>
                <a:r>
                  <a:rPr lang="en-US" altLang="it-IT" b="0" dirty="0">
                    <a:solidFill>
                      <a:srgbClr val="000000"/>
                    </a:solidFill>
                    <a:latin typeface="Comic Sans MS" pitchFamily="66" charset="0"/>
                    <a:ea typeface="Arial Unicode MS" pitchFamily="34" charset="-128"/>
                    <a:cs typeface="Arial Unicode MS" pitchFamily="34" charset="-128"/>
                  </a:rPr>
                  <a:t> = </a:t>
                </a:r>
                <a:r>
                  <a:rPr lang="en-US" altLang="it-IT" b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stored energy</a:t>
                </a:r>
              </a:p>
              <a:p>
                <a:pPr marL="0" indent="0" eaLnBrk="1" hangingPunct="1">
                  <a:spcBef>
                    <a:spcPct val="0"/>
                  </a:spcBef>
                  <a:buClrTx/>
                  <a:buSzPct val="70000"/>
                </a:pPr>
                <a:r>
                  <a:rPr lang="en-US" altLang="it-IT" sz="2400" b="0" i="1" dirty="0" err="1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P</a:t>
                </a:r>
                <a:r>
                  <a:rPr lang="en-US" altLang="it-IT" sz="2400" b="0" i="1" baseline="-25000" dirty="0" err="1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diss</a:t>
                </a:r>
                <a:r>
                  <a:rPr lang="en-US" altLang="it-IT" b="0" dirty="0">
                    <a:solidFill>
                      <a:srgbClr val="000000"/>
                    </a:solidFill>
                    <a:latin typeface="Comic Sans MS" pitchFamily="66" charset="0"/>
                    <a:ea typeface="Arial Unicode MS" pitchFamily="34" charset="-128"/>
                    <a:cs typeface="Arial Unicode MS" pitchFamily="34" charset="-128"/>
                  </a:rPr>
                  <a:t> = </a:t>
                </a:r>
                <a:r>
                  <a:rPr lang="en-US" altLang="it-IT" b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dissipated power</a:t>
                </a:r>
                <a:endParaRPr lang="en-US" altLang="it-IT" sz="1600" b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54E6EA43-04D2-D145-A4AA-F35FED6CE9F5}"/>
                </a:ext>
              </a:extLst>
            </p:cNvPr>
            <p:cNvGrpSpPr/>
            <p:nvPr/>
          </p:nvGrpSpPr>
          <p:grpSpPr>
            <a:xfrm>
              <a:off x="6334123" y="4639744"/>
              <a:ext cx="5442525" cy="1507131"/>
              <a:chOff x="6334123" y="4309055"/>
              <a:chExt cx="5442525" cy="1507131"/>
            </a:xfrm>
          </p:grpSpPr>
          <p:graphicFrame>
            <p:nvGraphicFramePr>
              <p:cNvPr id="13" name="Object 7">
                <a:extLst>
                  <a:ext uri="{FF2B5EF4-FFF2-40B4-BE49-F238E27FC236}">
                    <a16:creationId xmlns:a16="http://schemas.microsoft.com/office/drawing/2014/main" id="{47A3370E-808D-1E40-984F-1F1CBF643E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048820"/>
                  </p:ext>
                </p:extLst>
              </p:nvPr>
            </p:nvGraphicFramePr>
            <p:xfrm>
              <a:off x="6334123" y="4309055"/>
              <a:ext cx="1685607" cy="1507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482391" imgH="431613" progId="Equation.3">
                      <p:embed/>
                    </p:oleObj>
                  </mc:Choice>
                  <mc:Fallback>
                    <p:oleObj name="Equation" r:id="rId6" imgW="482391" imgH="431613" progId="Equation.3">
                      <p:embed/>
                      <p:pic>
                        <p:nvPicPr>
                          <p:cNvPr id="9729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34123" y="4309055"/>
                            <a:ext cx="1685607" cy="15071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2F3BB343-8710-3E4B-9332-F1232C71C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0710" y="4612516"/>
                <a:ext cx="3425938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180975" indent="-180975"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66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Pct val="70000"/>
                </a:pPr>
                <a:r>
                  <a:rPr lang="en-US" altLang="it-IT" sz="2400" b="0" i="1" dirty="0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R</a:t>
                </a:r>
                <a:r>
                  <a:rPr lang="en-US" altLang="it-IT" sz="2400" b="0" i="1" baseline="-25000" dirty="0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s</a:t>
                </a:r>
                <a:r>
                  <a:rPr lang="en-US" altLang="it-IT" b="0" dirty="0">
                    <a:solidFill>
                      <a:srgbClr val="000000"/>
                    </a:solidFill>
                    <a:latin typeface="Comic Sans MS" pitchFamily="66" charset="0"/>
                    <a:ea typeface="Arial Unicode MS" pitchFamily="34" charset="-128"/>
                    <a:cs typeface="Arial Unicode MS" pitchFamily="34" charset="-128"/>
                  </a:rPr>
                  <a:t> = </a:t>
                </a:r>
                <a:r>
                  <a:rPr lang="en-US" altLang="it-IT" b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surface resistance</a:t>
                </a:r>
                <a:r>
                  <a:rPr lang="en-US" altLang="it-IT" b="0" dirty="0">
                    <a:solidFill>
                      <a:srgbClr val="000000"/>
                    </a:solidFill>
                    <a:latin typeface="Comic Sans MS" pitchFamily="66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0" indent="0" eaLnBrk="1" hangingPunct="1">
                  <a:spcBef>
                    <a:spcPct val="0"/>
                  </a:spcBef>
                  <a:buClrTx/>
                  <a:buSzPct val="70000"/>
                </a:pPr>
                <a:r>
                  <a:rPr lang="en-US" altLang="it-IT" sz="2400" b="0" i="1" dirty="0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G</a:t>
                </a:r>
                <a:r>
                  <a:rPr lang="en-US" altLang="it-IT" b="0" dirty="0">
                    <a:solidFill>
                      <a:srgbClr val="000000"/>
                    </a:solidFill>
                    <a:latin typeface="Comic Sans MS" pitchFamily="66" charset="0"/>
                    <a:ea typeface="Arial Unicode MS" pitchFamily="34" charset="-128"/>
                    <a:cs typeface="Arial Unicode MS" pitchFamily="34" charset="-128"/>
                  </a:rPr>
                  <a:t> = </a:t>
                </a:r>
                <a:r>
                  <a:rPr lang="en-US" altLang="it-IT" b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cavity geometrical fac</a:t>
                </a:r>
                <a:r>
                  <a:rPr lang="en-US" altLang="it-IT" sz="1800" b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583129"/>
      </p:ext>
    </p:extLst>
  </p:cSld>
  <p:clrMapOvr>
    <a:masterClrMapping/>
  </p:clrMapOvr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21731</TotalTime>
  <Words>5641</Words>
  <Application>Microsoft Macintosh PowerPoint</Application>
  <PresentationFormat>Widescreen</PresentationFormat>
  <Paragraphs>1004</Paragraphs>
  <Slides>83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6</vt:i4>
      </vt:variant>
      <vt:variant>
        <vt:lpstr>Titoli diapositive</vt:lpstr>
      </vt:variant>
      <vt:variant>
        <vt:i4>83</vt:i4>
      </vt:variant>
    </vt:vector>
  </HeadingPairs>
  <TitlesOfParts>
    <vt:vector size="105" baseType="lpstr">
      <vt:lpstr>Arial Unicode MS</vt:lpstr>
      <vt:lpstr>ＭＳ Ｐゴシック</vt:lpstr>
      <vt:lpstr>Arial</vt:lpstr>
      <vt:lpstr>Arial Narrow</vt:lpstr>
      <vt:lpstr>Calibri</vt:lpstr>
      <vt:lpstr>Cambria</vt:lpstr>
      <vt:lpstr>Cambria Math</vt:lpstr>
      <vt:lpstr>Candara</vt:lpstr>
      <vt:lpstr>Comic Sans MS</vt:lpstr>
      <vt:lpstr>Helvetica</vt:lpstr>
      <vt:lpstr>Osaka</vt:lpstr>
      <vt:lpstr>Symbol</vt:lpstr>
      <vt:lpstr>Times New Roman</vt:lpstr>
      <vt:lpstr>TimesNewRomanPS-BoldItalicMT</vt:lpstr>
      <vt:lpstr>Wingdings</vt:lpstr>
      <vt:lpstr>fjoh-acmcp</vt:lpstr>
      <vt:lpstr>Equation</vt:lpstr>
      <vt:lpstr>文書</vt:lpstr>
      <vt:lpstr>Documento</vt:lpstr>
      <vt:lpstr>Chart</vt:lpstr>
      <vt:lpstr>Worksheet</vt:lpstr>
      <vt:lpstr>Tabelle</vt:lpstr>
      <vt:lpstr>Presentazione standard di PowerPoint</vt:lpstr>
      <vt:lpstr>Contents</vt:lpstr>
      <vt:lpstr>Contents</vt:lpstr>
      <vt:lpstr>Livingston chart for Colliders</vt:lpstr>
      <vt:lpstr>SCRF From HEPL to year 2000</vt:lpstr>
      <vt:lpstr>Energy gain and dissipated power</vt:lpstr>
      <vt:lpstr>Cavity lumped circuit model and RS</vt:lpstr>
      <vt:lpstr>Acceleration via RF Cavity</vt:lpstr>
      <vt:lpstr>RF to transfer Energy to the Beam</vt:lpstr>
      <vt:lpstr>Superconductivity whenever possible</vt:lpstr>
      <vt:lpstr>Superconductivity as soon as possible</vt:lpstr>
      <vt:lpstr>Superconductivity: Historical Overview</vt:lpstr>
      <vt:lpstr>Surface resistances in NC and SC Cavities </vt:lpstr>
      <vt:lpstr>Cooper pairs and Zero Resistance</vt:lpstr>
      <vt:lpstr>The Real Surface Resistance</vt:lpstr>
      <vt:lpstr>More about Residual Resistance</vt:lpstr>
      <vt:lpstr>Superconducting RF vs NC-RF</vt:lpstr>
      <vt:lpstr>What we need to use SRF</vt:lpstr>
      <vt:lpstr>Contents</vt:lpstr>
      <vt:lpstr>From pioneering age to first real success</vt:lpstr>
      <vt:lpstr>From HEPL to year 2000</vt:lpstr>
      <vt:lpstr>From the pioneering age to 1984</vt:lpstr>
      <vt:lpstr>Limiting Problems</vt:lpstr>
      <vt:lpstr>SC cavities  may have various “illness”</vt:lpstr>
      <vt:lpstr>Performance Limitations of SRF cavities</vt:lpstr>
      <vt:lpstr>1970’s: Multipacting</vt:lpstr>
      <vt:lpstr>Surface Defects Examples</vt:lpstr>
      <vt:lpstr>Field Emission</vt:lpstr>
      <vt:lpstr>The way from ore to pure Nb</vt:lpstr>
      <vt:lpstr>Main routes of Nb fabrication process</vt:lpstr>
      <vt:lpstr>Electron Beam Melting of Niobium</vt:lpstr>
      <vt:lpstr>Electron Bem Melting</vt:lpstr>
      <vt:lpstr>Nb Sheets Fabrication at OTIC</vt:lpstr>
      <vt:lpstr>Nb Sheets Fabrication at Tokyo Denkai</vt:lpstr>
      <vt:lpstr>Other Physical Limits</vt:lpstr>
      <vt:lpstr>Synthesis: R&amp;D waiting for big projects</vt:lpstr>
      <vt:lpstr>1984/85 The Cornell Brake-throug </vt:lpstr>
      <vt:lpstr>Contents</vt:lpstr>
      <vt:lpstr>Exponential grow from middle ‘80</vt:lpstr>
      <vt:lpstr>Large project impact on SRF technology</vt:lpstr>
      <vt:lpstr>First Industrial Production in Japan (1988 – 1995)</vt:lpstr>
      <vt:lpstr>TRISTAN SRF from KEK to MHI </vt:lpstr>
      <vt:lpstr>TRISTAN Cavities Fabrication (1986) </vt:lpstr>
      <vt:lpstr>CEBAF Recirculating Linac</vt:lpstr>
      <vt:lpstr>Lessons learned from CEBAF</vt:lpstr>
      <vt:lpstr>A great success for CEBAF</vt:lpstr>
      <vt:lpstr>LEPII and HERA</vt:lpstr>
      <vt:lpstr>LEP 2 Cavities and Modules</vt:lpstr>
      <vt:lpstr>LEP-2 Cavities in Industry</vt:lpstr>
      <vt:lpstr>A great success for LEP II</vt:lpstr>
      <vt:lpstr>Installed Cryomodules</vt:lpstr>
      <vt:lpstr>Important technological steps </vt:lpstr>
      <vt:lpstr>New linacs for Heavy Ions</vt:lpstr>
      <vt:lpstr>Same lessons learned</vt:lpstr>
      <vt:lpstr>Contents</vt:lpstr>
      <vt:lpstr>The TESLA Collaboration</vt:lpstr>
      <vt:lpstr>First Steps of the TESLA Game</vt:lpstr>
      <vt:lpstr>TESLA cavity design and rules</vt:lpstr>
      <vt:lpstr>TTF: a new infrastructure at DESY</vt:lpstr>
      <vt:lpstr>Preparation of TESLA Cavities</vt:lpstr>
      <vt:lpstr>High Temperature for RRR Improvement</vt:lpstr>
      <vt:lpstr>Eddy Current Scanner for Nb Sheets</vt:lpstr>
      <vt:lpstr>Learning curve with BCP</vt:lpstr>
      <vt:lpstr>3rd cavity production with BCP</vt:lpstr>
      <vt:lpstr>Two major contributions for higher field</vt:lpstr>
      <vt:lpstr>Results on AC70 – 1  (2004)</vt:lpstr>
      <vt:lpstr>In-situ Baking effect</vt:lpstr>
      <vt:lpstr>Electro-Polishing for 35 MV/m</vt:lpstr>
      <vt:lpstr>EP &amp; Baking for 35 MV/m</vt:lpstr>
      <vt:lpstr>First Electro-Polishing @ Nomura (KEK)</vt:lpstr>
      <vt:lpstr>Reference EP System at DESY</vt:lpstr>
      <vt:lpstr>EP System in Industry (RI)</vt:lpstr>
      <vt:lpstr>EP System in Industry (EZ)</vt:lpstr>
      <vt:lpstr>Comparison between BCP and EP</vt:lpstr>
      <vt:lpstr>But life is much more complicate!!!</vt:lpstr>
      <vt:lpstr>Field Emission pushed to higher field</vt:lpstr>
      <vt:lpstr>TESLA Cavities: all tests to June ‘05</vt:lpstr>
      <vt:lpstr>Cryomodule &amp; Assembly as Crucial as Cavity</vt:lpstr>
      <vt:lpstr>WPMs to Qualify Cooldown &amp; Alignment WPM = Wire Position Monitor</vt:lpstr>
      <vt:lpstr>The INFN Cryomodule for XFEL &amp; ILC</vt:lpstr>
      <vt:lpstr>ILC: Pictorial View of the Winner</vt:lpstr>
      <vt:lpstr>European XFEL: completed in 2016</vt:lpstr>
      <vt:lpstr>Presentazione standard di PowerPoint</vt:lpstr>
    </vt:vector>
  </TitlesOfParts>
  <Manager/>
  <Company>INFN Milano LASA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 Pagani</dc:creator>
  <cp:keywords/>
  <dc:description/>
  <cp:lastModifiedBy>Carlo Pagani</cp:lastModifiedBy>
  <cp:revision>676</cp:revision>
  <cp:lastPrinted>2022-06-09T17:28:38Z</cp:lastPrinted>
  <dcterms:created xsi:type="dcterms:W3CDTF">2002-07-11T13:38:59Z</dcterms:created>
  <dcterms:modified xsi:type="dcterms:W3CDTF">2024-06-26T12:17:27Z</dcterms:modified>
  <cp:category/>
</cp:coreProperties>
</file>