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3"/>
  </p:notesMasterIdLst>
  <p:sldIdLst>
    <p:sldId id="257" r:id="rId2"/>
    <p:sldId id="256" r:id="rId3"/>
    <p:sldId id="258" r:id="rId4"/>
    <p:sldId id="266" r:id="rId5"/>
    <p:sldId id="280" r:id="rId6"/>
    <p:sldId id="282" r:id="rId7"/>
    <p:sldId id="283" r:id="rId8"/>
    <p:sldId id="284" r:id="rId9"/>
    <p:sldId id="275" r:id="rId10"/>
    <p:sldId id="273" r:id="rId11"/>
    <p:sldId id="277" r:id="rId12"/>
    <p:sldId id="276" r:id="rId13"/>
    <p:sldId id="285" r:id="rId14"/>
    <p:sldId id="286" r:id="rId15"/>
    <p:sldId id="290" r:id="rId16"/>
    <p:sldId id="278" r:id="rId17"/>
    <p:sldId id="274" r:id="rId18"/>
    <p:sldId id="288" r:id="rId19"/>
    <p:sldId id="265" r:id="rId20"/>
    <p:sldId id="291" r:id="rId21"/>
    <p:sldId id="289" r:id="rId22"/>
  </p:sldIdLst>
  <p:sldSz cx="9144000" cy="6858000" type="screen4x3"/>
  <p:notesSz cx="66929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64BC1-EC57-44DB-877B-9BA37CDF2831}" v="1391" dt="2024-07-05T08:51:16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5" autoAdjust="0"/>
    <p:restoredTop sz="94660" autoAdjust="0"/>
  </p:normalViewPr>
  <p:slideViewPr>
    <p:cSldViewPr>
      <p:cViewPr varScale="1">
        <p:scale>
          <a:sx n="73" d="100"/>
          <a:sy n="73" d="100"/>
        </p:scale>
        <p:origin x="11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388" y="-90"/>
      </p:cViewPr>
      <p:guideLst>
        <p:guide orient="horz" pos="3108"/>
        <p:guide pos="2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berto D'Alesio" userId="c25386d6-e741-4908-b816-c5a6b48563be" providerId="ADAL" clId="{04264BC1-EC57-44DB-877B-9BA37CDF2831}"/>
    <pc:docChg chg="undo redo custSel addSld delSld modSld sldOrd">
      <pc:chgData name="Umberto D'Alesio" userId="c25386d6-e741-4908-b816-c5a6b48563be" providerId="ADAL" clId="{04264BC1-EC57-44DB-877B-9BA37CDF2831}" dt="2024-07-05T13:42:52.175" v="2906" actId="20577"/>
      <pc:docMkLst>
        <pc:docMk/>
      </pc:docMkLst>
      <pc:sldChg chg="modSp mod modAnim">
        <pc:chgData name="Umberto D'Alesio" userId="c25386d6-e741-4908-b816-c5a6b48563be" providerId="ADAL" clId="{04264BC1-EC57-44DB-877B-9BA37CDF2831}" dt="2024-07-04T20:42:10.207" v="1976" actId="20577"/>
        <pc:sldMkLst>
          <pc:docMk/>
          <pc:sldMk cId="1022865277" sldId="256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022865277" sldId="256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022865277" sldId="256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2T08:02:20.422" v="122" actId="20577"/>
          <ac:spMkLst>
            <pc:docMk/>
            <pc:sldMk cId="1022865277" sldId="256"/>
            <ac:spMk id="4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20:42:10.207" v="1976" actId="20577"/>
          <ac:spMkLst>
            <pc:docMk/>
            <pc:sldMk cId="1022865277" sldId="256"/>
            <ac:spMk id="5" creationId="{00000000-0000-0000-0000-000000000000}"/>
          </ac:spMkLst>
        </pc:spChg>
      </pc:sldChg>
      <pc:sldChg chg="modSp mod">
        <pc:chgData name="Umberto D'Alesio" userId="c25386d6-e741-4908-b816-c5a6b48563be" providerId="ADAL" clId="{04264BC1-EC57-44DB-877B-9BA37CDF2831}" dt="2024-07-05T05:40:09.069" v="2673" actId="255"/>
        <pc:sldMkLst>
          <pc:docMk/>
          <pc:sldMk cId="1999008745" sldId="257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999008745" sldId="257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999008745" sldId="257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05:40:09.069" v="2673" actId="255"/>
          <ac:spMkLst>
            <pc:docMk/>
            <pc:sldMk cId="1999008745" sldId="257"/>
            <ac:spMk id="4" creationId="{00000000-0000-0000-0000-000000000000}"/>
          </ac:spMkLst>
        </pc:spChg>
      </pc:sldChg>
      <pc:sldChg chg="modSp">
        <pc:chgData name="Umberto D'Alesio" userId="c25386d6-e741-4908-b816-c5a6b48563be" providerId="ADAL" clId="{04264BC1-EC57-44DB-877B-9BA37CDF2831}" dt="2024-07-04T12:11:26.094" v="1715"/>
        <pc:sldMkLst>
          <pc:docMk/>
          <pc:sldMk cId="4041100114" sldId="258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041100114" sldId="258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041100114" sldId="258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2T14:53:23.105" v="144" actId="20577"/>
          <ac:spMkLst>
            <pc:docMk/>
            <pc:sldMk cId="4041100114" sldId="258"/>
            <ac:spMk id="4" creationId="{00000000-0000-0000-0000-000000000000}"/>
          </ac:spMkLst>
        </pc:spChg>
      </pc:sldChg>
      <pc:sldChg chg="modSp modAnim">
        <pc:chgData name="Umberto D'Alesio" userId="c25386d6-e741-4908-b816-c5a6b48563be" providerId="ADAL" clId="{04264BC1-EC57-44DB-877B-9BA37CDF2831}" dt="2024-07-04T20:45:53.007" v="1977" actId="20577"/>
        <pc:sldMkLst>
          <pc:docMk/>
          <pc:sldMk cId="4186604065" sldId="265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186604065" sldId="265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186604065" sldId="265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20:45:53.007" v="1977" actId="20577"/>
          <ac:spMkLst>
            <pc:docMk/>
            <pc:sldMk cId="4186604065" sldId="265"/>
            <ac:spMk id="4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08:38.623" v="1705" actId="113"/>
          <ac:spMkLst>
            <pc:docMk/>
            <pc:sldMk cId="4186604065" sldId="265"/>
            <ac:spMk id="5" creationId="{9BEE6E96-A998-FF3C-FEA4-8C6CFD5648B0}"/>
          </ac:spMkLst>
        </pc:spChg>
      </pc:sldChg>
      <pc:sldChg chg="modSp mod modAnim">
        <pc:chgData name="Umberto D'Alesio" userId="c25386d6-e741-4908-b816-c5a6b48563be" providerId="ADAL" clId="{04264BC1-EC57-44DB-877B-9BA37CDF2831}" dt="2024-07-05T08:51:16.042" v="2805" actId="20577"/>
        <pc:sldMkLst>
          <pc:docMk/>
          <pc:sldMk cId="2962691553" sldId="266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962691553" sldId="266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962691553" sldId="266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08:51:16.042" v="2805" actId="20577"/>
          <ac:spMkLst>
            <pc:docMk/>
            <pc:sldMk cId="2962691553" sldId="266"/>
            <ac:spMk id="4" creationId="{00000000-0000-0000-0000-000000000000}"/>
          </ac:spMkLst>
        </pc:spChg>
      </pc:sldChg>
      <pc:sldChg chg="modSp del mod">
        <pc:chgData name="Umberto D'Alesio" userId="c25386d6-e741-4908-b816-c5a6b48563be" providerId="ADAL" clId="{04264BC1-EC57-44DB-877B-9BA37CDF2831}" dt="2024-07-05T13:07:47.778" v="2844" actId="47"/>
        <pc:sldMkLst>
          <pc:docMk/>
          <pc:sldMk cId="1416183484" sldId="272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416183484" sldId="272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416183484" sldId="272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20:14:13.638" v="1974" actId="20577"/>
          <ac:spMkLst>
            <pc:docMk/>
            <pc:sldMk cId="1416183484" sldId="272"/>
            <ac:spMk id="5" creationId="{B2B7A1F9-D643-950E-3ED7-4379FDE88AD9}"/>
          </ac:spMkLst>
        </pc:spChg>
        <pc:graphicFrameChg chg="modGraphic">
          <ac:chgData name="Umberto D'Alesio" userId="c25386d6-e741-4908-b816-c5a6b48563be" providerId="ADAL" clId="{04264BC1-EC57-44DB-877B-9BA37CDF2831}" dt="2024-07-05T12:39:47.574" v="2831" actId="20577"/>
          <ac:graphicFrameMkLst>
            <pc:docMk/>
            <pc:sldMk cId="1416183484" sldId="272"/>
            <ac:graphicFrameMk id="7" creationId="{00000000-0000-0000-0000-000000000000}"/>
          </ac:graphicFrameMkLst>
        </pc:graphicFrameChg>
      </pc:sldChg>
      <pc:sldChg chg="addSp delSp modSp mod delAnim modAnim">
        <pc:chgData name="Umberto D'Alesio" userId="c25386d6-e741-4908-b816-c5a6b48563be" providerId="ADAL" clId="{04264BC1-EC57-44DB-877B-9BA37CDF2831}" dt="2024-07-05T06:03:02.538" v="2694" actId="113"/>
        <pc:sldMkLst>
          <pc:docMk/>
          <pc:sldMk cId="1838914450" sldId="273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838914450" sldId="273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838914450" sldId="273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06:03:02.538" v="2694" actId="113"/>
          <ac:spMkLst>
            <pc:docMk/>
            <pc:sldMk cId="1838914450" sldId="273"/>
            <ac:spMk id="4" creationId="{00000000-0000-0000-0000-000000000000}"/>
          </ac:spMkLst>
        </pc:spChg>
        <pc:spChg chg="add del mod">
          <ac:chgData name="Umberto D'Alesio" userId="c25386d6-e741-4908-b816-c5a6b48563be" providerId="ADAL" clId="{04264BC1-EC57-44DB-877B-9BA37CDF2831}" dt="2024-07-04T21:39:29.285" v="2325" actId="478"/>
          <ac:spMkLst>
            <pc:docMk/>
            <pc:sldMk cId="1838914450" sldId="273"/>
            <ac:spMk id="5" creationId="{2510424E-C7C7-65A1-0964-826DD9795B33}"/>
          </ac:spMkLst>
        </pc:spChg>
        <pc:picChg chg="add mod">
          <ac:chgData name="Umberto D'Alesio" userId="c25386d6-e741-4908-b816-c5a6b48563be" providerId="ADAL" clId="{04264BC1-EC57-44DB-877B-9BA37CDF2831}" dt="2024-07-04T21:42:43.421" v="2341" actId="1076"/>
          <ac:picMkLst>
            <pc:docMk/>
            <pc:sldMk cId="1838914450" sldId="273"/>
            <ac:picMk id="6" creationId="{6B20CB28-4AD8-CCDA-AC31-09E8312A53EF}"/>
          </ac:picMkLst>
        </pc:picChg>
        <pc:picChg chg="add del mod">
          <ac:chgData name="Umberto D'Alesio" userId="c25386d6-e741-4908-b816-c5a6b48563be" providerId="ADAL" clId="{04264BC1-EC57-44DB-877B-9BA37CDF2831}" dt="2024-07-04T21:41:52.486" v="2327" actId="478"/>
          <ac:picMkLst>
            <pc:docMk/>
            <pc:sldMk cId="1838914450" sldId="273"/>
            <ac:picMk id="13" creationId="{9448E5A0-A2C3-1E24-3138-D37128B326C0}"/>
          </ac:picMkLst>
        </pc:picChg>
      </pc:sldChg>
      <pc:sldChg chg="modSp modAnim">
        <pc:chgData name="Umberto D'Alesio" userId="c25386d6-e741-4908-b816-c5a6b48563be" providerId="ADAL" clId="{04264BC1-EC57-44DB-877B-9BA37CDF2831}" dt="2024-07-04T12:11:26.094" v="1715"/>
        <pc:sldMkLst>
          <pc:docMk/>
          <pc:sldMk cId="252066920" sldId="274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52066920" sldId="274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52066920" sldId="274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3T15:14:57.684" v="1082" actId="20577"/>
          <ac:spMkLst>
            <pc:docMk/>
            <pc:sldMk cId="252066920" sldId="274"/>
            <ac:spMk id="4" creationId="{00000000-0000-0000-0000-000000000000}"/>
          </ac:spMkLst>
        </pc:spChg>
      </pc:sldChg>
      <pc:sldChg chg="modSp ord modAnim">
        <pc:chgData name="Umberto D'Alesio" userId="c25386d6-e741-4908-b816-c5a6b48563be" providerId="ADAL" clId="{04264BC1-EC57-44DB-877B-9BA37CDF2831}" dt="2024-07-05T06:56:15.806" v="2714" actId="6549"/>
        <pc:sldMkLst>
          <pc:docMk/>
          <pc:sldMk cId="2858406359" sldId="275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858406359" sldId="275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858406359" sldId="275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06:56:15.806" v="2714" actId="6549"/>
          <ac:spMkLst>
            <pc:docMk/>
            <pc:sldMk cId="2858406359" sldId="275"/>
            <ac:spMk id="4" creationId="{00000000-0000-0000-0000-000000000000}"/>
          </ac:spMkLst>
        </pc:spChg>
      </pc:sldChg>
      <pc:sldChg chg="addSp delSp modSp new mod">
        <pc:chgData name="Umberto D'Alesio" userId="c25386d6-e741-4908-b816-c5a6b48563be" providerId="ADAL" clId="{04264BC1-EC57-44DB-877B-9BA37CDF2831}" dt="2024-07-05T05:32:49.766" v="2494" actId="122"/>
        <pc:sldMkLst>
          <pc:docMk/>
          <pc:sldMk cId="1679340169" sldId="276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679340169" sldId="276"/>
            <ac:spMk id="2" creationId="{6D8E23C6-442B-59D2-B965-358086B795EC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679340169" sldId="276"/>
            <ac:spMk id="3" creationId="{445290DE-9D64-9435-E23C-59379924AEBB}"/>
          </ac:spMkLst>
        </pc:spChg>
        <pc:spChg chg="add mod">
          <ac:chgData name="Umberto D'Alesio" userId="c25386d6-e741-4908-b816-c5a6b48563be" providerId="ADAL" clId="{04264BC1-EC57-44DB-877B-9BA37CDF2831}" dt="2024-07-05T05:32:49.766" v="2494" actId="122"/>
          <ac:spMkLst>
            <pc:docMk/>
            <pc:sldMk cId="1679340169" sldId="276"/>
            <ac:spMk id="7" creationId="{74C4A901-C1F9-D568-9EAD-F6460812132B}"/>
          </ac:spMkLst>
        </pc:spChg>
        <pc:picChg chg="add mod">
          <ac:chgData name="Umberto D'Alesio" userId="c25386d6-e741-4908-b816-c5a6b48563be" providerId="ADAL" clId="{04264BC1-EC57-44DB-877B-9BA37CDF2831}" dt="2024-07-04T11:56:47.292" v="1433" actId="1035"/>
          <ac:picMkLst>
            <pc:docMk/>
            <pc:sldMk cId="1679340169" sldId="276"/>
            <ac:picMk id="5" creationId="{2F05D4B8-6EB3-5C50-D5C4-E28179A05CAC}"/>
          </ac:picMkLst>
        </pc:picChg>
        <pc:picChg chg="add del mod">
          <ac:chgData name="Umberto D'Alesio" userId="c25386d6-e741-4908-b816-c5a6b48563be" providerId="ADAL" clId="{04264BC1-EC57-44DB-877B-9BA37CDF2831}" dt="2024-07-04T21:21:38.018" v="2060" actId="478"/>
          <ac:picMkLst>
            <pc:docMk/>
            <pc:sldMk cId="1679340169" sldId="276"/>
            <ac:picMk id="6" creationId="{A32A0E56-6E89-CDF2-04BB-0262735B1924}"/>
          </ac:picMkLst>
        </pc:picChg>
      </pc:sldChg>
      <pc:sldChg chg="addSp modSp new mod">
        <pc:chgData name="Umberto D'Alesio" userId="c25386d6-e741-4908-b816-c5a6b48563be" providerId="ADAL" clId="{04264BC1-EC57-44DB-877B-9BA37CDF2831}" dt="2024-07-04T19:48:48.868" v="1905" actId="20577"/>
        <pc:sldMkLst>
          <pc:docMk/>
          <pc:sldMk cId="2206156011" sldId="277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206156011" sldId="277"/>
            <ac:spMk id="2" creationId="{D491E1F8-1764-D465-6DCA-9C7CD0814B9B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206156011" sldId="277"/>
            <ac:spMk id="3" creationId="{F884911F-C988-83FF-D5E7-B87F668F530D}"/>
          </ac:spMkLst>
        </pc:spChg>
        <pc:spChg chg="add mod">
          <ac:chgData name="Umberto D'Alesio" userId="c25386d6-e741-4908-b816-c5a6b48563be" providerId="ADAL" clId="{04264BC1-EC57-44DB-877B-9BA37CDF2831}" dt="2024-07-04T19:48:48.868" v="1905" actId="20577"/>
          <ac:spMkLst>
            <pc:docMk/>
            <pc:sldMk cId="2206156011" sldId="277"/>
            <ac:spMk id="9" creationId="{5330E721-BAEC-757A-D43F-282EB1CBC770}"/>
          </ac:spMkLst>
        </pc:spChg>
        <pc:picChg chg="add mod">
          <ac:chgData name="Umberto D'Alesio" userId="c25386d6-e741-4908-b816-c5a6b48563be" providerId="ADAL" clId="{04264BC1-EC57-44DB-877B-9BA37CDF2831}" dt="2024-06-28T17:29:54.301" v="61" actId="1076"/>
          <ac:picMkLst>
            <pc:docMk/>
            <pc:sldMk cId="2206156011" sldId="277"/>
            <ac:picMk id="5" creationId="{A47D494A-ECCF-6558-FA4D-BBC98B9FE463}"/>
          </ac:picMkLst>
        </pc:picChg>
        <pc:picChg chg="add mod">
          <ac:chgData name="Umberto D'Alesio" userId="c25386d6-e741-4908-b816-c5a6b48563be" providerId="ADAL" clId="{04264BC1-EC57-44DB-877B-9BA37CDF2831}" dt="2024-07-04T11:51:22.827" v="1412" actId="1035"/>
          <ac:picMkLst>
            <pc:docMk/>
            <pc:sldMk cId="2206156011" sldId="277"/>
            <ac:picMk id="6" creationId="{86CCF200-3B8E-17AA-B0B1-DA5667360FC3}"/>
          </ac:picMkLst>
        </pc:picChg>
        <pc:picChg chg="add mod">
          <ac:chgData name="Umberto D'Alesio" userId="c25386d6-e741-4908-b816-c5a6b48563be" providerId="ADAL" clId="{04264BC1-EC57-44DB-877B-9BA37CDF2831}" dt="2024-07-04T11:51:15.010" v="1410" actId="1037"/>
          <ac:picMkLst>
            <pc:docMk/>
            <pc:sldMk cId="2206156011" sldId="277"/>
            <ac:picMk id="8" creationId="{A0B3E456-8218-8C09-F893-4DFBBEBC667D}"/>
          </ac:picMkLst>
        </pc:picChg>
      </pc:sldChg>
      <pc:sldChg chg="modSp add mod ord modAnim">
        <pc:chgData name="Umberto D'Alesio" userId="c25386d6-e741-4908-b816-c5a6b48563be" providerId="ADAL" clId="{04264BC1-EC57-44DB-877B-9BA37CDF2831}" dt="2024-07-05T06:13:13.830" v="2712" actId="20577"/>
        <pc:sldMkLst>
          <pc:docMk/>
          <pc:sldMk cId="2415059169" sldId="278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415059169" sldId="278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415059169" sldId="278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06:13:13.830" v="2712" actId="20577"/>
          <ac:spMkLst>
            <pc:docMk/>
            <pc:sldMk cId="2415059169" sldId="278"/>
            <ac:spMk id="4" creationId="{00000000-0000-0000-0000-000000000000}"/>
          </ac:spMkLst>
        </pc:spChg>
      </pc:sldChg>
      <pc:sldChg chg="addSp delSp new del mod ord">
        <pc:chgData name="Umberto D'Alesio" userId="c25386d6-e741-4908-b816-c5a6b48563be" providerId="ADAL" clId="{04264BC1-EC57-44DB-877B-9BA37CDF2831}" dt="2024-07-03T15:15:05.524" v="1083" actId="47"/>
        <pc:sldMkLst>
          <pc:docMk/>
          <pc:sldMk cId="3213359605" sldId="279"/>
        </pc:sldMkLst>
        <pc:spChg chg="add del">
          <ac:chgData name="Umberto D'Alesio" userId="c25386d6-e741-4908-b816-c5a6b48563be" providerId="ADAL" clId="{04264BC1-EC57-44DB-877B-9BA37CDF2831}" dt="2024-07-03T10:28:45.403" v="193" actId="22"/>
          <ac:spMkLst>
            <pc:docMk/>
            <pc:sldMk cId="3213359605" sldId="279"/>
            <ac:spMk id="5" creationId="{466A9A5E-20D4-EBC7-C7D5-87B7A18B041B}"/>
          </ac:spMkLst>
        </pc:spChg>
        <pc:spChg chg="add">
          <ac:chgData name="Umberto D'Alesio" userId="c25386d6-e741-4908-b816-c5a6b48563be" providerId="ADAL" clId="{04264BC1-EC57-44DB-877B-9BA37CDF2831}" dt="2024-07-03T10:28:52.943" v="194" actId="22"/>
          <ac:spMkLst>
            <pc:docMk/>
            <pc:sldMk cId="3213359605" sldId="279"/>
            <ac:spMk id="7" creationId="{17E3E02C-6356-D6CE-A461-4B824F55F218}"/>
          </ac:spMkLst>
        </pc:spChg>
      </pc:sldChg>
      <pc:sldChg chg="modSp add ord modAnim">
        <pc:chgData name="Umberto D'Alesio" userId="c25386d6-e741-4908-b816-c5a6b48563be" providerId="ADAL" clId="{04264BC1-EC57-44DB-877B-9BA37CDF2831}" dt="2024-07-05T06:01:59.326" v="2690" actId="255"/>
        <pc:sldMkLst>
          <pc:docMk/>
          <pc:sldMk cId="1092347459" sldId="280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092347459" sldId="280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092347459" sldId="280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06:01:59.326" v="2690" actId="255"/>
          <ac:spMkLst>
            <pc:docMk/>
            <pc:sldMk cId="1092347459" sldId="280"/>
            <ac:spMk id="4" creationId="{00000000-0000-0000-0000-000000000000}"/>
          </ac:spMkLst>
        </pc:spChg>
      </pc:sldChg>
      <pc:sldChg chg="modSp add del mod ord modAnim">
        <pc:chgData name="Umberto D'Alesio" userId="c25386d6-e741-4908-b816-c5a6b48563be" providerId="ADAL" clId="{04264BC1-EC57-44DB-877B-9BA37CDF2831}" dt="2024-07-03T14:57:10.513" v="639" actId="47"/>
        <pc:sldMkLst>
          <pc:docMk/>
          <pc:sldMk cId="3514293979" sldId="281"/>
        </pc:sldMkLst>
        <pc:spChg chg="mod">
          <ac:chgData name="Umberto D'Alesio" userId="c25386d6-e741-4908-b816-c5a6b48563be" providerId="ADAL" clId="{04264BC1-EC57-44DB-877B-9BA37CDF2831}" dt="2024-07-03T14:36:33.122" v="516" actId="1076"/>
          <ac:spMkLst>
            <pc:docMk/>
            <pc:sldMk cId="3514293979" sldId="281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3T14:53:04.217" v="595" actId="20577"/>
          <ac:spMkLst>
            <pc:docMk/>
            <pc:sldMk cId="3514293979" sldId="281"/>
            <ac:spMk id="4" creationId="{00000000-0000-0000-0000-000000000000}"/>
          </ac:spMkLst>
        </pc:spChg>
      </pc:sldChg>
      <pc:sldChg chg="modSp add modAnim">
        <pc:chgData name="Umberto D'Alesio" userId="c25386d6-e741-4908-b816-c5a6b48563be" providerId="ADAL" clId="{04264BC1-EC57-44DB-877B-9BA37CDF2831}" dt="2024-07-04T20:11:20.389" v="1920" actId="207"/>
        <pc:sldMkLst>
          <pc:docMk/>
          <pc:sldMk cId="474468736" sldId="282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74468736" sldId="282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74468736" sldId="282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20:11:20.389" v="1920" actId="207"/>
          <ac:spMkLst>
            <pc:docMk/>
            <pc:sldMk cId="474468736" sldId="282"/>
            <ac:spMk id="4" creationId="{00000000-0000-0000-0000-000000000000}"/>
          </ac:spMkLst>
        </pc:spChg>
      </pc:sldChg>
      <pc:sldChg chg="add del">
        <pc:chgData name="Umberto D'Alesio" userId="c25386d6-e741-4908-b816-c5a6b48563be" providerId="ADAL" clId="{04264BC1-EC57-44DB-877B-9BA37CDF2831}" dt="2024-07-03T14:53:18.294" v="597" actId="47"/>
        <pc:sldMkLst>
          <pc:docMk/>
          <pc:sldMk cId="3488501185" sldId="282"/>
        </pc:sldMkLst>
      </pc:sldChg>
      <pc:sldChg chg="modSp add mod addAnim delAnim modAnim">
        <pc:chgData name="Umberto D'Alesio" userId="c25386d6-e741-4908-b816-c5a6b48563be" providerId="ADAL" clId="{04264BC1-EC57-44DB-877B-9BA37CDF2831}" dt="2024-07-04T20:11:28.772" v="1921" actId="207"/>
        <pc:sldMkLst>
          <pc:docMk/>
          <pc:sldMk cId="4114217607" sldId="283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114217607" sldId="283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4114217607" sldId="283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20:11:28.772" v="1921" actId="207"/>
          <ac:spMkLst>
            <pc:docMk/>
            <pc:sldMk cId="4114217607" sldId="283"/>
            <ac:spMk id="4" creationId="{00000000-0000-0000-0000-000000000000}"/>
          </ac:spMkLst>
        </pc:spChg>
      </pc:sldChg>
      <pc:sldChg chg="modSp add mod modAnim">
        <pc:chgData name="Umberto D'Alesio" userId="c25386d6-e741-4908-b816-c5a6b48563be" providerId="ADAL" clId="{04264BC1-EC57-44DB-877B-9BA37CDF2831}" dt="2024-07-04T20:50:08.934" v="2003" actId="20577"/>
        <pc:sldMkLst>
          <pc:docMk/>
          <pc:sldMk cId="1454732061" sldId="284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454732061" sldId="284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454732061" sldId="284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20:50:08.934" v="2003" actId="20577"/>
          <ac:spMkLst>
            <pc:docMk/>
            <pc:sldMk cId="1454732061" sldId="284"/>
            <ac:spMk id="4" creationId="{00000000-0000-0000-0000-000000000000}"/>
          </ac:spMkLst>
        </pc:spChg>
      </pc:sldChg>
      <pc:sldChg chg="addSp modSp new mod">
        <pc:chgData name="Umberto D'Alesio" userId="c25386d6-e741-4908-b816-c5a6b48563be" providerId="ADAL" clId="{04264BC1-EC57-44DB-877B-9BA37CDF2831}" dt="2024-07-04T12:11:26.094" v="1715"/>
        <pc:sldMkLst>
          <pc:docMk/>
          <pc:sldMk cId="1181684741" sldId="285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181684741" sldId="285"/>
            <ac:spMk id="2" creationId="{F0507B6B-BF21-5EB5-2A9A-D664B490A634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181684741" sldId="285"/>
            <ac:spMk id="3" creationId="{AB77FC5E-1DF0-1D31-741E-D0919BAE3A74}"/>
          </ac:spMkLst>
        </pc:spChg>
        <pc:picChg chg="add mod">
          <ac:chgData name="Umberto D'Alesio" userId="c25386d6-e741-4908-b816-c5a6b48563be" providerId="ADAL" clId="{04264BC1-EC57-44DB-877B-9BA37CDF2831}" dt="2024-07-04T11:39:10.493" v="1177" actId="1038"/>
          <ac:picMkLst>
            <pc:docMk/>
            <pc:sldMk cId="1181684741" sldId="285"/>
            <ac:picMk id="5" creationId="{A30ED3B3-3E7A-7F78-0B1F-72F39CC24988}"/>
          </ac:picMkLst>
        </pc:picChg>
      </pc:sldChg>
      <pc:sldChg chg="addSp modSp add mod">
        <pc:chgData name="Umberto D'Alesio" userId="c25386d6-e741-4908-b816-c5a6b48563be" providerId="ADAL" clId="{04264BC1-EC57-44DB-877B-9BA37CDF2831}" dt="2024-07-04T12:11:26.094" v="1715"/>
        <pc:sldMkLst>
          <pc:docMk/>
          <pc:sldMk cId="1106717451" sldId="286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106717451" sldId="286"/>
            <ac:spMk id="2" creationId="{F0507B6B-BF21-5EB5-2A9A-D664B490A634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1106717451" sldId="286"/>
            <ac:spMk id="3" creationId="{AB77FC5E-1DF0-1D31-741E-D0919BAE3A74}"/>
          </ac:spMkLst>
        </pc:spChg>
        <pc:picChg chg="add mod">
          <ac:chgData name="Umberto D'Alesio" userId="c25386d6-e741-4908-b816-c5a6b48563be" providerId="ADAL" clId="{04264BC1-EC57-44DB-877B-9BA37CDF2831}" dt="2024-07-04T11:42:06.549" v="1243" actId="1036"/>
          <ac:picMkLst>
            <pc:docMk/>
            <pc:sldMk cId="1106717451" sldId="286"/>
            <ac:picMk id="6" creationId="{6C4957D8-8545-2E1F-B4D5-85584C5F4582}"/>
          </ac:picMkLst>
        </pc:picChg>
      </pc:sldChg>
      <pc:sldChg chg="addSp delSp modSp new del mod ord">
        <pc:chgData name="Umberto D'Alesio" userId="c25386d6-e741-4908-b816-c5a6b48563be" providerId="ADAL" clId="{04264BC1-EC57-44DB-877B-9BA37CDF2831}" dt="2024-07-05T05:43:16.184" v="2675" actId="47"/>
        <pc:sldMkLst>
          <pc:docMk/>
          <pc:sldMk cId="2484597922" sldId="287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484597922" sldId="287"/>
            <ac:spMk id="2" creationId="{E2AD204E-1881-6F18-E3AC-2D4AF0D8692B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2484597922" sldId="287"/>
            <ac:spMk id="3" creationId="{CE72A91B-7545-B2E7-F710-C7465B828B0B}"/>
          </ac:spMkLst>
        </pc:spChg>
        <pc:picChg chg="add del mod">
          <ac:chgData name="Umberto D'Alesio" userId="c25386d6-e741-4908-b816-c5a6b48563be" providerId="ADAL" clId="{04264BC1-EC57-44DB-877B-9BA37CDF2831}" dt="2024-07-04T11:54:20.226" v="1427" actId="478"/>
          <ac:picMkLst>
            <pc:docMk/>
            <pc:sldMk cId="2484597922" sldId="287"/>
            <ac:picMk id="5" creationId="{7C988D4B-827E-E986-F476-1124613EC749}"/>
          </ac:picMkLst>
        </pc:picChg>
        <pc:picChg chg="add mod">
          <ac:chgData name="Umberto D'Alesio" userId="c25386d6-e741-4908-b816-c5a6b48563be" providerId="ADAL" clId="{04264BC1-EC57-44DB-877B-9BA37CDF2831}" dt="2024-07-04T11:56:51.753" v="1435" actId="1035"/>
          <ac:picMkLst>
            <pc:docMk/>
            <pc:sldMk cId="2484597922" sldId="287"/>
            <ac:picMk id="7" creationId="{455A71A3-5BC0-A30B-BC05-6D489F477346}"/>
          </ac:picMkLst>
        </pc:picChg>
      </pc:sldChg>
      <pc:sldChg chg="modSp add mod">
        <pc:chgData name="Umberto D'Alesio" userId="c25386d6-e741-4908-b816-c5a6b48563be" providerId="ADAL" clId="{04264BC1-EC57-44DB-877B-9BA37CDF2831}" dt="2024-07-05T13:42:52.175" v="2906" actId="20577"/>
        <pc:sldMkLst>
          <pc:docMk/>
          <pc:sldMk cId="540769129" sldId="288"/>
        </pc:sldMkLst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540769129" sldId="288"/>
            <ac:spMk id="2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4T12:11:26.094" v="1715"/>
          <ac:spMkLst>
            <pc:docMk/>
            <pc:sldMk cId="540769129" sldId="288"/>
            <ac:spMk id="3" creationId="{00000000-0000-0000-0000-000000000000}"/>
          </ac:spMkLst>
        </pc:spChg>
        <pc:spChg chg="mod">
          <ac:chgData name="Umberto D'Alesio" userId="c25386d6-e741-4908-b816-c5a6b48563be" providerId="ADAL" clId="{04264BC1-EC57-44DB-877B-9BA37CDF2831}" dt="2024-07-05T13:42:52.175" v="2906" actId="20577"/>
          <ac:spMkLst>
            <pc:docMk/>
            <pc:sldMk cId="540769129" sldId="288"/>
            <ac:spMk id="5" creationId="{B2B7A1F9-D643-950E-3ED7-4379FDE88AD9}"/>
          </ac:spMkLst>
        </pc:spChg>
        <pc:graphicFrameChg chg="modGraphic">
          <ac:chgData name="Umberto D'Alesio" userId="c25386d6-e741-4908-b816-c5a6b48563be" providerId="ADAL" clId="{04264BC1-EC57-44DB-877B-9BA37CDF2831}" dt="2024-07-05T13:42:34.533" v="2898" actId="20577"/>
          <ac:graphicFrameMkLst>
            <pc:docMk/>
            <pc:sldMk cId="540769129" sldId="288"/>
            <ac:graphicFrameMk id="7" creationId="{00000000-0000-0000-0000-000000000000}"/>
          </ac:graphicFrameMkLst>
        </pc:graphicFrameChg>
      </pc:sldChg>
      <pc:sldChg chg="add del">
        <pc:chgData name="Umberto D'Alesio" userId="c25386d6-e741-4908-b816-c5a6b48563be" providerId="ADAL" clId="{04264BC1-EC57-44DB-877B-9BA37CDF2831}" dt="2024-07-04T12:05:55.566" v="1696" actId="47"/>
        <pc:sldMkLst>
          <pc:docMk/>
          <pc:sldMk cId="470430195" sldId="289"/>
        </pc:sldMkLst>
      </pc:sldChg>
      <pc:sldChg chg="addSp delSp modSp new mod ord modClrScheme modAnim chgLayout">
        <pc:chgData name="Umberto D'Alesio" userId="c25386d6-e741-4908-b816-c5a6b48563be" providerId="ADAL" clId="{04264BC1-EC57-44DB-877B-9BA37CDF2831}" dt="2024-07-05T05:43:25.134" v="2679" actId="1037"/>
        <pc:sldMkLst>
          <pc:docMk/>
          <pc:sldMk cId="2581072265" sldId="289"/>
        </pc:sldMkLst>
        <pc:spChg chg="mod">
          <ac:chgData name="Umberto D'Alesio" userId="c25386d6-e741-4908-b816-c5a6b48563be" providerId="ADAL" clId="{04264BC1-EC57-44DB-877B-9BA37CDF2831}" dt="2024-07-04T21:30:13.144" v="2063" actId="26606"/>
          <ac:spMkLst>
            <pc:docMk/>
            <pc:sldMk cId="2581072265" sldId="289"/>
            <ac:spMk id="2" creationId="{C3B8260F-B3B9-641C-B4D0-B35F5D259F58}"/>
          </ac:spMkLst>
        </pc:spChg>
        <pc:spChg chg="mod">
          <ac:chgData name="Umberto D'Alesio" userId="c25386d6-e741-4908-b816-c5a6b48563be" providerId="ADAL" clId="{04264BC1-EC57-44DB-877B-9BA37CDF2831}" dt="2024-07-04T21:30:13.144" v="2063" actId="26606"/>
          <ac:spMkLst>
            <pc:docMk/>
            <pc:sldMk cId="2581072265" sldId="289"/>
            <ac:spMk id="3" creationId="{4610CE88-20FB-F10F-2591-5BA3E0283A7A}"/>
          </ac:spMkLst>
        </pc:spChg>
        <pc:spChg chg="add del mod">
          <ac:chgData name="Umberto D'Alesio" userId="c25386d6-e741-4908-b816-c5a6b48563be" providerId="ADAL" clId="{04264BC1-EC57-44DB-877B-9BA37CDF2831}" dt="2024-07-04T21:30:32.416" v="2064" actId="478"/>
          <ac:spMkLst>
            <pc:docMk/>
            <pc:sldMk cId="2581072265" sldId="289"/>
            <ac:spMk id="10" creationId="{96D83682-7BBE-EFF5-0599-F5870718C19C}"/>
          </ac:spMkLst>
        </pc:spChg>
        <pc:spChg chg="add del mod">
          <ac:chgData name="Umberto D'Alesio" userId="c25386d6-e741-4908-b816-c5a6b48563be" providerId="ADAL" clId="{04264BC1-EC57-44DB-877B-9BA37CDF2831}" dt="2024-07-04T21:35:50.883" v="2211" actId="478"/>
          <ac:spMkLst>
            <pc:docMk/>
            <pc:sldMk cId="2581072265" sldId="289"/>
            <ac:spMk id="11" creationId="{390B2D60-4551-A6A7-B956-967F9042C27E}"/>
          </ac:spMkLst>
        </pc:spChg>
        <pc:picChg chg="add del mod ord">
          <ac:chgData name="Umberto D'Alesio" userId="c25386d6-e741-4908-b816-c5a6b48563be" providerId="ADAL" clId="{04264BC1-EC57-44DB-877B-9BA37CDF2831}" dt="2024-07-04T21:35:28.490" v="2205" actId="478"/>
          <ac:picMkLst>
            <pc:docMk/>
            <pc:sldMk cId="2581072265" sldId="289"/>
            <ac:picMk id="5" creationId="{F76DCB67-8B93-8D93-F8F8-7DA9BBB18210}"/>
          </ac:picMkLst>
        </pc:picChg>
        <pc:picChg chg="add del mod">
          <ac:chgData name="Umberto D'Alesio" userId="c25386d6-e741-4908-b816-c5a6b48563be" providerId="ADAL" clId="{04264BC1-EC57-44DB-877B-9BA37CDF2831}" dt="2024-07-04T21:33:52.033" v="2135" actId="478"/>
          <ac:picMkLst>
            <pc:docMk/>
            <pc:sldMk cId="2581072265" sldId="289"/>
            <ac:picMk id="7" creationId="{B891BD12-FC21-CAEB-E1CA-280CFA71A056}"/>
          </ac:picMkLst>
        </pc:picChg>
        <pc:picChg chg="add del mod">
          <ac:chgData name="Umberto D'Alesio" userId="c25386d6-e741-4908-b816-c5a6b48563be" providerId="ADAL" clId="{04264BC1-EC57-44DB-877B-9BA37CDF2831}" dt="2024-07-04T21:35:42.177" v="2209" actId="478"/>
          <ac:picMkLst>
            <pc:docMk/>
            <pc:sldMk cId="2581072265" sldId="289"/>
            <ac:picMk id="8" creationId="{6E6ACBCA-35F4-D707-3129-C9C7250B2798}"/>
          </ac:picMkLst>
        </pc:picChg>
        <pc:picChg chg="add mod">
          <ac:chgData name="Umberto D'Alesio" userId="c25386d6-e741-4908-b816-c5a6b48563be" providerId="ADAL" clId="{04264BC1-EC57-44DB-877B-9BA37CDF2831}" dt="2024-07-05T05:43:25.134" v="2679" actId="1037"/>
          <ac:picMkLst>
            <pc:docMk/>
            <pc:sldMk cId="2581072265" sldId="289"/>
            <ac:picMk id="12" creationId="{ACB815D1-285A-2259-8EB4-6EAE60A318F3}"/>
          </ac:picMkLst>
        </pc:picChg>
        <pc:picChg chg="add del mod">
          <ac:chgData name="Umberto D'Alesio" userId="c25386d6-e741-4908-b816-c5a6b48563be" providerId="ADAL" clId="{04264BC1-EC57-44DB-877B-9BA37CDF2831}" dt="2024-07-04T21:38:58.011" v="2246" actId="21"/>
          <ac:picMkLst>
            <pc:docMk/>
            <pc:sldMk cId="2581072265" sldId="289"/>
            <ac:picMk id="13" creationId="{9448E5A0-A2C3-1E24-3138-D37128B326C0}"/>
          </ac:picMkLst>
        </pc:picChg>
      </pc:sldChg>
      <pc:sldChg chg="addSp delSp modSp new mod">
        <pc:chgData name="Umberto D'Alesio" userId="c25386d6-e741-4908-b816-c5a6b48563be" providerId="ADAL" clId="{04264BC1-EC57-44DB-877B-9BA37CDF2831}" dt="2024-07-05T05:39:18.389" v="2672" actId="20577"/>
        <pc:sldMkLst>
          <pc:docMk/>
          <pc:sldMk cId="295629569" sldId="290"/>
        </pc:sldMkLst>
        <pc:spChg chg="add mod">
          <ac:chgData name="Umberto D'Alesio" userId="c25386d6-e741-4908-b816-c5a6b48563be" providerId="ADAL" clId="{04264BC1-EC57-44DB-877B-9BA37CDF2831}" dt="2024-07-05T05:39:18.389" v="2672" actId="20577"/>
          <ac:spMkLst>
            <pc:docMk/>
            <pc:sldMk cId="295629569" sldId="290"/>
            <ac:spMk id="9" creationId="{9BE7FE43-0C15-CB8D-6929-14A4817CF000}"/>
          </ac:spMkLst>
        </pc:spChg>
        <pc:picChg chg="add del">
          <ac:chgData name="Umberto D'Alesio" userId="c25386d6-e741-4908-b816-c5a6b48563be" providerId="ADAL" clId="{04264BC1-EC57-44DB-877B-9BA37CDF2831}" dt="2024-07-05T05:21:12.807" v="2345" actId="478"/>
          <ac:picMkLst>
            <pc:docMk/>
            <pc:sldMk cId="295629569" sldId="290"/>
            <ac:picMk id="5" creationId="{EF729626-7999-E965-CB2B-0CD1D5214052}"/>
          </ac:picMkLst>
        </pc:picChg>
        <pc:picChg chg="add">
          <ac:chgData name="Umberto D'Alesio" userId="c25386d6-e741-4908-b816-c5a6b48563be" providerId="ADAL" clId="{04264BC1-EC57-44DB-877B-9BA37CDF2831}" dt="2024-07-05T05:24:16.270" v="2346" actId="22"/>
          <ac:picMkLst>
            <pc:docMk/>
            <pc:sldMk cId="295629569" sldId="290"/>
            <ac:picMk id="7" creationId="{2783E2A4-E007-D58F-10F2-0B21AA6EAA47}"/>
          </ac:picMkLst>
        </pc:picChg>
      </pc:sldChg>
      <pc:sldChg chg="addSp delSp modSp new mod">
        <pc:chgData name="Umberto D'Alesio" userId="c25386d6-e741-4908-b816-c5a6b48563be" providerId="ADAL" clId="{04264BC1-EC57-44DB-877B-9BA37CDF2831}" dt="2024-07-05T05:27:32.458" v="2423" actId="122"/>
        <pc:sldMkLst>
          <pc:docMk/>
          <pc:sldMk cId="3807556939" sldId="291"/>
        </pc:sldMkLst>
        <pc:spChg chg="add del">
          <ac:chgData name="Umberto D'Alesio" userId="c25386d6-e741-4908-b816-c5a6b48563be" providerId="ADAL" clId="{04264BC1-EC57-44DB-877B-9BA37CDF2831}" dt="2024-07-05T05:26:16.333" v="2355" actId="22"/>
          <ac:spMkLst>
            <pc:docMk/>
            <pc:sldMk cId="3807556939" sldId="291"/>
            <ac:spMk id="5" creationId="{9B96B1B2-DD49-2447-E367-6A91BCF4BA7F}"/>
          </ac:spMkLst>
        </pc:spChg>
        <pc:spChg chg="add mod">
          <ac:chgData name="Umberto D'Alesio" userId="c25386d6-e741-4908-b816-c5a6b48563be" providerId="ADAL" clId="{04264BC1-EC57-44DB-877B-9BA37CDF2831}" dt="2024-07-05T05:27:32.458" v="2423" actId="122"/>
          <ac:spMkLst>
            <pc:docMk/>
            <pc:sldMk cId="3807556939" sldId="291"/>
            <ac:spMk id="9" creationId="{3F87A638-1254-66F0-72B6-68527B089AAC}"/>
          </ac:spMkLst>
        </pc:spChg>
        <pc:picChg chg="add del mod">
          <ac:chgData name="Umberto D'Alesio" userId="c25386d6-e741-4908-b816-c5a6b48563be" providerId="ADAL" clId="{04264BC1-EC57-44DB-877B-9BA37CDF2831}" dt="2024-07-05T05:26:36.093" v="2371" actId="22"/>
          <ac:picMkLst>
            <pc:docMk/>
            <pc:sldMk cId="3807556939" sldId="291"/>
            <ac:picMk id="7" creationId="{11B24320-C59F-C19D-2F07-78F81871C5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0257" cy="49339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1095" y="1"/>
            <a:ext cx="2900257" cy="49339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4A82FB2-C57D-4D19-BB68-4C08A655B068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00257" cy="49339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1095" y="9372793"/>
            <a:ext cx="2900257" cy="49339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DF79A5BA-CA0B-4005-AEAB-281C8D82E7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BA-CA0B-4005-AEAB-281C8D82E7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41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B848-D4FA-44FB-AA66-87DA39AB0CF3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71D7-45DC-4584-96B9-9C1954896CDC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6275-126E-4021-9AF2-EB481E62B1E1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790-C1DF-418B-AC39-F8416637B6F1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BC63-5A9C-4B3D-BF20-C08DA3BA4074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79BF-208A-416D-94A5-641AEC60C377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8DE9-5687-491C-91FA-D48120FF9A2D}" type="datetime1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D3B7-B076-4CAC-8965-D200CEC7A6B3}" type="datetime1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2A7E-0389-49C7-A3CF-C4A310300E62}" type="datetime1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CAB0-BAD2-4E42-9C5C-02FD5E0273B2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19F7-A84E-4390-8529-5639A9C29517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766924-0C6F-4DF9-97DA-9932CAD0156D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2477" y="1143000"/>
            <a:ext cx="657904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Gruppo 4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CAGLIARI</a:t>
            </a:r>
          </a:p>
          <a:p>
            <a:pPr algn="ctr"/>
            <a:r>
              <a:rPr lang="it-IT" sz="4000" b="1" dirty="0">
                <a:solidFill>
                  <a:srgbClr val="C00000"/>
                </a:solidFill>
              </a:rPr>
              <a:t>Preventivi 2025</a:t>
            </a:r>
          </a:p>
          <a:p>
            <a:pPr algn="ctr"/>
            <a:endParaRPr lang="it-IT" sz="4000" b="1" dirty="0">
              <a:solidFill>
                <a:srgbClr val="C00000"/>
              </a:solidFill>
            </a:endParaRP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Consiglio di Sezione –  5 Luglio 2024</a:t>
            </a:r>
          </a:p>
          <a:p>
            <a:pPr algn="ctr"/>
            <a:endParaRPr lang="it-IT" sz="3200" b="1" dirty="0">
              <a:solidFill>
                <a:srgbClr val="C00000"/>
              </a:solidFill>
            </a:endParaRPr>
          </a:p>
          <a:p>
            <a:pPr algn="ctr"/>
            <a:endParaRPr lang="it-IT" sz="3200" b="1" dirty="0">
              <a:solidFill>
                <a:srgbClr val="C00000"/>
              </a:solidFill>
            </a:endParaRP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Umberto D’Alesio </a:t>
            </a:r>
          </a:p>
        </p:txBody>
      </p:sp>
    </p:spTree>
    <p:extLst>
      <p:ext uri="{BB962C8B-B14F-4D97-AF65-F5344CB8AC3E}">
        <p14:creationId xmlns:p14="http://schemas.microsoft.com/office/powerpoint/2010/main" val="199900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–NINPHA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National Initiative on the Physics of Hadrons</a:t>
            </a:r>
            <a:endParaRPr lang="it-IT" sz="2400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Attività di ricerca</a:t>
            </a:r>
          </a:p>
          <a:p>
            <a:pPr algn="ctr"/>
            <a:endParaRPr lang="it-IT" sz="2800" b="1" dirty="0">
              <a:solidFill>
                <a:srgbClr val="C00000"/>
              </a:solidFill>
            </a:endParaRPr>
          </a:p>
          <a:p>
            <a:pPr algn="ctr">
              <a:lnSpc>
                <a:spcPts val="2400"/>
              </a:lnSpc>
            </a:pPr>
            <a:r>
              <a:rPr lang="it-IT" sz="2000" b="1" dirty="0">
                <a:solidFill>
                  <a:srgbClr val="0070C0"/>
                </a:solidFill>
              </a:rPr>
              <a:t>Fisica adronica e Struttura 3D del nucleone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20CB28-4AD8-CCDA-AC31-09E8312A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23" y="3124200"/>
            <a:ext cx="2212954" cy="19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491E1F8-1764-D465-6DCA-9C7CD081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84911F-C988-83FF-D5E7-B87F668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7D494A-ECCF-6558-FA4D-BBC98B9F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8763000" cy="45206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CCF200-3B8E-17AA-B0B1-DA566736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8" y="4572000"/>
            <a:ext cx="510332" cy="4725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B3E456-8218-8C09-F893-4DFBBEBC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510332" cy="47253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30E721-BAEC-757A-D43F-282EB1CBC770}"/>
              </a:ext>
            </a:extLst>
          </p:cNvPr>
          <p:cNvSpPr txBox="1"/>
          <p:nvPr/>
        </p:nvSpPr>
        <p:spPr>
          <a:xfrm>
            <a:off x="4572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Talk by </a:t>
            </a:r>
            <a:r>
              <a:rPr lang="it-IT" dirty="0" err="1"/>
              <a:t>Shohini</a:t>
            </a:r>
            <a:r>
              <a:rPr lang="it-IT" dirty="0"/>
              <a:t> Bhattacharya @QCD </a:t>
            </a:r>
            <a:r>
              <a:rPr lang="it-IT" dirty="0" err="1"/>
              <a:t>Evolution</a:t>
            </a:r>
            <a:r>
              <a:rPr lang="it-IT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0615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D8E23C6-442B-59D2-B965-358086B7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5290DE-9D64-9435-E23C-59379924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05D4B8-6EB3-5C50-D5C4-E28179A05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62" y="838200"/>
            <a:ext cx="8362880" cy="48217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C4A901-C1F9-D568-9EAD-F6460812132B}"/>
              </a:ext>
            </a:extLst>
          </p:cNvPr>
          <p:cNvSpPr txBox="1"/>
          <p:nvPr/>
        </p:nvSpPr>
        <p:spPr>
          <a:xfrm>
            <a:off x="5918342" y="2477869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>
                <a:solidFill>
                  <a:srgbClr val="C00000"/>
                </a:solidFill>
              </a:rPr>
              <a:t>G</a:t>
            </a:r>
            <a:r>
              <a:rPr lang="it-IT" dirty="0" err="1">
                <a:solidFill>
                  <a:srgbClr val="C00000"/>
                </a:solidFill>
              </a:rPr>
              <a:t>eneralized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T</a:t>
            </a:r>
            <a:r>
              <a:rPr lang="it-IT" dirty="0" err="1">
                <a:solidFill>
                  <a:srgbClr val="C00000"/>
                </a:solidFill>
              </a:rPr>
              <a:t>ransverse</a:t>
            </a:r>
            <a:r>
              <a:rPr lang="it-IT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M</a:t>
            </a:r>
            <a:r>
              <a:rPr lang="it-IT" dirty="0">
                <a:solidFill>
                  <a:srgbClr val="C00000"/>
                </a:solidFill>
              </a:rPr>
              <a:t>omentum-</a:t>
            </a:r>
            <a:r>
              <a:rPr lang="it-IT" dirty="0" err="1">
                <a:solidFill>
                  <a:srgbClr val="C00000"/>
                </a:solidFill>
              </a:rPr>
              <a:t>dependent</a:t>
            </a:r>
            <a:r>
              <a:rPr lang="it-IT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it-IT" b="1" dirty="0" err="1">
                <a:solidFill>
                  <a:srgbClr val="C00000"/>
                </a:solidFill>
              </a:rPr>
              <a:t>D</a:t>
            </a:r>
            <a:r>
              <a:rPr lang="it-IT" dirty="0" err="1">
                <a:solidFill>
                  <a:srgbClr val="C00000"/>
                </a:solidFill>
              </a:rPr>
              <a:t>istributions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0507B6B-BF21-5EB5-2A9A-D664B490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77FC5E-1DF0-1D31-741E-D0919BAE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0ED3B3-3E7A-7F78-0B1F-72F39CC2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9" y="805306"/>
            <a:ext cx="8633861" cy="47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0507B6B-BF21-5EB5-2A9A-D664B490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77FC5E-1DF0-1D31-741E-D0919BAE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0ED3B3-3E7A-7F78-0B1F-72F39CC2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9" y="805306"/>
            <a:ext cx="8633861" cy="47338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4957D8-8545-2E1F-B4D5-85584C5F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3841929"/>
            <a:ext cx="4495800" cy="11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200659D-9A29-970D-CABF-C191A5C7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7A7CBAC-6B07-7036-2850-6717CF2C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83E2A4-E007-D58F-10F2-0B21AA6E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5" y="1675949"/>
            <a:ext cx="8895110" cy="3506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BE7FE43-0C15-CB8D-6929-14A4817CF000}"/>
                  </a:ext>
                </a:extLst>
              </p:cNvPr>
              <p:cNvSpPr txBox="1"/>
              <p:nvPr/>
            </p:nvSpPr>
            <p:spPr>
              <a:xfrm>
                <a:off x="2286000" y="762000"/>
                <a:ext cx="457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/>
                  </a:rPr>
                  <a:t>Correlazioni spin-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lang="it-IT" sz="2000" dirty="0">
                  <a:solidFill>
                    <a:srgbClr val="C00000"/>
                  </a:solidFill>
                  <a:latin typeface="Times New Roman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2000" b="1" dirty="0" err="1">
                    <a:solidFill>
                      <a:srgbClr val="C00000"/>
                    </a:solidFill>
                    <a:latin typeface="Times New Roman"/>
                  </a:rPr>
                  <a:t>TMDs</a:t>
                </a:r>
                <a:r>
                  <a:rPr lang="it-IT" sz="2000" b="1" dirty="0">
                    <a:solidFill>
                      <a:srgbClr val="C00000"/>
                    </a:solidFill>
                    <a:latin typeface="Times New Roman"/>
                  </a:rPr>
                  <a:t> per adroni di spin-1/2</a:t>
                </a:r>
                <a:r>
                  <a:rPr lang="it-IT" sz="2000" dirty="0">
                    <a:solidFill>
                      <a:srgbClr val="C00000"/>
                    </a:solidFill>
                    <a:latin typeface="Times New Roman"/>
                  </a:rPr>
                  <a:t> </a:t>
                </a:r>
                <a:endPara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BE7FE43-0C15-CB8D-6929-14A4817C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762000"/>
                <a:ext cx="4572000" cy="769441"/>
              </a:xfrm>
              <a:prstGeom prst="rect">
                <a:avLst/>
              </a:prstGeom>
              <a:blipFill>
                <a:blip r:embed="rId3"/>
                <a:stretch>
                  <a:fillRect t="-6349" b="-134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2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NINPHA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Attività di ricerca</a:t>
            </a:r>
          </a:p>
          <a:p>
            <a:pPr algn="ctr">
              <a:lnSpc>
                <a:spcPts val="2400"/>
              </a:lnSpc>
            </a:pPr>
            <a:r>
              <a:rPr lang="it-IT" sz="2000" b="1" dirty="0">
                <a:solidFill>
                  <a:srgbClr val="0070C0"/>
                </a:solidFill>
              </a:rPr>
              <a:t>Fisica adronica e Struttura 3D del nucleone</a:t>
            </a:r>
          </a:p>
          <a:p>
            <a:pPr algn="ctr">
              <a:lnSpc>
                <a:spcPts val="2400"/>
              </a:lnSpc>
            </a:pPr>
            <a:endParaRPr lang="it-IT" sz="2000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Analisi (globali) di asimmetrie di spin per processi (semi-)inclusivi (</a:t>
            </a:r>
            <a:r>
              <a:rPr lang="it-IT" sz="2000" dirty="0" err="1">
                <a:solidFill>
                  <a:srgbClr val="C00000"/>
                </a:solidFill>
              </a:rPr>
              <a:t>TMDs</a:t>
            </a:r>
            <a:r>
              <a:rPr lang="it-IT" sz="2000" dirty="0">
                <a:solidFill>
                  <a:srgbClr val="C00000"/>
                </a:solidFill>
              </a:rPr>
              <a:t>);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Polarizzazione trasversa di iperoni </a:t>
            </a:r>
            <a:r>
              <a:rPr lang="el-GR" sz="2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it-IT" sz="2000" dirty="0">
                <a:solidFill>
                  <a:srgbClr val="C00000"/>
                </a:solidFill>
              </a:rPr>
              <a:t> in processi (semi-)inclusivi (</a:t>
            </a:r>
            <a:r>
              <a:rPr lang="it-IT" sz="2000" dirty="0" err="1">
                <a:solidFill>
                  <a:srgbClr val="C00000"/>
                </a:solidFill>
              </a:rPr>
              <a:t>TMDs</a:t>
            </a:r>
            <a:r>
              <a:rPr lang="it-IT" sz="2000" dirty="0">
                <a:solidFill>
                  <a:srgbClr val="C00000"/>
                </a:solidFill>
              </a:rPr>
              <a:t>);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Asimmetrie azimutali nella produzione di due adroni in collisioni </a:t>
            </a:r>
            <a:r>
              <a:rPr lang="it-IT" sz="2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𝛾𝛾 (</a:t>
            </a:r>
            <a:r>
              <a:rPr lang="it-IT" sz="20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TMDs</a:t>
            </a:r>
            <a:r>
              <a:rPr lang="it-IT" sz="2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Asimmetrie azimutali per la produzione di coppie di leptoni e quark pesanti in UPC a RHIC e LHC (</a:t>
            </a:r>
            <a:r>
              <a:rPr lang="it-IT" sz="2000" dirty="0" err="1">
                <a:solidFill>
                  <a:srgbClr val="C00000"/>
                </a:solidFill>
              </a:rPr>
              <a:t>GTMDs</a:t>
            </a:r>
            <a:r>
              <a:rPr lang="it-IT" sz="2000" dirty="0">
                <a:solidFill>
                  <a:srgbClr val="C00000"/>
                </a:solidFill>
              </a:rPr>
              <a:t>);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Asimmetrie di spin singolo per la produzione di J/</a:t>
            </a:r>
            <a:r>
              <a:rPr lang="it-IT" sz="2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𝜓</a:t>
            </a:r>
            <a:r>
              <a:rPr lang="it-IT" sz="2000" dirty="0">
                <a:solidFill>
                  <a:srgbClr val="C00000"/>
                </a:solidFill>
              </a:rPr>
              <a:t> in collisioni </a:t>
            </a:r>
            <a:r>
              <a:rPr lang="it-IT" sz="2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it-IT" sz="2000" dirty="0">
                <a:solidFill>
                  <a:srgbClr val="C00000"/>
                </a:solidFill>
              </a:rPr>
              <a:t>-p (</a:t>
            </a:r>
            <a:r>
              <a:rPr lang="it-IT" sz="2000" dirty="0" err="1">
                <a:solidFill>
                  <a:srgbClr val="C00000"/>
                </a:solidFill>
              </a:rPr>
              <a:t>TMDs</a:t>
            </a:r>
            <a:r>
              <a:rPr lang="it-IT" sz="2000" dirty="0">
                <a:solidFill>
                  <a:srgbClr val="C00000"/>
                </a:solidFill>
              </a:rPr>
              <a:t>);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GTMD dei gluoni nella produzione di quarkonio in processi esclusivi;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Calcolo dei coefficienti di matching delle TMD dei gluoni;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Impatto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degli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effetti</a:t>
            </a:r>
            <a:r>
              <a:rPr lang="en-US" sz="2000" dirty="0">
                <a:solidFill>
                  <a:srgbClr val="C00000"/>
                </a:solidFill>
              </a:rPr>
              <a:t> non </a:t>
            </a:r>
            <a:r>
              <a:rPr lang="en-US" sz="2000" dirty="0" err="1">
                <a:solidFill>
                  <a:srgbClr val="C00000"/>
                </a:solidFill>
              </a:rPr>
              <a:t>perturbativi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misure</a:t>
            </a:r>
            <a:r>
              <a:rPr lang="en-US" sz="2000" dirty="0">
                <a:solidFill>
                  <a:srgbClr val="C00000"/>
                </a:solidFill>
              </a:rPr>
              <a:t> di </a:t>
            </a:r>
            <a:r>
              <a:rPr lang="en-US" sz="2000" dirty="0" err="1">
                <a:solidFill>
                  <a:srgbClr val="C00000"/>
                </a:solidFill>
              </a:rPr>
              <a:t>precisione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elettrodeboli</a:t>
            </a:r>
            <a:r>
              <a:rPr lang="en-US" sz="2000" dirty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Estrazione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della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funzione</a:t>
            </a:r>
            <a:r>
              <a:rPr lang="en-US" sz="2000" dirty="0">
                <a:solidFill>
                  <a:srgbClr val="C00000"/>
                </a:solidFill>
              </a:rPr>
              <a:t> TMD </a:t>
            </a:r>
            <a:r>
              <a:rPr lang="en-US" sz="2000" dirty="0" err="1">
                <a:solidFill>
                  <a:srgbClr val="C00000"/>
                </a:solidFill>
              </a:rPr>
              <a:t>dei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gluoni</a:t>
            </a:r>
            <a:r>
              <a:rPr lang="en-US" sz="2000" dirty="0">
                <a:solidFill>
                  <a:srgbClr val="C00000"/>
                </a:solidFill>
              </a:rPr>
              <a:t> da </a:t>
            </a:r>
            <a:r>
              <a:rPr lang="en-US" sz="2000" dirty="0" err="1">
                <a:solidFill>
                  <a:srgbClr val="C00000"/>
                </a:solidFill>
              </a:rPr>
              <a:t>dati</a:t>
            </a:r>
            <a:r>
              <a:rPr lang="en-US" sz="2000" dirty="0">
                <a:solidFill>
                  <a:srgbClr val="C00000"/>
                </a:solidFill>
              </a:rPr>
              <a:t> di </a:t>
            </a:r>
            <a:r>
              <a:rPr lang="en-US" sz="2000" dirty="0" err="1">
                <a:solidFill>
                  <a:srgbClr val="C00000"/>
                </a:solidFill>
              </a:rPr>
              <a:t>produzione</a:t>
            </a:r>
            <a:r>
              <a:rPr lang="en-US" sz="2000" dirty="0">
                <a:solidFill>
                  <a:srgbClr val="C00000"/>
                </a:solidFill>
              </a:rPr>
              <a:t> di Higgs;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Propagazione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incertezze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teoriche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nell’estrazione</a:t>
            </a:r>
            <a:r>
              <a:rPr lang="en-US" sz="2000" dirty="0">
                <a:solidFill>
                  <a:srgbClr val="C00000"/>
                </a:solidFill>
              </a:rPr>
              <a:t> di TMD.   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attività varie</a:t>
            </a: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Partecipazione su invito a conferenze internazionali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Coinvolgimento in collaborazioni internazionali, teoriche e sperimentali: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EIC </a:t>
            </a:r>
            <a:r>
              <a:rPr lang="it-IT" sz="2000" dirty="0" err="1">
                <a:solidFill>
                  <a:srgbClr val="C00000"/>
                </a:solidFill>
              </a:rPr>
              <a:t>Institutional</a:t>
            </a:r>
            <a:r>
              <a:rPr lang="it-IT" sz="2000" dirty="0">
                <a:solidFill>
                  <a:srgbClr val="C00000"/>
                </a:solidFill>
              </a:rPr>
              <a:t> Board &amp; User Group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LHC EWWG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</a:t>
            </a:r>
            <a:r>
              <a:rPr lang="it-IT" sz="2000" dirty="0" err="1">
                <a:solidFill>
                  <a:srgbClr val="C00000"/>
                </a:solidFill>
              </a:rPr>
              <a:t>ThAG</a:t>
            </a:r>
            <a:r>
              <a:rPr lang="it-IT" sz="2000" dirty="0">
                <a:solidFill>
                  <a:srgbClr val="C00000"/>
                </a:solidFill>
              </a:rPr>
              <a:t>-PANDA@GSI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</a:t>
            </a:r>
            <a:r>
              <a:rPr lang="it-IT" sz="2000" dirty="0" err="1">
                <a:solidFill>
                  <a:srgbClr val="C00000"/>
                </a:solidFill>
              </a:rPr>
              <a:t>LHCSpin</a:t>
            </a: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Partecipazione a progetti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PRIN </a:t>
            </a:r>
            <a:r>
              <a:rPr lang="en-US" sz="1600" dirty="0" err="1">
                <a:solidFill>
                  <a:srgbClr val="C00000"/>
                </a:solidFill>
              </a:rPr>
              <a:t>Prototaste</a:t>
            </a:r>
            <a:r>
              <a:rPr lang="en-US" sz="1600" dirty="0">
                <a:solidFill>
                  <a:srgbClr val="C00000"/>
                </a:solidFill>
              </a:rPr>
              <a:t> - Tasting the flavor of the proton in its full dimensions</a:t>
            </a:r>
            <a:endParaRPr lang="it-IT" sz="16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Einstein </a:t>
            </a:r>
            <a:r>
              <a:rPr lang="it-IT" sz="2000" dirty="0" err="1">
                <a:solidFill>
                  <a:srgbClr val="C00000"/>
                </a:solidFill>
              </a:rPr>
              <a:t>Telescope</a:t>
            </a:r>
            <a:endParaRPr lang="it-IT" sz="20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 	COST Action </a:t>
            </a:r>
            <a:r>
              <a:rPr lang="it-IT" sz="1600" dirty="0">
                <a:solidFill>
                  <a:srgbClr val="C00000"/>
                </a:solidFill>
              </a:rPr>
              <a:t>a </a:t>
            </a:r>
            <a:r>
              <a:rPr lang="en-US" sz="1600" dirty="0">
                <a:solidFill>
                  <a:srgbClr val="C00000"/>
                </a:solidFill>
              </a:rPr>
              <a:t>Bridging high and low energies in search of quantum gravity</a:t>
            </a:r>
            <a:endParaRPr lang="it-IT" sz="16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Studi di fattibilità, proposte (23-24):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</a:t>
            </a:r>
            <a:r>
              <a:rPr lang="it-IT" sz="2000" dirty="0" err="1">
                <a:solidFill>
                  <a:srgbClr val="C00000"/>
                </a:solidFill>
              </a:rPr>
              <a:t>Quarkonium@EIC</a:t>
            </a:r>
            <a:r>
              <a:rPr lang="it-IT" sz="2000" dirty="0">
                <a:solidFill>
                  <a:srgbClr val="C00000"/>
                </a:solidFill>
              </a:rPr>
              <a:t>			</a:t>
            </a:r>
            <a:r>
              <a:rPr lang="it-IT" sz="2000" i="1" dirty="0">
                <a:solidFill>
                  <a:srgbClr val="C00000"/>
                </a:solidFill>
              </a:rPr>
              <a:t>in </a:t>
            </a:r>
            <a:r>
              <a:rPr lang="it-IT" sz="2000" i="1" dirty="0" err="1">
                <a:solidFill>
                  <a:srgbClr val="C00000"/>
                </a:solidFill>
              </a:rPr>
              <a:t>preparation</a:t>
            </a:r>
            <a:endParaRPr lang="it-IT" sz="2000" i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	</a:t>
            </a:r>
            <a:r>
              <a:rPr lang="en-US" sz="2000" dirty="0">
                <a:solidFill>
                  <a:srgbClr val="C00000"/>
                </a:solidFill>
              </a:rPr>
              <a:t>The case for an EIC Theory Alliance   2305.14572 [hep-</a:t>
            </a:r>
            <a:r>
              <a:rPr lang="en-US" sz="2000" dirty="0" err="1">
                <a:solidFill>
                  <a:srgbClr val="C00000"/>
                </a:solidFill>
              </a:rPr>
              <a:t>ph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</a:p>
          <a:p>
            <a:pPr algn="just">
              <a:lnSpc>
                <a:spcPts val="2400"/>
              </a:lnSpc>
            </a:pPr>
            <a:r>
              <a:rPr lang="en-US" sz="2000" dirty="0">
                <a:solidFill>
                  <a:srgbClr val="C00000"/>
                </a:solidFill>
              </a:rPr>
              <a:t>	The Present and Future of QCD           2303.02579 [hep-</a:t>
            </a:r>
            <a:r>
              <a:rPr lang="en-US" sz="2000" dirty="0" err="1">
                <a:solidFill>
                  <a:srgbClr val="C00000"/>
                </a:solidFill>
              </a:rPr>
              <a:t>ph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9954" y="381000"/>
            <a:ext cx="4704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Richieste finanziarie Gr4-CA 2025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</a:rPr>
              <a:t>[In corso di inserimento, dati provvisori]</a:t>
            </a:r>
          </a:p>
        </p:txBody>
      </p:sp>
      <p:graphicFrame>
        <p:nvGraphicFramePr>
          <p:cNvPr id="7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02124"/>
              </p:ext>
            </p:extLst>
          </p:nvPr>
        </p:nvGraphicFramePr>
        <p:xfrm>
          <a:off x="457200" y="1219200"/>
          <a:ext cx="8305800" cy="446485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Missioni</a:t>
                      </a: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Inviti</a:t>
                      </a:r>
                      <a:endParaRPr kumimoji="0" lang="en-GB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Licenze</a:t>
                      </a:r>
                      <a:endParaRPr kumimoji="0" lang="en-GB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Consumo</a:t>
                      </a:r>
                      <a:endParaRPr kumimoji="0" lang="en-US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Semin</a:t>
                      </a: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GB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Invent.</a:t>
                      </a:r>
                      <a:endParaRPr kumimoji="0" lang="en-GB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TOT</a:t>
                      </a:r>
                      <a:endParaRPr kumimoji="0" lang="en-GB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DOT4 (16.4)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QUAGRAP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(6.6)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6900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GB" alt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NINPHA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(7.0)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6900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GB" alt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TASP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(0.4)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6900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GB" alt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TEONGRAV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(2.4)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6900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GB" alt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6900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GB" alt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0" lang="en-GB" alt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61.0</a:t>
                      </a:r>
                      <a:endParaRPr kumimoji="0" lang="en-GB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B7A1F9-D643-950E-3ED7-4379FDE88AD9}"/>
              </a:ext>
            </a:extLst>
          </p:cNvPr>
          <p:cNvSpPr txBox="1"/>
          <p:nvPr/>
        </p:nvSpPr>
        <p:spPr>
          <a:xfrm>
            <a:off x="457200" y="5814369"/>
            <a:ext cx="721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DOT4: 0.6kE/FTE </a:t>
            </a:r>
            <a:r>
              <a:rPr lang="it-IT"/>
              <a:t>+ 2.0kE </a:t>
            </a:r>
            <a:r>
              <a:rPr lang="it-IT" dirty="0"/>
              <a:t>GLV[VQR] </a:t>
            </a:r>
            <a:r>
              <a:rPr lang="it-IT"/>
              <a:t>+ 1.0kE </a:t>
            </a:r>
            <a:r>
              <a:rPr lang="it-IT" dirty="0" err="1"/>
              <a:t>ThAG</a:t>
            </a:r>
            <a:r>
              <a:rPr lang="it-IT" dirty="0"/>
              <a:t>         IS: 2.0 </a:t>
            </a:r>
            <a:r>
              <a:rPr lang="it-IT" dirty="0" err="1"/>
              <a:t>kE</a:t>
            </a:r>
            <a:r>
              <a:rPr lang="it-IT" dirty="0"/>
              <a:t>/FTE</a:t>
            </a:r>
          </a:p>
        </p:txBody>
      </p:sp>
    </p:spTree>
    <p:extLst>
      <p:ext uri="{BB962C8B-B14F-4D97-AF65-F5344CB8AC3E}">
        <p14:creationId xmlns:p14="http://schemas.microsoft.com/office/powerpoint/2010/main" val="54076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47263"/>
            <a:ext cx="7315200" cy="461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Richieste supporto Sezione/servizi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endParaRPr lang="it-IT" b="1" dirty="0">
              <a:solidFill>
                <a:srgbClr val="C00000"/>
              </a:solidFill>
            </a:endParaRPr>
          </a:p>
          <a:p>
            <a:endParaRPr lang="it-IT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ts val="2800"/>
              </a:lnSpc>
              <a:buBlip>
                <a:blip r:embed="rId2"/>
              </a:buBlip>
            </a:pPr>
            <a:r>
              <a:rPr lang="it-IT" sz="2000" dirty="0"/>
              <a:t>Conferenze (attrezzature, stampanti, proiettori, etc. supporto informatico; finanziario da valutare):</a:t>
            </a:r>
          </a:p>
          <a:p>
            <a:pPr algn="just">
              <a:lnSpc>
                <a:spcPts val="2800"/>
              </a:lnSpc>
            </a:pPr>
            <a:r>
              <a:rPr lang="it-IT" sz="2000" b="1" dirty="0"/>
              <a:t>     </a:t>
            </a:r>
            <a:r>
              <a:rPr lang="it-IT" sz="2000" b="1" dirty="0" err="1"/>
              <a:t>SarWorS</a:t>
            </a:r>
            <a:r>
              <a:rPr lang="it-IT" sz="2000" b="1" dirty="0"/>
              <a:t> 2025 </a:t>
            </a:r>
            <a:r>
              <a:rPr lang="it-IT" sz="2000" dirty="0"/>
              <a:t>e </a:t>
            </a:r>
            <a:r>
              <a:rPr lang="it-IT" sz="2000" b="1" dirty="0"/>
              <a:t>IFAE 2025</a:t>
            </a:r>
          </a:p>
          <a:p>
            <a:pPr algn="just">
              <a:lnSpc>
                <a:spcPts val="2800"/>
              </a:lnSpc>
            </a:pPr>
            <a:endParaRPr lang="it-IT" sz="800" dirty="0"/>
          </a:p>
          <a:p>
            <a:pPr marL="285750" indent="-285750" algn="just">
              <a:lnSpc>
                <a:spcPts val="2800"/>
              </a:lnSpc>
              <a:buBlip>
                <a:blip r:embed="rId2"/>
              </a:buBlip>
            </a:pPr>
            <a:r>
              <a:rPr lang="it-IT" sz="2000" dirty="0"/>
              <a:t>Acquisto/upgrade licenze software</a:t>
            </a:r>
          </a:p>
          <a:p>
            <a:pPr marL="285750" indent="-285750" algn="just">
              <a:lnSpc>
                <a:spcPts val="2800"/>
              </a:lnSpc>
              <a:buBlip>
                <a:blip r:embed="rId2"/>
              </a:buBlip>
            </a:pPr>
            <a:endParaRPr lang="it-IT" sz="800" dirty="0"/>
          </a:p>
          <a:p>
            <a:pPr marL="285750" indent="-285750" algn="just">
              <a:lnSpc>
                <a:spcPts val="2800"/>
              </a:lnSpc>
              <a:buBlip>
                <a:blip r:embed="rId2"/>
              </a:buBlip>
            </a:pPr>
            <a:r>
              <a:rPr lang="it-IT" sz="2000" dirty="0"/>
              <a:t>Supporto servizio calcolo per gestione hardware/software cluster PC e storage </a:t>
            </a:r>
          </a:p>
          <a:p>
            <a:pPr marL="285750" indent="-285750" algn="just">
              <a:lnSpc>
                <a:spcPts val="2800"/>
              </a:lnSpc>
              <a:buBlip>
                <a:blip r:embed="rId2"/>
              </a:buBlip>
            </a:pPr>
            <a:endParaRPr lang="it-IT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E6E96-A998-FF3C-FEA4-8C6CFD5648B0}"/>
              </a:ext>
            </a:extLst>
          </p:cNvPr>
          <p:cNvSpPr txBox="1"/>
          <p:nvPr/>
        </p:nvSpPr>
        <p:spPr>
          <a:xfrm>
            <a:off x="5791200" y="5181600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Grazie</a:t>
            </a:r>
            <a:r>
              <a:rPr lang="en-US" b="1" dirty="0">
                <a:solidFill>
                  <a:srgbClr val="0070C0"/>
                </a:solidFill>
              </a:rPr>
              <a:t> per </a:t>
            </a:r>
            <a:r>
              <a:rPr lang="en-US" b="1" dirty="0" err="1">
                <a:solidFill>
                  <a:srgbClr val="0070C0"/>
                </a:solidFill>
              </a:rPr>
              <a:t>l’attenzione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9203" y="533400"/>
            <a:ext cx="5605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Composizione del gruppo di ricerca (21)  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534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C00000"/>
                </a:solidFill>
              </a:rPr>
              <a:t>11 Staff – Università</a:t>
            </a:r>
          </a:p>
          <a:p>
            <a:r>
              <a:rPr lang="it-IT" sz="1600" dirty="0"/>
              <a:t>      	</a:t>
            </a:r>
            <a:r>
              <a:rPr lang="it-IT" sz="1600" b="1" dirty="0"/>
              <a:t>G. Bozzi</a:t>
            </a:r>
            <a:r>
              <a:rPr lang="it-IT" sz="1600" dirty="0"/>
              <a:t>, L. Burderi [90% Gr4, 10% Gr2], </a:t>
            </a:r>
            <a:r>
              <a:rPr lang="it-IT" sz="1600" b="1" dirty="0"/>
              <a:t>M. Cadoni </a:t>
            </a:r>
            <a:r>
              <a:rPr lang="it-IT" sz="1600" dirty="0"/>
              <a:t>[60% Gr4, 40%  Gr2], </a:t>
            </a:r>
          </a:p>
          <a:p>
            <a:r>
              <a:rPr lang="it-IT" sz="1600" b="1" dirty="0"/>
              <a:t>                  U. D’Alesio</a:t>
            </a:r>
            <a:r>
              <a:rPr lang="it-IT" sz="1600" dirty="0"/>
              <a:t>,  G. D’</a:t>
            </a:r>
            <a:r>
              <a:rPr lang="it-IT" sz="1600" dirty="0" err="1"/>
              <a:t>Appollonio</a:t>
            </a:r>
            <a:r>
              <a:rPr lang="it-IT" sz="1600" dirty="0"/>
              <a:t>, T. Di Salvo (50% Gr4), </a:t>
            </a:r>
            <a:r>
              <a:rPr lang="it-IT" sz="1600" b="1" dirty="0"/>
              <a:t>S. Mignemi</a:t>
            </a:r>
            <a:r>
              <a:rPr lang="it-IT" sz="1600" dirty="0"/>
              <a:t>, </a:t>
            </a:r>
            <a:r>
              <a:rPr lang="it-IT" sz="1600" b="1" dirty="0"/>
              <a:t>L. Modesto</a:t>
            </a:r>
            <a:r>
              <a:rPr lang="it-IT" sz="1600" dirty="0"/>
              <a:t>, </a:t>
            </a:r>
          </a:p>
          <a:p>
            <a:r>
              <a:rPr lang="it-IT" sz="1600" b="1" dirty="0"/>
              <a:t>	C. Pisano,</a:t>
            </a:r>
            <a:r>
              <a:rPr lang="it-IT" sz="1600" dirty="0"/>
              <a:t> A. Riggio [30% Gr4], A. Sanna [30% Gr4, 30% Gr2]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900" dirty="0">
              <a:solidFill>
                <a:srgbClr val="33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C00000"/>
                </a:solidFill>
              </a:rPr>
              <a:t>2  Staff -  INFN</a:t>
            </a:r>
          </a:p>
          <a:p>
            <a:r>
              <a:rPr lang="it-IT" sz="1600" dirty="0"/>
              <a:t>      	M. Lissia [40% Gr4, 60% Gr2], </a:t>
            </a:r>
            <a:r>
              <a:rPr lang="it-IT" sz="1600" b="1" dirty="0"/>
              <a:t>F. </a:t>
            </a:r>
            <a:r>
              <a:rPr lang="it-IT" sz="1600" b="1"/>
              <a:t>Murgia </a:t>
            </a:r>
            <a:endParaRPr lang="it-IT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C00000"/>
                </a:solidFill>
              </a:rPr>
              <a:t>1 Staff – CNR</a:t>
            </a:r>
          </a:p>
          <a:p>
            <a:r>
              <a:rPr lang="it-IT" sz="1600" dirty="0"/>
              <a:t>      	P. Olla [40% Gr4, 10% Gr2]</a:t>
            </a:r>
          </a:p>
          <a:p>
            <a:endParaRPr lang="it-IT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C00000"/>
                </a:solidFill>
              </a:rPr>
              <a:t>1 </a:t>
            </a:r>
            <a:r>
              <a:rPr lang="it-IT" sz="1600" b="1" dirty="0" err="1">
                <a:solidFill>
                  <a:srgbClr val="C00000"/>
                </a:solidFill>
              </a:rPr>
              <a:t>AdR</a:t>
            </a:r>
            <a:r>
              <a:rPr lang="it-IT" sz="1600" b="1" dirty="0">
                <a:solidFill>
                  <a:srgbClr val="C00000"/>
                </a:solidFill>
              </a:rPr>
              <a:t> - Università</a:t>
            </a:r>
          </a:p>
          <a:p>
            <a:r>
              <a:rPr lang="it-IT" sz="1600" b="1" dirty="0">
                <a:solidFill>
                  <a:srgbClr val="C00000"/>
                </a:solidFill>
              </a:rPr>
              <a:t>	</a:t>
            </a:r>
            <a:r>
              <a:rPr lang="it-IT" sz="1600" dirty="0"/>
              <a:t>C. Flore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C00000"/>
                </a:solidFill>
              </a:rPr>
              <a:t>6 Dottorandi</a:t>
            </a:r>
          </a:p>
          <a:p>
            <a:r>
              <a:rPr lang="it-IT" sz="1600" dirty="0"/>
              <a:t>      	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A.P. Sanna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[80% Gr4, 20% Gr2]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(XXXVII – fino a giugno 2025) </a:t>
            </a:r>
          </a:p>
          <a:p>
            <a:r>
              <a:rPr lang="it-IT" sz="1600" dirty="0"/>
              <a:t>	S. Anedda (XXXVIII – III anno)</a:t>
            </a:r>
          </a:p>
          <a:p>
            <a:r>
              <a:rPr lang="it-IT" sz="1600" dirty="0"/>
              <a:t>	N. Kato, M. Pitzalis (XXXIX – II anno)</a:t>
            </a:r>
          </a:p>
          <a:p>
            <a:r>
              <a:rPr lang="it-IT" sz="1600" dirty="0"/>
              <a:t>	L. </a:t>
            </a:r>
            <a:r>
              <a:rPr lang="it-IT" sz="1600" dirty="0" err="1"/>
              <a:t>Herres</a:t>
            </a:r>
            <a:r>
              <a:rPr lang="it-IT" sz="1600" dirty="0"/>
              <a:t>, L. Orlando (XL – I anno)</a:t>
            </a:r>
          </a:p>
          <a:p>
            <a:r>
              <a:rPr lang="it-IT" sz="1600" b="1" dirty="0">
                <a:solidFill>
                  <a:srgbClr val="C00000"/>
                </a:solidFill>
              </a:rPr>
              <a:t>	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228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66BD53F-5D20-620B-57F2-6B493F8B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95C6F12-1C9A-16EF-4B4A-C4A73065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87A638-1254-66F0-72B6-68527B089AAC}"/>
              </a:ext>
            </a:extLst>
          </p:cNvPr>
          <p:cNvSpPr txBox="1"/>
          <p:nvPr/>
        </p:nvSpPr>
        <p:spPr>
          <a:xfrm>
            <a:off x="2286000" y="2844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C00000"/>
                </a:solidFill>
                <a:latin typeface="Times New Roman"/>
              </a:rPr>
              <a:t>BACKUP SLIDES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5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3B8260F-B3B9-641C-B4D0-B35F5D25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610CE88-20FB-F10F-2591-5BA3E028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90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CB815D1-285A-2259-8EB4-6EAE60A3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7351" cy="4357881"/>
          </a:xfrm>
          <a:prstGeom prst="rect">
            <a:avLst/>
          </a:prstGeom>
        </p:spPr>
      </p:pic>
      <p:pic>
        <p:nvPicPr>
          <p:cNvPr id="13" name="図 6">
            <a:extLst>
              <a:ext uri="{FF2B5EF4-FFF2-40B4-BE49-F238E27FC236}">
                <a16:creationId xmlns:a16="http://schemas.microsoft.com/office/drawing/2014/main" id="{9448E5A0-A2C3-1E24-3138-D37128B3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95400"/>
            <a:ext cx="1452751" cy="12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 - Preventivi 2025 Gr4 - U. D'Alesio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Progetti di ricerca</a:t>
            </a:r>
          </a:p>
          <a:p>
            <a:pPr>
              <a:lnSpc>
                <a:spcPts val="2400"/>
              </a:lnSpc>
            </a:pPr>
            <a:endParaRPr lang="it-IT" sz="800" b="1" dirty="0">
              <a:solidFill>
                <a:srgbClr val="C00000"/>
              </a:solidFill>
            </a:endParaRPr>
          </a:p>
          <a:p>
            <a:pPr algn="ctr">
              <a:lnSpc>
                <a:spcPts val="2400"/>
              </a:lnSpc>
            </a:pPr>
            <a:r>
              <a:rPr lang="it-IT" sz="2800" b="1" dirty="0">
                <a:solidFill>
                  <a:srgbClr val="C00000"/>
                </a:solidFill>
              </a:rPr>
              <a:t>2024/25 </a:t>
            </a:r>
            <a:endParaRPr lang="it-IT" sz="800" b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endParaRPr lang="it-IT" sz="800" b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b="1" dirty="0">
                <a:solidFill>
                  <a:srgbClr val="C00000"/>
                </a:solidFill>
              </a:rPr>
              <a:t>QUAGRAP</a:t>
            </a:r>
            <a:r>
              <a:rPr lang="it-IT" sz="2000" dirty="0"/>
              <a:t> (RL  </a:t>
            </a:r>
            <a:r>
              <a:rPr lang="it-IT" sz="2000" i="1" dirty="0"/>
              <a:t>S. Mignemi</a:t>
            </a:r>
            <a:r>
              <a:rPr lang="it-IT" sz="2000" dirty="0"/>
              <a:t>, 2024: 12p/8.2 FTE – </a:t>
            </a:r>
            <a:r>
              <a:rPr lang="it-IT" sz="2000" b="1" dirty="0"/>
              <a:t>2025: 12p/6.6 FTE</a:t>
            </a:r>
            <a:r>
              <a:rPr lang="it-IT" sz="2000" dirty="0"/>
              <a:t>) </a:t>
            </a:r>
          </a:p>
          <a:p>
            <a:pPr algn="just">
              <a:lnSpc>
                <a:spcPts val="2400"/>
              </a:lnSpc>
            </a:pPr>
            <a:r>
              <a:rPr lang="it-IT" sz="2000" b="1" dirty="0">
                <a:solidFill>
                  <a:srgbClr val="C00000"/>
                </a:solidFill>
              </a:rPr>
              <a:t>NINPHA     </a:t>
            </a:r>
            <a:r>
              <a:rPr lang="it-IT" sz="2000" dirty="0"/>
              <a:t> (RL</a:t>
            </a:r>
            <a:r>
              <a:rPr lang="it-IT" sz="2000" i="1" dirty="0"/>
              <a:t> U. D’Alesio</a:t>
            </a:r>
            <a:r>
              <a:rPr lang="it-IT" sz="2000" dirty="0"/>
              <a:t>, 2024: 6p/5.6 FTE – </a:t>
            </a:r>
            <a:r>
              <a:rPr lang="it-IT" sz="2000" b="1" dirty="0"/>
              <a:t>2025: 7p/7 FTE</a:t>
            </a:r>
            <a:r>
              <a:rPr lang="it-IT" sz="2000" dirty="0"/>
              <a:t>)</a:t>
            </a:r>
          </a:p>
          <a:p>
            <a:pPr algn="just">
              <a:lnSpc>
                <a:spcPts val="2400"/>
              </a:lnSpc>
            </a:pPr>
            <a:r>
              <a:rPr lang="it-IT" sz="2000" b="1" dirty="0">
                <a:solidFill>
                  <a:srgbClr val="C00000"/>
                </a:solidFill>
              </a:rPr>
              <a:t>TEONGRAV </a:t>
            </a:r>
            <a:r>
              <a:rPr lang="it-IT" sz="2000" dirty="0">
                <a:solidFill>
                  <a:prstClr val="black"/>
                </a:solidFill>
              </a:rPr>
              <a:t>(RL  </a:t>
            </a:r>
            <a:r>
              <a:rPr lang="it-IT" sz="2000" i="1" dirty="0">
                <a:solidFill>
                  <a:srgbClr val="0070C0"/>
                </a:solidFill>
              </a:rPr>
              <a:t>L. Modesto </a:t>
            </a:r>
            <a:r>
              <a:rPr lang="it-IT" sz="2000" b="1" dirty="0"/>
              <a:t>2025: 3p/2.4 FTE</a:t>
            </a:r>
            <a:r>
              <a:rPr lang="it-IT" sz="2000" dirty="0">
                <a:solidFill>
                  <a:prstClr val="black"/>
                </a:solidFill>
              </a:rPr>
              <a:t>)</a:t>
            </a:r>
            <a:endParaRPr lang="it-IT" sz="2000" b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endParaRPr lang="it-IT" sz="2000" dirty="0"/>
          </a:p>
          <a:p>
            <a:pPr algn="just">
              <a:lnSpc>
                <a:spcPts val="2400"/>
              </a:lnSpc>
            </a:pPr>
            <a:r>
              <a:rPr lang="it-IT" sz="2000" dirty="0"/>
              <a:t>1 Progetto esterno UE [fino al </a:t>
            </a:r>
            <a:r>
              <a:rPr lang="it-IT" sz="2000" b="1" dirty="0"/>
              <a:t>31/07/2024</a:t>
            </a:r>
            <a:r>
              <a:rPr lang="it-IT" sz="2000" dirty="0"/>
              <a:t>]</a:t>
            </a:r>
          </a:p>
          <a:p>
            <a:pPr algn="just">
              <a:lnSpc>
                <a:spcPts val="2400"/>
              </a:lnSpc>
            </a:pPr>
            <a:r>
              <a:rPr lang="it-IT" sz="2000" b="1" dirty="0">
                <a:solidFill>
                  <a:srgbClr val="C00000"/>
                </a:solidFill>
              </a:rPr>
              <a:t>STRONG2020: </a:t>
            </a:r>
            <a:r>
              <a:rPr lang="it-IT" sz="2000" dirty="0"/>
              <a:t>(RL </a:t>
            </a:r>
            <a:r>
              <a:rPr lang="it-IT" sz="2000" i="1" dirty="0">
                <a:solidFill>
                  <a:prstClr val="black"/>
                </a:solidFill>
              </a:rPr>
              <a:t>U. D’Alesio</a:t>
            </a:r>
            <a:r>
              <a:rPr lang="it-IT" sz="2000" dirty="0">
                <a:solidFill>
                  <a:prstClr val="black"/>
                </a:solidFill>
              </a:rPr>
              <a:t>, 2024: 4p/0.4 FTE</a:t>
            </a:r>
            <a:r>
              <a:rPr lang="it-IT" sz="2000" dirty="0"/>
              <a:t>)</a:t>
            </a:r>
          </a:p>
          <a:p>
            <a:pPr algn="just">
              <a:lnSpc>
                <a:spcPts val="2400"/>
              </a:lnSpc>
            </a:pPr>
            <a:endParaRPr lang="it-IT" sz="2000" dirty="0"/>
          </a:p>
          <a:p>
            <a:pPr algn="just">
              <a:lnSpc>
                <a:spcPts val="2400"/>
              </a:lnSpc>
            </a:pPr>
            <a:r>
              <a:rPr lang="it-IT" sz="2000" b="1" dirty="0"/>
              <a:t>Regole CSN4: FTE staff  &gt; 1 stabilmente per attivare sigla IS in una sede</a:t>
            </a:r>
          </a:p>
          <a:p>
            <a:pPr algn="just">
              <a:lnSpc>
                <a:spcPts val="2400"/>
              </a:lnSpc>
            </a:pPr>
            <a:endParaRPr lang="it-IT" sz="2000" b="1" dirty="0"/>
          </a:p>
          <a:p>
            <a:pPr algn="just">
              <a:lnSpc>
                <a:spcPts val="2400"/>
              </a:lnSpc>
            </a:pPr>
            <a:r>
              <a:rPr lang="it-IT" sz="2000" b="1" dirty="0">
                <a:solidFill>
                  <a:srgbClr val="C00000"/>
                </a:solidFill>
              </a:rPr>
              <a:t>TASP:</a:t>
            </a:r>
            <a:r>
              <a:rPr lang="it-IT" sz="2000" dirty="0"/>
              <a:t> M. Lissia al 40%, nodo di Ferrara [60% Gr2 CA] (0.4 FTE) </a:t>
            </a:r>
          </a:p>
          <a:p>
            <a:pPr algn="just">
              <a:lnSpc>
                <a:spcPts val="2400"/>
              </a:lnSpc>
            </a:pPr>
            <a:endParaRPr lang="it-IT" sz="2000" dirty="0"/>
          </a:p>
          <a:p>
            <a:pPr algn="just">
              <a:lnSpc>
                <a:spcPts val="2400"/>
              </a:lnSpc>
            </a:pPr>
            <a:r>
              <a:rPr lang="it-IT" sz="2000" dirty="0"/>
              <a:t>Note: Rimane comunque su Gr4-CA per le dotazioni.</a:t>
            </a:r>
          </a:p>
          <a:p>
            <a:pPr algn="just">
              <a:lnSpc>
                <a:spcPts val="2400"/>
              </a:lnSpc>
            </a:pPr>
            <a:r>
              <a:rPr lang="it-IT" sz="20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0411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754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news</a:t>
            </a: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Apertura nuova Sigla TEONGRAV [L. Modesto]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Carlo Flore: </a:t>
            </a:r>
            <a:r>
              <a:rPr lang="it-IT" sz="2000" b="1" dirty="0" err="1">
                <a:solidFill>
                  <a:srgbClr val="C00000"/>
                </a:solidFill>
              </a:rPr>
              <a:t>AdR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UniCA</a:t>
            </a:r>
            <a:r>
              <a:rPr lang="it-IT" sz="2000" b="1" dirty="0">
                <a:solidFill>
                  <a:srgbClr val="C00000"/>
                </a:solidFill>
              </a:rPr>
              <a:t> [PRIN] da giugno 2024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RTT (ET </a:t>
            </a:r>
            <a:r>
              <a:rPr lang="it-IT" sz="2000" b="1" dirty="0" err="1">
                <a:solidFill>
                  <a:srgbClr val="C00000"/>
                </a:solidFill>
              </a:rPr>
              <a:t>oriented</a:t>
            </a:r>
            <a:r>
              <a:rPr lang="it-IT" sz="2000" b="1" dirty="0">
                <a:solidFill>
                  <a:srgbClr val="C00000"/>
                </a:solidFill>
              </a:rPr>
              <a:t>, concorso in atto, ottobre 2024)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A. Riggio (PA) e A. Sanna (PA) in QUAGRAP [30% ciascuno]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L. Orlando: dottorando XL ciclo da 1 ottobre 2024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L. </a:t>
            </a:r>
            <a:r>
              <a:rPr lang="it-IT" sz="2000" b="1" dirty="0" err="1">
                <a:solidFill>
                  <a:srgbClr val="C00000"/>
                </a:solidFill>
              </a:rPr>
              <a:t>Herres</a:t>
            </a:r>
            <a:r>
              <a:rPr lang="it-IT" sz="2000" b="1" dirty="0">
                <a:solidFill>
                  <a:srgbClr val="C00000"/>
                </a:solidFill>
              </a:rPr>
              <a:t>: dottorando da XXXIX a XL ciclo (I anno)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N. Kato: vincitrice Premio Nazionale Milla Baldo Ceolin </a:t>
            </a:r>
            <a:r>
              <a:rPr lang="it-IT" sz="2000" dirty="0">
                <a:solidFill>
                  <a:srgbClr val="C00000"/>
                </a:solidFill>
              </a:rPr>
              <a:t>[Women in </a:t>
            </a:r>
            <a:r>
              <a:rPr lang="it-IT" sz="2000" dirty="0" err="1">
                <a:solidFill>
                  <a:srgbClr val="C00000"/>
                </a:solidFill>
              </a:rPr>
              <a:t>Theoretical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Physics</a:t>
            </a:r>
            <a:r>
              <a:rPr lang="it-IT" sz="2000" dirty="0">
                <a:solidFill>
                  <a:srgbClr val="C00000"/>
                </a:solidFill>
              </a:rPr>
              <a:t>]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apertura nodo TEONGRAV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Theory of Gravitational Wave Sources</a:t>
            </a:r>
            <a:endParaRPr lang="it-IT" sz="24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Il sottogruppo di teorie della gravitazione INFN-CA collabora al progetto ET </a:t>
            </a:r>
            <a:r>
              <a:rPr lang="it-IT" sz="2000" dirty="0" err="1">
                <a:solidFill>
                  <a:srgbClr val="C00000"/>
                </a:solidFill>
              </a:rPr>
              <a:t>Observational</a:t>
            </a:r>
            <a:r>
              <a:rPr lang="it-IT" sz="2000" dirty="0">
                <a:solidFill>
                  <a:srgbClr val="C00000"/>
                </a:solidFill>
              </a:rPr>
              <a:t> Science Board (</a:t>
            </a:r>
            <a:r>
              <a:rPr lang="it-IT" sz="2000" dirty="0" err="1">
                <a:solidFill>
                  <a:srgbClr val="C00000"/>
                </a:solidFill>
              </a:rPr>
              <a:t>Division</a:t>
            </a:r>
            <a:r>
              <a:rPr lang="it-IT" sz="2000" dirty="0">
                <a:solidFill>
                  <a:srgbClr val="C00000"/>
                </a:solidFill>
              </a:rPr>
              <a:t> 1: </a:t>
            </a:r>
            <a:r>
              <a:rPr lang="it-IT" sz="2000" dirty="0" err="1">
                <a:solidFill>
                  <a:srgbClr val="C00000"/>
                </a:solidFill>
              </a:rPr>
              <a:t>Fundamental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Physics</a:t>
            </a:r>
            <a:r>
              <a:rPr lang="it-IT" sz="2000" dirty="0">
                <a:solidFill>
                  <a:srgbClr val="C00000"/>
                </a:solidFill>
              </a:rPr>
              <a:t>).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Ha contribuito alla caratterizzazione e  promozione del sito  di </a:t>
            </a:r>
            <a:r>
              <a:rPr lang="it-IT" sz="2000" dirty="0" err="1">
                <a:solidFill>
                  <a:srgbClr val="C00000"/>
                </a:solidFill>
              </a:rPr>
              <a:t>Sos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Enattos</a:t>
            </a:r>
            <a:r>
              <a:rPr lang="it-IT" sz="2000" dirty="0">
                <a:solidFill>
                  <a:srgbClr val="C00000"/>
                </a:solidFill>
              </a:rPr>
              <a:t> [</a:t>
            </a:r>
            <a:r>
              <a:rPr lang="it-IT" sz="2000" i="1" dirty="0">
                <a:solidFill>
                  <a:srgbClr val="C00000"/>
                </a:solidFill>
              </a:rPr>
              <a:t>Studio del rumore Newtoniano atmosferico dei rivelatori di Onde Gravitazionali di terza generazione </a:t>
            </a:r>
            <a:r>
              <a:rPr lang="it-IT" sz="2000" dirty="0">
                <a:solidFill>
                  <a:srgbClr val="C00000"/>
                </a:solidFill>
              </a:rPr>
              <a:t>[</a:t>
            </a:r>
            <a:r>
              <a:rPr lang="it-IT" sz="2000" dirty="0" err="1">
                <a:solidFill>
                  <a:srgbClr val="C00000"/>
                </a:solidFill>
              </a:rPr>
              <a:t>Phys</a:t>
            </a:r>
            <a:r>
              <a:rPr lang="it-IT" sz="2000" dirty="0">
                <a:solidFill>
                  <a:srgbClr val="C00000"/>
                </a:solidFill>
              </a:rPr>
              <a:t>. Rev. D  (2022)]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Nel 2026 (nuovo RTT 02/A2): riorganizzazione delle due IS su Fisica teorica della Gravitazione (QUAGRAP e TEONGRAV)</a:t>
            </a:r>
          </a:p>
          <a:p>
            <a:pPr algn="just">
              <a:lnSpc>
                <a:spcPts val="2400"/>
              </a:lnSpc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TEONGRAV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Attività di ricerca (I)</a:t>
            </a: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algn="ctr">
              <a:lnSpc>
                <a:spcPts val="2400"/>
              </a:lnSpc>
            </a:pPr>
            <a:r>
              <a:rPr lang="it-IT" sz="2000" b="1" dirty="0">
                <a:solidFill>
                  <a:srgbClr val="0070C0"/>
                </a:solidFill>
              </a:rPr>
              <a:t>Test delle previsioni teoriche sull’accoppiamento </a:t>
            </a:r>
          </a:p>
          <a:p>
            <a:pPr algn="ctr">
              <a:lnSpc>
                <a:spcPts val="2400"/>
              </a:lnSpc>
            </a:pPr>
            <a:r>
              <a:rPr lang="it-IT" sz="2000" b="1" dirty="0">
                <a:solidFill>
                  <a:srgbClr val="0070C0"/>
                </a:solidFill>
              </a:rPr>
              <a:t>cosmologico dei buchi neri  (in </a:t>
            </a:r>
            <a:r>
              <a:rPr lang="it-IT" sz="2000" b="1" dirty="0" err="1">
                <a:solidFill>
                  <a:srgbClr val="0070C0"/>
                </a:solidFill>
              </a:rPr>
              <a:t>coll</a:t>
            </a:r>
            <a:r>
              <a:rPr lang="it-IT" sz="2000" b="1" dirty="0">
                <a:solidFill>
                  <a:srgbClr val="0070C0"/>
                </a:solidFill>
              </a:rPr>
              <a:t>.  con il GSSI, Gruppo M. </a:t>
            </a:r>
            <a:r>
              <a:rPr lang="it-IT" sz="2000" b="1" dirty="0" err="1">
                <a:solidFill>
                  <a:srgbClr val="0070C0"/>
                </a:solidFill>
              </a:rPr>
              <a:t>Branchesi</a:t>
            </a:r>
            <a:r>
              <a:rPr lang="it-IT" sz="2000" b="1" dirty="0">
                <a:solidFill>
                  <a:srgbClr val="0070C0"/>
                </a:solidFill>
              </a:rPr>
              <a:t>)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Per buchi neri senza singolarità la loro massa deve aumentare con l’espandersi dell’universo [M. Cadoni et al. JCAP (2023) &amp; (2024)]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Test osservativi su popolazioni di buchi neri </a:t>
            </a:r>
            <a:r>
              <a:rPr lang="it-IT" sz="2000" dirty="0" err="1">
                <a:solidFill>
                  <a:srgbClr val="C00000"/>
                </a:solidFill>
              </a:rPr>
              <a:t>supermassivi</a:t>
            </a:r>
            <a:r>
              <a:rPr lang="it-IT" sz="2000" dirty="0">
                <a:solidFill>
                  <a:srgbClr val="C00000"/>
                </a:solidFill>
              </a:rPr>
              <a:t> non danno indicazioni univoche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Test del risultato teorico usando dati di LIGO-VIRGO sulle masse delle popolazioni di BN a diverso </a:t>
            </a:r>
            <a:r>
              <a:rPr lang="it-IT" sz="2000" b="1" dirty="0" err="1">
                <a:solidFill>
                  <a:srgbClr val="C00000"/>
                </a:solidFill>
              </a:rPr>
              <a:t>redshift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Forecast usando la curva di sensibilità di ET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TEONGRAV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Attività di ricerca (II)</a:t>
            </a: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algn="ctr">
              <a:lnSpc>
                <a:spcPts val="2400"/>
              </a:lnSpc>
            </a:pPr>
            <a:r>
              <a:rPr lang="it-IT" sz="2000" b="1" dirty="0">
                <a:solidFill>
                  <a:srgbClr val="0070C0"/>
                </a:solidFill>
              </a:rPr>
              <a:t>Signature in ET di gravità quantistica alla scala dell’orizzonte</a:t>
            </a:r>
          </a:p>
          <a:p>
            <a:pPr algn="ctr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In diversi approcci alla gravità quantistica (teorie non locali, gravità emergente, </a:t>
            </a:r>
            <a:r>
              <a:rPr lang="it-IT" sz="2000" dirty="0" err="1">
                <a:solidFill>
                  <a:srgbClr val="C00000"/>
                </a:solidFill>
              </a:rPr>
              <a:t>etc</a:t>
            </a:r>
            <a:r>
              <a:rPr lang="it-IT" sz="2000" dirty="0">
                <a:solidFill>
                  <a:srgbClr val="C00000"/>
                </a:solidFill>
              </a:rPr>
              <a:t>) vengono previsti effetti osservabili di gravità quantistica già  alla scala dell’orizzonte. 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Questi segni distintivi dovrebbero essere codificati nel segnale di onda gravitazionale nella fase di </a:t>
            </a:r>
            <a:r>
              <a:rPr lang="it-IT" sz="2000" dirty="0" err="1">
                <a:solidFill>
                  <a:srgbClr val="C00000"/>
                </a:solidFill>
              </a:rPr>
              <a:t>Ringdown</a:t>
            </a:r>
            <a:r>
              <a:rPr lang="it-IT" sz="2000" dirty="0">
                <a:solidFill>
                  <a:srgbClr val="C00000"/>
                </a:solidFill>
              </a:rPr>
              <a:t> nella coalescenza di due BN stellari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Forecast per questi effetti usando la curva di sensibilità di ET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TEONGRAV 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Attività di ricerca (III)</a:t>
            </a:r>
          </a:p>
          <a:p>
            <a:pPr algn="just">
              <a:lnSpc>
                <a:spcPts val="2400"/>
              </a:lnSpc>
            </a:pPr>
            <a:endParaRPr lang="it-IT" sz="2000" b="1" dirty="0">
              <a:solidFill>
                <a:srgbClr val="C00000"/>
              </a:solidFill>
            </a:endParaRPr>
          </a:p>
          <a:p>
            <a:pPr algn="ctr">
              <a:lnSpc>
                <a:spcPts val="2400"/>
              </a:lnSpc>
            </a:pPr>
            <a:r>
              <a:rPr lang="it-IT" sz="2000" b="1" dirty="0">
                <a:solidFill>
                  <a:srgbClr val="0070C0"/>
                </a:solidFill>
              </a:rPr>
              <a:t>Background primordiale per le onde gravitazionali (GWPB)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Questo background potrebbe rappresentare una finestra importantissima per lo studio della fisica del primo universo.</a:t>
            </a:r>
          </a:p>
          <a:p>
            <a:pPr algn="just">
              <a:lnSpc>
                <a:spcPts val="2400"/>
              </a:lnSpc>
            </a:pPr>
            <a:r>
              <a:rPr lang="it-IT" sz="2000" dirty="0">
                <a:solidFill>
                  <a:srgbClr val="C00000"/>
                </a:solidFill>
              </a:rPr>
              <a:t>Potrebbe inoltre dare indicazioni sulla validità  dei diversi approcci teorici: in alcuni di questi il GWPB è previsto essere dentro le curve di sensibilità di LISA e ET.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Studio del GWPB per alcuni modelli dell’universo primordiale e forecast per LISA ed ET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algn="just">
              <a:lnSpc>
                <a:spcPts val="2400"/>
              </a:lnSpc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303030">
                    <a:lumMod val="90000"/>
                    <a:lumOff val="10000"/>
                  </a:srgbClr>
                </a:solidFill>
              </a:rPr>
              <a:t>CdS - Preventivi 2025 Gr4 - U. D'Alesio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04195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Gr4 – QUAGRAP</a:t>
            </a:r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The interface of gravity and quantum mechanics</a:t>
            </a:r>
            <a:endParaRPr lang="it-IT" sz="2400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Attività di ricerca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Teorie della gravitazione, Fisica matematica e stringhe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Soluzioni di buco nero regolare e di stelle scalari;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Accoppiamento cosmologico di buchi neri e galassie;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Problema della perdita di informazione nell’evaporazione dei buchi neri;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Teorie locali e non locali della gravità quantistica e implicazioni per la fisica delle particelle elementari, buchi neri e cosmologia;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Test congettura del censore cosmico per buchi neri corretti </a:t>
            </a:r>
            <a:r>
              <a:rPr lang="it-IT" sz="2000" dirty="0" err="1">
                <a:solidFill>
                  <a:srgbClr val="C00000"/>
                </a:solidFill>
              </a:rPr>
              <a:t>quantistic</a:t>
            </a:r>
            <a:r>
              <a:rPr lang="it-IT" sz="2000" dirty="0">
                <a:solidFill>
                  <a:srgbClr val="C00000"/>
                </a:solidFill>
              </a:rPr>
              <a:t>.;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Informazione e reversibilità nella termodinamica di sistemi microscopici;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Modelli</a:t>
            </a:r>
            <a:r>
              <a:rPr lang="en-US" sz="2000" dirty="0">
                <a:solidFill>
                  <a:srgbClr val="C00000"/>
                </a:solidFill>
              </a:rPr>
              <a:t> di Yang e Snyder in </a:t>
            </a:r>
            <a:r>
              <a:rPr lang="en-US" sz="2000" dirty="0" err="1">
                <a:solidFill>
                  <a:srgbClr val="C00000"/>
                </a:solidFill>
              </a:rPr>
              <a:t>spazitempo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curvi</a:t>
            </a:r>
            <a:r>
              <a:rPr lang="en-US" sz="2000" dirty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Scalarizzazione</a:t>
            </a:r>
            <a:r>
              <a:rPr lang="en-US" sz="2000" dirty="0">
                <a:solidFill>
                  <a:srgbClr val="C00000"/>
                </a:solidFill>
              </a:rPr>
              <a:t> di </a:t>
            </a:r>
            <a:r>
              <a:rPr lang="en-US" sz="2000" dirty="0" err="1">
                <a:solidFill>
                  <a:srgbClr val="C00000"/>
                </a:solidFill>
              </a:rPr>
              <a:t>buchi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neri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carichi</a:t>
            </a:r>
            <a:r>
              <a:rPr lang="en-US" sz="2000" dirty="0">
                <a:solidFill>
                  <a:srgbClr val="C00000"/>
                </a:solidFill>
              </a:rPr>
              <a:t> in </a:t>
            </a:r>
            <a:r>
              <a:rPr lang="en-US" sz="2000" dirty="0" err="1">
                <a:solidFill>
                  <a:srgbClr val="C00000"/>
                </a:solidFill>
              </a:rPr>
              <a:t>gravità</a:t>
            </a:r>
            <a:r>
              <a:rPr lang="en-US" sz="2000" dirty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Simmetrie, causalità e altri vincoli di consistenza per le QFT;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Teoria delle stringhe in </a:t>
            </a:r>
            <a:r>
              <a:rPr lang="it-IT" sz="2000" dirty="0" err="1">
                <a:solidFill>
                  <a:srgbClr val="C00000"/>
                </a:solidFill>
              </a:rPr>
              <a:t>spazitempo</a:t>
            </a:r>
            <a:r>
              <a:rPr lang="it-IT" sz="2000" dirty="0">
                <a:solidFill>
                  <a:srgbClr val="C00000"/>
                </a:solidFill>
              </a:rPr>
              <a:t> curvi e ad alta energia.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36191</TotalTime>
  <Words>1561</Words>
  <Application>Microsoft Office PowerPoint</Application>
  <PresentationFormat>Presentazione su schermo (4:3)</PresentationFormat>
  <Paragraphs>267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Impact</vt:lpstr>
      <vt:lpstr>Tahoma</vt:lpstr>
      <vt:lpstr>Times New Roman</vt:lpstr>
      <vt:lpstr>Wingdings</vt:lpstr>
      <vt:lpstr>NewsPrint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</dc:creator>
  <cp:lastModifiedBy>Umberto D'Alesio</cp:lastModifiedBy>
  <cp:revision>217</cp:revision>
  <cp:lastPrinted>2017-07-12T10:58:33Z</cp:lastPrinted>
  <dcterms:created xsi:type="dcterms:W3CDTF">2006-08-16T00:00:00Z</dcterms:created>
  <dcterms:modified xsi:type="dcterms:W3CDTF">2024-07-05T13:42:56Z</dcterms:modified>
</cp:coreProperties>
</file>