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1" r:id="rId4"/>
    <p:sldMasterId id="2147483674" r:id="rId5"/>
    <p:sldMasterId id="2147483700" r:id="rId6"/>
  </p:sldMasterIdLst>
  <p:notesMasterIdLst>
    <p:notesMasterId r:id="rId32"/>
  </p:notesMasterIdLst>
  <p:sldIdLst>
    <p:sldId id="256" r:id="rId7"/>
    <p:sldId id="257" r:id="rId8"/>
    <p:sldId id="1130" r:id="rId9"/>
    <p:sldId id="605" r:id="rId10"/>
    <p:sldId id="456" r:id="rId11"/>
    <p:sldId id="1131" r:id="rId12"/>
    <p:sldId id="451" r:id="rId13"/>
    <p:sldId id="439" r:id="rId14"/>
    <p:sldId id="1132" r:id="rId15"/>
    <p:sldId id="590" r:id="rId16"/>
    <p:sldId id="267" r:id="rId17"/>
    <p:sldId id="268" r:id="rId18"/>
    <p:sldId id="269" r:id="rId19"/>
    <p:sldId id="336" r:id="rId20"/>
    <p:sldId id="337" r:id="rId21"/>
    <p:sldId id="338" r:id="rId22"/>
    <p:sldId id="285" r:id="rId23"/>
    <p:sldId id="312" r:id="rId24"/>
    <p:sldId id="604" r:id="rId25"/>
    <p:sldId id="599" r:id="rId26"/>
    <p:sldId id="419" r:id="rId27"/>
    <p:sldId id="298" r:id="rId28"/>
    <p:sldId id="603" r:id="rId29"/>
    <p:sldId id="343" r:id="rId30"/>
    <p:sldId id="261" r:id="rId31"/>
  </p:sldIdLst>
  <p:sldSz cx="13442950" cy="756126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C74F6-4012-4818-98C1-DC3E8B4A2BB9}" v="245" dt="2024-07-10T07:05:39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94694" autoAdjust="0"/>
  </p:normalViewPr>
  <p:slideViewPr>
    <p:cSldViewPr snapToGrid="0">
      <p:cViewPr varScale="1">
        <p:scale>
          <a:sx n="106" d="100"/>
          <a:sy n="106" d="100"/>
        </p:scale>
        <p:origin x="69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ffrida Lorenzo" userId="2e4ba381-3140-4c1e-8c42-aa687b34f096" providerId="ADAL" clId="{185701BF-DA8E-42B6-8EF8-128E851A81D3}"/>
    <pc:docChg chg="undo custSel addSld delSld modSld sldOrd">
      <pc:chgData name="Giuffrida Lorenzo" userId="2e4ba381-3140-4c1e-8c42-aa687b34f096" providerId="ADAL" clId="{185701BF-DA8E-42B6-8EF8-128E851A81D3}" dt="2024-06-12T18:39:27.291" v="826"/>
      <pc:docMkLst>
        <pc:docMk/>
      </pc:docMkLst>
      <pc:sldChg chg="modSp mod">
        <pc:chgData name="Giuffrida Lorenzo" userId="2e4ba381-3140-4c1e-8c42-aa687b34f096" providerId="ADAL" clId="{185701BF-DA8E-42B6-8EF8-128E851A81D3}" dt="2024-06-09T09:23:47.189" v="1" actId="403"/>
        <pc:sldMkLst>
          <pc:docMk/>
          <pc:sldMk cId="0" sldId="256"/>
        </pc:sldMkLst>
        <pc:spChg chg="mod">
          <ac:chgData name="Giuffrida Lorenzo" userId="2e4ba381-3140-4c1e-8c42-aa687b34f096" providerId="ADAL" clId="{185701BF-DA8E-42B6-8EF8-128E851A81D3}" dt="2024-06-09T09:23:47.189" v="1" actId="403"/>
          <ac:spMkLst>
            <pc:docMk/>
            <pc:sldMk cId="0" sldId="256"/>
            <ac:spMk id="3" creationId="{515D31B5-5CC6-265E-1C92-D4B9CAD882C0}"/>
          </ac:spMkLst>
        </pc:spChg>
      </pc:sldChg>
      <pc:sldChg chg="modSp mod">
        <pc:chgData name="Giuffrida Lorenzo" userId="2e4ba381-3140-4c1e-8c42-aa687b34f096" providerId="ADAL" clId="{185701BF-DA8E-42B6-8EF8-128E851A81D3}" dt="2024-06-12T15:41:40.432" v="701" actId="1035"/>
        <pc:sldMkLst>
          <pc:docMk/>
          <pc:sldMk cId="0" sldId="257"/>
        </pc:sldMkLst>
        <pc:spChg chg="mod">
          <ac:chgData name="Giuffrida Lorenzo" userId="2e4ba381-3140-4c1e-8c42-aa687b34f096" providerId="ADAL" clId="{185701BF-DA8E-42B6-8EF8-128E851A81D3}" dt="2024-06-12T15:41:40.432" v="701" actId="1035"/>
          <ac:spMkLst>
            <pc:docMk/>
            <pc:sldMk cId="0" sldId="257"/>
            <ac:spMk id="3" creationId="{29216D13-DE7C-6323-861E-F73261000F12}"/>
          </ac:spMkLst>
        </pc:spChg>
      </pc:sldChg>
      <pc:sldChg chg="addSp delSp modSp add mod">
        <pc:chgData name="Giuffrida Lorenzo" userId="2e4ba381-3140-4c1e-8c42-aa687b34f096" providerId="ADAL" clId="{185701BF-DA8E-42B6-8EF8-128E851A81D3}" dt="2024-06-12T15:45:29.353" v="814" actId="21"/>
        <pc:sldMkLst>
          <pc:docMk/>
          <pc:sldMk cId="525578034" sldId="267"/>
        </pc:sldMkLst>
        <pc:spChg chg="add mod">
          <ac:chgData name="Giuffrida Lorenzo" userId="2e4ba381-3140-4c1e-8c42-aa687b34f096" providerId="ADAL" clId="{185701BF-DA8E-42B6-8EF8-128E851A81D3}" dt="2024-06-09T14:19:00.521" v="462" actId="1037"/>
          <ac:spMkLst>
            <pc:docMk/>
            <pc:sldMk cId="525578034" sldId="267"/>
            <ac:spMk id="3" creationId="{14B2CD64-EAA3-ADEB-C116-654C97DD5947}"/>
          </ac:spMkLst>
        </pc:spChg>
        <pc:spChg chg="mod">
          <ac:chgData name="Giuffrida Lorenzo" userId="2e4ba381-3140-4c1e-8c42-aa687b34f096" providerId="ADAL" clId="{185701BF-DA8E-42B6-8EF8-128E851A81D3}" dt="2024-06-09T14:17:46.224" v="375" actId="20577"/>
          <ac:spMkLst>
            <pc:docMk/>
            <pc:sldMk cId="525578034" sldId="267"/>
            <ac:spMk id="4" creationId="{00000000-0000-0000-0000-000000000000}"/>
          </ac:spMkLst>
        </pc:spChg>
        <pc:spChg chg="del">
          <ac:chgData name="Giuffrida Lorenzo" userId="2e4ba381-3140-4c1e-8c42-aa687b34f096" providerId="ADAL" clId="{185701BF-DA8E-42B6-8EF8-128E851A81D3}" dt="2024-06-09T14:17:29.394" v="360" actId="478"/>
          <ac:spMkLst>
            <pc:docMk/>
            <pc:sldMk cId="525578034" sldId="267"/>
            <ac:spMk id="22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14:19:28.339" v="465" actId="1076"/>
          <ac:spMkLst>
            <pc:docMk/>
            <pc:sldMk cId="525578034" sldId="267"/>
            <ac:spMk id="66" creationId="{00000000-0000-0000-0000-000000000000}"/>
          </ac:spMkLst>
        </pc:spChg>
        <pc:grpChg chg="mod">
          <ac:chgData name="Giuffrida Lorenzo" userId="2e4ba381-3140-4c1e-8c42-aa687b34f096" providerId="ADAL" clId="{185701BF-DA8E-42B6-8EF8-128E851A81D3}" dt="2024-06-09T14:19:28.339" v="465" actId="1076"/>
          <ac:grpSpMkLst>
            <pc:docMk/>
            <pc:sldMk cId="525578034" sldId="267"/>
            <ac:grpSpMk id="2" creationId="{00000000-0000-0000-0000-000000000000}"/>
          </ac:grpSpMkLst>
        </pc:grpChg>
        <pc:picChg chg="del mod">
          <ac:chgData name="Giuffrida Lorenzo" userId="2e4ba381-3140-4c1e-8c42-aa687b34f096" providerId="ADAL" clId="{185701BF-DA8E-42B6-8EF8-128E851A81D3}" dt="2024-06-09T14:19:02.356" v="463" actId="478"/>
          <ac:picMkLst>
            <pc:docMk/>
            <pc:sldMk cId="525578034" sldId="267"/>
            <ac:picMk id="19" creationId="{00000000-0000-0000-0000-000000000000}"/>
          </ac:picMkLst>
        </pc:picChg>
        <pc:picChg chg="mod">
          <ac:chgData name="Giuffrida Lorenzo" userId="2e4ba381-3140-4c1e-8c42-aa687b34f096" providerId="ADAL" clId="{185701BF-DA8E-42B6-8EF8-128E851A81D3}" dt="2024-06-09T14:19:28.339" v="465" actId="1076"/>
          <ac:picMkLst>
            <pc:docMk/>
            <pc:sldMk cId="525578034" sldId="267"/>
            <ac:picMk id="67" creationId="{00000000-0000-0000-0000-000000000000}"/>
          </ac:picMkLst>
        </pc:picChg>
        <pc:picChg chg="del mod">
          <ac:chgData name="Giuffrida Lorenzo" userId="2e4ba381-3140-4c1e-8c42-aa687b34f096" providerId="ADAL" clId="{185701BF-DA8E-42B6-8EF8-128E851A81D3}" dt="2024-06-12T15:45:29.353" v="814" actId="21"/>
          <ac:picMkLst>
            <pc:docMk/>
            <pc:sldMk cId="525578034" sldId="267"/>
            <ac:picMk id="1026" creationId="{00000000-0000-0000-0000-000000000000}"/>
          </ac:picMkLst>
        </pc:picChg>
      </pc:sldChg>
      <pc:sldChg chg="delSp modSp add mod">
        <pc:chgData name="Giuffrida Lorenzo" userId="2e4ba381-3140-4c1e-8c42-aa687b34f096" providerId="ADAL" clId="{185701BF-DA8E-42B6-8EF8-128E851A81D3}" dt="2024-06-09T14:19:49.788" v="468" actId="14100"/>
        <pc:sldMkLst>
          <pc:docMk/>
          <pc:sldMk cId="2468289316" sldId="268"/>
        </pc:sldMkLst>
        <pc:spChg chg="mod">
          <ac:chgData name="Giuffrida Lorenzo" userId="2e4ba381-3140-4c1e-8c42-aa687b34f096" providerId="ADAL" clId="{185701BF-DA8E-42B6-8EF8-128E851A81D3}" dt="2024-06-09T14:19:49.788" v="468" actId="14100"/>
          <ac:spMkLst>
            <pc:docMk/>
            <pc:sldMk cId="2468289316" sldId="268"/>
            <ac:spMk id="8" creationId="{00000000-0000-0000-0000-000000000000}"/>
          </ac:spMkLst>
        </pc:spChg>
        <pc:spChg chg="del">
          <ac:chgData name="Giuffrida Lorenzo" userId="2e4ba381-3140-4c1e-8c42-aa687b34f096" providerId="ADAL" clId="{185701BF-DA8E-42B6-8EF8-128E851A81D3}" dt="2024-06-09T14:17:31.993" v="361" actId="478"/>
          <ac:spMkLst>
            <pc:docMk/>
            <pc:sldMk cId="2468289316" sldId="268"/>
            <ac:spMk id="35" creationId="{00000000-0000-0000-0000-000000000000}"/>
          </ac:spMkLst>
        </pc:spChg>
      </pc:sldChg>
      <pc:sldChg chg="delSp modSp add mod">
        <pc:chgData name="Giuffrida Lorenzo" userId="2e4ba381-3140-4c1e-8c42-aa687b34f096" providerId="ADAL" clId="{185701BF-DA8E-42B6-8EF8-128E851A81D3}" dt="2024-06-09T14:20:14.576" v="475" actId="404"/>
        <pc:sldMkLst>
          <pc:docMk/>
          <pc:sldMk cId="593771299" sldId="269"/>
        </pc:sldMkLst>
        <pc:spChg chg="mod">
          <ac:chgData name="Giuffrida Lorenzo" userId="2e4ba381-3140-4c1e-8c42-aa687b34f096" providerId="ADAL" clId="{185701BF-DA8E-42B6-8EF8-128E851A81D3}" dt="2024-06-09T14:20:14.576" v="475" actId="404"/>
          <ac:spMkLst>
            <pc:docMk/>
            <pc:sldMk cId="593771299" sldId="269"/>
            <ac:spMk id="47" creationId="{00000000-0000-0000-0000-000000000000}"/>
          </ac:spMkLst>
        </pc:spChg>
        <pc:spChg chg="del">
          <ac:chgData name="Giuffrida Lorenzo" userId="2e4ba381-3140-4c1e-8c42-aa687b34f096" providerId="ADAL" clId="{185701BF-DA8E-42B6-8EF8-128E851A81D3}" dt="2024-06-09T14:17:34.878" v="362" actId="478"/>
          <ac:spMkLst>
            <pc:docMk/>
            <pc:sldMk cId="593771299" sldId="269"/>
            <ac:spMk id="48" creationId="{00000000-0000-0000-0000-000000000000}"/>
          </ac:spMkLst>
        </pc:spChg>
      </pc:sldChg>
      <pc:sldChg chg="addSp modSp mod">
        <pc:chgData name="Giuffrida Lorenzo" userId="2e4ba381-3140-4c1e-8c42-aa687b34f096" providerId="ADAL" clId="{185701BF-DA8E-42B6-8EF8-128E851A81D3}" dt="2024-06-12T15:45:55.599" v="824" actId="1038"/>
        <pc:sldMkLst>
          <pc:docMk/>
          <pc:sldMk cId="3088579855" sldId="285"/>
        </pc:sldMkLst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7" creationId="{E94B420E-7DBF-4501-BF4A-84A716560F04}"/>
          </ac:spMkLst>
        </pc:spChg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8" creationId="{2B834FEA-9CE1-4928-897B-ECF1BB53C462}"/>
          </ac:spMkLst>
        </pc:spChg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9" creationId="{0DA417EE-D351-48F9-93C5-59D95A863837}"/>
          </ac:spMkLst>
        </pc:spChg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11" creationId="{48BF10E0-7887-4054-BCDF-54ED5FA3FA20}"/>
          </ac:spMkLst>
        </pc:spChg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12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29.261" v="765" actId="1037"/>
          <ac:spMkLst>
            <pc:docMk/>
            <pc:sldMk cId="3088579855" sldId="285"/>
            <ac:spMk id="20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29.261" v="765" actId="1037"/>
          <ac:spMkLst>
            <pc:docMk/>
            <pc:sldMk cId="3088579855" sldId="285"/>
            <ac:spMk id="23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29.261" v="765" actId="1037"/>
          <ac:spMkLst>
            <pc:docMk/>
            <pc:sldMk cId="3088579855" sldId="285"/>
            <ac:spMk id="25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29.261" v="765" actId="1037"/>
          <ac:spMkLst>
            <pc:docMk/>
            <pc:sldMk cId="3088579855" sldId="285"/>
            <ac:spMk id="26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29.261" v="765" actId="1037"/>
          <ac:spMkLst>
            <pc:docMk/>
            <pc:sldMk cId="3088579855" sldId="285"/>
            <ac:spMk id="27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30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59.823" v="812" actId="1076"/>
          <ac:spMkLst>
            <pc:docMk/>
            <pc:sldMk cId="3088579855" sldId="285"/>
            <ac:spMk id="32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4:51.690" v="810" actId="1038"/>
          <ac:spMkLst>
            <pc:docMk/>
            <pc:sldMk cId="3088579855" sldId="285"/>
            <ac:spMk id="36" creationId="{00000000-0000-0000-0000-000000000000}"/>
          </ac:spMkLst>
        </pc:spChg>
        <pc:graphicFrameChg chg="mod modGraphic">
          <ac:chgData name="Giuffrida Lorenzo" userId="2e4ba381-3140-4c1e-8c42-aa687b34f096" providerId="ADAL" clId="{185701BF-DA8E-42B6-8EF8-128E851A81D3}" dt="2024-06-12T15:45:49.834" v="817" actId="1076"/>
          <ac:graphicFrameMkLst>
            <pc:docMk/>
            <pc:sldMk cId="3088579855" sldId="285"/>
            <ac:graphicFrameMk id="19" creationId="{00000000-0000-0000-0000-000000000000}"/>
          </ac:graphicFrameMkLst>
        </pc:graphicFrameChg>
        <pc:picChg chg="add mod">
          <ac:chgData name="Giuffrida Lorenzo" userId="2e4ba381-3140-4c1e-8c42-aa687b34f096" providerId="ADAL" clId="{185701BF-DA8E-42B6-8EF8-128E851A81D3}" dt="2024-06-12T15:45:55.599" v="824" actId="1038"/>
          <ac:picMkLst>
            <pc:docMk/>
            <pc:sldMk cId="3088579855" sldId="285"/>
            <ac:picMk id="1026" creationId="{00000000-0000-0000-0000-000000000000}"/>
          </ac:picMkLst>
        </pc:picChg>
        <pc:picChg chg="mod">
          <ac:chgData name="Giuffrida Lorenzo" userId="2e4ba381-3140-4c1e-8c42-aa687b34f096" providerId="ADAL" clId="{185701BF-DA8E-42B6-8EF8-128E851A81D3}" dt="2024-06-12T15:44:51.690" v="810" actId="1038"/>
          <ac:picMkLst>
            <pc:docMk/>
            <pc:sldMk cId="3088579855" sldId="285"/>
            <ac:picMk id="2051" creationId="{00000000-0000-0000-0000-000000000000}"/>
          </ac:picMkLst>
        </pc:picChg>
        <pc:picChg chg="mod">
          <ac:chgData name="Giuffrida Lorenzo" userId="2e4ba381-3140-4c1e-8c42-aa687b34f096" providerId="ADAL" clId="{185701BF-DA8E-42B6-8EF8-128E851A81D3}" dt="2024-06-12T15:44:51.690" v="810" actId="1038"/>
          <ac:picMkLst>
            <pc:docMk/>
            <pc:sldMk cId="3088579855" sldId="285"/>
            <ac:picMk id="2052" creationId="{00000000-0000-0000-0000-000000000000}"/>
          </ac:picMkLst>
        </pc:picChg>
        <pc:picChg chg="mod">
          <ac:chgData name="Giuffrida Lorenzo" userId="2e4ba381-3140-4c1e-8c42-aa687b34f096" providerId="ADAL" clId="{185701BF-DA8E-42B6-8EF8-128E851A81D3}" dt="2024-06-12T15:44:51.690" v="810" actId="1038"/>
          <ac:picMkLst>
            <pc:docMk/>
            <pc:sldMk cId="3088579855" sldId="285"/>
            <ac:picMk id="2054" creationId="{00000000-0000-0000-0000-000000000000}"/>
          </ac:picMkLst>
        </pc:picChg>
        <pc:picChg chg="mod">
          <ac:chgData name="Giuffrida Lorenzo" userId="2e4ba381-3140-4c1e-8c42-aa687b34f096" providerId="ADAL" clId="{185701BF-DA8E-42B6-8EF8-128E851A81D3}" dt="2024-06-12T15:44:29.261" v="765" actId="1037"/>
          <ac:picMkLst>
            <pc:docMk/>
            <pc:sldMk cId="3088579855" sldId="285"/>
            <ac:picMk id="5122" creationId="{00000000-0000-0000-0000-000000000000}"/>
          </ac:picMkLst>
        </pc:picChg>
        <pc:cxnChg chg="mod">
          <ac:chgData name="Giuffrida Lorenzo" userId="2e4ba381-3140-4c1e-8c42-aa687b34f096" providerId="ADAL" clId="{185701BF-DA8E-42B6-8EF8-128E851A81D3}" dt="2024-06-12T15:44:29.261" v="765" actId="1037"/>
          <ac:cxnSpMkLst>
            <pc:docMk/>
            <pc:sldMk cId="3088579855" sldId="285"/>
            <ac:cxnSpMk id="21" creationId="{00000000-0000-0000-0000-000000000000}"/>
          </ac:cxnSpMkLst>
        </pc:cxnChg>
      </pc:sldChg>
      <pc:sldChg chg="modSp mod">
        <pc:chgData name="Giuffrida Lorenzo" userId="2e4ba381-3140-4c1e-8c42-aa687b34f096" providerId="ADAL" clId="{185701BF-DA8E-42B6-8EF8-128E851A81D3}" dt="2024-06-09T09:38:23.458" v="337" actId="14100"/>
        <pc:sldMkLst>
          <pc:docMk/>
          <pc:sldMk cId="2809757380" sldId="335"/>
        </pc:sldMkLst>
        <pc:spChg chg="mod">
          <ac:chgData name="Giuffrida Lorenzo" userId="2e4ba381-3140-4c1e-8c42-aa687b34f096" providerId="ADAL" clId="{185701BF-DA8E-42B6-8EF8-128E851A81D3}" dt="2024-06-09T09:38:14.274" v="334" actId="14100"/>
          <ac:spMkLst>
            <pc:docMk/>
            <pc:sldMk cId="2809757380" sldId="335"/>
            <ac:spMk id="11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8:23.458" v="337" actId="14100"/>
          <ac:spMkLst>
            <pc:docMk/>
            <pc:sldMk cId="2809757380" sldId="335"/>
            <ac:spMk id="22" creationId="{00000000-0000-0000-0000-000000000000}"/>
          </ac:spMkLst>
        </pc:spChg>
        <pc:grpChg chg="mod">
          <ac:chgData name="Giuffrida Lorenzo" userId="2e4ba381-3140-4c1e-8c42-aa687b34f096" providerId="ADAL" clId="{185701BF-DA8E-42B6-8EF8-128E851A81D3}" dt="2024-06-09T09:38:04.149" v="307" actId="1037"/>
          <ac:grpSpMkLst>
            <pc:docMk/>
            <pc:sldMk cId="2809757380" sldId="335"/>
            <ac:grpSpMk id="5" creationId="{00000000-0000-0000-0000-000000000000}"/>
          </ac:grpSpMkLst>
        </pc:grpChg>
        <pc:grpChg chg="mod">
          <ac:chgData name="Giuffrida Lorenzo" userId="2e4ba381-3140-4c1e-8c42-aa687b34f096" providerId="ADAL" clId="{185701BF-DA8E-42B6-8EF8-128E851A81D3}" dt="2024-06-09T09:38:08.259" v="332" actId="1038"/>
          <ac:grpSpMkLst>
            <pc:docMk/>
            <pc:sldMk cId="2809757380" sldId="335"/>
            <ac:grpSpMk id="7" creationId="{00000000-0000-0000-0000-000000000000}"/>
          </ac:grpSpMkLst>
        </pc:grpChg>
      </pc:sldChg>
      <pc:sldChg chg="addSp delSp modSp mod">
        <pc:chgData name="Giuffrida Lorenzo" userId="2e4ba381-3140-4c1e-8c42-aa687b34f096" providerId="ADAL" clId="{185701BF-DA8E-42B6-8EF8-128E851A81D3}" dt="2024-06-12T15:41:12.474" v="684" actId="1076"/>
        <pc:sldMkLst>
          <pc:docMk/>
          <pc:sldMk cId="4162796520" sldId="338"/>
        </pc:sldMkLst>
        <pc:spChg chg="del">
          <ac:chgData name="Giuffrida Lorenzo" userId="2e4ba381-3140-4c1e-8c42-aa687b34f096" providerId="ADAL" clId="{185701BF-DA8E-42B6-8EF8-128E851A81D3}" dt="2024-06-12T15:35:46.160" v="576" actId="478"/>
          <ac:spMkLst>
            <pc:docMk/>
            <pc:sldMk cId="4162796520" sldId="338"/>
            <ac:spMk id="3" creationId="{1AD5747D-D534-6F40-3666-80F52FA0CC99}"/>
          </ac:spMkLst>
        </pc:spChg>
        <pc:spChg chg="mod">
          <ac:chgData name="Giuffrida Lorenzo" userId="2e4ba381-3140-4c1e-8c42-aa687b34f096" providerId="ADAL" clId="{185701BF-DA8E-42B6-8EF8-128E851A81D3}" dt="2024-06-12T15:29:52.257" v="557" actId="113"/>
          <ac:spMkLst>
            <pc:docMk/>
            <pc:sldMk cId="4162796520" sldId="338"/>
            <ac:spMk id="8" creationId="{20912077-9D61-9370-340C-D0B5A836222F}"/>
          </ac:spMkLst>
        </pc:spChg>
        <pc:spChg chg="add mod">
          <ac:chgData name="Giuffrida Lorenzo" userId="2e4ba381-3140-4c1e-8c42-aa687b34f096" providerId="ADAL" clId="{185701BF-DA8E-42B6-8EF8-128E851A81D3}" dt="2024-06-12T15:41:10.952" v="683" actId="1076"/>
          <ac:spMkLst>
            <pc:docMk/>
            <pc:sldMk cId="4162796520" sldId="338"/>
            <ac:spMk id="14" creationId="{7C27B113-F952-4095-EA93-29A7C7737CFE}"/>
          </ac:spMkLst>
        </pc:spChg>
        <pc:spChg chg="add mod">
          <ac:chgData name="Giuffrida Lorenzo" userId="2e4ba381-3140-4c1e-8c42-aa687b34f096" providerId="ADAL" clId="{185701BF-DA8E-42B6-8EF8-128E851A81D3}" dt="2024-06-12T15:40:33.258" v="617" actId="1076"/>
          <ac:spMkLst>
            <pc:docMk/>
            <pc:sldMk cId="4162796520" sldId="338"/>
            <ac:spMk id="15" creationId="{95D7B5D4-9AED-6C1A-108F-E5DE547923A4}"/>
          </ac:spMkLst>
        </pc:spChg>
        <pc:grpChg chg="add mod">
          <ac:chgData name="Giuffrida Lorenzo" userId="2e4ba381-3140-4c1e-8c42-aa687b34f096" providerId="ADAL" clId="{185701BF-DA8E-42B6-8EF8-128E851A81D3}" dt="2024-06-12T15:22:51.244" v="556" actId="164"/>
          <ac:grpSpMkLst>
            <pc:docMk/>
            <pc:sldMk cId="4162796520" sldId="338"/>
            <ac:grpSpMk id="5" creationId="{B64AEC36-6CFE-B032-F9FA-D5DC06553117}"/>
          </ac:grpSpMkLst>
        </pc:grpChg>
        <pc:grpChg chg="add mod">
          <ac:chgData name="Giuffrida Lorenzo" userId="2e4ba381-3140-4c1e-8c42-aa687b34f096" providerId="ADAL" clId="{185701BF-DA8E-42B6-8EF8-128E851A81D3}" dt="2024-06-12T15:40:26.258" v="614" actId="1036"/>
          <ac:grpSpMkLst>
            <pc:docMk/>
            <pc:sldMk cId="4162796520" sldId="338"/>
            <ac:grpSpMk id="13" creationId="{7D6A006F-1854-75C7-20BF-DEFE62AFFF0E}"/>
          </ac:grpSpMkLst>
        </pc:grpChg>
        <pc:picChg chg="del mod">
          <ac:chgData name="Giuffrida Lorenzo" userId="2e4ba381-3140-4c1e-8c42-aa687b34f096" providerId="ADAL" clId="{185701BF-DA8E-42B6-8EF8-128E851A81D3}" dt="2024-06-12T15:35:35.380" v="575" actId="478"/>
          <ac:picMkLst>
            <pc:docMk/>
            <pc:sldMk cId="4162796520" sldId="338"/>
            <ac:picMk id="6" creationId="{98FC83EE-C7FE-64BD-050E-A02156D78C68}"/>
          </ac:picMkLst>
        </pc:picChg>
        <pc:picChg chg="mod">
          <ac:chgData name="Giuffrida Lorenzo" userId="2e4ba381-3140-4c1e-8c42-aa687b34f096" providerId="ADAL" clId="{185701BF-DA8E-42B6-8EF8-128E851A81D3}" dt="2024-06-12T15:41:12.474" v="684" actId="1076"/>
          <ac:picMkLst>
            <pc:docMk/>
            <pc:sldMk cId="4162796520" sldId="338"/>
            <ac:picMk id="7" creationId="{859E197D-E3F3-9DEF-61E7-624C47EE5C52}"/>
          </ac:picMkLst>
        </pc:picChg>
        <pc:picChg chg="add mod">
          <ac:chgData name="Giuffrida Lorenzo" userId="2e4ba381-3140-4c1e-8c42-aa687b34f096" providerId="ADAL" clId="{185701BF-DA8E-42B6-8EF8-128E851A81D3}" dt="2024-06-12T15:31:35.443" v="563"/>
          <ac:picMkLst>
            <pc:docMk/>
            <pc:sldMk cId="4162796520" sldId="338"/>
            <ac:picMk id="9" creationId="{A9B2728A-E3C3-8D5E-17FC-B8C0E1583042}"/>
          </ac:picMkLst>
        </pc:picChg>
        <pc:picChg chg="add mod">
          <ac:chgData name="Giuffrida Lorenzo" userId="2e4ba381-3140-4c1e-8c42-aa687b34f096" providerId="ADAL" clId="{185701BF-DA8E-42B6-8EF8-128E851A81D3}" dt="2024-06-12T15:31:32.011" v="562"/>
          <ac:picMkLst>
            <pc:docMk/>
            <pc:sldMk cId="4162796520" sldId="338"/>
            <ac:picMk id="10" creationId="{27BCC9BE-E0B1-F36A-4D6F-58AE6034676C}"/>
          </ac:picMkLst>
        </pc:picChg>
        <pc:picChg chg="add mod">
          <ac:chgData name="Giuffrida Lorenzo" userId="2e4ba381-3140-4c1e-8c42-aa687b34f096" providerId="ADAL" clId="{185701BF-DA8E-42B6-8EF8-128E851A81D3}" dt="2024-06-12T15:31:25.794" v="561"/>
          <ac:picMkLst>
            <pc:docMk/>
            <pc:sldMk cId="4162796520" sldId="338"/>
            <ac:picMk id="11" creationId="{384A5194-F02C-EAD5-B879-352D7AE9CCC5}"/>
          </ac:picMkLst>
        </pc:picChg>
        <pc:picChg chg="add mod">
          <ac:chgData name="Giuffrida Lorenzo" userId="2e4ba381-3140-4c1e-8c42-aa687b34f096" providerId="ADAL" clId="{185701BF-DA8E-42B6-8EF8-128E851A81D3}" dt="2024-06-12T15:31:15.529" v="560"/>
          <ac:picMkLst>
            <pc:docMk/>
            <pc:sldMk cId="4162796520" sldId="338"/>
            <ac:picMk id="12" creationId="{8FFE1216-C3DA-EAFF-7DAA-82BFCA334F87}"/>
          </ac:picMkLst>
        </pc:picChg>
        <pc:picChg chg="add mod">
          <ac:chgData name="Giuffrida Lorenzo" userId="2e4ba381-3140-4c1e-8c42-aa687b34f096" providerId="ADAL" clId="{185701BF-DA8E-42B6-8EF8-128E851A81D3}" dt="2024-06-12T15:40:23.025" v="606" actId="1076"/>
          <ac:picMkLst>
            <pc:docMk/>
            <pc:sldMk cId="4162796520" sldId="338"/>
            <ac:picMk id="16" creationId="{7D105288-3185-2336-8901-1C9BF271CC13}"/>
          </ac:picMkLst>
        </pc:picChg>
      </pc:sldChg>
      <pc:sldChg chg="del">
        <pc:chgData name="Giuffrida Lorenzo" userId="2e4ba381-3140-4c1e-8c42-aa687b34f096" providerId="ADAL" clId="{185701BF-DA8E-42B6-8EF8-128E851A81D3}" dt="2024-06-12T15:43:29.001" v="725" actId="47"/>
        <pc:sldMkLst>
          <pc:docMk/>
          <pc:sldMk cId="2305758515" sldId="339"/>
        </pc:sldMkLst>
      </pc:sldChg>
      <pc:sldChg chg="del">
        <pc:chgData name="Giuffrida Lorenzo" userId="2e4ba381-3140-4c1e-8c42-aa687b34f096" providerId="ADAL" clId="{185701BF-DA8E-42B6-8EF8-128E851A81D3}" dt="2024-06-12T15:43:29.001" v="725" actId="47"/>
        <pc:sldMkLst>
          <pc:docMk/>
          <pc:sldMk cId="3136455036" sldId="340"/>
        </pc:sldMkLst>
      </pc:sldChg>
      <pc:sldChg chg="del">
        <pc:chgData name="Giuffrida Lorenzo" userId="2e4ba381-3140-4c1e-8c42-aa687b34f096" providerId="ADAL" clId="{185701BF-DA8E-42B6-8EF8-128E851A81D3}" dt="2024-06-12T15:43:29.001" v="725" actId="47"/>
        <pc:sldMkLst>
          <pc:docMk/>
          <pc:sldMk cId="1641139352" sldId="341"/>
        </pc:sldMkLst>
      </pc:sldChg>
      <pc:sldChg chg="del">
        <pc:chgData name="Giuffrida Lorenzo" userId="2e4ba381-3140-4c1e-8c42-aa687b34f096" providerId="ADAL" clId="{185701BF-DA8E-42B6-8EF8-128E851A81D3}" dt="2024-06-12T15:43:44.283" v="728" actId="47"/>
        <pc:sldMkLst>
          <pc:docMk/>
          <pc:sldMk cId="2072884475" sldId="342"/>
        </pc:sldMkLst>
      </pc:sldChg>
      <pc:sldChg chg="add">
        <pc:chgData name="Giuffrida Lorenzo" userId="2e4ba381-3140-4c1e-8c42-aa687b34f096" providerId="ADAL" clId="{185701BF-DA8E-42B6-8EF8-128E851A81D3}" dt="2024-06-12T14:39:20.417" v="476"/>
        <pc:sldMkLst>
          <pc:docMk/>
          <pc:sldMk cId="2110909632" sldId="419"/>
        </pc:sldMkLst>
      </pc:sldChg>
      <pc:sldChg chg="addSp delSp modSp add mod modAnim">
        <pc:chgData name="Giuffrida Lorenzo" userId="2e4ba381-3140-4c1e-8c42-aa687b34f096" providerId="ADAL" clId="{185701BF-DA8E-42B6-8EF8-128E851A81D3}" dt="2024-06-09T09:43:33.689" v="358"/>
        <pc:sldMkLst>
          <pc:docMk/>
          <pc:sldMk cId="1190379282" sldId="588"/>
        </pc:sldMkLst>
        <pc:spChg chg="add mod">
          <ac:chgData name="Giuffrida Lorenzo" userId="2e4ba381-3140-4c1e-8c42-aa687b34f096" providerId="ADAL" clId="{185701BF-DA8E-42B6-8EF8-128E851A81D3}" dt="2024-06-09T09:42:46.186" v="356" actId="121"/>
          <ac:spMkLst>
            <pc:docMk/>
            <pc:sldMk cId="1190379282" sldId="588"/>
            <ac:spMk id="2" creationId="{6F0168FC-6B29-BE32-9ADC-761EAC0BD5FD}"/>
          </ac:spMkLst>
        </pc:spChg>
        <pc:spChg chg="del mod">
          <ac:chgData name="Giuffrida Lorenzo" userId="2e4ba381-3140-4c1e-8c42-aa687b34f096" providerId="ADAL" clId="{185701BF-DA8E-42B6-8EF8-128E851A81D3}" dt="2024-06-09T09:42:24.127" v="346" actId="478"/>
          <ac:spMkLst>
            <pc:docMk/>
            <pc:sldMk cId="1190379282" sldId="588"/>
            <ac:spMk id="29" creationId="{00000000-0000-0000-0000-000000000000}"/>
          </ac:spMkLst>
        </pc:spChg>
      </pc:sldChg>
      <pc:sldChg chg="modSp mod ord">
        <pc:chgData name="Giuffrida Lorenzo" userId="2e4ba381-3140-4c1e-8c42-aa687b34f096" providerId="ADAL" clId="{185701BF-DA8E-42B6-8EF8-128E851A81D3}" dt="2024-06-12T15:42:55.339" v="722" actId="403"/>
        <pc:sldMkLst>
          <pc:docMk/>
          <pc:sldMk cId="3221650296" sldId="592"/>
        </pc:sldMkLst>
        <pc:spChg chg="mod">
          <ac:chgData name="Giuffrida Lorenzo" userId="2e4ba381-3140-4c1e-8c42-aa687b34f096" providerId="ADAL" clId="{185701BF-DA8E-42B6-8EF8-128E851A81D3}" dt="2024-06-09T09:25:00.918" v="16" actId="403"/>
          <ac:spMkLst>
            <pc:docMk/>
            <pc:sldMk cId="3221650296" sldId="592"/>
            <ac:spMk id="3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4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7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10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11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13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14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15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5:53.754" v="293" actId="1037"/>
          <ac:spMkLst>
            <pc:docMk/>
            <pc:sldMk cId="3221650296" sldId="592"/>
            <ac:spMk id="16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12T15:42:55.339" v="722" actId="403"/>
          <ac:spMkLst>
            <pc:docMk/>
            <pc:sldMk cId="3221650296" sldId="592"/>
            <ac:spMk id="18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25:00.918" v="16" actId="403"/>
          <ac:spMkLst>
            <pc:docMk/>
            <pc:sldMk cId="3221650296" sldId="592"/>
            <ac:spMk id="21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25:00.918" v="16" actId="403"/>
          <ac:spMkLst>
            <pc:docMk/>
            <pc:sldMk cId="3221650296" sldId="592"/>
            <ac:spMk id="24" creationId="{00000000-0000-0000-0000-000000000000}"/>
          </ac:spMkLst>
        </pc:spChg>
        <pc:spChg chg="mod">
          <ac:chgData name="Giuffrida Lorenzo" userId="2e4ba381-3140-4c1e-8c42-aa687b34f096" providerId="ADAL" clId="{185701BF-DA8E-42B6-8EF8-128E851A81D3}" dt="2024-06-09T09:36:19.182" v="299" actId="207"/>
          <ac:spMkLst>
            <pc:docMk/>
            <pc:sldMk cId="3221650296" sldId="592"/>
            <ac:spMk id="26" creationId="{00000000-0000-0000-0000-000000000000}"/>
          </ac:spMkLst>
        </pc:spChg>
        <pc:grpChg chg="mod">
          <ac:chgData name="Giuffrida Lorenzo" userId="2e4ba381-3140-4c1e-8c42-aa687b34f096" providerId="ADAL" clId="{185701BF-DA8E-42B6-8EF8-128E851A81D3}" dt="2024-06-09T09:35:53.754" v="293" actId="1037"/>
          <ac:grpSpMkLst>
            <pc:docMk/>
            <pc:sldMk cId="3221650296" sldId="592"/>
            <ac:grpSpMk id="6" creationId="{BAA13B79-3A48-0B76-901A-F0F32ED4CC9E}"/>
          </ac:grpSpMkLst>
        </pc:grpChg>
        <pc:grpChg chg="mod">
          <ac:chgData name="Giuffrida Lorenzo" userId="2e4ba381-3140-4c1e-8c42-aa687b34f096" providerId="ADAL" clId="{185701BF-DA8E-42B6-8EF8-128E851A81D3}" dt="2024-06-09T09:25:00.918" v="16" actId="403"/>
          <ac:grpSpMkLst>
            <pc:docMk/>
            <pc:sldMk cId="3221650296" sldId="592"/>
            <ac:grpSpMk id="20" creationId="{00000000-0000-0000-0000-000000000000}"/>
          </ac:grpSpMkLst>
        </pc:grpChg>
        <pc:grpChg chg="mod">
          <ac:chgData name="Giuffrida Lorenzo" userId="2e4ba381-3140-4c1e-8c42-aa687b34f096" providerId="ADAL" clId="{185701BF-DA8E-42B6-8EF8-128E851A81D3}" dt="2024-06-09T09:25:00.918" v="16" actId="403"/>
          <ac:grpSpMkLst>
            <pc:docMk/>
            <pc:sldMk cId="3221650296" sldId="592"/>
            <ac:grpSpMk id="30" creationId="{00000000-0000-0000-0000-000000000000}"/>
          </ac:grpSpMkLst>
        </pc:grpChg>
        <pc:graphicFrameChg chg="mod">
          <ac:chgData name="Giuffrida Lorenzo" userId="2e4ba381-3140-4c1e-8c42-aa687b34f096" providerId="ADAL" clId="{185701BF-DA8E-42B6-8EF8-128E851A81D3}" dt="2024-06-09T09:35:53.754" v="293" actId="1037"/>
          <ac:graphicFrameMkLst>
            <pc:docMk/>
            <pc:sldMk cId="3221650296" sldId="592"/>
            <ac:graphicFrameMk id="8" creationId="{00000000-0000-0000-0000-000000000000}"/>
          </ac:graphicFrameMkLst>
        </pc:graphicFrameChg>
        <pc:graphicFrameChg chg="mod">
          <ac:chgData name="Giuffrida Lorenzo" userId="2e4ba381-3140-4c1e-8c42-aa687b34f096" providerId="ADAL" clId="{185701BF-DA8E-42B6-8EF8-128E851A81D3}" dt="2024-06-09T09:35:53.754" v="293" actId="1037"/>
          <ac:graphicFrameMkLst>
            <pc:docMk/>
            <pc:sldMk cId="3221650296" sldId="592"/>
            <ac:graphicFrameMk id="17" creationId="{00000000-0000-0000-0000-000000000000}"/>
          </ac:graphicFrameMkLst>
        </pc:graphicFrameChg>
        <pc:picChg chg="mod">
          <ac:chgData name="Giuffrida Lorenzo" userId="2e4ba381-3140-4c1e-8c42-aa687b34f096" providerId="ADAL" clId="{185701BF-DA8E-42B6-8EF8-128E851A81D3}" dt="2024-06-09T09:25:00.918" v="16" actId="403"/>
          <ac:picMkLst>
            <pc:docMk/>
            <pc:sldMk cId="3221650296" sldId="592"/>
            <ac:picMk id="25" creationId="{00000000-0000-0000-0000-000000000000}"/>
          </ac:picMkLst>
        </pc:picChg>
        <pc:cxnChg chg="mod">
          <ac:chgData name="Giuffrida Lorenzo" userId="2e4ba381-3140-4c1e-8c42-aa687b34f096" providerId="ADAL" clId="{185701BF-DA8E-42B6-8EF8-128E851A81D3}" dt="2024-06-09T09:25:00.918" v="16" actId="403"/>
          <ac:cxnSpMkLst>
            <pc:docMk/>
            <pc:sldMk cId="3221650296" sldId="592"/>
            <ac:cxnSpMk id="23" creationId="{00000000-0000-0000-0000-000000000000}"/>
          </ac:cxnSpMkLst>
        </pc:cxnChg>
      </pc:sldChg>
      <pc:sldChg chg="add del">
        <pc:chgData name="Giuffrida Lorenzo" userId="2e4ba381-3140-4c1e-8c42-aa687b34f096" providerId="ADAL" clId="{185701BF-DA8E-42B6-8EF8-128E851A81D3}" dt="2024-06-12T15:41:56.780" v="702" actId="47"/>
        <pc:sldMkLst>
          <pc:docMk/>
          <pc:sldMk cId="350669407" sldId="593"/>
        </pc:sldMkLst>
      </pc:sldChg>
      <pc:sldChg chg="del">
        <pc:chgData name="Giuffrida Lorenzo" userId="2e4ba381-3140-4c1e-8c42-aa687b34f096" providerId="ADAL" clId="{185701BF-DA8E-42B6-8EF8-128E851A81D3}" dt="2024-06-12T15:42:10.461" v="705" actId="47"/>
        <pc:sldMkLst>
          <pc:docMk/>
          <pc:sldMk cId="441662821" sldId="594"/>
        </pc:sldMkLst>
      </pc:sldChg>
      <pc:sldChg chg="delSp add mod">
        <pc:chgData name="Giuffrida Lorenzo" userId="2e4ba381-3140-4c1e-8c42-aa687b34f096" providerId="ADAL" clId="{185701BF-DA8E-42B6-8EF8-128E851A81D3}" dt="2024-06-12T15:43:04.571" v="723" actId="478"/>
        <pc:sldMkLst>
          <pc:docMk/>
          <pc:sldMk cId="3641462757" sldId="595"/>
        </pc:sldMkLst>
        <pc:spChg chg="del">
          <ac:chgData name="Giuffrida Lorenzo" userId="2e4ba381-3140-4c1e-8c42-aa687b34f096" providerId="ADAL" clId="{185701BF-DA8E-42B6-8EF8-128E851A81D3}" dt="2024-06-12T15:43:04.571" v="723" actId="478"/>
          <ac:spMkLst>
            <pc:docMk/>
            <pc:sldMk cId="3641462757" sldId="595"/>
            <ac:spMk id="5" creationId="{F4B1BE82-AD54-255B-C8FF-4E0E4AF80865}"/>
          </ac:spMkLst>
        </pc:spChg>
      </pc:sldChg>
      <pc:sldChg chg="delSp add mod">
        <pc:chgData name="Giuffrida Lorenzo" userId="2e4ba381-3140-4c1e-8c42-aa687b34f096" providerId="ADAL" clId="{185701BF-DA8E-42B6-8EF8-128E851A81D3}" dt="2024-06-12T15:43:10.721" v="724" actId="478"/>
        <pc:sldMkLst>
          <pc:docMk/>
          <pc:sldMk cId="399672509" sldId="596"/>
        </pc:sldMkLst>
        <pc:spChg chg="del">
          <ac:chgData name="Giuffrida Lorenzo" userId="2e4ba381-3140-4c1e-8c42-aa687b34f096" providerId="ADAL" clId="{185701BF-DA8E-42B6-8EF8-128E851A81D3}" dt="2024-06-12T15:43:10.721" v="724" actId="478"/>
          <ac:spMkLst>
            <pc:docMk/>
            <pc:sldMk cId="399672509" sldId="596"/>
            <ac:spMk id="5" creationId="{F4B1BE82-AD54-255B-C8FF-4E0E4AF80865}"/>
          </ac:spMkLst>
        </pc:spChg>
      </pc:sldChg>
      <pc:sldChg chg="delSp add mod">
        <pc:chgData name="Giuffrida Lorenzo" userId="2e4ba381-3140-4c1e-8c42-aa687b34f096" providerId="ADAL" clId="{185701BF-DA8E-42B6-8EF8-128E851A81D3}" dt="2024-06-12T15:43:36.303" v="727" actId="478"/>
        <pc:sldMkLst>
          <pc:docMk/>
          <pc:sldMk cId="774338642" sldId="597"/>
        </pc:sldMkLst>
        <pc:spChg chg="del">
          <ac:chgData name="Giuffrida Lorenzo" userId="2e4ba381-3140-4c1e-8c42-aa687b34f096" providerId="ADAL" clId="{185701BF-DA8E-42B6-8EF8-128E851A81D3}" dt="2024-06-12T15:43:36.303" v="727" actId="478"/>
          <ac:spMkLst>
            <pc:docMk/>
            <pc:sldMk cId="774338642" sldId="597"/>
            <ac:spMk id="5" creationId="{F4B1BE82-AD54-255B-C8FF-4E0E4AF80865}"/>
          </ac:spMkLst>
        </pc:spChg>
      </pc:sldChg>
      <pc:sldChg chg="add">
        <pc:chgData name="Giuffrida Lorenzo" userId="2e4ba381-3140-4c1e-8c42-aa687b34f096" providerId="ADAL" clId="{185701BF-DA8E-42B6-8EF8-128E851A81D3}" dt="2024-06-12T18:39:27.291" v="826"/>
        <pc:sldMkLst>
          <pc:docMk/>
          <pc:sldMk cId="0" sldId="598"/>
        </pc:sldMkLst>
      </pc:sldChg>
      <pc:sldChg chg="add del">
        <pc:chgData name="Giuffrida Lorenzo" userId="2e4ba381-3140-4c1e-8c42-aa687b34f096" providerId="ADAL" clId="{185701BF-DA8E-42B6-8EF8-128E851A81D3}" dt="2024-06-12T18:39:23.959" v="825" actId="47"/>
        <pc:sldMkLst>
          <pc:docMk/>
          <pc:sldMk cId="117547452" sldId="598"/>
        </pc:sldMkLst>
      </pc:sldChg>
      <pc:sldChg chg="add">
        <pc:chgData name="Giuffrida Lorenzo" userId="2e4ba381-3140-4c1e-8c42-aa687b34f096" providerId="ADAL" clId="{185701BF-DA8E-42B6-8EF8-128E851A81D3}" dt="2024-06-12T18:39:27.291" v="826"/>
        <pc:sldMkLst>
          <pc:docMk/>
          <pc:sldMk cId="0" sldId="599"/>
        </pc:sldMkLst>
      </pc:sldChg>
    </pc:docChg>
  </pc:docChgLst>
  <pc:docChgLst>
    <pc:chgData name="Giuffrida Lorenzo" userId="2e4ba381-3140-4c1e-8c42-aa687b34f096" providerId="ADAL" clId="{B67B7CB4-9F2A-409A-9B62-7862975F0ABC}"/>
    <pc:docChg chg="custSel addSld delSld modSld sldOrd">
      <pc:chgData name="Giuffrida Lorenzo" userId="2e4ba381-3140-4c1e-8c42-aa687b34f096" providerId="ADAL" clId="{B67B7CB4-9F2A-409A-9B62-7862975F0ABC}" dt="2024-06-29T15:44:26.889" v="168" actId="47"/>
      <pc:docMkLst>
        <pc:docMk/>
      </pc:docMkLst>
      <pc:sldChg chg="modSp mod">
        <pc:chgData name="Giuffrida Lorenzo" userId="2e4ba381-3140-4c1e-8c42-aa687b34f096" providerId="ADAL" clId="{B67B7CB4-9F2A-409A-9B62-7862975F0ABC}" dt="2024-06-27T19:14:56.031" v="16" actId="20577"/>
        <pc:sldMkLst>
          <pc:docMk/>
          <pc:sldMk cId="0" sldId="257"/>
        </pc:sldMkLst>
        <pc:spChg chg="mod">
          <ac:chgData name="Giuffrida Lorenzo" userId="2e4ba381-3140-4c1e-8c42-aa687b34f096" providerId="ADAL" clId="{B67B7CB4-9F2A-409A-9B62-7862975F0ABC}" dt="2024-06-27T19:14:56.031" v="16" actId="20577"/>
          <ac:spMkLst>
            <pc:docMk/>
            <pc:sldMk cId="0" sldId="257"/>
            <ac:spMk id="3" creationId="{29216D13-DE7C-6323-861E-F73261000F12}"/>
          </ac:spMkLst>
        </pc:spChg>
      </pc:sldChg>
      <pc:sldChg chg="del ord">
        <pc:chgData name="Giuffrida Lorenzo" userId="2e4ba381-3140-4c1e-8c42-aa687b34f096" providerId="ADAL" clId="{B67B7CB4-9F2A-409A-9B62-7862975F0ABC}" dt="2024-06-29T15:44:26.889" v="168" actId="47"/>
        <pc:sldMkLst>
          <pc:docMk/>
          <pc:sldMk cId="1190379282" sldId="588"/>
        </pc:sldMkLst>
      </pc:sldChg>
      <pc:sldChg chg="add">
        <pc:chgData name="Giuffrida Lorenzo" userId="2e4ba381-3140-4c1e-8c42-aa687b34f096" providerId="ADAL" clId="{B67B7CB4-9F2A-409A-9B62-7862975F0ABC}" dt="2024-06-27T19:22:17.319" v="43"/>
        <pc:sldMkLst>
          <pc:docMk/>
          <pc:sldMk cId="3526290252" sldId="590"/>
        </pc:sldMkLst>
      </pc:sldChg>
      <pc:sldChg chg="add del">
        <pc:chgData name="Giuffrida Lorenzo" userId="2e4ba381-3140-4c1e-8c42-aa687b34f096" providerId="ADAL" clId="{B67B7CB4-9F2A-409A-9B62-7862975F0ABC}" dt="2024-06-29T15:43:05.281" v="167" actId="47"/>
        <pc:sldMkLst>
          <pc:docMk/>
          <pc:sldMk cId="209971532" sldId="594"/>
        </pc:sldMkLst>
      </pc:sldChg>
      <pc:sldChg chg="ord">
        <pc:chgData name="Giuffrida Lorenzo" userId="2e4ba381-3140-4c1e-8c42-aa687b34f096" providerId="ADAL" clId="{B67B7CB4-9F2A-409A-9B62-7862975F0ABC}" dt="2024-06-27T19:20:44.266" v="40"/>
        <pc:sldMkLst>
          <pc:docMk/>
          <pc:sldMk cId="1421346137" sldId="600"/>
        </pc:sldMkLst>
      </pc:sldChg>
      <pc:sldChg chg="addSp delSp modSp new mod">
        <pc:chgData name="Giuffrida Lorenzo" userId="2e4ba381-3140-4c1e-8c42-aa687b34f096" providerId="ADAL" clId="{B67B7CB4-9F2A-409A-9B62-7862975F0ABC}" dt="2024-06-29T15:40:57.149" v="166" actId="1076"/>
        <pc:sldMkLst>
          <pc:docMk/>
          <pc:sldMk cId="3456611975" sldId="605"/>
        </pc:sldMkLst>
        <pc:spChg chg="del mod">
          <ac:chgData name="Giuffrida Lorenzo" userId="2e4ba381-3140-4c1e-8c42-aa687b34f096" providerId="ADAL" clId="{B67B7CB4-9F2A-409A-9B62-7862975F0ABC}" dt="2024-06-27T19:15:11.713" v="19" actId="478"/>
          <ac:spMkLst>
            <pc:docMk/>
            <pc:sldMk cId="3456611975" sldId="605"/>
            <ac:spMk id="2" creationId="{3A13CA95-330D-12EA-4B09-A8A6C726B858}"/>
          </ac:spMkLst>
        </pc:spChg>
        <pc:spChg chg="del mod">
          <ac:chgData name="Giuffrida Lorenzo" userId="2e4ba381-3140-4c1e-8c42-aa687b34f096" providerId="ADAL" clId="{B67B7CB4-9F2A-409A-9B62-7862975F0ABC}" dt="2024-06-27T19:15:11.713" v="19" actId="478"/>
          <ac:spMkLst>
            <pc:docMk/>
            <pc:sldMk cId="3456611975" sldId="605"/>
            <ac:spMk id="3" creationId="{A4C5626A-A5FF-91D9-E440-716860532F7A}"/>
          </ac:spMkLst>
        </pc:spChg>
        <pc:spChg chg="add mod">
          <ac:chgData name="Giuffrida Lorenzo" userId="2e4ba381-3140-4c1e-8c42-aa687b34f096" providerId="ADAL" clId="{B67B7CB4-9F2A-409A-9B62-7862975F0ABC}" dt="2024-06-27T19:19:48.591" v="34" actId="20577"/>
          <ac:spMkLst>
            <pc:docMk/>
            <pc:sldMk cId="3456611975" sldId="605"/>
            <ac:spMk id="6" creationId="{33332C10-919E-EA23-10E2-AD1219859BE3}"/>
          </ac:spMkLst>
        </pc:spChg>
        <pc:spChg chg="mod">
          <ac:chgData name="Giuffrida Lorenzo" userId="2e4ba381-3140-4c1e-8c42-aa687b34f096" providerId="ADAL" clId="{B67B7CB4-9F2A-409A-9B62-7862975F0ABC}" dt="2024-06-29T15:36:40.782" v="102" actId="1076"/>
          <ac:spMkLst>
            <pc:docMk/>
            <pc:sldMk cId="3456611975" sldId="605"/>
            <ac:spMk id="7" creationId="{360E3F6B-1DC3-2EA8-A544-EEF1ED2C3BDF}"/>
          </ac:spMkLst>
        </pc:spChg>
        <pc:spChg chg="mod">
          <ac:chgData name="Giuffrida Lorenzo" userId="2e4ba381-3140-4c1e-8c42-aa687b34f096" providerId="ADAL" clId="{B67B7CB4-9F2A-409A-9B62-7862975F0ABC}" dt="2024-06-29T15:40:57.149" v="166" actId="1076"/>
          <ac:spMkLst>
            <pc:docMk/>
            <pc:sldMk cId="3456611975" sldId="605"/>
            <ac:spMk id="8" creationId="{40CDF5F4-D63A-6267-8008-A0A6D7FD8F2E}"/>
          </ac:spMkLst>
        </pc:spChg>
        <pc:spChg chg="mod">
          <ac:chgData name="Giuffrida Lorenzo" userId="2e4ba381-3140-4c1e-8c42-aa687b34f096" providerId="ADAL" clId="{B67B7CB4-9F2A-409A-9B62-7862975F0ABC}" dt="2024-06-29T15:36:36.115" v="101" actId="1036"/>
          <ac:spMkLst>
            <pc:docMk/>
            <pc:sldMk cId="3456611975" sldId="605"/>
            <ac:spMk id="12" creationId="{53B18D51-A404-5327-6AC6-2E233EC232F4}"/>
          </ac:spMkLst>
        </pc:spChg>
        <pc:spChg chg="mod">
          <ac:chgData name="Giuffrida Lorenzo" userId="2e4ba381-3140-4c1e-8c42-aa687b34f096" providerId="ADAL" clId="{B67B7CB4-9F2A-409A-9B62-7862975F0ABC}" dt="2024-06-29T15:36:36.115" v="101" actId="1036"/>
          <ac:spMkLst>
            <pc:docMk/>
            <pc:sldMk cId="3456611975" sldId="605"/>
            <ac:spMk id="15" creationId="{04D9CC3A-31DF-B070-5328-19AB63D1D19C}"/>
          </ac:spMkLst>
        </pc:spChg>
        <pc:spChg chg="mod">
          <ac:chgData name="Giuffrida Lorenzo" userId="2e4ba381-3140-4c1e-8c42-aa687b34f096" providerId="ADAL" clId="{B67B7CB4-9F2A-409A-9B62-7862975F0ABC}" dt="2024-06-29T15:36:36.115" v="101" actId="1036"/>
          <ac:spMkLst>
            <pc:docMk/>
            <pc:sldMk cId="3456611975" sldId="605"/>
            <ac:spMk id="16" creationId="{AD380736-3F7C-DE39-3A93-BDB61793FB4A}"/>
          </ac:spMkLst>
        </pc:spChg>
        <pc:spChg chg="mod">
          <ac:chgData name="Giuffrida Lorenzo" userId="2e4ba381-3140-4c1e-8c42-aa687b34f096" providerId="ADAL" clId="{B67B7CB4-9F2A-409A-9B62-7862975F0ABC}" dt="2024-06-29T15:36:36.115" v="101" actId="1036"/>
          <ac:spMkLst>
            <pc:docMk/>
            <pc:sldMk cId="3456611975" sldId="605"/>
            <ac:spMk id="17" creationId="{9461B73E-EB48-5D4A-A71E-41BD234054AD}"/>
          </ac:spMkLst>
        </pc:spChg>
        <pc:spChg chg="mod">
          <ac:chgData name="Giuffrida Lorenzo" userId="2e4ba381-3140-4c1e-8c42-aa687b34f096" providerId="ADAL" clId="{B67B7CB4-9F2A-409A-9B62-7862975F0ABC}" dt="2024-06-29T15:36:36.115" v="101" actId="1036"/>
          <ac:spMkLst>
            <pc:docMk/>
            <pc:sldMk cId="3456611975" sldId="605"/>
            <ac:spMk id="18" creationId="{01F67362-98E2-BFE6-D7D1-608F3244AE34}"/>
          </ac:spMkLst>
        </pc:spChg>
        <pc:spChg chg="mod">
          <ac:chgData name="Giuffrida Lorenzo" userId="2e4ba381-3140-4c1e-8c42-aa687b34f096" providerId="ADAL" clId="{B67B7CB4-9F2A-409A-9B62-7862975F0ABC}" dt="2024-06-29T15:36:36.115" v="101" actId="1036"/>
          <ac:spMkLst>
            <pc:docMk/>
            <pc:sldMk cId="3456611975" sldId="605"/>
            <ac:spMk id="20" creationId="{431B29A9-4604-88EA-39E0-DB707393EBFE}"/>
          </ac:spMkLst>
        </pc:spChg>
        <pc:spChg chg="del">
          <ac:chgData name="Giuffrida Lorenzo" userId="2e4ba381-3140-4c1e-8c42-aa687b34f096" providerId="ADAL" clId="{B67B7CB4-9F2A-409A-9B62-7862975F0ABC}" dt="2024-06-29T15:36:16.852" v="78" actId="478"/>
          <ac:spMkLst>
            <pc:docMk/>
            <pc:sldMk cId="3456611975" sldId="605"/>
            <ac:spMk id="23" creationId="{E30A4999-BA37-EE4B-A5E8-A3366F98DF72}"/>
          </ac:spMkLst>
        </pc:spChg>
        <pc:spChg chg="add mod">
          <ac:chgData name="Giuffrida Lorenzo" userId="2e4ba381-3140-4c1e-8c42-aa687b34f096" providerId="ADAL" clId="{B67B7CB4-9F2A-409A-9B62-7862975F0ABC}" dt="2024-06-29T15:39:22.160" v="164" actId="1038"/>
          <ac:spMkLst>
            <pc:docMk/>
            <pc:sldMk cId="3456611975" sldId="605"/>
            <ac:spMk id="27" creationId="{B1BB98EA-7E96-2E3F-2275-15A98C21DF1E}"/>
          </ac:spMkLst>
        </pc:spChg>
        <pc:grpChg chg="mod">
          <ac:chgData name="Giuffrida Lorenzo" userId="2e4ba381-3140-4c1e-8c42-aa687b34f096" providerId="ADAL" clId="{B67B7CB4-9F2A-409A-9B62-7862975F0ABC}" dt="2024-06-29T15:36:36.115" v="101" actId="1036"/>
          <ac:grpSpMkLst>
            <pc:docMk/>
            <pc:sldMk cId="3456611975" sldId="605"/>
            <ac:grpSpMk id="10" creationId="{C69CCA67-5C1F-D5AF-E8D5-370C65BFE00A}"/>
          </ac:grpSpMkLst>
        </pc:grpChg>
        <pc:grpChg chg="mod">
          <ac:chgData name="Giuffrida Lorenzo" userId="2e4ba381-3140-4c1e-8c42-aa687b34f096" providerId="ADAL" clId="{B67B7CB4-9F2A-409A-9B62-7862975F0ABC}" dt="2024-06-29T15:36:36.115" v="101" actId="1036"/>
          <ac:grpSpMkLst>
            <pc:docMk/>
            <pc:sldMk cId="3456611975" sldId="605"/>
            <ac:grpSpMk id="11" creationId="{4202DB4B-2F63-E048-2AFD-7E08F2D28574}"/>
          </ac:grpSpMkLst>
        </pc:grpChg>
        <pc:grpChg chg="mod">
          <ac:chgData name="Giuffrida Lorenzo" userId="2e4ba381-3140-4c1e-8c42-aa687b34f096" providerId="ADAL" clId="{B67B7CB4-9F2A-409A-9B62-7862975F0ABC}" dt="2024-06-29T15:36:36.115" v="101" actId="1036"/>
          <ac:grpSpMkLst>
            <pc:docMk/>
            <pc:sldMk cId="3456611975" sldId="605"/>
            <ac:grpSpMk id="13" creationId="{BF13A03B-E3AF-0215-1C3A-B256BC45BE3C}"/>
          </ac:grpSpMkLst>
        </pc:grpChg>
        <pc:grpChg chg="mod">
          <ac:chgData name="Giuffrida Lorenzo" userId="2e4ba381-3140-4c1e-8c42-aa687b34f096" providerId="ADAL" clId="{B67B7CB4-9F2A-409A-9B62-7862975F0ABC}" dt="2024-06-29T15:36:36.115" v="101" actId="1036"/>
          <ac:grpSpMkLst>
            <pc:docMk/>
            <pc:sldMk cId="3456611975" sldId="605"/>
            <ac:grpSpMk id="14" creationId="{138B95DF-CC51-CF72-9150-012606C2CD27}"/>
          </ac:grpSpMkLst>
        </pc:grpChg>
        <pc:picChg chg="mod">
          <ac:chgData name="Giuffrida Lorenzo" userId="2e4ba381-3140-4c1e-8c42-aa687b34f096" providerId="ADAL" clId="{B67B7CB4-9F2A-409A-9B62-7862975F0ABC}" dt="2024-06-29T15:36:42.248" v="103" actId="1076"/>
          <ac:picMkLst>
            <pc:docMk/>
            <pc:sldMk cId="3456611975" sldId="605"/>
            <ac:picMk id="2" creationId="{1CD18B9E-9EF9-8BE6-7690-FB21EC762BD7}"/>
          </ac:picMkLst>
        </pc:picChg>
        <pc:picChg chg="mod">
          <ac:chgData name="Giuffrida Lorenzo" userId="2e4ba381-3140-4c1e-8c42-aa687b34f096" providerId="ADAL" clId="{B67B7CB4-9F2A-409A-9B62-7862975F0ABC}" dt="2024-06-29T15:39:29.242" v="165" actId="1076"/>
          <ac:picMkLst>
            <pc:docMk/>
            <pc:sldMk cId="3456611975" sldId="605"/>
            <ac:picMk id="9" creationId="{22BFAA08-2214-E36A-FFBF-0DECE8610612}"/>
          </ac:picMkLst>
        </pc:picChg>
        <pc:picChg chg="mod">
          <ac:chgData name="Giuffrida Lorenzo" userId="2e4ba381-3140-4c1e-8c42-aa687b34f096" providerId="ADAL" clId="{B67B7CB4-9F2A-409A-9B62-7862975F0ABC}" dt="2024-06-29T15:36:36.115" v="101" actId="1036"/>
          <ac:picMkLst>
            <pc:docMk/>
            <pc:sldMk cId="3456611975" sldId="605"/>
            <ac:picMk id="19" creationId="{37AFAD23-06CB-066B-AADD-46525E081144}"/>
          </ac:picMkLst>
        </pc:picChg>
        <pc:picChg chg="del mod">
          <ac:chgData name="Giuffrida Lorenzo" userId="2e4ba381-3140-4c1e-8c42-aa687b34f096" providerId="ADAL" clId="{B67B7CB4-9F2A-409A-9B62-7862975F0ABC}" dt="2024-06-29T15:36:16.852" v="78" actId="478"/>
          <ac:picMkLst>
            <pc:docMk/>
            <pc:sldMk cId="3456611975" sldId="605"/>
            <ac:picMk id="21" creationId="{470ABA55-DB65-8FE5-8875-AB95163A93D3}"/>
          </ac:picMkLst>
        </pc:picChg>
        <pc:picChg chg="del">
          <ac:chgData name="Giuffrida Lorenzo" userId="2e4ba381-3140-4c1e-8c42-aa687b34f096" providerId="ADAL" clId="{B67B7CB4-9F2A-409A-9B62-7862975F0ABC}" dt="2024-06-29T15:36:16.852" v="78" actId="478"/>
          <ac:picMkLst>
            <pc:docMk/>
            <pc:sldMk cId="3456611975" sldId="605"/>
            <ac:picMk id="22" creationId="{BD6E2D9C-F014-ABC1-BC82-7EEC18784FE6}"/>
          </ac:picMkLst>
        </pc:picChg>
      </pc:sldChg>
      <pc:sldChg chg="add del">
        <pc:chgData name="Giuffrida Lorenzo" userId="2e4ba381-3140-4c1e-8c42-aa687b34f096" providerId="ADAL" clId="{B67B7CB4-9F2A-409A-9B62-7862975F0ABC}" dt="2024-06-27T19:20:46.055" v="41" actId="47"/>
        <pc:sldMkLst>
          <pc:docMk/>
          <pc:sldMk cId="1031181107" sldId="606"/>
        </pc:sldMkLst>
      </pc:sldChg>
      <pc:sldChg chg="add del">
        <pc:chgData name="Giuffrida Lorenzo" userId="2e4ba381-3140-4c1e-8c42-aa687b34f096" providerId="ADAL" clId="{B67B7CB4-9F2A-409A-9B62-7862975F0ABC}" dt="2024-06-27T19:20:47.536" v="42" actId="47"/>
        <pc:sldMkLst>
          <pc:docMk/>
          <pc:sldMk cId="3647597657" sldId="607"/>
        </pc:sldMkLst>
      </pc:sldChg>
      <pc:sldChg chg="add ord">
        <pc:chgData name="Giuffrida Lorenzo" userId="2e4ba381-3140-4c1e-8c42-aa687b34f096" providerId="ADAL" clId="{B67B7CB4-9F2A-409A-9B62-7862975F0ABC}" dt="2024-06-27T19:16:15.663" v="24"/>
        <pc:sldMkLst>
          <pc:docMk/>
          <pc:sldMk cId="2209204307" sldId="1130"/>
        </pc:sldMkLst>
      </pc:sldChg>
      <pc:sldChg chg="add">
        <pc:chgData name="Giuffrida Lorenzo" userId="2e4ba381-3140-4c1e-8c42-aa687b34f096" providerId="ADAL" clId="{B67B7CB4-9F2A-409A-9B62-7862975F0ABC}" dt="2024-06-27T19:22:17.319" v="43"/>
        <pc:sldMkLst>
          <pc:docMk/>
          <pc:sldMk cId="3893844913" sldId="1131"/>
        </pc:sldMkLst>
      </pc:sldChg>
      <pc:sldChg chg="add">
        <pc:chgData name="Giuffrida Lorenzo" userId="2e4ba381-3140-4c1e-8c42-aa687b34f096" providerId="ADAL" clId="{B67B7CB4-9F2A-409A-9B62-7862975F0ABC}" dt="2024-06-27T19:22:17.319" v="43"/>
        <pc:sldMkLst>
          <pc:docMk/>
          <pc:sldMk cId="1713895925" sldId="1132"/>
        </pc:sldMkLst>
      </pc:sldChg>
      <pc:sldMasterChg chg="delSldLayout">
        <pc:chgData name="Giuffrida Lorenzo" userId="2e4ba381-3140-4c1e-8c42-aa687b34f096" providerId="ADAL" clId="{B67B7CB4-9F2A-409A-9B62-7862975F0ABC}" dt="2024-06-29T15:43:05.281" v="167" actId="47"/>
        <pc:sldMasterMkLst>
          <pc:docMk/>
          <pc:sldMasterMk cId="0" sldId="2147483674"/>
        </pc:sldMasterMkLst>
        <pc:sldLayoutChg chg="del">
          <pc:chgData name="Giuffrida Lorenzo" userId="2e4ba381-3140-4c1e-8c42-aa687b34f096" providerId="ADAL" clId="{B67B7CB4-9F2A-409A-9B62-7862975F0ABC}" dt="2024-06-29T15:43:05.281" v="167" actId="47"/>
          <pc:sldLayoutMkLst>
            <pc:docMk/>
            <pc:sldMasterMk cId="0" sldId="2147483674"/>
            <pc:sldLayoutMk cId="2513136126" sldId="2147483720"/>
          </pc:sldLayoutMkLst>
        </pc:sldLayoutChg>
      </pc:sldMasterChg>
    </pc:docChg>
  </pc:docChgLst>
  <pc:docChgLst>
    <pc:chgData name="Giuffrida Lorenzo" userId="2e4ba381-3140-4c1e-8c42-aa687b34f096" providerId="ADAL" clId="{A4231C48-CAE3-46FD-90B7-321773414F1E}"/>
    <pc:docChg chg="undo custSel addSld delSld modSld sldOrd delMainMaster">
      <pc:chgData name="Giuffrida Lorenzo" userId="2e4ba381-3140-4c1e-8c42-aa687b34f096" providerId="ADAL" clId="{A4231C48-CAE3-46FD-90B7-321773414F1E}" dt="2024-06-17T07:06:25.881" v="2971" actId="1076"/>
      <pc:docMkLst>
        <pc:docMk/>
      </pc:docMkLst>
      <pc:sldChg chg="addSp delSp modSp mod">
        <pc:chgData name="Giuffrida Lorenzo" userId="2e4ba381-3140-4c1e-8c42-aa687b34f096" providerId="ADAL" clId="{A4231C48-CAE3-46FD-90B7-321773414F1E}" dt="2024-06-16T10:05:49.355" v="2622" actId="2711"/>
        <pc:sldMkLst>
          <pc:docMk/>
          <pc:sldMk cId="0" sldId="256"/>
        </pc:sldMkLst>
        <pc:spChg chg="add mod">
          <ac:chgData name="Giuffrida Lorenzo" userId="2e4ba381-3140-4c1e-8c42-aa687b34f096" providerId="ADAL" clId="{A4231C48-CAE3-46FD-90B7-321773414F1E}" dt="2024-05-28T11:22:29.293" v="76" actId="1036"/>
          <ac:spMkLst>
            <pc:docMk/>
            <pc:sldMk cId="0" sldId="256"/>
            <ac:spMk id="3" creationId="{515D31B5-5CC6-265E-1C92-D4B9CAD882C0}"/>
          </ac:spMkLst>
        </pc:spChg>
        <pc:spChg chg="del">
          <ac:chgData name="Giuffrida Lorenzo" userId="2e4ba381-3140-4c1e-8c42-aa687b34f096" providerId="ADAL" clId="{A4231C48-CAE3-46FD-90B7-321773414F1E}" dt="2024-05-28T11:19:50.533" v="2" actId="478"/>
          <ac:spMkLst>
            <pc:docMk/>
            <pc:sldMk cId="0" sldId="256"/>
            <ac:spMk id="221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05:49.355" v="2622" actId="2711"/>
          <ac:spMkLst>
            <pc:docMk/>
            <pc:sldMk cId="0" sldId="256"/>
            <ac:spMk id="222" creationId="{00000000-0000-0000-0000-000000000000}"/>
          </ac:spMkLst>
        </pc:spChg>
        <pc:spChg chg="del mod">
          <ac:chgData name="Giuffrida Lorenzo" userId="2e4ba381-3140-4c1e-8c42-aa687b34f096" providerId="ADAL" clId="{A4231C48-CAE3-46FD-90B7-321773414F1E}" dt="2024-05-28T11:20:14.714" v="13" actId="478"/>
          <ac:spMkLst>
            <pc:docMk/>
            <pc:sldMk cId="0" sldId="256"/>
            <ac:spMk id="223" creationId="{00000000-0000-0000-0000-000000000000}"/>
          </ac:spMkLst>
        </pc:spChg>
        <pc:graphicFrameChg chg="add del mod">
          <ac:chgData name="Giuffrida Lorenzo" userId="2e4ba381-3140-4c1e-8c42-aa687b34f096" providerId="ADAL" clId="{A4231C48-CAE3-46FD-90B7-321773414F1E}" dt="2024-05-28T11:20:48.844" v="18" actId="478"/>
          <ac:graphicFrameMkLst>
            <pc:docMk/>
            <pc:sldMk cId="0" sldId="256"/>
            <ac:graphicFrameMk id="2" creationId="{29600554-B7FA-8940-99BD-C9FABDBD680F}"/>
          </ac:graphicFrameMkLst>
        </pc:graphicFrameChg>
        <pc:picChg chg="add del mod">
          <ac:chgData name="Giuffrida Lorenzo" userId="2e4ba381-3140-4c1e-8c42-aa687b34f096" providerId="ADAL" clId="{A4231C48-CAE3-46FD-90B7-321773414F1E}" dt="2024-05-28T11:21:27.044" v="33" actId="478"/>
          <ac:picMkLst>
            <pc:docMk/>
            <pc:sldMk cId="0" sldId="256"/>
            <ac:picMk id="1026" creationId="{DAE0B0D4-FE81-7F6A-3C17-1006BAAE2CD2}"/>
          </ac:picMkLst>
        </pc:picChg>
      </pc:sldChg>
      <pc:sldChg chg="addSp delSp modSp mod">
        <pc:chgData name="Giuffrida Lorenzo" userId="2e4ba381-3140-4c1e-8c42-aa687b34f096" providerId="ADAL" clId="{A4231C48-CAE3-46FD-90B7-321773414F1E}" dt="2024-05-28T12:03:35.893" v="391" actId="20577"/>
        <pc:sldMkLst>
          <pc:docMk/>
          <pc:sldMk cId="0" sldId="257"/>
        </pc:sldMkLst>
        <pc:spChg chg="add mod">
          <ac:chgData name="Giuffrida Lorenzo" userId="2e4ba381-3140-4c1e-8c42-aa687b34f096" providerId="ADAL" clId="{A4231C48-CAE3-46FD-90B7-321773414F1E}" dt="2024-05-28T12:03:35.893" v="391" actId="20577"/>
          <ac:spMkLst>
            <pc:docMk/>
            <pc:sldMk cId="0" sldId="257"/>
            <ac:spMk id="3" creationId="{29216D13-DE7C-6323-861E-F73261000F12}"/>
          </ac:spMkLst>
        </pc:spChg>
        <pc:spChg chg="add mod">
          <ac:chgData name="Giuffrida Lorenzo" userId="2e4ba381-3140-4c1e-8c42-aa687b34f096" providerId="ADAL" clId="{A4231C48-CAE3-46FD-90B7-321773414F1E}" dt="2024-05-28T12:00:05.376" v="380" actId="20577"/>
          <ac:spMkLst>
            <pc:docMk/>
            <pc:sldMk cId="0" sldId="257"/>
            <ac:spMk id="5" creationId="{F4B1BE82-AD54-255B-C8FF-4E0E4AF80865}"/>
          </ac:spMkLst>
        </pc:spChg>
        <pc:spChg chg="del">
          <ac:chgData name="Giuffrida Lorenzo" userId="2e4ba381-3140-4c1e-8c42-aa687b34f096" providerId="ADAL" clId="{A4231C48-CAE3-46FD-90B7-321773414F1E}" dt="2024-05-28T11:28:30.204" v="129" actId="478"/>
          <ac:spMkLst>
            <pc:docMk/>
            <pc:sldMk cId="0" sldId="257"/>
            <ac:spMk id="224" creationId="{00000000-0000-0000-0000-000000000000}"/>
          </ac:spMkLst>
        </pc:spChg>
        <pc:spChg chg="del">
          <ac:chgData name="Giuffrida Lorenzo" userId="2e4ba381-3140-4c1e-8c42-aa687b34f096" providerId="ADAL" clId="{A4231C48-CAE3-46FD-90B7-321773414F1E}" dt="2024-05-28T11:28:09.394" v="80" actId="478"/>
          <ac:spMkLst>
            <pc:docMk/>
            <pc:sldMk cId="0" sldId="257"/>
            <ac:spMk id="227" creationId="{00000000-0000-0000-0000-000000000000}"/>
          </ac:spMkLst>
        </pc:spChg>
      </pc:sldChg>
      <pc:sldChg chg="del">
        <pc:chgData name="Giuffrida Lorenzo" userId="2e4ba381-3140-4c1e-8c42-aa687b34f096" providerId="ADAL" clId="{A4231C48-CAE3-46FD-90B7-321773414F1E}" dt="2024-05-28T11:28:03.027" v="78" actId="47"/>
        <pc:sldMkLst>
          <pc:docMk/>
          <pc:sldMk cId="0" sldId="258"/>
        </pc:sldMkLst>
      </pc:sldChg>
      <pc:sldChg chg="del">
        <pc:chgData name="Giuffrida Lorenzo" userId="2e4ba381-3140-4c1e-8c42-aa687b34f096" providerId="ADAL" clId="{A4231C48-CAE3-46FD-90B7-321773414F1E}" dt="2024-05-28T11:28:06.334" v="79" actId="47"/>
        <pc:sldMkLst>
          <pc:docMk/>
          <pc:sldMk cId="0" sldId="259"/>
        </pc:sldMkLst>
      </pc:sldChg>
      <pc:sldChg chg="del">
        <pc:chgData name="Giuffrida Lorenzo" userId="2e4ba381-3140-4c1e-8c42-aa687b34f096" providerId="ADAL" clId="{A4231C48-CAE3-46FD-90B7-321773414F1E}" dt="2024-05-28T11:28:06.334" v="79" actId="47"/>
        <pc:sldMkLst>
          <pc:docMk/>
          <pc:sldMk cId="0" sldId="260"/>
        </pc:sldMkLst>
      </pc:sldChg>
      <pc:sldChg chg="addSp delSp modSp mod">
        <pc:chgData name="Giuffrida Lorenzo" userId="2e4ba381-3140-4c1e-8c42-aa687b34f096" providerId="ADAL" clId="{A4231C48-CAE3-46FD-90B7-321773414F1E}" dt="2024-06-16T10:04:37.654" v="2621" actId="1076"/>
        <pc:sldMkLst>
          <pc:docMk/>
          <pc:sldMk cId="0" sldId="261"/>
        </pc:sldMkLst>
        <pc:spChg chg="add mod">
          <ac:chgData name="Giuffrida Lorenzo" userId="2e4ba381-3140-4c1e-8c42-aa687b34f096" providerId="ADAL" clId="{A4231C48-CAE3-46FD-90B7-321773414F1E}" dt="2024-06-16T10:04:37.654" v="2621" actId="1076"/>
          <ac:spMkLst>
            <pc:docMk/>
            <pc:sldMk cId="0" sldId="261"/>
            <ac:spMk id="3" creationId="{50D5526D-7A6E-E070-CB60-CF9E4A0C8E26}"/>
          </ac:spMkLst>
        </pc:spChg>
        <pc:spChg chg="del">
          <ac:chgData name="Giuffrida Lorenzo" userId="2e4ba381-3140-4c1e-8c42-aa687b34f096" providerId="ADAL" clId="{A4231C48-CAE3-46FD-90B7-321773414F1E}" dt="2024-05-28T11:29:39.974" v="150" actId="478"/>
          <ac:spMkLst>
            <pc:docMk/>
            <pc:sldMk cId="0" sldId="261"/>
            <ac:spMk id="244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04:10.057" v="2613" actId="403"/>
          <ac:spMkLst>
            <pc:docMk/>
            <pc:sldMk cId="0" sldId="261"/>
            <ac:spMk id="245" creationId="{00000000-0000-0000-0000-000000000000}"/>
          </ac:spMkLst>
        </pc:spChg>
        <pc:spChg chg="del">
          <ac:chgData name="Giuffrida Lorenzo" userId="2e4ba381-3140-4c1e-8c42-aa687b34f096" providerId="ADAL" clId="{A4231C48-CAE3-46FD-90B7-321773414F1E}" dt="2024-05-28T11:29:39.974" v="150" actId="478"/>
          <ac:spMkLst>
            <pc:docMk/>
            <pc:sldMk cId="0" sldId="261"/>
            <ac:spMk id="246" creationId="{00000000-0000-0000-0000-000000000000}"/>
          </ac:spMkLst>
        </pc:spChg>
      </pc:sldChg>
      <pc:sldChg chg="add del">
        <pc:chgData name="Giuffrida Lorenzo" userId="2e4ba381-3140-4c1e-8c42-aa687b34f096" providerId="ADAL" clId="{A4231C48-CAE3-46FD-90B7-321773414F1E}" dt="2024-06-13T14:42:40.741" v="2059" actId="47"/>
        <pc:sldMkLst>
          <pc:docMk/>
          <pc:sldMk cId="2372834365" sldId="262"/>
        </pc:sldMkLst>
      </pc:sldChg>
      <pc:sldChg chg="modSp">
        <pc:chgData name="Giuffrida Lorenzo" userId="2e4ba381-3140-4c1e-8c42-aa687b34f096" providerId="ADAL" clId="{A4231C48-CAE3-46FD-90B7-321773414F1E}" dt="2024-06-13T08:47:48.980" v="916" actId="1076"/>
        <pc:sldMkLst>
          <pc:docMk/>
          <pc:sldMk cId="525578034" sldId="267"/>
        </pc:sldMkLst>
        <pc:spChg chg="mod">
          <ac:chgData name="Giuffrida Lorenzo" userId="2e4ba381-3140-4c1e-8c42-aa687b34f096" providerId="ADAL" clId="{A4231C48-CAE3-46FD-90B7-321773414F1E}" dt="2024-06-13T08:47:48.980" v="916" actId="1076"/>
          <ac:spMkLst>
            <pc:docMk/>
            <pc:sldMk cId="525578034" sldId="267"/>
            <ac:spMk id="66" creationId="{00000000-0000-0000-0000-000000000000}"/>
          </ac:spMkLst>
        </pc:spChg>
        <pc:grpChg chg="mod">
          <ac:chgData name="Giuffrida Lorenzo" userId="2e4ba381-3140-4c1e-8c42-aa687b34f096" providerId="ADAL" clId="{A4231C48-CAE3-46FD-90B7-321773414F1E}" dt="2024-06-13T08:47:48.980" v="916" actId="1076"/>
          <ac:grpSpMkLst>
            <pc:docMk/>
            <pc:sldMk cId="525578034" sldId="267"/>
            <ac:grpSpMk id="2" creationId="{00000000-0000-0000-0000-000000000000}"/>
          </ac:grpSpMkLst>
        </pc:grpChg>
        <pc:picChg chg="mod">
          <ac:chgData name="Giuffrida Lorenzo" userId="2e4ba381-3140-4c1e-8c42-aa687b34f096" providerId="ADAL" clId="{A4231C48-CAE3-46FD-90B7-321773414F1E}" dt="2024-06-13T08:47:48.980" v="916" actId="1076"/>
          <ac:picMkLst>
            <pc:docMk/>
            <pc:sldMk cId="525578034" sldId="267"/>
            <ac:picMk id="67" creationId="{00000000-0000-0000-0000-000000000000}"/>
          </ac:picMkLst>
        </pc:picChg>
        <pc:picChg chg="mod">
          <ac:chgData name="Giuffrida Lorenzo" userId="2e4ba381-3140-4c1e-8c42-aa687b34f096" providerId="ADAL" clId="{A4231C48-CAE3-46FD-90B7-321773414F1E}" dt="2024-06-12T07:04:39.318" v="405" actId="1076"/>
          <ac:picMkLst>
            <pc:docMk/>
            <pc:sldMk cId="525578034" sldId="267"/>
            <ac:picMk id="1026" creationId="{00000000-0000-0000-0000-000000000000}"/>
          </ac:picMkLst>
        </pc:picChg>
      </pc:sldChg>
      <pc:sldChg chg="modSp add del mod ord">
        <pc:chgData name="Giuffrida Lorenzo" userId="2e4ba381-3140-4c1e-8c42-aa687b34f096" providerId="ADAL" clId="{A4231C48-CAE3-46FD-90B7-321773414F1E}" dt="2024-06-16T10:15:42.069" v="2813" actId="1076"/>
        <pc:sldMkLst>
          <pc:docMk/>
          <pc:sldMk cId="3088579855" sldId="285"/>
        </pc:sldMkLst>
        <pc:spChg chg="mod">
          <ac:chgData name="Giuffrida Lorenzo" userId="2e4ba381-3140-4c1e-8c42-aa687b34f096" providerId="ADAL" clId="{A4231C48-CAE3-46FD-90B7-321773414F1E}" dt="2024-06-13T08:56:59.416" v="985" actId="20577"/>
          <ac:spMkLst>
            <pc:docMk/>
            <pc:sldMk cId="3088579855" sldId="285"/>
            <ac:spMk id="224" creationId="{00000000-0000-0000-0000-000000000000}"/>
          </ac:spMkLst>
        </pc:spChg>
        <pc:graphicFrameChg chg="mod modGraphic">
          <ac:chgData name="Giuffrida Lorenzo" userId="2e4ba381-3140-4c1e-8c42-aa687b34f096" providerId="ADAL" clId="{A4231C48-CAE3-46FD-90B7-321773414F1E}" dt="2024-06-16T10:15:42.069" v="2813" actId="1076"/>
          <ac:graphicFrameMkLst>
            <pc:docMk/>
            <pc:sldMk cId="3088579855" sldId="285"/>
            <ac:graphicFrameMk id="19" creationId="{00000000-0000-0000-0000-000000000000}"/>
          </ac:graphicFrameMkLst>
        </pc:graphicFrameChg>
      </pc:sldChg>
      <pc:sldChg chg="addSp delSp modSp add mod ord">
        <pc:chgData name="Giuffrida Lorenzo" userId="2e4ba381-3140-4c1e-8c42-aa687b34f096" providerId="ADAL" clId="{A4231C48-CAE3-46FD-90B7-321773414F1E}" dt="2024-06-13T13:08:33.254" v="1806" actId="1035"/>
        <pc:sldMkLst>
          <pc:docMk/>
          <pc:sldMk cId="2591846275" sldId="298"/>
        </pc:sldMkLst>
        <pc:spChg chg="add del mod">
          <ac:chgData name="Giuffrida Lorenzo" userId="2e4ba381-3140-4c1e-8c42-aa687b34f096" providerId="ADAL" clId="{A4231C48-CAE3-46FD-90B7-321773414F1E}" dt="2024-06-13T12:56:11.061" v="1275" actId="478"/>
          <ac:spMkLst>
            <pc:docMk/>
            <pc:sldMk cId="2591846275" sldId="298"/>
            <ac:spMk id="3" creationId="{A1AE9388-C1A8-8FDC-8A6A-38A8DE142869}"/>
          </ac:spMkLst>
        </pc:spChg>
        <pc:spChg chg="mod">
          <ac:chgData name="Giuffrida Lorenzo" userId="2e4ba381-3140-4c1e-8c42-aa687b34f096" providerId="ADAL" clId="{A4231C48-CAE3-46FD-90B7-321773414F1E}" dt="2024-06-13T12:59:48.972" v="1420"/>
          <ac:spMkLst>
            <pc:docMk/>
            <pc:sldMk cId="2591846275" sldId="298"/>
            <ac:spMk id="6" creationId="{59BD32F6-E8BA-048A-55F8-9BF2CF70B7D9}"/>
          </ac:spMkLst>
        </pc:spChg>
        <pc:spChg chg="mod">
          <ac:chgData name="Giuffrida Lorenzo" userId="2e4ba381-3140-4c1e-8c42-aa687b34f096" providerId="ADAL" clId="{A4231C48-CAE3-46FD-90B7-321773414F1E}" dt="2024-06-13T12:52:39.181" v="1168" actId="1035"/>
          <ac:spMkLst>
            <pc:docMk/>
            <pc:sldMk cId="2591846275" sldId="298"/>
            <ac:spMk id="10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3T13:01:23.636" v="1496" actId="1035"/>
          <ac:spMkLst>
            <pc:docMk/>
            <pc:sldMk cId="2591846275" sldId="298"/>
            <ac:spMk id="13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3T12:59:48.972" v="1420"/>
          <ac:spMkLst>
            <pc:docMk/>
            <pc:sldMk cId="2591846275" sldId="298"/>
            <ac:spMk id="21" creationId="{685A5466-06EE-7136-5F22-1B34B7EB18D5}"/>
          </ac:spMkLst>
        </pc:spChg>
        <pc:spChg chg="mod">
          <ac:chgData name="Giuffrida Lorenzo" userId="2e4ba381-3140-4c1e-8c42-aa687b34f096" providerId="ADAL" clId="{A4231C48-CAE3-46FD-90B7-321773414F1E}" dt="2024-06-13T13:08:13.993" v="1757" actId="1038"/>
          <ac:spMkLst>
            <pc:docMk/>
            <pc:sldMk cId="2591846275" sldId="298"/>
            <ac:spMk id="26" creationId="{B0BC0C42-270B-E8A3-66F6-567A051B4C11}"/>
          </ac:spMkLst>
        </pc:spChg>
        <pc:spChg chg="del mod">
          <ac:chgData name="Giuffrida Lorenzo" userId="2e4ba381-3140-4c1e-8c42-aa687b34f096" providerId="ADAL" clId="{A4231C48-CAE3-46FD-90B7-321773414F1E}" dt="2024-06-13T13:07:47.091" v="1739" actId="478"/>
          <ac:spMkLst>
            <pc:docMk/>
            <pc:sldMk cId="2591846275" sldId="298"/>
            <ac:spMk id="27" creationId="{52A4F6A3-72F2-49A2-FA48-7BD484371019}"/>
          </ac:spMkLst>
        </pc:spChg>
        <pc:spChg chg="mod">
          <ac:chgData name="Giuffrida Lorenzo" userId="2e4ba381-3140-4c1e-8c42-aa687b34f096" providerId="ADAL" clId="{A4231C48-CAE3-46FD-90B7-321773414F1E}" dt="2024-06-13T13:08:24.056" v="1790" actId="1036"/>
          <ac:spMkLst>
            <pc:docMk/>
            <pc:sldMk cId="2591846275" sldId="298"/>
            <ac:spMk id="28" creationId="{EDCA3F0D-A00A-B4E6-3C6C-1A107158E876}"/>
          </ac:spMkLst>
        </pc:spChg>
        <pc:spChg chg="mod">
          <ac:chgData name="Giuffrida Lorenzo" userId="2e4ba381-3140-4c1e-8c42-aa687b34f096" providerId="ADAL" clId="{A4231C48-CAE3-46FD-90B7-321773414F1E}" dt="2024-06-13T13:08:15.661" v="1759" actId="1037"/>
          <ac:spMkLst>
            <pc:docMk/>
            <pc:sldMk cId="2591846275" sldId="298"/>
            <ac:spMk id="29" creationId="{9FCA6348-C2C8-1A62-E57A-B77C5FB0770E}"/>
          </ac:spMkLst>
        </pc:spChg>
        <pc:spChg chg="mod">
          <ac:chgData name="Giuffrida Lorenzo" userId="2e4ba381-3140-4c1e-8c42-aa687b34f096" providerId="ADAL" clId="{A4231C48-CAE3-46FD-90B7-321773414F1E}" dt="2024-06-13T13:08:33.254" v="1806" actId="1035"/>
          <ac:spMkLst>
            <pc:docMk/>
            <pc:sldMk cId="2591846275" sldId="298"/>
            <ac:spMk id="30" creationId="{9E8C233F-480C-73FA-C08F-52AAFD30058B}"/>
          </ac:spMkLst>
        </pc:spChg>
        <pc:spChg chg="add del mod">
          <ac:chgData name="Giuffrida Lorenzo" userId="2e4ba381-3140-4c1e-8c42-aa687b34f096" providerId="ADAL" clId="{A4231C48-CAE3-46FD-90B7-321773414F1E}" dt="2024-06-13T13:04:07.122" v="1622" actId="478"/>
          <ac:spMkLst>
            <pc:docMk/>
            <pc:sldMk cId="2591846275" sldId="298"/>
            <ac:spMk id="31" creationId="{645DD3E5-2C14-4B06-1C24-B28E6461733A}"/>
          </ac:spMkLst>
        </pc:spChg>
        <pc:spChg chg="add mod">
          <ac:chgData name="Giuffrida Lorenzo" userId="2e4ba381-3140-4c1e-8c42-aa687b34f096" providerId="ADAL" clId="{A4231C48-CAE3-46FD-90B7-321773414F1E}" dt="2024-06-13T13:05:54.919" v="1661" actId="164"/>
          <ac:spMkLst>
            <pc:docMk/>
            <pc:sldMk cId="2591846275" sldId="298"/>
            <ac:spMk id="32" creationId="{0E35151A-2A6A-418A-2988-2B42E8B58821}"/>
          </ac:spMkLst>
        </pc:spChg>
        <pc:spChg chg="add del mod">
          <ac:chgData name="Giuffrida Lorenzo" userId="2e4ba381-3140-4c1e-8c42-aa687b34f096" providerId="ADAL" clId="{A4231C48-CAE3-46FD-90B7-321773414F1E}" dt="2024-06-13T13:06:18.031" v="1664" actId="478"/>
          <ac:spMkLst>
            <pc:docMk/>
            <pc:sldMk cId="2591846275" sldId="298"/>
            <ac:spMk id="35" creationId="{26AA52A3-4772-CB89-B136-53EEB3DC28EB}"/>
          </ac:spMkLst>
        </pc:spChg>
        <pc:spChg chg="add mod">
          <ac:chgData name="Giuffrida Lorenzo" userId="2e4ba381-3140-4c1e-8c42-aa687b34f096" providerId="ADAL" clId="{A4231C48-CAE3-46FD-90B7-321773414F1E}" dt="2024-06-13T13:07:39.901" v="1738" actId="164"/>
          <ac:spMkLst>
            <pc:docMk/>
            <pc:sldMk cId="2591846275" sldId="298"/>
            <ac:spMk id="36" creationId="{50CE8048-9D10-D09F-6909-110F4020A173}"/>
          </ac:spMkLst>
        </pc:spChg>
        <pc:spChg chg="add mod">
          <ac:chgData name="Giuffrida Lorenzo" userId="2e4ba381-3140-4c1e-8c42-aa687b34f096" providerId="ADAL" clId="{A4231C48-CAE3-46FD-90B7-321773414F1E}" dt="2024-06-13T13:07:39.901" v="1738" actId="164"/>
          <ac:spMkLst>
            <pc:docMk/>
            <pc:sldMk cId="2591846275" sldId="298"/>
            <ac:spMk id="38" creationId="{56113261-1011-029A-07D2-47E51D914593}"/>
          </ac:spMkLst>
        </pc:spChg>
        <pc:spChg chg="add mod">
          <ac:chgData name="Giuffrida Lorenzo" userId="2e4ba381-3140-4c1e-8c42-aa687b34f096" providerId="ADAL" clId="{A4231C48-CAE3-46FD-90B7-321773414F1E}" dt="2024-06-13T13:07:39.901" v="1738" actId="164"/>
          <ac:spMkLst>
            <pc:docMk/>
            <pc:sldMk cId="2591846275" sldId="298"/>
            <ac:spMk id="39" creationId="{8FAC1BDD-8600-59C0-3D6F-28E444901C65}"/>
          </ac:spMkLst>
        </pc:spChg>
        <pc:spChg chg="add mod">
          <ac:chgData name="Giuffrida Lorenzo" userId="2e4ba381-3140-4c1e-8c42-aa687b34f096" providerId="ADAL" clId="{A4231C48-CAE3-46FD-90B7-321773414F1E}" dt="2024-06-13T13:06:34.916" v="1666"/>
          <ac:spMkLst>
            <pc:docMk/>
            <pc:sldMk cId="2591846275" sldId="298"/>
            <ac:spMk id="40" creationId="{3B074F25-3E48-323C-4966-1793412B8FC6}"/>
          </ac:spMkLst>
        </pc:spChg>
        <pc:spChg chg="add mod">
          <ac:chgData name="Giuffrida Lorenzo" userId="2e4ba381-3140-4c1e-8c42-aa687b34f096" providerId="ADAL" clId="{A4231C48-CAE3-46FD-90B7-321773414F1E}" dt="2024-06-13T13:06:34.916" v="1666"/>
          <ac:spMkLst>
            <pc:docMk/>
            <pc:sldMk cId="2591846275" sldId="298"/>
            <ac:spMk id="42" creationId="{4D08AC64-EDC5-BA96-0EFB-849575A95511}"/>
          </ac:spMkLst>
        </pc:spChg>
        <pc:spChg chg="add mod">
          <ac:chgData name="Giuffrida Lorenzo" userId="2e4ba381-3140-4c1e-8c42-aa687b34f096" providerId="ADAL" clId="{A4231C48-CAE3-46FD-90B7-321773414F1E}" dt="2024-06-13T13:06:34.916" v="1666"/>
          <ac:spMkLst>
            <pc:docMk/>
            <pc:sldMk cId="2591846275" sldId="298"/>
            <ac:spMk id="43" creationId="{3BB85761-17F1-59A8-DA86-8EDB9B5BA29D}"/>
          </ac:spMkLst>
        </pc:spChg>
        <pc:grpChg chg="add mod">
          <ac:chgData name="Giuffrida Lorenzo" userId="2e4ba381-3140-4c1e-8c42-aa687b34f096" providerId="ADAL" clId="{A4231C48-CAE3-46FD-90B7-321773414F1E}" dt="2024-06-13T13:07:19.231" v="1723" actId="1038"/>
          <ac:grpSpMkLst>
            <pc:docMk/>
            <pc:sldMk cId="2591846275" sldId="298"/>
            <ac:grpSpMk id="4" creationId="{E9C877F9-6207-0AD8-D950-26EE660BA08F}"/>
          </ac:grpSpMkLst>
        </pc:grpChg>
        <pc:grpChg chg="del">
          <ac:chgData name="Giuffrida Lorenzo" userId="2e4ba381-3140-4c1e-8c42-aa687b34f096" providerId="ADAL" clId="{A4231C48-CAE3-46FD-90B7-321773414F1E}" dt="2024-06-13T12:53:00.621" v="1170" actId="478"/>
          <ac:grpSpMkLst>
            <pc:docMk/>
            <pc:sldMk cId="2591846275" sldId="298"/>
            <ac:grpSpMk id="14" creationId="{00000000-0000-0000-0000-000000000000}"/>
          </ac:grpSpMkLst>
        </pc:grpChg>
        <pc:grpChg chg="add mod">
          <ac:chgData name="Giuffrida Lorenzo" userId="2e4ba381-3140-4c1e-8c42-aa687b34f096" providerId="ADAL" clId="{A4231C48-CAE3-46FD-90B7-321773414F1E}" dt="2024-06-13T13:06:52.325" v="1705" actId="1036"/>
          <ac:grpSpMkLst>
            <pc:docMk/>
            <pc:sldMk cId="2591846275" sldId="298"/>
            <ac:grpSpMk id="34" creationId="{9033AE82-0729-3476-4E84-F0CFB4E78021}"/>
          </ac:grpSpMkLst>
        </pc:grpChg>
        <pc:grpChg chg="add mod">
          <ac:chgData name="Giuffrida Lorenzo" userId="2e4ba381-3140-4c1e-8c42-aa687b34f096" providerId="ADAL" clId="{A4231C48-CAE3-46FD-90B7-321773414F1E}" dt="2024-06-13T13:07:39.901" v="1738" actId="164"/>
          <ac:grpSpMkLst>
            <pc:docMk/>
            <pc:sldMk cId="2591846275" sldId="298"/>
            <ac:grpSpMk id="44" creationId="{573F305C-B1F6-C62E-48FE-2DC0DA8B1D96}"/>
          </ac:grpSpMkLst>
        </pc:grpChg>
        <pc:picChg chg="mod">
          <ac:chgData name="Giuffrida Lorenzo" userId="2e4ba381-3140-4c1e-8c42-aa687b34f096" providerId="ADAL" clId="{A4231C48-CAE3-46FD-90B7-321773414F1E}" dt="2024-06-13T12:59:48.972" v="1420"/>
          <ac:picMkLst>
            <pc:docMk/>
            <pc:sldMk cId="2591846275" sldId="298"/>
            <ac:picMk id="5" creationId="{944F0990-94BF-1829-712A-FA5A5F08C7A8}"/>
          </ac:picMkLst>
        </pc:picChg>
        <pc:picChg chg="mod">
          <ac:chgData name="Giuffrida Lorenzo" userId="2e4ba381-3140-4c1e-8c42-aa687b34f096" providerId="ADAL" clId="{A4231C48-CAE3-46FD-90B7-321773414F1E}" dt="2024-06-13T12:59:48.972" v="1420"/>
          <ac:picMkLst>
            <pc:docMk/>
            <pc:sldMk cId="2591846275" sldId="298"/>
            <ac:picMk id="22" creationId="{9D5BB65D-19D3-BD78-CEE7-EDBE27100A07}"/>
          </ac:picMkLst>
        </pc:picChg>
        <pc:picChg chg="mod">
          <ac:chgData name="Giuffrida Lorenzo" userId="2e4ba381-3140-4c1e-8c42-aa687b34f096" providerId="ADAL" clId="{A4231C48-CAE3-46FD-90B7-321773414F1E}" dt="2024-06-13T12:59:48.972" v="1420"/>
          <ac:picMkLst>
            <pc:docMk/>
            <pc:sldMk cId="2591846275" sldId="298"/>
            <ac:picMk id="23" creationId="{2E93AA9E-20B2-C535-E5F2-F31E8CBB90F4}"/>
          </ac:picMkLst>
        </pc:picChg>
        <pc:picChg chg="mod">
          <ac:chgData name="Giuffrida Lorenzo" userId="2e4ba381-3140-4c1e-8c42-aa687b34f096" providerId="ADAL" clId="{A4231C48-CAE3-46FD-90B7-321773414F1E}" dt="2024-06-13T12:59:48.972" v="1420"/>
          <ac:picMkLst>
            <pc:docMk/>
            <pc:sldMk cId="2591846275" sldId="298"/>
            <ac:picMk id="24" creationId="{DB5B573C-DCFF-BE2A-66BA-A9C7EAE2A645}"/>
          </ac:picMkLst>
        </pc:picChg>
        <pc:picChg chg="mod">
          <ac:chgData name="Giuffrida Lorenzo" userId="2e4ba381-3140-4c1e-8c42-aa687b34f096" providerId="ADAL" clId="{A4231C48-CAE3-46FD-90B7-321773414F1E}" dt="2024-06-13T12:59:48.972" v="1420"/>
          <ac:picMkLst>
            <pc:docMk/>
            <pc:sldMk cId="2591846275" sldId="298"/>
            <ac:picMk id="25" creationId="{FD3D2AC8-790C-E2D0-BCD7-FEA732A37C04}"/>
          </ac:picMkLst>
        </pc:picChg>
        <pc:picChg chg="add mod">
          <ac:chgData name="Giuffrida Lorenzo" userId="2e4ba381-3140-4c1e-8c42-aa687b34f096" providerId="ADAL" clId="{A4231C48-CAE3-46FD-90B7-321773414F1E}" dt="2024-06-13T13:05:54.919" v="1661" actId="164"/>
          <ac:picMkLst>
            <pc:docMk/>
            <pc:sldMk cId="2591846275" sldId="298"/>
            <ac:picMk id="33" creationId="{2B19F462-CFC0-0098-C15E-3F280939D1FE}"/>
          </ac:picMkLst>
        </pc:picChg>
        <pc:picChg chg="add mod">
          <ac:chgData name="Giuffrida Lorenzo" userId="2e4ba381-3140-4c1e-8c42-aa687b34f096" providerId="ADAL" clId="{A4231C48-CAE3-46FD-90B7-321773414F1E}" dt="2024-06-13T13:07:39.901" v="1738" actId="164"/>
          <ac:picMkLst>
            <pc:docMk/>
            <pc:sldMk cId="2591846275" sldId="298"/>
            <ac:picMk id="37" creationId="{D87549C6-2544-98B9-3A16-464A14B1702C}"/>
          </ac:picMkLst>
        </pc:picChg>
        <pc:picChg chg="add mod">
          <ac:chgData name="Giuffrida Lorenzo" userId="2e4ba381-3140-4c1e-8c42-aa687b34f096" providerId="ADAL" clId="{A4231C48-CAE3-46FD-90B7-321773414F1E}" dt="2024-06-13T13:06:34.916" v="1666"/>
          <ac:picMkLst>
            <pc:docMk/>
            <pc:sldMk cId="2591846275" sldId="298"/>
            <ac:picMk id="41" creationId="{6506874E-A1C2-C274-2210-A01772A934F1}"/>
          </ac:picMkLst>
        </pc:picChg>
      </pc:sldChg>
      <pc:sldChg chg="addSp modSp add mod">
        <pc:chgData name="Giuffrida Lorenzo" userId="2e4ba381-3140-4c1e-8c42-aa687b34f096" providerId="ADAL" clId="{A4231C48-CAE3-46FD-90B7-321773414F1E}" dt="2024-06-16T10:15:58.665" v="2845" actId="1036"/>
        <pc:sldMkLst>
          <pc:docMk/>
          <pc:sldMk cId="1587558122" sldId="312"/>
        </pc:sldMkLst>
        <pc:spChg chg="mod">
          <ac:chgData name="Giuffrida Lorenzo" userId="2e4ba381-3140-4c1e-8c42-aa687b34f096" providerId="ADAL" clId="{A4231C48-CAE3-46FD-90B7-321773414F1E}" dt="2024-06-16T10:15:58.665" v="2845" actId="1036"/>
          <ac:spMkLst>
            <pc:docMk/>
            <pc:sldMk cId="1587558122" sldId="312"/>
            <ac:spMk id="10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4T06:14:19.772" v="2193" actId="114"/>
          <ac:spMkLst>
            <pc:docMk/>
            <pc:sldMk cId="1587558122" sldId="312"/>
            <ac:spMk id="16" creationId="{00000000-0000-0000-0000-000000000000}"/>
          </ac:spMkLst>
        </pc:spChg>
        <pc:picChg chg="add mod">
          <ac:chgData name="Giuffrida Lorenzo" userId="2e4ba381-3140-4c1e-8c42-aa687b34f096" providerId="ADAL" clId="{A4231C48-CAE3-46FD-90B7-321773414F1E}" dt="2024-06-13T14:05:55.807" v="1812" actId="1076"/>
          <ac:picMkLst>
            <pc:docMk/>
            <pc:sldMk cId="1587558122" sldId="312"/>
            <ac:picMk id="2" creationId="{C6FF6E76-4339-26A1-2860-E93BDCDA5AF3}"/>
          </ac:picMkLst>
        </pc:picChg>
        <pc:picChg chg="mod modCrop">
          <ac:chgData name="Giuffrida Lorenzo" userId="2e4ba381-3140-4c1e-8c42-aa687b34f096" providerId="ADAL" clId="{A4231C48-CAE3-46FD-90B7-321773414F1E}" dt="2024-06-13T14:04:53.143" v="1808" actId="732"/>
          <ac:picMkLst>
            <pc:docMk/>
            <pc:sldMk cId="1587558122" sldId="312"/>
            <ac:picMk id="8" creationId="{00000000-0000-0000-0000-000000000000}"/>
          </ac:picMkLst>
        </pc:picChg>
        <pc:cxnChg chg="add mod">
          <ac:chgData name="Giuffrida Lorenzo" userId="2e4ba381-3140-4c1e-8c42-aa687b34f096" providerId="ADAL" clId="{A4231C48-CAE3-46FD-90B7-321773414F1E}" dt="2024-06-13T14:06:39.970" v="1821" actId="14100"/>
          <ac:cxnSpMkLst>
            <pc:docMk/>
            <pc:sldMk cId="1587558122" sldId="312"/>
            <ac:cxnSpMk id="5" creationId="{A5E31112-7A86-29CD-AA3E-7E243800FA2C}"/>
          </ac:cxnSpMkLst>
        </pc:cxnChg>
      </pc:sldChg>
      <pc:sldChg chg="modSp add mod ord modAnim">
        <pc:chgData name="Giuffrida Lorenzo" userId="2e4ba381-3140-4c1e-8c42-aa687b34f096" providerId="ADAL" clId="{A4231C48-CAE3-46FD-90B7-321773414F1E}" dt="2024-06-16T10:12:30.695" v="2792" actId="2711"/>
        <pc:sldMkLst>
          <pc:docMk/>
          <pc:sldMk cId="2809757380" sldId="335"/>
        </pc:sldMkLst>
        <pc:spChg chg="mod">
          <ac:chgData name="Giuffrida Lorenzo" userId="2e4ba381-3140-4c1e-8c42-aa687b34f096" providerId="ADAL" clId="{A4231C48-CAE3-46FD-90B7-321773414F1E}" dt="2024-06-16T10:11:54.375" v="2785" actId="2711"/>
          <ac:spMkLst>
            <pc:docMk/>
            <pc:sldMk cId="2809757380" sldId="335"/>
            <ac:spMk id="4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1:58.922" v="2786" actId="2711"/>
          <ac:spMkLst>
            <pc:docMk/>
            <pc:sldMk cId="2809757380" sldId="335"/>
            <ac:spMk id="11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5-28T12:04:34.817" v="398" actId="20577"/>
          <ac:spMkLst>
            <pc:docMk/>
            <pc:sldMk cId="2809757380" sldId="335"/>
            <ac:spMk id="14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2:19.763" v="2790" actId="14100"/>
          <ac:spMkLst>
            <pc:docMk/>
            <pc:sldMk cId="2809757380" sldId="335"/>
            <ac:spMk id="17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2:24.087" v="2791" actId="2711"/>
          <ac:spMkLst>
            <pc:docMk/>
            <pc:sldMk cId="2809757380" sldId="335"/>
            <ac:spMk id="21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2:30.695" v="2792" actId="2711"/>
          <ac:spMkLst>
            <pc:docMk/>
            <pc:sldMk cId="2809757380" sldId="335"/>
            <ac:spMk id="22" creationId="{00000000-0000-0000-0000-000000000000}"/>
          </ac:spMkLst>
        </pc:spChg>
      </pc:sldChg>
      <pc:sldChg chg="add del">
        <pc:chgData name="Giuffrida Lorenzo" userId="2e4ba381-3140-4c1e-8c42-aa687b34f096" providerId="ADAL" clId="{A4231C48-CAE3-46FD-90B7-321773414F1E}" dt="2024-05-28T11:28:35.303" v="131"/>
        <pc:sldMkLst>
          <pc:docMk/>
          <pc:sldMk cId="847003400" sldId="336"/>
        </pc:sldMkLst>
      </pc:sldChg>
      <pc:sldChg chg="addSp modSp add mod">
        <pc:chgData name="Giuffrida Lorenzo" userId="2e4ba381-3140-4c1e-8c42-aa687b34f096" providerId="ADAL" clId="{A4231C48-CAE3-46FD-90B7-321773414F1E}" dt="2024-06-16T10:14:13.762" v="2800" actId="2711"/>
        <pc:sldMkLst>
          <pc:docMk/>
          <pc:sldMk cId="2822315988" sldId="336"/>
        </pc:sldMkLst>
        <pc:spChg chg="add mod">
          <ac:chgData name="Giuffrida Lorenzo" userId="2e4ba381-3140-4c1e-8c42-aa687b34f096" providerId="ADAL" clId="{A4231C48-CAE3-46FD-90B7-321773414F1E}" dt="2024-06-12T08:47:03.559" v="475" actId="14100"/>
          <ac:spMkLst>
            <pc:docMk/>
            <pc:sldMk cId="2822315988" sldId="336"/>
            <ac:spMk id="3" creationId="{1AD5747D-D534-6F40-3666-80F52FA0CC99}"/>
          </ac:spMkLst>
        </pc:spChg>
        <pc:spChg chg="add mod">
          <ac:chgData name="Giuffrida Lorenzo" userId="2e4ba381-3140-4c1e-8c42-aa687b34f096" providerId="ADAL" clId="{A4231C48-CAE3-46FD-90B7-321773414F1E}" dt="2024-06-16T10:14:04.661" v="2799" actId="2711"/>
          <ac:spMkLst>
            <pc:docMk/>
            <pc:sldMk cId="2822315988" sldId="336"/>
            <ac:spMk id="7" creationId="{81655D89-798B-33C0-1878-2D7AAC442246}"/>
          </ac:spMkLst>
        </pc:spChg>
        <pc:graphicFrameChg chg="add mod modGraphic">
          <ac:chgData name="Giuffrida Lorenzo" userId="2e4ba381-3140-4c1e-8c42-aa687b34f096" providerId="ADAL" clId="{A4231C48-CAE3-46FD-90B7-321773414F1E}" dt="2024-06-16T10:14:13.762" v="2800" actId="2711"/>
          <ac:graphicFrameMkLst>
            <pc:docMk/>
            <pc:sldMk cId="2822315988" sldId="336"/>
            <ac:graphicFrameMk id="6" creationId="{D7C9342E-3E23-25F8-F83D-76A39606A724}"/>
          </ac:graphicFrameMkLst>
        </pc:graphicFrameChg>
        <pc:picChg chg="add mod">
          <ac:chgData name="Giuffrida Lorenzo" userId="2e4ba381-3140-4c1e-8c42-aa687b34f096" providerId="ADAL" clId="{A4231C48-CAE3-46FD-90B7-321773414F1E}" dt="2024-06-12T08:49:40.009" v="519" actId="14100"/>
          <ac:picMkLst>
            <pc:docMk/>
            <pc:sldMk cId="2822315988" sldId="336"/>
            <ac:picMk id="5" creationId="{0D43BE1D-E3B9-8796-C807-AC7738FAB665}"/>
          </ac:picMkLst>
        </pc:picChg>
      </pc:sldChg>
      <pc:sldChg chg="addSp delSp modSp add mod">
        <pc:chgData name="Giuffrida Lorenzo" userId="2e4ba381-3140-4c1e-8c42-aa687b34f096" providerId="ADAL" clId="{A4231C48-CAE3-46FD-90B7-321773414F1E}" dt="2024-06-12T10:35:30.224" v="868" actId="692"/>
        <pc:sldMkLst>
          <pc:docMk/>
          <pc:sldMk cId="3507396852" sldId="337"/>
        </pc:sldMkLst>
        <pc:spChg chg="del">
          <ac:chgData name="Giuffrida Lorenzo" userId="2e4ba381-3140-4c1e-8c42-aa687b34f096" providerId="ADAL" clId="{A4231C48-CAE3-46FD-90B7-321773414F1E}" dt="2024-06-12T08:53:04.694" v="582" actId="478"/>
          <ac:spMkLst>
            <pc:docMk/>
            <pc:sldMk cId="3507396852" sldId="337"/>
            <ac:spMk id="3" creationId="{1AD5747D-D534-6F40-3666-80F52FA0CC99}"/>
          </ac:spMkLst>
        </pc:spChg>
        <pc:spChg chg="add mod">
          <ac:chgData name="Giuffrida Lorenzo" userId="2e4ba381-3140-4c1e-8c42-aa687b34f096" providerId="ADAL" clId="{A4231C48-CAE3-46FD-90B7-321773414F1E}" dt="2024-06-12T08:53:40.929" v="600" actId="20577"/>
          <ac:spMkLst>
            <pc:docMk/>
            <pc:sldMk cId="3507396852" sldId="337"/>
            <ac:spMk id="6" creationId="{E3C61676-BAE6-ED43-1217-C13298DA3D6F}"/>
          </ac:spMkLst>
        </pc:spChg>
        <pc:spChg chg="add mod">
          <ac:chgData name="Giuffrida Lorenzo" userId="2e4ba381-3140-4c1e-8c42-aa687b34f096" providerId="ADAL" clId="{A4231C48-CAE3-46FD-90B7-321773414F1E}" dt="2024-06-12T08:58:27.705" v="804" actId="692"/>
          <ac:spMkLst>
            <pc:docMk/>
            <pc:sldMk cId="3507396852" sldId="337"/>
            <ac:spMk id="8" creationId="{CA1AD3D4-972A-F90D-C50E-B22B846563DD}"/>
          </ac:spMkLst>
        </pc:spChg>
        <pc:spChg chg="add mod">
          <ac:chgData name="Giuffrida Lorenzo" userId="2e4ba381-3140-4c1e-8c42-aa687b34f096" providerId="ADAL" clId="{A4231C48-CAE3-46FD-90B7-321773414F1E}" dt="2024-06-12T10:35:30.224" v="868" actId="692"/>
          <ac:spMkLst>
            <pc:docMk/>
            <pc:sldMk cId="3507396852" sldId="337"/>
            <ac:spMk id="9" creationId="{31A240A5-D61A-6902-21A7-8FA0F1B0EA4F}"/>
          </ac:spMkLst>
        </pc:spChg>
        <pc:graphicFrameChg chg="add del mod">
          <ac:chgData name="Giuffrida Lorenzo" userId="2e4ba381-3140-4c1e-8c42-aa687b34f096" providerId="ADAL" clId="{A4231C48-CAE3-46FD-90B7-321773414F1E}" dt="2024-06-12T08:47:29.035" v="478" actId="21"/>
          <ac:graphicFrameMkLst>
            <pc:docMk/>
            <pc:sldMk cId="3507396852" sldId="337"/>
            <ac:graphicFrameMk id="5" creationId="{D7C9342E-3E23-25F8-F83D-76A39606A724}"/>
          </ac:graphicFrameMkLst>
        </pc:graphicFrameChg>
        <pc:picChg chg="add mod">
          <ac:chgData name="Giuffrida Lorenzo" userId="2e4ba381-3140-4c1e-8c42-aa687b34f096" providerId="ADAL" clId="{A4231C48-CAE3-46FD-90B7-321773414F1E}" dt="2024-06-12T08:55:14.397" v="610" actId="1038"/>
          <ac:picMkLst>
            <pc:docMk/>
            <pc:sldMk cId="3507396852" sldId="337"/>
            <ac:picMk id="7" creationId="{FD606316-0EBC-6F1E-61A0-1AE342140967}"/>
          </ac:picMkLst>
        </pc:picChg>
      </pc:sldChg>
      <pc:sldChg chg="addSp delSp modSp add mod">
        <pc:chgData name="Giuffrida Lorenzo" userId="2e4ba381-3140-4c1e-8c42-aa687b34f096" providerId="ADAL" clId="{A4231C48-CAE3-46FD-90B7-321773414F1E}" dt="2024-06-17T07:06:25.881" v="2971" actId="1076"/>
        <pc:sldMkLst>
          <pc:docMk/>
          <pc:sldMk cId="4162796520" sldId="338"/>
        </pc:sldMkLst>
        <pc:spChg chg="add mod">
          <ac:chgData name="Giuffrida Lorenzo" userId="2e4ba381-3140-4c1e-8c42-aa687b34f096" providerId="ADAL" clId="{A4231C48-CAE3-46FD-90B7-321773414F1E}" dt="2024-06-13T08:49:22.323" v="927" actId="14100"/>
          <ac:spMkLst>
            <pc:docMk/>
            <pc:sldMk cId="4162796520" sldId="338"/>
            <ac:spMk id="3" creationId="{ED01E26D-AC96-DBFF-990A-73AEC9A0AB7F}"/>
          </ac:spMkLst>
        </pc:spChg>
        <pc:spChg chg="add mod">
          <ac:chgData name="Giuffrida Lorenzo" userId="2e4ba381-3140-4c1e-8c42-aa687b34f096" providerId="ADAL" clId="{A4231C48-CAE3-46FD-90B7-321773414F1E}" dt="2024-06-12T10:51:14.458" v="901" actId="20577"/>
          <ac:spMkLst>
            <pc:docMk/>
            <pc:sldMk cId="4162796520" sldId="338"/>
            <ac:spMk id="8" creationId="{20912077-9D61-9370-340C-D0B5A836222F}"/>
          </ac:spMkLst>
        </pc:spChg>
        <pc:spChg chg="mod">
          <ac:chgData name="Giuffrida Lorenzo" userId="2e4ba381-3140-4c1e-8c42-aa687b34f096" providerId="ADAL" clId="{A4231C48-CAE3-46FD-90B7-321773414F1E}" dt="2024-06-15T09:23:20.873" v="2458" actId="1038"/>
          <ac:spMkLst>
            <pc:docMk/>
            <pc:sldMk cId="4162796520" sldId="338"/>
            <ac:spMk id="14" creationId="{7C27B113-F952-4095-EA93-29A7C7737CFE}"/>
          </ac:spMkLst>
        </pc:spChg>
        <pc:spChg chg="add mod">
          <ac:chgData name="Giuffrida Lorenzo" userId="2e4ba381-3140-4c1e-8c42-aa687b34f096" providerId="ADAL" clId="{A4231C48-CAE3-46FD-90B7-321773414F1E}" dt="2024-06-16T10:15:02.708" v="2806" actId="1036"/>
          <ac:spMkLst>
            <pc:docMk/>
            <pc:sldMk cId="4162796520" sldId="338"/>
            <ac:spMk id="18" creationId="{C91E0C01-6912-CB16-FA9B-A0018B7F6495}"/>
          </ac:spMkLst>
        </pc:spChg>
        <pc:spChg chg="add mod">
          <ac:chgData name="Giuffrida Lorenzo" userId="2e4ba381-3140-4c1e-8c42-aa687b34f096" providerId="ADAL" clId="{A4231C48-CAE3-46FD-90B7-321773414F1E}" dt="2024-06-15T09:23:38.022" v="2473" actId="1076"/>
          <ac:spMkLst>
            <pc:docMk/>
            <pc:sldMk cId="4162796520" sldId="338"/>
            <ac:spMk id="19" creationId="{F614A22F-079E-3A3D-B3DF-20D8738FAD2D}"/>
          </ac:spMkLst>
        </pc:spChg>
        <pc:picChg chg="add del mod modCrop">
          <ac:chgData name="Giuffrida Lorenzo" userId="2e4ba381-3140-4c1e-8c42-aa687b34f096" providerId="ADAL" clId="{A4231C48-CAE3-46FD-90B7-321773414F1E}" dt="2024-06-12T10:51:02.645" v="879" actId="478"/>
          <ac:picMkLst>
            <pc:docMk/>
            <pc:sldMk cId="4162796520" sldId="338"/>
            <ac:picMk id="5" creationId="{A45ADC48-C528-D867-5075-6D37DA24B7E8}"/>
          </ac:picMkLst>
        </pc:picChg>
        <pc:picChg chg="add del mod">
          <ac:chgData name="Giuffrida Lorenzo" userId="2e4ba381-3140-4c1e-8c42-aa687b34f096" providerId="ADAL" clId="{A4231C48-CAE3-46FD-90B7-321773414F1E}" dt="2024-06-17T07:06:23.195" v="2970" actId="478"/>
          <ac:picMkLst>
            <pc:docMk/>
            <pc:sldMk cId="4162796520" sldId="338"/>
            <ac:picMk id="6" creationId="{2BC13E10-12DD-FC87-F193-6F2B3C60C111}"/>
          </ac:picMkLst>
        </pc:picChg>
        <pc:picChg chg="add mod modCrop">
          <ac:chgData name="Giuffrida Lorenzo" userId="2e4ba381-3140-4c1e-8c42-aa687b34f096" providerId="ADAL" clId="{A4231C48-CAE3-46FD-90B7-321773414F1E}" dt="2024-06-12T10:51:48.930" v="910" actId="1076"/>
          <ac:picMkLst>
            <pc:docMk/>
            <pc:sldMk cId="4162796520" sldId="338"/>
            <ac:picMk id="6" creationId="{98FC83EE-C7FE-64BD-050E-A02156D78C68}"/>
          </ac:picMkLst>
        </pc:picChg>
        <pc:picChg chg="add del mod">
          <ac:chgData name="Giuffrida Lorenzo" userId="2e4ba381-3140-4c1e-8c42-aa687b34f096" providerId="ADAL" clId="{A4231C48-CAE3-46FD-90B7-321773414F1E}" dt="2024-06-17T07:04:36.318" v="2959" actId="478"/>
          <ac:picMkLst>
            <pc:docMk/>
            <pc:sldMk cId="4162796520" sldId="338"/>
            <ac:picMk id="7" creationId="{859E197D-E3F3-9DEF-61E7-624C47EE5C52}"/>
          </ac:picMkLst>
        </pc:picChg>
        <pc:picChg chg="add mod">
          <ac:chgData name="Giuffrida Lorenzo" userId="2e4ba381-3140-4c1e-8c42-aa687b34f096" providerId="ADAL" clId="{A4231C48-CAE3-46FD-90B7-321773414F1E}" dt="2024-06-17T07:06:25.881" v="2971" actId="1076"/>
          <ac:picMkLst>
            <pc:docMk/>
            <pc:sldMk cId="4162796520" sldId="338"/>
            <ac:picMk id="20" creationId="{CDED897F-71F7-E71D-A872-A4C0C55BF81C}"/>
          </ac:picMkLst>
        </pc:picChg>
        <pc:cxnChg chg="add mod">
          <ac:chgData name="Giuffrida Lorenzo" userId="2e4ba381-3140-4c1e-8c42-aa687b34f096" providerId="ADAL" clId="{A4231C48-CAE3-46FD-90B7-321773414F1E}" dt="2024-06-16T10:14:58.636" v="2803" actId="14100"/>
          <ac:cxnSpMkLst>
            <pc:docMk/>
            <pc:sldMk cId="4162796520" sldId="338"/>
            <ac:cxnSpMk id="17" creationId="{45E61D40-EB9D-2006-109B-530077D9B686}"/>
          </ac:cxnSpMkLst>
        </pc:cxnChg>
      </pc:sldChg>
      <pc:sldChg chg="add">
        <pc:chgData name="Giuffrida Lorenzo" userId="2e4ba381-3140-4c1e-8c42-aa687b34f096" providerId="ADAL" clId="{A4231C48-CAE3-46FD-90B7-321773414F1E}" dt="2024-05-28T11:28:48.593" v="136"/>
        <pc:sldMkLst>
          <pc:docMk/>
          <pc:sldMk cId="2305758515" sldId="339"/>
        </pc:sldMkLst>
      </pc:sldChg>
      <pc:sldChg chg="add">
        <pc:chgData name="Giuffrida Lorenzo" userId="2e4ba381-3140-4c1e-8c42-aa687b34f096" providerId="ADAL" clId="{A4231C48-CAE3-46FD-90B7-321773414F1E}" dt="2024-05-28T11:28:48.804" v="137"/>
        <pc:sldMkLst>
          <pc:docMk/>
          <pc:sldMk cId="3136455036" sldId="340"/>
        </pc:sldMkLst>
      </pc:sldChg>
      <pc:sldChg chg="add">
        <pc:chgData name="Giuffrida Lorenzo" userId="2e4ba381-3140-4c1e-8c42-aa687b34f096" providerId="ADAL" clId="{A4231C48-CAE3-46FD-90B7-321773414F1E}" dt="2024-05-28T11:28:48.984" v="138"/>
        <pc:sldMkLst>
          <pc:docMk/>
          <pc:sldMk cId="1641139352" sldId="341"/>
        </pc:sldMkLst>
      </pc:sldChg>
      <pc:sldChg chg="add">
        <pc:chgData name="Giuffrida Lorenzo" userId="2e4ba381-3140-4c1e-8c42-aa687b34f096" providerId="ADAL" clId="{A4231C48-CAE3-46FD-90B7-321773414F1E}" dt="2024-05-28T11:28:49.153" v="139"/>
        <pc:sldMkLst>
          <pc:docMk/>
          <pc:sldMk cId="2072884475" sldId="342"/>
        </pc:sldMkLst>
      </pc:sldChg>
      <pc:sldChg chg="addSp delSp modSp add mod">
        <pc:chgData name="Giuffrida Lorenzo" userId="2e4ba381-3140-4c1e-8c42-aa687b34f096" providerId="ADAL" clId="{A4231C48-CAE3-46FD-90B7-321773414F1E}" dt="2024-06-17T06:56:12.829" v="2954" actId="20578"/>
        <pc:sldMkLst>
          <pc:docMk/>
          <pc:sldMk cId="2652494464" sldId="343"/>
        </pc:sldMkLst>
        <pc:spChg chg="del mod">
          <ac:chgData name="Giuffrida Lorenzo" userId="2e4ba381-3140-4c1e-8c42-aa687b34f096" providerId="ADAL" clId="{A4231C48-CAE3-46FD-90B7-321773414F1E}" dt="2024-06-14T10:55:37.553" v="2355" actId="478"/>
          <ac:spMkLst>
            <pc:docMk/>
            <pc:sldMk cId="2652494464" sldId="343"/>
            <ac:spMk id="3" creationId="{1AD5747D-D534-6F40-3666-80F52FA0CC99}"/>
          </ac:spMkLst>
        </pc:spChg>
        <pc:spChg chg="add mod">
          <ac:chgData name="Giuffrida Lorenzo" userId="2e4ba381-3140-4c1e-8c42-aa687b34f096" providerId="ADAL" clId="{A4231C48-CAE3-46FD-90B7-321773414F1E}" dt="2024-06-17T06:56:12.829" v="2954" actId="20578"/>
          <ac:spMkLst>
            <pc:docMk/>
            <pc:sldMk cId="2652494464" sldId="343"/>
            <ac:spMk id="6" creationId="{E937059B-4749-FDF7-7151-849938B2EA6C}"/>
          </ac:spMkLst>
        </pc:spChg>
        <pc:spChg chg="del mod">
          <ac:chgData name="Giuffrida Lorenzo" userId="2e4ba381-3140-4c1e-8c42-aa687b34f096" providerId="ADAL" clId="{A4231C48-CAE3-46FD-90B7-321773414F1E}" dt="2024-06-13T14:43:48.700" v="2062" actId="478"/>
          <ac:spMkLst>
            <pc:docMk/>
            <pc:sldMk cId="2652494464" sldId="343"/>
            <ac:spMk id="7" creationId="{182E93C3-CD10-C017-3440-853553FB1C86}"/>
          </ac:spMkLst>
        </pc:spChg>
        <pc:spChg chg="mod">
          <ac:chgData name="Giuffrida Lorenzo" userId="2e4ba381-3140-4c1e-8c42-aa687b34f096" providerId="ADAL" clId="{A4231C48-CAE3-46FD-90B7-321773414F1E}" dt="2024-06-13T14:44:40.359" v="2136" actId="14100"/>
          <ac:spMkLst>
            <pc:docMk/>
            <pc:sldMk cId="2652494464" sldId="343"/>
            <ac:spMk id="8" creationId="{A76B7A27-8B97-D8A1-E767-A7858F5F9028}"/>
          </ac:spMkLst>
        </pc:spChg>
        <pc:spChg chg="mod">
          <ac:chgData name="Giuffrida Lorenzo" userId="2e4ba381-3140-4c1e-8c42-aa687b34f096" providerId="ADAL" clId="{A4231C48-CAE3-46FD-90B7-321773414F1E}" dt="2024-06-13T14:44:27.066" v="2077" actId="1076"/>
          <ac:spMkLst>
            <pc:docMk/>
            <pc:sldMk cId="2652494464" sldId="343"/>
            <ac:spMk id="10" creationId="{EDF9BCC5-31CE-B179-160B-060CB9A2A2F8}"/>
          </ac:spMkLst>
        </pc:spChg>
        <pc:spChg chg="mod">
          <ac:chgData name="Giuffrida Lorenzo" userId="2e4ba381-3140-4c1e-8c42-aa687b34f096" providerId="ADAL" clId="{A4231C48-CAE3-46FD-90B7-321773414F1E}" dt="2024-06-13T14:44:27.066" v="2077" actId="1076"/>
          <ac:spMkLst>
            <pc:docMk/>
            <pc:sldMk cId="2652494464" sldId="343"/>
            <ac:spMk id="14" creationId="{BC60E64C-8D53-DD84-9B76-D8FCE8296DE4}"/>
          </ac:spMkLst>
        </pc:spChg>
        <pc:spChg chg="del mod">
          <ac:chgData name="Giuffrida Lorenzo" userId="2e4ba381-3140-4c1e-8c42-aa687b34f096" providerId="ADAL" clId="{A4231C48-CAE3-46FD-90B7-321773414F1E}" dt="2024-06-13T14:44:36.223" v="2134" actId="478"/>
          <ac:spMkLst>
            <pc:docMk/>
            <pc:sldMk cId="2652494464" sldId="343"/>
            <ac:spMk id="15" creationId="{77694E2F-7E2F-A02B-1152-C6A39FFEFA2F}"/>
          </ac:spMkLst>
        </pc:spChg>
        <pc:spChg chg="add mod">
          <ac:chgData name="Giuffrida Lorenzo" userId="2e4ba381-3140-4c1e-8c42-aa687b34f096" providerId="ADAL" clId="{A4231C48-CAE3-46FD-90B7-321773414F1E}" dt="2024-06-13T14:44:50.681" v="2139" actId="164"/>
          <ac:spMkLst>
            <pc:docMk/>
            <pc:sldMk cId="2652494464" sldId="343"/>
            <ac:spMk id="16" creationId="{24B02C2F-323D-39CE-4E20-9C15F3FD7F1C}"/>
          </ac:spMkLst>
        </pc:spChg>
        <pc:grpChg chg="add del mod">
          <ac:chgData name="Giuffrida Lorenzo" userId="2e4ba381-3140-4c1e-8c42-aa687b34f096" providerId="ADAL" clId="{A4231C48-CAE3-46FD-90B7-321773414F1E}" dt="2024-06-13T14:44:50.681" v="2139" actId="164"/>
          <ac:grpSpMkLst>
            <pc:docMk/>
            <pc:sldMk cId="2652494464" sldId="343"/>
            <ac:grpSpMk id="5" creationId="{EFDF611C-A8C3-6795-577D-D19B61735ADB}"/>
          </ac:grpSpMkLst>
        </pc:grpChg>
        <pc:grpChg chg="mod">
          <ac:chgData name="Giuffrida Lorenzo" userId="2e4ba381-3140-4c1e-8c42-aa687b34f096" providerId="ADAL" clId="{A4231C48-CAE3-46FD-90B7-321773414F1E}" dt="2024-06-13T14:44:27.066" v="2077" actId="1076"/>
          <ac:grpSpMkLst>
            <pc:docMk/>
            <pc:sldMk cId="2652494464" sldId="343"/>
            <ac:grpSpMk id="6" creationId="{42CE35C8-3F60-7D74-589E-8F9A5E292FEC}"/>
          </ac:grpSpMkLst>
        </pc:grpChg>
        <pc:grpChg chg="add del mod">
          <ac:chgData name="Giuffrida Lorenzo" userId="2e4ba381-3140-4c1e-8c42-aa687b34f096" providerId="ADAL" clId="{A4231C48-CAE3-46FD-90B7-321773414F1E}" dt="2024-06-13T14:44:52.473" v="2140" actId="21"/>
          <ac:grpSpMkLst>
            <pc:docMk/>
            <pc:sldMk cId="2652494464" sldId="343"/>
            <ac:grpSpMk id="17" creationId="{16DE850B-F1F9-6360-B52F-47959B8C69F7}"/>
          </ac:grpSpMkLst>
        </pc:grpChg>
        <pc:picChg chg="add mod">
          <ac:chgData name="Giuffrida Lorenzo" userId="2e4ba381-3140-4c1e-8c42-aa687b34f096" providerId="ADAL" clId="{A4231C48-CAE3-46FD-90B7-321773414F1E}" dt="2024-06-14T11:35:46.392" v="2409" actId="1076"/>
          <ac:picMkLst>
            <pc:docMk/>
            <pc:sldMk cId="2652494464" sldId="343"/>
            <ac:picMk id="7" creationId="{FA90D9F7-10F8-0CD5-7584-13EE9D3C5249}"/>
          </ac:picMkLst>
        </pc:picChg>
        <pc:picChg chg="add mod">
          <ac:chgData name="Giuffrida Lorenzo" userId="2e4ba381-3140-4c1e-8c42-aa687b34f096" providerId="ADAL" clId="{A4231C48-CAE3-46FD-90B7-321773414F1E}" dt="2024-06-14T11:35:44.610" v="2408" actId="1076"/>
          <ac:picMkLst>
            <pc:docMk/>
            <pc:sldMk cId="2652494464" sldId="343"/>
            <ac:picMk id="8" creationId="{855F4178-2F5A-FF44-0551-452B25D1F4EB}"/>
          </ac:picMkLst>
        </pc:picChg>
        <pc:picChg chg="mod">
          <ac:chgData name="Giuffrida Lorenzo" userId="2e4ba381-3140-4c1e-8c42-aa687b34f096" providerId="ADAL" clId="{A4231C48-CAE3-46FD-90B7-321773414F1E}" dt="2024-06-13T14:44:27.066" v="2077" actId="1076"/>
          <ac:picMkLst>
            <pc:docMk/>
            <pc:sldMk cId="2652494464" sldId="343"/>
            <ac:picMk id="9" creationId="{B708800E-5A54-E816-2D51-E2803C38F202}"/>
          </ac:picMkLst>
        </pc:picChg>
        <pc:picChg chg="mod">
          <ac:chgData name="Giuffrida Lorenzo" userId="2e4ba381-3140-4c1e-8c42-aa687b34f096" providerId="ADAL" clId="{A4231C48-CAE3-46FD-90B7-321773414F1E}" dt="2024-06-13T14:44:27.066" v="2077" actId="1076"/>
          <ac:picMkLst>
            <pc:docMk/>
            <pc:sldMk cId="2652494464" sldId="343"/>
            <ac:picMk id="11" creationId="{DDF94CF9-9B27-89E4-A330-04ECDDD15380}"/>
          </ac:picMkLst>
        </pc:picChg>
        <pc:picChg chg="mod">
          <ac:chgData name="Giuffrida Lorenzo" userId="2e4ba381-3140-4c1e-8c42-aa687b34f096" providerId="ADAL" clId="{A4231C48-CAE3-46FD-90B7-321773414F1E}" dt="2024-06-13T14:44:27.066" v="2077" actId="1076"/>
          <ac:picMkLst>
            <pc:docMk/>
            <pc:sldMk cId="2652494464" sldId="343"/>
            <ac:picMk id="12" creationId="{858582D8-7AF3-7F84-10F1-40C232F31F02}"/>
          </ac:picMkLst>
        </pc:picChg>
        <pc:picChg chg="mod">
          <ac:chgData name="Giuffrida Lorenzo" userId="2e4ba381-3140-4c1e-8c42-aa687b34f096" providerId="ADAL" clId="{A4231C48-CAE3-46FD-90B7-321773414F1E}" dt="2024-06-13T14:44:27.066" v="2077" actId="1076"/>
          <ac:picMkLst>
            <pc:docMk/>
            <pc:sldMk cId="2652494464" sldId="343"/>
            <ac:picMk id="13" creationId="{102B8A07-1EC0-4B75-3B25-865E1881EB59}"/>
          </ac:picMkLst>
        </pc:picChg>
        <pc:picChg chg="add del mod">
          <ac:chgData name="Giuffrida Lorenzo" userId="2e4ba381-3140-4c1e-8c42-aa687b34f096" providerId="ADAL" clId="{A4231C48-CAE3-46FD-90B7-321773414F1E}" dt="2024-06-14T08:45:37.634" v="2275" actId="478"/>
          <ac:picMkLst>
            <pc:docMk/>
            <pc:sldMk cId="2652494464" sldId="343"/>
            <ac:picMk id="18" creationId="{194B7507-C8D2-2179-DCB2-9EE6D2559B3C}"/>
          </ac:picMkLst>
        </pc:picChg>
      </pc:sldChg>
      <pc:sldChg chg="addSp delSp modSp add del mod">
        <pc:chgData name="Giuffrida Lorenzo" userId="2e4ba381-3140-4c1e-8c42-aa687b34f096" providerId="ADAL" clId="{A4231C48-CAE3-46FD-90B7-321773414F1E}" dt="2024-06-14T11:35:48.681" v="2410" actId="47"/>
        <pc:sldMkLst>
          <pc:docMk/>
          <pc:sldMk cId="2819359821" sldId="344"/>
        </pc:sldMkLst>
        <pc:spChg chg="del">
          <ac:chgData name="Giuffrida Lorenzo" userId="2e4ba381-3140-4c1e-8c42-aa687b34f096" providerId="ADAL" clId="{A4231C48-CAE3-46FD-90B7-321773414F1E}" dt="2024-06-14T08:47:25.374" v="2319" actId="478"/>
          <ac:spMkLst>
            <pc:docMk/>
            <pc:sldMk cId="2819359821" sldId="344"/>
            <ac:spMk id="3" creationId="{1AD5747D-D534-6F40-3666-80F52FA0CC99}"/>
          </ac:spMkLst>
        </pc:spChg>
        <pc:spChg chg="add del mod">
          <ac:chgData name="Giuffrida Lorenzo" userId="2e4ba381-3140-4c1e-8c42-aa687b34f096" providerId="ADAL" clId="{A4231C48-CAE3-46FD-90B7-321773414F1E}" dt="2024-06-14T08:53:22.344" v="2334" actId="478"/>
          <ac:spMkLst>
            <pc:docMk/>
            <pc:sldMk cId="2819359821" sldId="344"/>
            <ac:spMk id="6" creationId="{451A72B5-4802-3D6A-D3B3-798D7639FF72}"/>
          </ac:spMkLst>
        </pc:spChg>
        <pc:picChg chg="add mod">
          <ac:chgData name="Giuffrida Lorenzo" userId="2e4ba381-3140-4c1e-8c42-aa687b34f096" providerId="ADAL" clId="{A4231C48-CAE3-46FD-90B7-321773414F1E}" dt="2024-06-14T08:50:40.279" v="2327" actId="14100"/>
          <ac:picMkLst>
            <pc:docMk/>
            <pc:sldMk cId="2819359821" sldId="344"/>
            <ac:picMk id="1026" creationId="{4B739ABD-8352-FF23-A6F1-7718DBD3E306}"/>
          </ac:picMkLst>
        </pc:picChg>
        <pc:picChg chg="add del mod">
          <ac:chgData name="Giuffrida Lorenzo" userId="2e4ba381-3140-4c1e-8c42-aa687b34f096" providerId="ADAL" clId="{A4231C48-CAE3-46FD-90B7-321773414F1E}" dt="2024-06-14T08:52:58.361" v="2331" actId="478"/>
          <ac:picMkLst>
            <pc:docMk/>
            <pc:sldMk cId="2819359821" sldId="344"/>
            <ac:picMk id="1028" creationId="{7CD6ACE2-F3BE-AAF7-8F4F-5B30B652A748}"/>
          </ac:picMkLst>
        </pc:picChg>
        <pc:picChg chg="add mod">
          <ac:chgData name="Giuffrida Lorenzo" userId="2e4ba381-3140-4c1e-8c42-aa687b34f096" providerId="ADAL" clId="{A4231C48-CAE3-46FD-90B7-321773414F1E}" dt="2024-06-14T08:53:25.785" v="2335" actId="1076"/>
          <ac:picMkLst>
            <pc:docMk/>
            <pc:sldMk cId="2819359821" sldId="344"/>
            <ac:picMk id="1030" creationId="{D1490C8C-5C5C-49BF-A79B-BCF3D57BDD70}"/>
          </ac:picMkLst>
        </pc:picChg>
      </pc:sldChg>
      <pc:sldChg chg="add ord">
        <pc:chgData name="Giuffrida Lorenzo" userId="2e4ba381-3140-4c1e-8c42-aa687b34f096" providerId="ADAL" clId="{A4231C48-CAE3-46FD-90B7-321773414F1E}" dt="2024-06-14T11:35:52.453" v="2412"/>
        <pc:sldMkLst>
          <pc:docMk/>
          <pc:sldMk cId="1140094241" sldId="345"/>
        </pc:sldMkLst>
      </pc:sldChg>
      <pc:sldChg chg="delSp modSp add mod ord">
        <pc:chgData name="Giuffrida Lorenzo" userId="2e4ba381-3140-4c1e-8c42-aa687b34f096" providerId="ADAL" clId="{A4231C48-CAE3-46FD-90B7-321773414F1E}" dt="2024-06-17T07:06:08.068" v="2964" actId="21"/>
        <pc:sldMkLst>
          <pc:docMk/>
          <pc:sldMk cId="639880228" sldId="346"/>
        </pc:sldMkLst>
        <pc:picChg chg="del mod">
          <ac:chgData name="Giuffrida Lorenzo" userId="2e4ba381-3140-4c1e-8c42-aa687b34f096" providerId="ADAL" clId="{A4231C48-CAE3-46FD-90B7-321773414F1E}" dt="2024-06-17T07:06:05.938" v="2963" actId="478"/>
          <ac:picMkLst>
            <pc:docMk/>
            <pc:sldMk cId="639880228" sldId="346"/>
            <ac:picMk id="5" creationId="{48370FF6-DF7D-0673-F255-4A97C288639C}"/>
          </ac:picMkLst>
        </pc:picChg>
        <pc:picChg chg="del mod">
          <ac:chgData name="Giuffrida Lorenzo" userId="2e4ba381-3140-4c1e-8c42-aa687b34f096" providerId="ADAL" clId="{A4231C48-CAE3-46FD-90B7-321773414F1E}" dt="2024-06-17T07:06:08.068" v="2964" actId="21"/>
          <ac:picMkLst>
            <pc:docMk/>
            <pc:sldMk cId="639880228" sldId="346"/>
            <ac:picMk id="6" creationId="{CDED897F-71F7-E71D-A872-A4C0C55BF81C}"/>
          </ac:picMkLst>
        </pc:picChg>
      </pc:sldChg>
      <pc:sldChg chg="addSp modSp mod ord">
        <pc:chgData name="Giuffrida Lorenzo" userId="2e4ba381-3140-4c1e-8c42-aa687b34f096" providerId="ADAL" clId="{A4231C48-CAE3-46FD-90B7-321773414F1E}" dt="2024-06-16T10:18:48.022" v="2945" actId="14100"/>
        <pc:sldMkLst>
          <pc:docMk/>
          <pc:sldMk cId="2110909632" sldId="419"/>
        </pc:sldMkLst>
        <pc:spChg chg="mod">
          <ac:chgData name="Giuffrida Lorenzo" userId="2e4ba381-3140-4c1e-8c42-aa687b34f096" providerId="ADAL" clId="{A4231C48-CAE3-46FD-90B7-321773414F1E}" dt="2024-06-16T10:17:58.176" v="2928" actId="1037"/>
          <ac:spMkLst>
            <pc:docMk/>
            <pc:sldMk cId="2110909632" sldId="419"/>
            <ac:spMk id="4" creationId="{91DCA6B9-0854-F0B3-B717-5623B0E335BC}"/>
          </ac:spMkLst>
        </pc:spChg>
        <pc:spChg chg="mod">
          <ac:chgData name="Giuffrida Lorenzo" userId="2e4ba381-3140-4c1e-8c42-aa687b34f096" providerId="ADAL" clId="{A4231C48-CAE3-46FD-90B7-321773414F1E}" dt="2024-06-16T10:17:52.032" v="2893" actId="1036"/>
          <ac:spMkLst>
            <pc:docMk/>
            <pc:sldMk cId="2110909632" sldId="419"/>
            <ac:spMk id="15" creationId="{156B5503-C8F2-3711-1C14-CAD29DDB8763}"/>
          </ac:spMkLst>
        </pc:spChg>
        <pc:spChg chg="mod">
          <ac:chgData name="Giuffrida Lorenzo" userId="2e4ba381-3140-4c1e-8c42-aa687b34f096" providerId="ADAL" clId="{A4231C48-CAE3-46FD-90B7-321773414F1E}" dt="2024-06-16T10:18:40.924" v="2943" actId="403"/>
          <ac:spMkLst>
            <pc:docMk/>
            <pc:sldMk cId="2110909632" sldId="419"/>
            <ac:spMk id="30" creationId="{12570994-18D1-FF53-468A-8082F28E2306}"/>
          </ac:spMkLst>
        </pc:spChg>
        <pc:spChg chg="mod">
          <ac:chgData name="Giuffrida Lorenzo" userId="2e4ba381-3140-4c1e-8c42-aa687b34f096" providerId="ADAL" clId="{A4231C48-CAE3-46FD-90B7-321773414F1E}" dt="2024-06-16T10:18:45.036" v="2944" actId="14100"/>
          <ac:spMkLst>
            <pc:docMk/>
            <pc:sldMk cId="2110909632" sldId="419"/>
            <ac:spMk id="32" creationId="{E6F228D1-2DC0-F20A-EDF4-B12A8542F2F9}"/>
          </ac:spMkLst>
        </pc:spChg>
        <pc:spChg chg="mod">
          <ac:chgData name="Giuffrida Lorenzo" userId="2e4ba381-3140-4c1e-8c42-aa687b34f096" providerId="ADAL" clId="{A4231C48-CAE3-46FD-90B7-321773414F1E}" dt="2024-06-16T10:18:48.022" v="2945" actId="14100"/>
          <ac:spMkLst>
            <pc:docMk/>
            <pc:sldMk cId="2110909632" sldId="419"/>
            <ac:spMk id="35" creationId="{3DB4039F-7133-5773-CC54-246126768961}"/>
          </ac:spMkLst>
        </pc:spChg>
        <pc:spChg chg="mod">
          <ac:chgData name="Giuffrida Lorenzo" userId="2e4ba381-3140-4c1e-8c42-aa687b34f096" providerId="ADAL" clId="{A4231C48-CAE3-46FD-90B7-321773414F1E}" dt="2024-06-16T10:18:40.924" v="2943" actId="403"/>
          <ac:spMkLst>
            <pc:docMk/>
            <pc:sldMk cId="2110909632" sldId="419"/>
            <ac:spMk id="37" creationId="{2DA30C53-8358-8933-57DB-9FBFF4540AA5}"/>
          </ac:spMkLst>
        </pc:spChg>
        <pc:spChg chg="mod">
          <ac:chgData name="Giuffrida Lorenzo" userId="2e4ba381-3140-4c1e-8c42-aa687b34f096" providerId="ADAL" clId="{A4231C48-CAE3-46FD-90B7-321773414F1E}" dt="2024-06-16T10:17:52.032" v="2893" actId="1036"/>
          <ac:spMkLst>
            <pc:docMk/>
            <pc:sldMk cId="2110909632" sldId="419"/>
            <ac:spMk id="41" creationId="{E08F851B-8B3B-9BE9-E7B9-848606739188}"/>
          </ac:spMkLst>
        </pc:spChg>
        <pc:spChg chg="mod">
          <ac:chgData name="Giuffrida Lorenzo" userId="2e4ba381-3140-4c1e-8c42-aa687b34f096" providerId="ADAL" clId="{A4231C48-CAE3-46FD-90B7-321773414F1E}" dt="2024-06-16T10:18:31.704" v="2941" actId="403"/>
          <ac:spMkLst>
            <pc:docMk/>
            <pc:sldMk cId="2110909632" sldId="419"/>
            <ac:spMk id="42" creationId="{29C85A66-C5B0-61B4-1B30-1B62A7933575}"/>
          </ac:spMkLst>
        </pc:spChg>
        <pc:spChg chg="mod">
          <ac:chgData name="Giuffrida Lorenzo" userId="2e4ba381-3140-4c1e-8c42-aa687b34f096" providerId="ADAL" clId="{A4231C48-CAE3-46FD-90B7-321773414F1E}" dt="2024-06-16T10:17:52.032" v="2893" actId="1036"/>
          <ac:spMkLst>
            <pc:docMk/>
            <pc:sldMk cId="2110909632" sldId="419"/>
            <ac:spMk id="46" creationId="{5EDC5C73-E433-E720-5452-159C9D6009F0}"/>
          </ac:spMkLst>
        </pc:spChg>
        <pc:spChg chg="mod">
          <ac:chgData name="Giuffrida Lorenzo" userId="2e4ba381-3140-4c1e-8c42-aa687b34f096" providerId="ADAL" clId="{A4231C48-CAE3-46FD-90B7-321773414F1E}" dt="2024-06-13T09:23:36.565" v="1099" actId="1076"/>
          <ac:spMkLst>
            <pc:docMk/>
            <pc:sldMk cId="2110909632" sldId="419"/>
            <ac:spMk id="233" creationId="{96AF0C24-3D81-6C93-B8EE-8C0C15ED87CD}"/>
          </ac:spMkLst>
        </pc:spChg>
        <pc:picChg chg="mod">
          <ac:chgData name="Giuffrida Lorenzo" userId="2e4ba381-3140-4c1e-8c42-aa687b34f096" providerId="ADAL" clId="{A4231C48-CAE3-46FD-90B7-321773414F1E}" dt="2024-06-13T12:20:26.182" v="1105" actId="1076"/>
          <ac:picMkLst>
            <pc:docMk/>
            <pc:sldMk cId="2110909632" sldId="419"/>
            <ac:picMk id="2" creationId="{82C3C940-7686-7E05-4F36-737B1DC272CE}"/>
          </ac:picMkLst>
        </pc:picChg>
        <pc:picChg chg="add mod">
          <ac:chgData name="Giuffrida Lorenzo" userId="2e4ba381-3140-4c1e-8c42-aa687b34f096" providerId="ADAL" clId="{A4231C48-CAE3-46FD-90B7-321773414F1E}" dt="2024-06-16T10:17:20.696" v="2850" actId="1076"/>
          <ac:picMkLst>
            <pc:docMk/>
            <pc:sldMk cId="2110909632" sldId="419"/>
            <ac:picMk id="9" creationId="{3EEB06E3-544B-15CF-4F14-68FF5AED5266}"/>
          </ac:picMkLst>
        </pc:picChg>
        <pc:picChg chg="add mod">
          <ac:chgData name="Giuffrida Lorenzo" userId="2e4ba381-3140-4c1e-8c42-aa687b34f096" providerId="ADAL" clId="{A4231C48-CAE3-46FD-90B7-321773414F1E}" dt="2024-06-16T10:18:09.022" v="2939" actId="1038"/>
          <ac:picMkLst>
            <pc:docMk/>
            <pc:sldMk cId="2110909632" sldId="419"/>
            <ac:picMk id="19" creationId="{000E762F-01E8-DD64-67EB-1D445A5AB812}"/>
          </ac:picMkLst>
        </pc:picChg>
      </pc:sldChg>
      <pc:sldChg chg="add del">
        <pc:chgData name="Giuffrida Lorenzo" userId="2e4ba381-3140-4c1e-8c42-aa687b34f096" providerId="ADAL" clId="{A4231C48-CAE3-46FD-90B7-321773414F1E}" dt="2024-06-10T06:31:23.366" v="403" actId="47"/>
        <pc:sldMkLst>
          <pc:docMk/>
          <pc:sldMk cId="3579044926" sldId="559"/>
        </pc:sldMkLst>
      </pc:sldChg>
      <pc:sldChg chg="modSp mod">
        <pc:chgData name="Giuffrida Lorenzo" userId="2e4ba381-3140-4c1e-8c42-aa687b34f096" providerId="ADAL" clId="{A4231C48-CAE3-46FD-90B7-321773414F1E}" dt="2024-06-16T10:13:06.406" v="2798" actId="2711"/>
        <pc:sldMkLst>
          <pc:docMk/>
          <pc:sldMk cId="1190379282" sldId="588"/>
        </pc:sldMkLst>
        <pc:spChg chg="mod">
          <ac:chgData name="Giuffrida Lorenzo" userId="2e4ba381-3140-4c1e-8c42-aa687b34f096" providerId="ADAL" clId="{A4231C48-CAE3-46FD-90B7-321773414F1E}" dt="2024-06-16T10:12:45.137" v="2793" actId="2711"/>
          <ac:spMkLst>
            <pc:docMk/>
            <pc:sldMk cId="1190379282" sldId="588"/>
            <ac:spMk id="21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2:49.801" v="2794" actId="2711"/>
          <ac:spMkLst>
            <pc:docMk/>
            <pc:sldMk cId="1190379282" sldId="588"/>
            <ac:spMk id="22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2:57.373" v="2796" actId="2711"/>
          <ac:spMkLst>
            <pc:docMk/>
            <pc:sldMk cId="1190379282" sldId="588"/>
            <ac:spMk id="24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2:53.444" v="2795" actId="2711"/>
          <ac:spMkLst>
            <pc:docMk/>
            <pc:sldMk cId="1190379282" sldId="588"/>
            <ac:spMk id="25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3:06.406" v="2798" actId="2711"/>
          <ac:spMkLst>
            <pc:docMk/>
            <pc:sldMk cId="1190379282" sldId="588"/>
            <ac:spMk id="27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3:02.227" v="2797" actId="2711"/>
          <ac:spMkLst>
            <pc:docMk/>
            <pc:sldMk cId="1190379282" sldId="588"/>
            <ac:spMk id="28" creationId="{00000000-0000-0000-0000-000000000000}"/>
          </ac:spMkLst>
        </pc:spChg>
      </pc:sldChg>
      <pc:sldChg chg="addSp delSp modSp add mod">
        <pc:chgData name="Giuffrida Lorenzo" userId="2e4ba381-3140-4c1e-8c42-aa687b34f096" providerId="ADAL" clId="{A4231C48-CAE3-46FD-90B7-321773414F1E}" dt="2024-06-16T10:11:41.862" v="2784" actId="14100"/>
        <pc:sldMkLst>
          <pc:docMk/>
          <pc:sldMk cId="3221650296" sldId="592"/>
        </pc:sldMkLst>
        <pc:spChg chg="mod">
          <ac:chgData name="Giuffrida Lorenzo" userId="2e4ba381-3140-4c1e-8c42-aa687b34f096" providerId="ADAL" clId="{A4231C48-CAE3-46FD-90B7-321773414F1E}" dt="2024-05-29T09:04:56.764" v="399"/>
          <ac:spMkLst>
            <pc:docMk/>
            <pc:sldMk cId="3221650296" sldId="592"/>
            <ac:spMk id="2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1:16.669" v="2775" actId="14100"/>
          <ac:spMkLst>
            <pc:docMk/>
            <pc:sldMk cId="3221650296" sldId="592"/>
            <ac:spMk id="3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4" creationId="{00000000-0000-0000-0000-000000000000}"/>
          </ac:spMkLst>
        </pc:spChg>
        <pc:spChg chg="add 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5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7" creationId="{00000000-0000-0000-0000-000000000000}"/>
          </ac:spMkLst>
        </pc:spChg>
        <pc:spChg chg="add 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9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1:41.862" v="2784" actId="14100"/>
          <ac:spMkLst>
            <pc:docMk/>
            <pc:sldMk cId="3221650296" sldId="592"/>
            <ac:spMk id="10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11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13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14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15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44.072" v="2767" actId="1035"/>
          <ac:spMkLst>
            <pc:docMk/>
            <pc:sldMk cId="3221650296" sldId="592"/>
            <ac:spMk id="16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1:04.504" v="2772" actId="1076"/>
          <ac:spMkLst>
            <pc:docMk/>
            <pc:sldMk cId="3221650296" sldId="592"/>
            <ac:spMk id="21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1:04.504" v="2772" actId="1076"/>
          <ac:spMkLst>
            <pc:docMk/>
            <pc:sldMk cId="3221650296" sldId="592"/>
            <ac:spMk id="24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6T10:10:55.983" v="2770" actId="2711"/>
          <ac:spMkLst>
            <pc:docMk/>
            <pc:sldMk cId="3221650296" sldId="592"/>
            <ac:spMk id="26" creationId="{00000000-0000-0000-0000-000000000000}"/>
          </ac:spMkLst>
        </pc:spChg>
        <pc:grpChg chg="mod">
          <ac:chgData name="Giuffrida Lorenzo" userId="2e4ba381-3140-4c1e-8c42-aa687b34f096" providerId="ADAL" clId="{A4231C48-CAE3-46FD-90B7-321773414F1E}" dt="2024-06-16T10:10:44.072" v="2767" actId="1035"/>
          <ac:grpSpMkLst>
            <pc:docMk/>
            <pc:sldMk cId="3221650296" sldId="592"/>
            <ac:grpSpMk id="6" creationId="{BAA13B79-3A48-0B76-901A-F0F32ED4CC9E}"/>
          </ac:grpSpMkLst>
        </pc:grpChg>
        <pc:grpChg chg="mod">
          <ac:chgData name="Giuffrida Lorenzo" userId="2e4ba381-3140-4c1e-8c42-aa687b34f096" providerId="ADAL" clId="{A4231C48-CAE3-46FD-90B7-321773414F1E}" dt="2024-06-16T10:11:04.504" v="2772" actId="1076"/>
          <ac:grpSpMkLst>
            <pc:docMk/>
            <pc:sldMk cId="3221650296" sldId="592"/>
            <ac:grpSpMk id="20" creationId="{00000000-0000-0000-0000-000000000000}"/>
          </ac:grpSpMkLst>
        </pc:grpChg>
        <pc:grpChg chg="mod">
          <ac:chgData name="Giuffrida Lorenzo" userId="2e4ba381-3140-4c1e-8c42-aa687b34f096" providerId="ADAL" clId="{A4231C48-CAE3-46FD-90B7-321773414F1E}" dt="2024-06-16T10:11:04.504" v="2772" actId="1076"/>
          <ac:grpSpMkLst>
            <pc:docMk/>
            <pc:sldMk cId="3221650296" sldId="592"/>
            <ac:grpSpMk id="30" creationId="{00000000-0000-0000-0000-000000000000}"/>
          </ac:grpSpMkLst>
        </pc:grpChg>
        <pc:graphicFrameChg chg="del mod replId">
          <ac:chgData name="Giuffrida Lorenzo" userId="2e4ba381-3140-4c1e-8c42-aa687b34f096" providerId="ADAL" clId="{A4231C48-CAE3-46FD-90B7-321773414F1E}" dt="2024-06-16T10:08:20.517" v="2689"/>
          <ac:graphicFrameMkLst>
            <pc:docMk/>
            <pc:sldMk cId="3221650296" sldId="592"/>
            <ac:graphicFrameMk id="8" creationId="{00000000-0000-0000-0000-000000000000}"/>
          </ac:graphicFrameMkLst>
        </pc:graphicFrameChg>
        <pc:graphicFrameChg chg="del mod replId">
          <ac:chgData name="Giuffrida Lorenzo" userId="2e4ba381-3140-4c1e-8c42-aa687b34f096" providerId="ADAL" clId="{A4231C48-CAE3-46FD-90B7-321773414F1E}" dt="2024-06-16T10:09:00.404" v="2714"/>
          <ac:graphicFrameMkLst>
            <pc:docMk/>
            <pc:sldMk cId="3221650296" sldId="592"/>
            <ac:graphicFrameMk id="17" creationId="{00000000-0000-0000-0000-000000000000}"/>
          </ac:graphicFrameMkLst>
        </pc:graphicFrameChg>
        <pc:picChg chg="mod">
          <ac:chgData name="Giuffrida Lorenzo" userId="2e4ba381-3140-4c1e-8c42-aa687b34f096" providerId="ADAL" clId="{A4231C48-CAE3-46FD-90B7-321773414F1E}" dt="2024-06-16T10:11:04.504" v="2772" actId="1076"/>
          <ac:picMkLst>
            <pc:docMk/>
            <pc:sldMk cId="3221650296" sldId="592"/>
            <ac:picMk id="25" creationId="{00000000-0000-0000-0000-000000000000}"/>
          </ac:picMkLst>
        </pc:picChg>
        <pc:cxnChg chg="mod">
          <ac:chgData name="Giuffrida Lorenzo" userId="2e4ba381-3140-4c1e-8c42-aa687b34f096" providerId="ADAL" clId="{A4231C48-CAE3-46FD-90B7-321773414F1E}" dt="2024-06-16T10:11:04.504" v="2772" actId="1076"/>
          <ac:cxnSpMkLst>
            <pc:docMk/>
            <pc:sldMk cId="3221650296" sldId="592"/>
            <ac:cxnSpMk id="23" creationId="{00000000-0000-0000-0000-000000000000}"/>
          </ac:cxnSpMkLst>
        </pc:cxnChg>
      </pc:sldChg>
      <pc:sldChg chg="add">
        <pc:chgData name="Giuffrida Lorenzo" userId="2e4ba381-3140-4c1e-8c42-aa687b34f096" providerId="ADAL" clId="{A4231C48-CAE3-46FD-90B7-321773414F1E}" dt="2024-06-12T10:53:20.526" v="915"/>
        <pc:sldMkLst>
          <pc:docMk/>
          <pc:sldMk cId="441662821" sldId="594"/>
        </pc:sldMkLst>
      </pc:sldChg>
      <pc:sldChg chg="modSp mod">
        <pc:chgData name="Giuffrida Lorenzo" userId="2e4ba381-3140-4c1e-8c42-aa687b34f096" providerId="ADAL" clId="{A4231C48-CAE3-46FD-90B7-321773414F1E}" dt="2024-06-13T08:51:26.393" v="963" actId="207"/>
        <pc:sldMkLst>
          <pc:docMk/>
          <pc:sldMk cId="3641462757" sldId="595"/>
        </pc:sldMkLst>
        <pc:spChg chg="mod">
          <ac:chgData name="Giuffrida Lorenzo" userId="2e4ba381-3140-4c1e-8c42-aa687b34f096" providerId="ADAL" clId="{A4231C48-CAE3-46FD-90B7-321773414F1E}" dt="2024-06-13T08:51:26.393" v="963" actId="207"/>
          <ac:spMkLst>
            <pc:docMk/>
            <pc:sldMk cId="3641462757" sldId="595"/>
            <ac:spMk id="3" creationId="{29216D13-DE7C-6323-861E-F73261000F12}"/>
          </ac:spMkLst>
        </pc:spChg>
      </pc:sldChg>
      <pc:sldChg chg="modSp mod">
        <pc:chgData name="Giuffrida Lorenzo" userId="2e4ba381-3140-4c1e-8c42-aa687b34f096" providerId="ADAL" clId="{A4231C48-CAE3-46FD-90B7-321773414F1E}" dt="2024-06-13T08:51:34.906" v="965" actId="207"/>
        <pc:sldMkLst>
          <pc:docMk/>
          <pc:sldMk cId="399672509" sldId="596"/>
        </pc:sldMkLst>
        <pc:spChg chg="mod">
          <ac:chgData name="Giuffrida Lorenzo" userId="2e4ba381-3140-4c1e-8c42-aa687b34f096" providerId="ADAL" clId="{A4231C48-CAE3-46FD-90B7-321773414F1E}" dt="2024-06-13T08:51:34.906" v="965" actId="207"/>
          <ac:spMkLst>
            <pc:docMk/>
            <pc:sldMk cId="399672509" sldId="596"/>
            <ac:spMk id="3" creationId="{29216D13-DE7C-6323-861E-F73261000F12}"/>
          </ac:spMkLst>
        </pc:spChg>
      </pc:sldChg>
      <pc:sldChg chg="modSp mod">
        <pc:chgData name="Giuffrida Lorenzo" userId="2e4ba381-3140-4c1e-8c42-aa687b34f096" providerId="ADAL" clId="{A4231C48-CAE3-46FD-90B7-321773414F1E}" dt="2024-06-13T08:51:40.746" v="966" actId="207"/>
        <pc:sldMkLst>
          <pc:docMk/>
          <pc:sldMk cId="774338642" sldId="597"/>
        </pc:sldMkLst>
        <pc:spChg chg="mod">
          <ac:chgData name="Giuffrida Lorenzo" userId="2e4ba381-3140-4c1e-8c42-aa687b34f096" providerId="ADAL" clId="{A4231C48-CAE3-46FD-90B7-321773414F1E}" dt="2024-06-13T08:51:40.746" v="966" actId="207"/>
          <ac:spMkLst>
            <pc:docMk/>
            <pc:sldMk cId="774338642" sldId="597"/>
            <ac:spMk id="3" creationId="{29216D13-DE7C-6323-861E-F73261000F12}"/>
          </ac:spMkLst>
        </pc:spChg>
      </pc:sldChg>
      <pc:sldChg chg="addSp delSp modSp del mod modNotes">
        <pc:chgData name="Giuffrida Lorenzo" userId="2e4ba381-3140-4c1e-8c42-aa687b34f096" providerId="ADAL" clId="{A4231C48-CAE3-46FD-90B7-321773414F1E}" dt="2024-06-13T14:39:12.581" v="2040" actId="47"/>
        <pc:sldMkLst>
          <pc:docMk/>
          <pc:sldMk cId="0" sldId="598"/>
        </pc:sldMkLst>
        <pc:spChg chg="add mod">
          <ac:chgData name="Giuffrida Lorenzo" userId="2e4ba381-3140-4c1e-8c42-aa687b34f096" providerId="ADAL" clId="{A4231C48-CAE3-46FD-90B7-321773414F1E}" dt="2024-06-13T14:13:44.591" v="1878" actId="404"/>
          <ac:spMkLst>
            <pc:docMk/>
            <pc:sldMk cId="0" sldId="598"/>
            <ac:spMk id="2" creationId="{F44624B1-DC92-0D08-6E08-DB60F2C3D81F}"/>
          </ac:spMkLst>
        </pc:spChg>
        <pc:spChg chg="mod">
          <ac:chgData name="Giuffrida Lorenzo" userId="2e4ba381-3140-4c1e-8c42-aa687b34f096" providerId="ADAL" clId="{A4231C48-CAE3-46FD-90B7-321773414F1E}" dt="2024-06-13T12:27:21.608" v="1126" actId="1076"/>
          <ac:spMkLst>
            <pc:docMk/>
            <pc:sldMk cId="0" sldId="598"/>
            <ac:spMk id="6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3T12:27:18.546" v="1125" actId="14100"/>
          <ac:spMkLst>
            <pc:docMk/>
            <pc:sldMk cId="0" sldId="598"/>
            <ac:spMk id="7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3T12:27:43.760" v="1131" actId="207"/>
          <ac:spMkLst>
            <pc:docMk/>
            <pc:sldMk cId="0" sldId="598"/>
            <ac:spMk id="9" creationId="{00000000-0000-0000-0000-000000000000}"/>
          </ac:spMkLst>
        </pc:spChg>
        <pc:picChg chg="mod">
          <ac:chgData name="Giuffrida Lorenzo" userId="2e4ba381-3140-4c1e-8c42-aa687b34f096" providerId="ADAL" clId="{A4231C48-CAE3-46FD-90B7-321773414F1E}" dt="2024-06-13T12:27:14.964" v="1124" actId="1035"/>
          <ac:picMkLst>
            <pc:docMk/>
            <pc:sldMk cId="0" sldId="598"/>
            <ac:picMk id="5" creationId="{00000000-0000-0000-0000-000000000000}"/>
          </ac:picMkLst>
        </pc:picChg>
        <pc:picChg chg="add del mod">
          <ac:chgData name="Giuffrida Lorenzo" userId="2e4ba381-3140-4c1e-8c42-aa687b34f096" providerId="ADAL" clId="{A4231C48-CAE3-46FD-90B7-321773414F1E}" dt="2024-06-13T14:23:24.902" v="1884" actId="21"/>
          <ac:picMkLst>
            <pc:docMk/>
            <pc:sldMk cId="0" sldId="598"/>
            <ac:picMk id="12" creationId="{4A97F286-96A2-0582-520D-01D6D0BA58DA}"/>
          </ac:picMkLst>
        </pc:picChg>
      </pc:sldChg>
      <pc:sldChg chg="addSp delSp modSp mod">
        <pc:chgData name="Giuffrida Lorenzo" userId="2e4ba381-3140-4c1e-8c42-aa687b34f096" providerId="ADAL" clId="{A4231C48-CAE3-46FD-90B7-321773414F1E}" dt="2024-06-14T06:22:04.907" v="2243" actId="478"/>
        <pc:sldMkLst>
          <pc:docMk/>
          <pc:sldMk cId="0" sldId="599"/>
        </pc:sldMkLst>
        <pc:spChg chg="add del mod">
          <ac:chgData name="Giuffrida Lorenzo" userId="2e4ba381-3140-4c1e-8c42-aa687b34f096" providerId="ADAL" clId="{A4231C48-CAE3-46FD-90B7-321773414F1E}" dt="2024-06-13T14:39:36.046" v="2045" actId="478"/>
          <ac:spMkLst>
            <pc:docMk/>
            <pc:sldMk cId="0" sldId="599"/>
            <ac:spMk id="2" creationId="{6C4A7AF5-6A2D-A5F1-1A6B-F6F8B645C219}"/>
          </ac:spMkLst>
        </pc:spChg>
        <pc:spChg chg="mod">
          <ac:chgData name="Giuffrida Lorenzo" userId="2e4ba381-3140-4c1e-8c42-aa687b34f096" providerId="ADAL" clId="{A4231C48-CAE3-46FD-90B7-321773414F1E}" dt="2024-06-14T06:21:09.449" v="2226" actId="1076"/>
          <ac:spMkLst>
            <pc:docMk/>
            <pc:sldMk cId="0" sldId="599"/>
            <ac:spMk id="7" creationId="{00000000-0000-0000-0000-000000000000}"/>
          </ac:spMkLst>
        </pc:spChg>
        <pc:spChg chg="del mod">
          <ac:chgData name="Giuffrida Lorenzo" userId="2e4ba381-3140-4c1e-8c42-aa687b34f096" providerId="ADAL" clId="{A4231C48-CAE3-46FD-90B7-321773414F1E}" dt="2024-06-13T14:40:01.609" v="2049" actId="478"/>
          <ac:spMkLst>
            <pc:docMk/>
            <pc:sldMk cId="0" sldId="599"/>
            <ac:spMk id="8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4T06:20:57.386" v="2224" actId="1035"/>
          <ac:spMkLst>
            <pc:docMk/>
            <pc:sldMk cId="0" sldId="599"/>
            <ac:spMk id="15" creationId="{00000000-0000-0000-0000-000000000000}"/>
          </ac:spMkLst>
        </pc:spChg>
        <pc:spChg chg="add mod">
          <ac:chgData name="Giuffrida Lorenzo" userId="2e4ba381-3140-4c1e-8c42-aa687b34f096" providerId="ADAL" clId="{A4231C48-CAE3-46FD-90B7-321773414F1E}" dt="2024-06-13T14:40:08.949" v="2052" actId="14100"/>
          <ac:spMkLst>
            <pc:docMk/>
            <pc:sldMk cId="0" sldId="599"/>
            <ac:spMk id="16" creationId="{70D3C0B7-4B35-B95F-BBD6-3E11BF34C144}"/>
          </ac:spMkLst>
        </pc:spChg>
        <pc:picChg chg="add mod modCrop">
          <ac:chgData name="Giuffrida Lorenzo" userId="2e4ba381-3140-4c1e-8c42-aa687b34f096" providerId="ADAL" clId="{A4231C48-CAE3-46FD-90B7-321773414F1E}" dt="2024-06-14T06:20:59.485" v="2225" actId="1076"/>
          <ac:picMkLst>
            <pc:docMk/>
            <pc:sldMk cId="0" sldId="599"/>
            <ac:picMk id="2" creationId="{211CFDDD-CB41-D356-3F68-0E7E0DFD9788}"/>
          </ac:picMkLst>
        </pc:picChg>
        <pc:picChg chg="del mod">
          <ac:chgData name="Giuffrida Lorenzo" userId="2e4ba381-3140-4c1e-8c42-aa687b34f096" providerId="ADAL" clId="{A4231C48-CAE3-46FD-90B7-321773414F1E}" dt="2024-06-13T14:39:58.817" v="2048" actId="478"/>
          <ac:picMkLst>
            <pc:docMk/>
            <pc:sldMk cId="0" sldId="599"/>
            <ac:picMk id="4" creationId="{00000000-0000-0000-0000-000000000000}"/>
          </ac:picMkLst>
        </pc:picChg>
        <pc:picChg chg="mod">
          <ac:chgData name="Giuffrida Lorenzo" userId="2e4ba381-3140-4c1e-8c42-aa687b34f096" providerId="ADAL" clId="{A4231C48-CAE3-46FD-90B7-321773414F1E}" dt="2024-06-14T06:20:57.386" v="2224" actId="1035"/>
          <ac:picMkLst>
            <pc:docMk/>
            <pc:sldMk cId="0" sldId="599"/>
            <ac:picMk id="14" creationId="{00000000-0000-0000-0000-000000000000}"/>
          </ac:picMkLst>
        </pc:picChg>
        <pc:picChg chg="add del mod">
          <ac:chgData name="Giuffrida Lorenzo" userId="2e4ba381-3140-4c1e-8c42-aa687b34f096" providerId="ADAL" clId="{A4231C48-CAE3-46FD-90B7-321773414F1E}" dt="2024-06-14T06:20:29.741" v="2194" actId="478"/>
          <ac:picMkLst>
            <pc:docMk/>
            <pc:sldMk cId="0" sldId="599"/>
            <ac:picMk id="17" creationId="{17D81ACE-5418-FAE1-2C24-432B85180924}"/>
          </ac:picMkLst>
        </pc:picChg>
        <pc:cxnChg chg="add del mod">
          <ac:chgData name="Giuffrida Lorenzo" userId="2e4ba381-3140-4c1e-8c42-aa687b34f096" providerId="ADAL" clId="{A4231C48-CAE3-46FD-90B7-321773414F1E}" dt="2024-06-14T06:22:04.907" v="2243" actId="478"/>
          <ac:cxnSpMkLst>
            <pc:docMk/>
            <pc:sldMk cId="0" sldId="599"/>
            <ac:cxnSpMk id="3" creationId="{EB74ED69-19BB-37A5-5E28-691ADD5E117B}"/>
          </ac:cxnSpMkLst>
        </pc:cxnChg>
        <pc:cxnChg chg="del mod">
          <ac:chgData name="Giuffrida Lorenzo" userId="2e4ba381-3140-4c1e-8c42-aa687b34f096" providerId="ADAL" clId="{A4231C48-CAE3-46FD-90B7-321773414F1E}" dt="2024-06-13T14:40:01.609" v="2049" actId="478"/>
          <ac:cxnSpMkLst>
            <pc:docMk/>
            <pc:sldMk cId="0" sldId="599"/>
            <ac:cxnSpMk id="26" creationId="{00000000-0000-0000-0000-000000000000}"/>
          </ac:cxnSpMkLst>
        </pc:cxnChg>
      </pc:sldChg>
      <pc:sldChg chg="delSp modSp add mod">
        <pc:chgData name="Giuffrida Lorenzo" userId="2e4ba381-3140-4c1e-8c42-aa687b34f096" providerId="ADAL" clId="{A4231C48-CAE3-46FD-90B7-321773414F1E}" dt="2024-06-13T08:51:16.093" v="961" actId="207"/>
        <pc:sldMkLst>
          <pc:docMk/>
          <pc:sldMk cId="1421346137" sldId="600"/>
        </pc:sldMkLst>
        <pc:spChg chg="mod">
          <ac:chgData name="Giuffrida Lorenzo" userId="2e4ba381-3140-4c1e-8c42-aa687b34f096" providerId="ADAL" clId="{A4231C48-CAE3-46FD-90B7-321773414F1E}" dt="2024-06-13T08:51:16.093" v="961" actId="207"/>
          <ac:spMkLst>
            <pc:docMk/>
            <pc:sldMk cId="1421346137" sldId="600"/>
            <ac:spMk id="3" creationId="{29216D13-DE7C-6323-861E-F73261000F12}"/>
          </ac:spMkLst>
        </pc:spChg>
        <pc:spChg chg="del">
          <ac:chgData name="Giuffrida Lorenzo" userId="2e4ba381-3140-4c1e-8c42-aa687b34f096" providerId="ADAL" clId="{A4231C48-CAE3-46FD-90B7-321773414F1E}" dt="2024-06-13T08:51:09.743" v="960" actId="478"/>
          <ac:spMkLst>
            <pc:docMk/>
            <pc:sldMk cId="1421346137" sldId="600"/>
            <ac:spMk id="5" creationId="{F4B1BE82-AD54-255B-C8FF-4E0E4AF80865}"/>
          </ac:spMkLst>
        </pc:spChg>
      </pc:sldChg>
      <pc:sldChg chg="addSp delSp modSp add del mod">
        <pc:chgData name="Giuffrida Lorenzo" userId="2e4ba381-3140-4c1e-8c42-aa687b34f096" providerId="ADAL" clId="{A4231C48-CAE3-46FD-90B7-321773414F1E}" dt="2024-06-13T14:41:00.708" v="2057" actId="47"/>
        <pc:sldMkLst>
          <pc:docMk/>
          <pc:sldMk cId="2982137834" sldId="601"/>
        </pc:sldMkLst>
        <pc:spChg chg="del">
          <ac:chgData name="Giuffrida Lorenzo" userId="2e4ba381-3140-4c1e-8c42-aa687b34f096" providerId="ADAL" clId="{A4231C48-CAE3-46FD-90B7-321773414F1E}" dt="2024-06-13T09:02:17.296" v="1025" actId="478"/>
          <ac:spMkLst>
            <pc:docMk/>
            <pc:sldMk cId="2982137834" sldId="601"/>
            <ac:spMk id="3" creationId="{1AD5747D-D534-6F40-3666-80F52FA0CC99}"/>
          </ac:spMkLst>
        </pc:spChg>
        <pc:spChg chg="add mod">
          <ac:chgData name="Giuffrida Lorenzo" userId="2e4ba381-3140-4c1e-8c42-aa687b34f096" providerId="ADAL" clId="{A4231C48-CAE3-46FD-90B7-321773414F1E}" dt="2024-06-13T09:02:20.161" v="1027" actId="20577"/>
          <ac:spMkLst>
            <pc:docMk/>
            <pc:sldMk cId="2982137834" sldId="601"/>
            <ac:spMk id="5" creationId="{740DC708-BD7B-F74A-8955-82094E7CB127}"/>
          </ac:spMkLst>
        </pc:spChg>
        <pc:spChg chg="add mod">
          <ac:chgData name="Giuffrida Lorenzo" userId="2e4ba381-3140-4c1e-8c42-aa687b34f096" providerId="ADAL" clId="{A4231C48-CAE3-46FD-90B7-321773414F1E}" dt="2024-06-13T09:03:20.187" v="1094" actId="20577"/>
          <ac:spMkLst>
            <pc:docMk/>
            <pc:sldMk cId="2982137834" sldId="601"/>
            <ac:spMk id="6" creationId="{CE9219CA-2BCE-A1B3-03FB-1E772F098239}"/>
          </ac:spMkLst>
        </pc:spChg>
      </pc:sldChg>
      <pc:sldChg chg="add del">
        <pc:chgData name="Giuffrida Lorenzo" userId="2e4ba381-3140-4c1e-8c42-aa687b34f096" providerId="ADAL" clId="{A4231C48-CAE3-46FD-90B7-321773414F1E}" dt="2024-06-13T14:42:38.435" v="2058" actId="47"/>
        <pc:sldMkLst>
          <pc:docMk/>
          <pc:sldMk cId="612181057" sldId="602"/>
        </pc:sldMkLst>
      </pc:sldChg>
      <pc:sldChg chg="addSp delSp modSp add mod">
        <pc:chgData name="Giuffrida Lorenzo" userId="2e4ba381-3140-4c1e-8c42-aa687b34f096" providerId="ADAL" clId="{A4231C48-CAE3-46FD-90B7-321773414F1E}" dt="2024-06-14T08:45:19.741" v="2260" actId="1076"/>
        <pc:sldMkLst>
          <pc:docMk/>
          <pc:sldMk cId="513150421" sldId="603"/>
        </pc:sldMkLst>
        <pc:spChg chg="mod">
          <ac:chgData name="Giuffrida Lorenzo" userId="2e4ba381-3140-4c1e-8c42-aa687b34f096" providerId="ADAL" clId="{A4231C48-CAE3-46FD-90B7-321773414F1E}" dt="2024-06-14T08:45:17.091" v="2259" actId="1076"/>
          <ac:spMkLst>
            <pc:docMk/>
            <pc:sldMk cId="513150421" sldId="603"/>
            <ac:spMk id="2" creationId="{A76B7A27-8B97-D8A1-E767-A7858F5F9028}"/>
          </ac:spMkLst>
        </pc:spChg>
        <pc:spChg chg="mod">
          <ac:chgData name="Giuffrida Lorenzo" userId="2e4ba381-3140-4c1e-8c42-aa687b34f096" providerId="ADAL" clId="{A4231C48-CAE3-46FD-90B7-321773414F1E}" dt="2024-06-13T13:02:23.243" v="1500" actId="114"/>
          <ac:spMkLst>
            <pc:docMk/>
            <pc:sldMk cId="513150421" sldId="603"/>
            <ac:spMk id="3" creationId="{A1AE9388-C1A8-8FDC-8A6A-38A8DE142869}"/>
          </ac:spMkLst>
        </pc:spChg>
        <pc:spChg chg="del">
          <ac:chgData name="Giuffrida Lorenzo" userId="2e4ba381-3140-4c1e-8c42-aa687b34f096" providerId="ADAL" clId="{A4231C48-CAE3-46FD-90B7-321773414F1E}" dt="2024-06-13T12:58:27.871" v="1378" actId="478"/>
          <ac:spMkLst>
            <pc:docMk/>
            <pc:sldMk cId="513150421" sldId="603"/>
            <ac:spMk id="13" creationId="{00000000-0000-0000-0000-000000000000}"/>
          </ac:spMkLst>
        </pc:spChg>
        <pc:spChg chg="mod">
          <ac:chgData name="Giuffrida Lorenzo" userId="2e4ba381-3140-4c1e-8c42-aa687b34f096" providerId="ADAL" clId="{A4231C48-CAE3-46FD-90B7-321773414F1E}" dt="2024-06-14T08:45:17.091" v="2259" actId="1076"/>
          <ac:spMkLst>
            <pc:docMk/>
            <pc:sldMk cId="513150421" sldId="603"/>
            <ac:spMk id="14" creationId="{EDF9BCC5-31CE-B179-160B-060CB9A2A2F8}"/>
          </ac:spMkLst>
        </pc:spChg>
        <pc:spChg chg="mod">
          <ac:chgData name="Giuffrida Lorenzo" userId="2e4ba381-3140-4c1e-8c42-aa687b34f096" providerId="ADAL" clId="{A4231C48-CAE3-46FD-90B7-321773414F1E}" dt="2024-06-14T08:45:17.091" v="2259" actId="1076"/>
          <ac:spMkLst>
            <pc:docMk/>
            <pc:sldMk cId="513150421" sldId="603"/>
            <ac:spMk id="16" creationId="{24B02C2F-323D-39CE-4E20-9C15F3FD7F1C}"/>
          </ac:spMkLst>
        </pc:spChg>
        <pc:spChg chg="mod">
          <ac:chgData name="Giuffrida Lorenzo" userId="2e4ba381-3140-4c1e-8c42-aa687b34f096" providerId="ADAL" clId="{A4231C48-CAE3-46FD-90B7-321773414F1E}" dt="2024-06-14T08:45:17.091" v="2259" actId="1076"/>
          <ac:spMkLst>
            <pc:docMk/>
            <pc:sldMk cId="513150421" sldId="603"/>
            <ac:spMk id="20" creationId="{BC60E64C-8D53-DD84-9B76-D8FCE8296DE4}"/>
          </ac:spMkLst>
        </pc:spChg>
        <pc:spChg chg="add mod">
          <ac:chgData name="Giuffrida Lorenzo" userId="2e4ba381-3140-4c1e-8c42-aa687b34f096" providerId="ADAL" clId="{A4231C48-CAE3-46FD-90B7-321773414F1E}" dt="2024-06-14T08:45:17.091" v="2259" actId="1076"/>
          <ac:spMkLst>
            <pc:docMk/>
            <pc:sldMk cId="513150421" sldId="603"/>
            <ac:spMk id="21" creationId="{74708045-6600-1FB8-8011-E744E625AA97}"/>
          </ac:spMkLst>
        </pc:spChg>
        <pc:grpChg chg="mod">
          <ac:chgData name="Giuffrida Lorenzo" userId="2e4ba381-3140-4c1e-8c42-aa687b34f096" providerId="ADAL" clId="{A4231C48-CAE3-46FD-90B7-321773414F1E}" dt="2024-06-14T08:45:17.091" v="2259" actId="1076"/>
          <ac:grpSpMkLst>
            <pc:docMk/>
            <pc:sldMk cId="513150421" sldId="603"/>
            <ac:grpSpMk id="5" creationId="{EFDF611C-A8C3-6795-577D-D19B61735ADB}"/>
          </ac:grpSpMkLst>
        </pc:grpChg>
        <pc:grpChg chg="mod">
          <ac:chgData name="Giuffrida Lorenzo" userId="2e4ba381-3140-4c1e-8c42-aa687b34f096" providerId="ADAL" clId="{A4231C48-CAE3-46FD-90B7-321773414F1E}" dt="2024-06-14T08:45:17.091" v="2259" actId="1076"/>
          <ac:grpSpMkLst>
            <pc:docMk/>
            <pc:sldMk cId="513150421" sldId="603"/>
            <ac:grpSpMk id="6" creationId="{42CE35C8-3F60-7D74-589E-8F9A5E292FEC}"/>
          </ac:grpSpMkLst>
        </pc:grpChg>
        <pc:grpChg chg="add mod">
          <ac:chgData name="Giuffrida Lorenzo" userId="2e4ba381-3140-4c1e-8c42-aa687b34f096" providerId="ADAL" clId="{A4231C48-CAE3-46FD-90B7-321773414F1E}" dt="2024-06-14T08:45:17.091" v="2259" actId="1076"/>
          <ac:grpSpMkLst>
            <pc:docMk/>
            <pc:sldMk cId="513150421" sldId="603"/>
            <ac:grpSpMk id="17" creationId="{16DE850B-F1F9-6360-B52F-47959B8C69F7}"/>
          </ac:grpSpMkLst>
        </pc:grpChg>
        <pc:grpChg chg="add mod">
          <ac:chgData name="Giuffrida Lorenzo" userId="2e4ba381-3140-4c1e-8c42-aa687b34f096" providerId="ADAL" clId="{A4231C48-CAE3-46FD-90B7-321773414F1E}" dt="2024-06-14T08:45:17.091" v="2259" actId="1076"/>
          <ac:grpSpMkLst>
            <pc:docMk/>
            <pc:sldMk cId="513150421" sldId="603"/>
            <ac:grpSpMk id="22" creationId="{FA2BB560-787A-928C-4A96-E8F91422C02D}"/>
          </ac:grpSpMkLst>
        </pc:grpChg>
        <pc:picChg chg="mod">
          <ac:chgData name="Giuffrida Lorenzo" userId="2e4ba381-3140-4c1e-8c42-aa687b34f096" providerId="ADAL" clId="{A4231C48-CAE3-46FD-90B7-321773414F1E}" dt="2024-06-14T08:45:17.091" v="2259" actId="1076"/>
          <ac:picMkLst>
            <pc:docMk/>
            <pc:sldMk cId="513150421" sldId="603"/>
            <ac:picMk id="4" creationId="{B708800E-5A54-E816-2D51-E2803C38F202}"/>
          </ac:picMkLst>
        </pc:picChg>
        <pc:picChg chg="add mod">
          <ac:chgData name="Giuffrida Lorenzo" userId="2e4ba381-3140-4c1e-8c42-aa687b34f096" providerId="ADAL" clId="{A4231C48-CAE3-46FD-90B7-321773414F1E}" dt="2024-06-14T08:45:19.741" v="2260" actId="1076"/>
          <ac:picMkLst>
            <pc:docMk/>
            <pc:sldMk cId="513150421" sldId="603"/>
            <ac:picMk id="13" creationId="{E391409E-30DA-C74F-6BF0-5E2FB1D0C376}"/>
          </ac:picMkLst>
        </pc:picChg>
        <pc:picChg chg="mod">
          <ac:chgData name="Giuffrida Lorenzo" userId="2e4ba381-3140-4c1e-8c42-aa687b34f096" providerId="ADAL" clId="{A4231C48-CAE3-46FD-90B7-321773414F1E}" dt="2024-06-14T08:45:17.091" v="2259" actId="1076"/>
          <ac:picMkLst>
            <pc:docMk/>
            <pc:sldMk cId="513150421" sldId="603"/>
            <ac:picMk id="15" creationId="{DDF94CF9-9B27-89E4-A330-04ECDDD15380}"/>
          </ac:picMkLst>
        </pc:picChg>
        <pc:picChg chg="mod">
          <ac:chgData name="Giuffrida Lorenzo" userId="2e4ba381-3140-4c1e-8c42-aa687b34f096" providerId="ADAL" clId="{A4231C48-CAE3-46FD-90B7-321773414F1E}" dt="2024-06-14T08:45:17.091" v="2259" actId="1076"/>
          <ac:picMkLst>
            <pc:docMk/>
            <pc:sldMk cId="513150421" sldId="603"/>
            <ac:picMk id="18" creationId="{858582D8-7AF3-7F84-10F1-40C232F31F02}"/>
          </ac:picMkLst>
        </pc:picChg>
        <pc:picChg chg="mod">
          <ac:chgData name="Giuffrida Lorenzo" userId="2e4ba381-3140-4c1e-8c42-aa687b34f096" providerId="ADAL" clId="{A4231C48-CAE3-46FD-90B7-321773414F1E}" dt="2024-06-14T08:45:17.091" v="2259" actId="1076"/>
          <ac:picMkLst>
            <pc:docMk/>
            <pc:sldMk cId="513150421" sldId="603"/>
            <ac:picMk id="19" creationId="{102B8A07-1EC0-4B75-3B25-865E1881EB59}"/>
          </ac:picMkLst>
        </pc:picChg>
      </pc:sldChg>
      <pc:sldChg chg="addSp delSp modSp add mod">
        <pc:chgData name="Giuffrida Lorenzo" userId="2e4ba381-3140-4c1e-8c42-aa687b34f096" providerId="ADAL" clId="{A4231C48-CAE3-46FD-90B7-321773414F1E}" dt="2024-06-16T10:16:25.187" v="2847"/>
        <pc:sldMkLst>
          <pc:docMk/>
          <pc:sldMk cId="2136756568" sldId="604"/>
        </pc:sldMkLst>
        <pc:spChg chg="add mod">
          <ac:chgData name="Giuffrida Lorenzo" userId="2e4ba381-3140-4c1e-8c42-aa687b34f096" providerId="ADAL" clId="{A4231C48-CAE3-46FD-90B7-321773414F1E}" dt="2024-06-13T14:39:30.001" v="2044" actId="20577"/>
          <ac:spMkLst>
            <pc:docMk/>
            <pc:sldMk cId="2136756568" sldId="604"/>
            <ac:spMk id="3" creationId="{413425CC-7D39-4E30-0640-88E1C5760CC5}"/>
          </ac:spMkLst>
        </pc:spChg>
        <pc:spChg chg="add mod">
          <ac:chgData name="Giuffrida Lorenzo" userId="2e4ba381-3140-4c1e-8c42-aa687b34f096" providerId="ADAL" clId="{A4231C48-CAE3-46FD-90B7-321773414F1E}" dt="2024-06-16T10:16:25.187" v="2847"/>
          <ac:spMkLst>
            <pc:docMk/>
            <pc:sldMk cId="2136756568" sldId="604"/>
            <ac:spMk id="6" creationId="{410E2807-BA12-08D6-A5C3-5268249A28EC}"/>
          </ac:spMkLst>
        </pc:spChg>
        <pc:spChg chg="del">
          <ac:chgData name="Giuffrida Lorenzo" userId="2e4ba381-3140-4c1e-8c42-aa687b34f096" providerId="ADAL" clId="{A4231C48-CAE3-46FD-90B7-321773414F1E}" dt="2024-06-16T10:16:24.762" v="2846" actId="478"/>
          <ac:spMkLst>
            <pc:docMk/>
            <pc:sldMk cId="2136756568" sldId="604"/>
            <ac:spMk id="10" creationId="{00000000-0000-0000-0000-000000000000}"/>
          </ac:spMkLst>
        </pc:spChg>
        <pc:spChg chg="mod ord">
          <ac:chgData name="Giuffrida Lorenzo" userId="2e4ba381-3140-4c1e-8c42-aa687b34f096" providerId="ADAL" clId="{A4231C48-CAE3-46FD-90B7-321773414F1E}" dt="2024-06-13T14:30:32.584" v="2005" actId="14100"/>
          <ac:spMkLst>
            <pc:docMk/>
            <pc:sldMk cId="2136756568" sldId="604"/>
            <ac:spMk id="12" creationId="{00000000-0000-0000-0000-000000000000}"/>
          </ac:spMkLst>
        </pc:spChg>
        <pc:spChg chg="del">
          <ac:chgData name="Giuffrida Lorenzo" userId="2e4ba381-3140-4c1e-8c42-aa687b34f096" providerId="ADAL" clId="{A4231C48-CAE3-46FD-90B7-321773414F1E}" dt="2024-06-13T14:24:04.094" v="1891" actId="478"/>
          <ac:spMkLst>
            <pc:docMk/>
            <pc:sldMk cId="2136756568" sldId="604"/>
            <ac:spMk id="13" creationId="{00000000-0000-0000-0000-000000000000}"/>
          </ac:spMkLst>
        </pc:spChg>
        <pc:spChg chg="del">
          <ac:chgData name="Giuffrida Lorenzo" userId="2e4ba381-3140-4c1e-8c42-aa687b34f096" providerId="ADAL" clId="{A4231C48-CAE3-46FD-90B7-321773414F1E}" dt="2024-06-13T14:24:04.895" v="1892" actId="478"/>
          <ac:spMkLst>
            <pc:docMk/>
            <pc:sldMk cId="2136756568" sldId="604"/>
            <ac:spMk id="14" creationId="{00000000-0000-0000-0000-000000000000}"/>
          </ac:spMkLst>
        </pc:spChg>
        <pc:spChg chg="del">
          <ac:chgData name="Giuffrida Lorenzo" userId="2e4ba381-3140-4c1e-8c42-aa687b34f096" providerId="ADAL" clId="{A4231C48-CAE3-46FD-90B7-321773414F1E}" dt="2024-06-13T14:24:05.759" v="1893" actId="478"/>
          <ac:spMkLst>
            <pc:docMk/>
            <pc:sldMk cId="2136756568" sldId="604"/>
            <ac:spMk id="15" creationId="{00000000-0000-0000-0000-000000000000}"/>
          </ac:spMkLst>
        </pc:spChg>
        <pc:spChg chg="del">
          <ac:chgData name="Giuffrida Lorenzo" userId="2e4ba381-3140-4c1e-8c42-aa687b34f096" providerId="ADAL" clId="{A4231C48-CAE3-46FD-90B7-321773414F1E}" dt="2024-06-13T14:23:19.502" v="1882" actId="478"/>
          <ac:spMkLst>
            <pc:docMk/>
            <pc:sldMk cId="2136756568" sldId="604"/>
            <ac:spMk id="16" creationId="{00000000-0000-0000-0000-000000000000}"/>
          </ac:spMkLst>
        </pc:spChg>
        <pc:spChg chg="add mod">
          <ac:chgData name="Giuffrida Lorenzo" userId="2e4ba381-3140-4c1e-8c42-aa687b34f096" providerId="ADAL" clId="{A4231C48-CAE3-46FD-90B7-321773414F1E}" dt="2024-06-13T14:26:06.308" v="1956" actId="164"/>
          <ac:spMkLst>
            <pc:docMk/>
            <pc:sldMk cId="2136756568" sldId="604"/>
            <ac:spMk id="19" creationId="{E2C1CA6D-660A-4638-5241-9B9DF930B04B}"/>
          </ac:spMkLst>
        </pc:spChg>
        <pc:spChg chg="add mod">
          <ac:chgData name="Giuffrida Lorenzo" userId="2e4ba381-3140-4c1e-8c42-aa687b34f096" providerId="ADAL" clId="{A4231C48-CAE3-46FD-90B7-321773414F1E}" dt="2024-06-13T14:30:54.017" v="2008" actId="14100"/>
          <ac:spMkLst>
            <pc:docMk/>
            <pc:sldMk cId="2136756568" sldId="604"/>
            <ac:spMk id="21" creationId="{7EB3AFCE-CBFE-A4E5-2194-6BD35BAA5FB7}"/>
          </ac:spMkLst>
        </pc:spChg>
        <pc:spChg chg="add mod">
          <ac:chgData name="Giuffrida Lorenzo" userId="2e4ba381-3140-4c1e-8c42-aa687b34f096" providerId="ADAL" clId="{A4231C48-CAE3-46FD-90B7-321773414F1E}" dt="2024-06-13T14:30:45.084" v="2007" actId="14100"/>
          <ac:spMkLst>
            <pc:docMk/>
            <pc:sldMk cId="2136756568" sldId="604"/>
            <ac:spMk id="26" creationId="{00DCCD8D-30A2-0D76-89E8-914866C8309D}"/>
          </ac:spMkLst>
        </pc:spChg>
        <pc:spChg chg="add mod">
          <ac:chgData name="Giuffrida Lorenzo" userId="2e4ba381-3140-4c1e-8c42-aa687b34f096" providerId="ADAL" clId="{A4231C48-CAE3-46FD-90B7-321773414F1E}" dt="2024-06-13T14:31:18.159" v="2012" actId="14100"/>
          <ac:spMkLst>
            <pc:docMk/>
            <pc:sldMk cId="2136756568" sldId="604"/>
            <ac:spMk id="27" creationId="{30FD870C-195C-CED5-AB18-730BB6D44214}"/>
          </ac:spMkLst>
        </pc:spChg>
        <pc:spChg chg="add mod">
          <ac:chgData name="Giuffrida Lorenzo" userId="2e4ba381-3140-4c1e-8c42-aa687b34f096" providerId="ADAL" clId="{A4231C48-CAE3-46FD-90B7-321773414F1E}" dt="2024-06-13T14:38:54.341" v="2027" actId="1076"/>
          <ac:spMkLst>
            <pc:docMk/>
            <pc:sldMk cId="2136756568" sldId="604"/>
            <ac:spMk id="30" creationId="{0930703B-394C-29E2-6FCB-199EC3569B79}"/>
          </ac:spMkLst>
        </pc:spChg>
        <pc:grpChg chg="del mod">
          <ac:chgData name="Giuffrida Lorenzo" userId="2e4ba381-3140-4c1e-8c42-aa687b34f096" providerId="ADAL" clId="{A4231C48-CAE3-46FD-90B7-321773414F1E}" dt="2024-06-13T14:24:20.499" v="1896" actId="478"/>
          <ac:grpSpMkLst>
            <pc:docMk/>
            <pc:sldMk cId="2136756568" sldId="604"/>
            <ac:grpSpMk id="6" creationId="{00000000-0000-0000-0000-000000000000}"/>
          </ac:grpSpMkLst>
        </pc:grpChg>
        <pc:grpChg chg="add mod">
          <ac:chgData name="Giuffrida Lorenzo" userId="2e4ba381-3140-4c1e-8c42-aa687b34f096" providerId="ADAL" clId="{A4231C48-CAE3-46FD-90B7-321773414F1E}" dt="2024-06-13T14:26:06.308" v="1956" actId="164"/>
          <ac:grpSpMkLst>
            <pc:docMk/>
            <pc:sldMk cId="2136756568" sldId="604"/>
            <ac:grpSpMk id="20" creationId="{16A30A8A-0961-D64F-FF3C-CDBD89E00431}"/>
          </ac:grpSpMkLst>
        </pc:grpChg>
        <pc:picChg chg="mod">
          <ac:chgData name="Giuffrida Lorenzo" userId="2e4ba381-3140-4c1e-8c42-aa687b34f096" providerId="ADAL" clId="{A4231C48-CAE3-46FD-90B7-321773414F1E}" dt="2024-06-13T14:39:05.837" v="2039" actId="1037"/>
          <ac:picMkLst>
            <pc:docMk/>
            <pc:sldMk cId="2136756568" sldId="604"/>
            <ac:picMk id="2" creationId="{C6FF6E76-4339-26A1-2860-E93BDCDA5AF3}"/>
          </ac:picMkLst>
        </pc:picChg>
        <pc:picChg chg="del">
          <ac:chgData name="Giuffrida Lorenzo" userId="2e4ba381-3140-4c1e-8c42-aa687b34f096" providerId="ADAL" clId="{A4231C48-CAE3-46FD-90B7-321773414F1E}" dt="2024-06-13T14:23:47.445" v="1888" actId="478"/>
          <ac:picMkLst>
            <pc:docMk/>
            <pc:sldMk cId="2136756568" sldId="604"/>
            <ac:picMk id="9" creationId="{00000000-0000-0000-0000-000000000000}"/>
          </ac:picMkLst>
        </pc:picChg>
        <pc:picChg chg="del">
          <ac:chgData name="Giuffrida Lorenzo" userId="2e4ba381-3140-4c1e-8c42-aa687b34f096" providerId="ADAL" clId="{A4231C48-CAE3-46FD-90B7-321773414F1E}" dt="2024-06-13T14:23:43.103" v="1887" actId="478"/>
          <ac:picMkLst>
            <pc:docMk/>
            <pc:sldMk cId="2136756568" sldId="604"/>
            <ac:picMk id="11" creationId="{00000000-0000-0000-0000-000000000000}"/>
          </ac:picMkLst>
        </pc:picChg>
        <pc:picChg chg="add mod">
          <ac:chgData name="Giuffrida Lorenzo" userId="2e4ba381-3140-4c1e-8c42-aa687b34f096" providerId="ADAL" clId="{A4231C48-CAE3-46FD-90B7-321773414F1E}" dt="2024-06-13T14:26:06.308" v="1956" actId="164"/>
          <ac:picMkLst>
            <pc:docMk/>
            <pc:sldMk cId="2136756568" sldId="604"/>
            <ac:picMk id="17" creationId="{4A97F286-96A2-0582-520D-01D6D0BA58DA}"/>
          </ac:picMkLst>
        </pc:picChg>
        <pc:picChg chg="add mod">
          <ac:chgData name="Giuffrida Lorenzo" userId="2e4ba381-3140-4c1e-8c42-aa687b34f096" providerId="ADAL" clId="{A4231C48-CAE3-46FD-90B7-321773414F1E}" dt="2024-06-13T14:30:29.694" v="2004" actId="1037"/>
          <ac:picMkLst>
            <pc:docMk/>
            <pc:sldMk cId="2136756568" sldId="604"/>
            <ac:picMk id="18" creationId="{56268597-CC68-B2BA-31F2-866A254A0F59}"/>
          </ac:picMkLst>
        </pc:picChg>
        <pc:picChg chg="add mod">
          <ac:chgData name="Giuffrida Lorenzo" userId="2e4ba381-3140-4c1e-8c42-aa687b34f096" providerId="ADAL" clId="{A4231C48-CAE3-46FD-90B7-321773414F1E}" dt="2024-06-13T14:27:48.019" v="1962" actId="14100"/>
          <ac:picMkLst>
            <pc:docMk/>
            <pc:sldMk cId="2136756568" sldId="604"/>
            <ac:picMk id="22" creationId="{3170B5A9-6945-2F24-05FB-E44E8CC2FEAA}"/>
          </ac:picMkLst>
        </pc:picChg>
        <pc:picChg chg="add del mod">
          <ac:chgData name="Giuffrida Lorenzo" userId="2e4ba381-3140-4c1e-8c42-aa687b34f096" providerId="ADAL" clId="{A4231C48-CAE3-46FD-90B7-321773414F1E}" dt="2024-06-13T14:29:07.373" v="1966" actId="478"/>
          <ac:picMkLst>
            <pc:docMk/>
            <pc:sldMk cId="2136756568" sldId="604"/>
            <ac:picMk id="23" creationId="{6FE49E84-FF20-46D8-1226-F8895B03D977}"/>
          </ac:picMkLst>
        </pc:picChg>
        <pc:picChg chg="add mod">
          <ac:chgData name="Giuffrida Lorenzo" userId="2e4ba381-3140-4c1e-8c42-aa687b34f096" providerId="ADAL" clId="{A4231C48-CAE3-46FD-90B7-321773414F1E}" dt="2024-06-13T14:29:26.524" v="1969" actId="14100"/>
          <ac:picMkLst>
            <pc:docMk/>
            <pc:sldMk cId="2136756568" sldId="604"/>
            <ac:picMk id="24" creationId="{D95CEA81-B2BC-B34D-8471-56C8942CAA27}"/>
          </ac:picMkLst>
        </pc:picChg>
        <pc:picChg chg="add mod">
          <ac:chgData name="Giuffrida Lorenzo" userId="2e4ba381-3140-4c1e-8c42-aa687b34f096" providerId="ADAL" clId="{A4231C48-CAE3-46FD-90B7-321773414F1E}" dt="2024-06-13T14:38:09.458" v="2015" actId="14100"/>
          <ac:picMkLst>
            <pc:docMk/>
            <pc:sldMk cId="2136756568" sldId="604"/>
            <ac:picMk id="28" creationId="{05FC1CC4-0754-4278-8CC1-32C69B86E939}"/>
          </ac:picMkLst>
        </pc:picChg>
        <pc:cxnChg chg="mod ord">
          <ac:chgData name="Giuffrida Lorenzo" userId="2e4ba381-3140-4c1e-8c42-aa687b34f096" providerId="ADAL" clId="{A4231C48-CAE3-46FD-90B7-321773414F1E}" dt="2024-06-13T14:39:05.837" v="2039" actId="1037"/>
          <ac:cxnSpMkLst>
            <pc:docMk/>
            <pc:sldMk cId="2136756568" sldId="604"/>
            <ac:cxnSpMk id="5" creationId="{A5E31112-7A86-29CD-AA3E-7E243800FA2C}"/>
          </ac:cxnSpMkLst>
        </pc:cxnChg>
      </pc:sldChg>
      <pc:sldMasterChg chg="del delSldLayout">
        <pc:chgData name="Giuffrida Lorenzo" userId="2e4ba381-3140-4c1e-8c42-aa687b34f096" providerId="ADAL" clId="{A4231C48-CAE3-46FD-90B7-321773414F1E}" dt="2024-05-28T11:28:06.334" v="79" actId="47"/>
        <pc:sldMasterMkLst>
          <pc:docMk/>
          <pc:sldMasterMk cId="0" sldId="2147483687"/>
        </pc:sldMasterMkLst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88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89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0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1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2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3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4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5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6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7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8"/>
          </pc:sldLayoutMkLst>
        </pc:sldLayoutChg>
        <pc:sldLayoutChg chg="del">
          <pc:chgData name="Giuffrida Lorenzo" userId="2e4ba381-3140-4c1e-8c42-aa687b34f096" providerId="ADAL" clId="{A4231C48-CAE3-46FD-90B7-321773414F1E}" dt="2024-05-28T11:28:06.334" v="79" actId="47"/>
          <pc:sldLayoutMkLst>
            <pc:docMk/>
            <pc:sldMasterMk cId="0" sldId="2147483687"/>
            <pc:sldLayoutMk cId="0" sldId="2147483699"/>
          </pc:sldLayoutMkLst>
        </pc:sldLayoutChg>
      </pc:sldMasterChg>
    </pc:docChg>
  </pc:docChgLst>
  <pc:docChgLst>
    <pc:chgData name="Giuffrida Lorenzo" userId="2e4ba381-3140-4c1e-8c42-aa687b34f096" providerId="ADAL" clId="{985C74F6-4012-4818-98C1-DC3E8B4A2BB9}"/>
    <pc:docChg chg="undo custSel addSld delSld modSld sldOrd">
      <pc:chgData name="Giuffrida Lorenzo" userId="2e4ba381-3140-4c1e-8c42-aa687b34f096" providerId="ADAL" clId="{985C74F6-4012-4818-98C1-DC3E8B4A2BB9}" dt="2024-07-10T06:57:34.698" v="689"/>
      <pc:docMkLst>
        <pc:docMk/>
      </pc:docMkLst>
      <pc:sldChg chg="modSp mod">
        <pc:chgData name="Giuffrida Lorenzo" userId="2e4ba381-3140-4c1e-8c42-aa687b34f096" providerId="ADAL" clId="{985C74F6-4012-4818-98C1-DC3E8B4A2BB9}" dt="2024-07-05T08:15:49.206" v="687" actId="20577"/>
        <pc:sldMkLst>
          <pc:docMk/>
          <pc:sldMk cId="0" sldId="256"/>
        </pc:sldMkLst>
        <pc:spChg chg="mod">
          <ac:chgData name="Giuffrida Lorenzo" userId="2e4ba381-3140-4c1e-8c42-aa687b34f096" providerId="ADAL" clId="{985C74F6-4012-4818-98C1-DC3E8B4A2BB9}" dt="2024-07-05T08:15:49.206" v="687" actId="20577"/>
          <ac:spMkLst>
            <pc:docMk/>
            <pc:sldMk cId="0" sldId="256"/>
            <ac:spMk id="222" creationId="{00000000-0000-0000-0000-000000000000}"/>
          </ac:spMkLst>
        </pc:spChg>
      </pc:sldChg>
      <pc:sldChg chg="modSp mod">
        <pc:chgData name="Giuffrida Lorenzo" userId="2e4ba381-3140-4c1e-8c42-aa687b34f096" providerId="ADAL" clId="{985C74F6-4012-4818-98C1-DC3E8B4A2BB9}" dt="2024-07-01T08:53:01.505" v="217" actId="20577"/>
        <pc:sldMkLst>
          <pc:docMk/>
          <pc:sldMk cId="0" sldId="257"/>
        </pc:sldMkLst>
        <pc:spChg chg="mod">
          <ac:chgData name="Giuffrida Lorenzo" userId="2e4ba381-3140-4c1e-8c42-aa687b34f096" providerId="ADAL" clId="{985C74F6-4012-4818-98C1-DC3E8B4A2BB9}" dt="2024-07-01T08:53:01.505" v="217" actId="20577"/>
          <ac:spMkLst>
            <pc:docMk/>
            <pc:sldMk cId="0" sldId="257"/>
            <ac:spMk id="3" creationId="{29216D13-DE7C-6323-861E-F73261000F12}"/>
          </ac:spMkLst>
        </pc:spChg>
      </pc:sldChg>
      <pc:sldChg chg="modSp mod">
        <pc:chgData name="Giuffrida Lorenzo" userId="2e4ba381-3140-4c1e-8c42-aa687b34f096" providerId="ADAL" clId="{985C74F6-4012-4818-98C1-DC3E8B4A2BB9}" dt="2024-07-01T09:06:32.365" v="571" actId="122"/>
        <pc:sldMkLst>
          <pc:docMk/>
          <pc:sldMk cId="0" sldId="261"/>
        </pc:sldMkLst>
        <pc:spChg chg="mod">
          <ac:chgData name="Giuffrida Lorenzo" userId="2e4ba381-3140-4c1e-8c42-aa687b34f096" providerId="ADAL" clId="{985C74F6-4012-4818-98C1-DC3E8B4A2BB9}" dt="2024-07-01T09:06:32.365" v="571" actId="122"/>
          <ac:spMkLst>
            <pc:docMk/>
            <pc:sldMk cId="0" sldId="261"/>
            <ac:spMk id="245" creationId="{00000000-0000-0000-0000-000000000000}"/>
          </ac:spMkLst>
        </pc:spChg>
      </pc:sldChg>
      <pc:sldChg chg="modSp mod">
        <pc:chgData name="Giuffrida Lorenzo" userId="2e4ba381-3140-4c1e-8c42-aa687b34f096" providerId="ADAL" clId="{985C74F6-4012-4818-98C1-DC3E8B4A2BB9}" dt="2024-06-28T06:10:26.488" v="198" actId="1076"/>
        <pc:sldMkLst>
          <pc:docMk/>
          <pc:sldMk cId="2591846275" sldId="298"/>
        </pc:sldMkLst>
        <pc:spChg chg="mod">
          <ac:chgData name="Giuffrida Lorenzo" userId="2e4ba381-3140-4c1e-8c42-aa687b34f096" providerId="ADAL" clId="{985C74F6-4012-4818-98C1-DC3E8B4A2BB9}" dt="2024-06-28T06:10:17.310" v="196" actId="1076"/>
          <ac:spMkLst>
            <pc:docMk/>
            <pc:sldMk cId="2591846275" sldId="298"/>
            <ac:spMk id="32" creationId="{0E35151A-2A6A-418A-2988-2B42E8B58821}"/>
          </ac:spMkLst>
        </pc:spChg>
        <pc:grpChg chg="mod">
          <ac:chgData name="Giuffrida Lorenzo" userId="2e4ba381-3140-4c1e-8c42-aa687b34f096" providerId="ADAL" clId="{985C74F6-4012-4818-98C1-DC3E8B4A2BB9}" dt="2024-06-28T06:10:26.488" v="198" actId="1076"/>
          <ac:grpSpMkLst>
            <pc:docMk/>
            <pc:sldMk cId="2591846275" sldId="298"/>
            <ac:grpSpMk id="4" creationId="{E9C877F9-6207-0AD8-D950-26EE660BA08F}"/>
          </ac:grpSpMkLst>
        </pc:grpChg>
        <pc:grpChg chg="mod">
          <ac:chgData name="Giuffrida Lorenzo" userId="2e4ba381-3140-4c1e-8c42-aa687b34f096" providerId="ADAL" clId="{985C74F6-4012-4818-98C1-DC3E8B4A2BB9}" dt="2024-06-28T06:10:20.443" v="197" actId="1076"/>
          <ac:grpSpMkLst>
            <pc:docMk/>
            <pc:sldMk cId="2591846275" sldId="298"/>
            <ac:grpSpMk id="34" creationId="{9033AE82-0729-3476-4E84-F0CFB4E78021}"/>
          </ac:grpSpMkLst>
        </pc:grpChg>
      </pc:sldChg>
      <pc:sldChg chg="del">
        <pc:chgData name="Giuffrida Lorenzo" userId="2e4ba381-3140-4c1e-8c42-aa687b34f096" providerId="ADAL" clId="{985C74F6-4012-4818-98C1-DC3E8B4A2BB9}" dt="2024-06-28T05:56:50.309" v="191" actId="47"/>
        <pc:sldMkLst>
          <pc:docMk/>
          <pc:sldMk cId="2809757380" sldId="335"/>
        </pc:sldMkLst>
      </pc:sldChg>
      <pc:sldChg chg="del">
        <pc:chgData name="Giuffrida Lorenzo" userId="2e4ba381-3140-4c1e-8c42-aa687b34f096" providerId="ADAL" clId="{985C74F6-4012-4818-98C1-DC3E8B4A2BB9}" dt="2024-07-03T10:25:56.970" v="573" actId="47"/>
        <pc:sldMkLst>
          <pc:docMk/>
          <pc:sldMk cId="1140094241" sldId="345"/>
        </pc:sldMkLst>
      </pc:sldChg>
      <pc:sldChg chg="del">
        <pc:chgData name="Giuffrida Lorenzo" userId="2e4ba381-3140-4c1e-8c42-aa687b34f096" providerId="ADAL" clId="{985C74F6-4012-4818-98C1-DC3E8B4A2BB9}" dt="2024-07-03T10:25:55.228" v="572" actId="47"/>
        <pc:sldMkLst>
          <pc:docMk/>
          <pc:sldMk cId="639880228" sldId="346"/>
        </pc:sldMkLst>
      </pc:sldChg>
      <pc:sldChg chg="modSp add mod">
        <pc:chgData name="Giuffrida Lorenzo" userId="2e4ba381-3140-4c1e-8c42-aa687b34f096" providerId="ADAL" clId="{985C74F6-4012-4818-98C1-DC3E8B4A2BB9}" dt="2024-07-01T08:56:36.774" v="383" actId="207"/>
        <pc:sldMkLst>
          <pc:docMk/>
          <pc:sldMk cId="2291506669" sldId="439"/>
        </pc:sldMkLst>
        <pc:spChg chg="mod">
          <ac:chgData name="Giuffrida Lorenzo" userId="2e4ba381-3140-4c1e-8c42-aa687b34f096" providerId="ADAL" clId="{985C74F6-4012-4818-98C1-DC3E8B4A2BB9}" dt="2024-07-01T08:53:58.882" v="293" actId="1036"/>
          <ac:spMkLst>
            <pc:docMk/>
            <pc:sldMk cId="2291506669" sldId="439"/>
            <ac:spMk id="2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3:53.837" v="256" actId="1036"/>
          <ac:spMkLst>
            <pc:docMk/>
            <pc:sldMk cId="2291506669" sldId="439"/>
            <ac:spMk id="3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3:58.882" v="293" actId="1036"/>
          <ac:spMkLst>
            <pc:docMk/>
            <pc:sldMk cId="2291506669" sldId="439"/>
            <ac:spMk id="4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3:48.263" v="238" actId="1035"/>
          <ac:spMkLst>
            <pc:docMk/>
            <pc:sldMk cId="2291506669" sldId="439"/>
            <ac:spMk id="12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6:36.774" v="383" actId="207"/>
          <ac:spMkLst>
            <pc:docMk/>
            <pc:sldMk cId="2291506669" sldId="439"/>
            <ac:spMk id="15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3:53.837" v="256" actId="1036"/>
          <ac:spMkLst>
            <pc:docMk/>
            <pc:sldMk cId="2291506669" sldId="439"/>
            <ac:spMk id="17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3:53.837" v="256" actId="1036"/>
          <ac:spMkLst>
            <pc:docMk/>
            <pc:sldMk cId="2291506669" sldId="439"/>
            <ac:spMk id="19" creationId="{00000000-0000-0000-0000-000000000000}"/>
          </ac:spMkLst>
        </pc:spChg>
        <pc:grpChg chg="mod">
          <ac:chgData name="Giuffrida Lorenzo" userId="2e4ba381-3140-4c1e-8c42-aa687b34f096" providerId="ADAL" clId="{985C74F6-4012-4818-98C1-DC3E8B4A2BB9}" dt="2024-07-01T08:53:53.837" v="256" actId="1036"/>
          <ac:grpSpMkLst>
            <pc:docMk/>
            <pc:sldMk cId="2291506669" sldId="439"/>
            <ac:grpSpMk id="5" creationId="{00000000-0000-0000-0000-000000000000}"/>
          </ac:grpSpMkLst>
        </pc:grpChg>
        <pc:grpChg chg="mod">
          <ac:chgData name="Giuffrida Lorenzo" userId="2e4ba381-3140-4c1e-8c42-aa687b34f096" providerId="ADAL" clId="{985C74F6-4012-4818-98C1-DC3E8B4A2BB9}" dt="2024-07-01T08:53:58.882" v="293" actId="1036"/>
          <ac:grpSpMkLst>
            <pc:docMk/>
            <pc:sldMk cId="2291506669" sldId="439"/>
            <ac:grpSpMk id="14" creationId="{00000000-0000-0000-0000-000000000000}"/>
          </ac:grpSpMkLst>
        </pc:grpChg>
        <pc:grpChg chg="mod">
          <ac:chgData name="Giuffrida Lorenzo" userId="2e4ba381-3140-4c1e-8c42-aa687b34f096" providerId="ADAL" clId="{985C74F6-4012-4818-98C1-DC3E8B4A2BB9}" dt="2024-07-01T08:53:48.263" v="238" actId="1035"/>
          <ac:grpSpMkLst>
            <pc:docMk/>
            <pc:sldMk cId="2291506669" sldId="439"/>
            <ac:grpSpMk id="16" creationId="{00000000-0000-0000-0000-000000000000}"/>
          </ac:grpSpMkLst>
        </pc:grpChg>
        <pc:grpChg chg="mod">
          <ac:chgData name="Giuffrida Lorenzo" userId="2e4ba381-3140-4c1e-8c42-aa687b34f096" providerId="ADAL" clId="{985C74F6-4012-4818-98C1-DC3E8B4A2BB9}" dt="2024-07-01T08:53:53.837" v="256" actId="1036"/>
          <ac:grpSpMkLst>
            <pc:docMk/>
            <pc:sldMk cId="2291506669" sldId="439"/>
            <ac:grpSpMk id="18" creationId="{00000000-0000-0000-0000-000000000000}"/>
          </ac:grpSpMkLst>
        </pc:grpChg>
        <pc:picChg chg="mod">
          <ac:chgData name="Giuffrida Lorenzo" userId="2e4ba381-3140-4c1e-8c42-aa687b34f096" providerId="ADAL" clId="{985C74F6-4012-4818-98C1-DC3E8B4A2BB9}" dt="2024-07-01T08:53:58.882" v="293" actId="1036"/>
          <ac:picMkLst>
            <pc:docMk/>
            <pc:sldMk cId="2291506669" sldId="439"/>
            <ac:picMk id="2050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8:53:48.263" v="238" actId="1035"/>
          <ac:picMkLst>
            <pc:docMk/>
            <pc:sldMk cId="2291506669" sldId="439"/>
            <ac:picMk id="13314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8:53:53.837" v="256" actId="1036"/>
          <ac:picMkLst>
            <pc:docMk/>
            <pc:sldMk cId="2291506669" sldId="439"/>
            <ac:picMk id="13315" creationId="{00000000-0000-0000-0000-000000000000}"/>
          </ac:picMkLst>
        </pc:picChg>
      </pc:sldChg>
      <pc:sldChg chg="modSp add mod">
        <pc:chgData name="Giuffrida Lorenzo" userId="2e4ba381-3140-4c1e-8c42-aa687b34f096" providerId="ADAL" clId="{985C74F6-4012-4818-98C1-DC3E8B4A2BB9}" dt="2024-07-01T08:56:21.289" v="373" actId="207"/>
        <pc:sldMkLst>
          <pc:docMk/>
          <pc:sldMk cId="4212553573" sldId="451"/>
        </pc:sldMkLst>
        <pc:spChg chg="mod">
          <ac:chgData name="Giuffrida Lorenzo" userId="2e4ba381-3140-4c1e-8c42-aa687b34f096" providerId="ADAL" clId="{985C74F6-4012-4818-98C1-DC3E8B4A2BB9}" dt="2024-07-01T08:56:21.289" v="373" actId="207"/>
          <ac:spMkLst>
            <pc:docMk/>
            <pc:sldMk cId="4212553573" sldId="451"/>
            <ac:spMk id="8" creationId="{00000000-0000-0000-0000-000000000000}"/>
          </ac:spMkLst>
        </pc:spChg>
      </pc:sldChg>
      <pc:sldChg chg="modSp add mod modAnim">
        <pc:chgData name="Giuffrida Lorenzo" userId="2e4ba381-3140-4c1e-8c42-aa687b34f096" providerId="ADAL" clId="{985C74F6-4012-4818-98C1-DC3E8B4A2BB9}" dt="2024-07-05T08:07:21.023" v="618"/>
        <pc:sldMkLst>
          <pc:docMk/>
          <pc:sldMk cId="3862902819" sldId="456"/>
        </pc:sldMkLst>
        <pc:spChg chg="mod">
          <ac:chgData name="Giuffrida Lorenzo" userId="2e4ba381-3140-4c1e-8c42-aa687b34f096" providerId="ADAL" clId="{985C74F6-4012-4818-98C1-DC3E8B4A2BB9}" dt="2024-07-01T08:55:46.198" v="365" actId="113"/>
          <ac:spMkLst>
            <pc:docMk/>
            <pc:sldMk cId="3862902819" sldId="456"/>
            <ac:spMk id="7" creationId="{00000000-0000-0000-0000-000000000000}"/>
          </ac:spMkLst>
        </pc:spChg>
      </pc:sldChg>
      <pc:sldChg chg="add del ord">
        <pc:chgData name="Giuffrida Lorenzo" userId="2e4ba381-3140-4c1e-8c42-aa687b34f096" providerId="ADAL" clId="{985C74F6-4012-4818-98C1-DC3E8B4A2BB9}" dt="2024-06-28T05:58:10.705" v="193"/>
        <pc:sldMkLst>
          <pc:docMk/>
          <pc:sldMk cId="1190379282" sldId="588"/>
        </pc:sldMkLst>
      </pc:sldChg>
      <pc:sldChg chg="modSp mod modAnim">
        <pc:chgData name="Giuffrida Lorenzo" userId="2e4ba381-3140-4c1e-8c42-aa687b34f096" providerId="ADAL" clId="{985C74F6-4012-4818-98C1-DC3E8B4A2BB9}" dt="2024-07-05T08:07:32.228" v="619"/>
        <pc:sldMkLst>
          <pc:docMk/>
          <pc:sldMk cId="3526290252" sldId="590"/>
        </pc:sldMkLst>
        <pc:spChg chg="mod">
          <ac:chgData name="Giuffrida Lorenzo" userId="2e4ba381-3140-4c1e-8c42-aa687b34f096" providerId="ADAL" clId="{985C74F6-4012-4818-98C1-DC3E8B4A2BB9}" dt="2024-07-01T09:01:19.422" v="565" actId="207"/>
          <ac:spMkLst>
            <pc:docMk/>
            <pc:sldMk cId="3526290252" sldId="590"/>
            <ac:spMk id="27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3T10:38:11.690" v="617" actId="14100"/>
          <ac:spMkLst>
            <pc:docMk/>
            <pc:sldMk cId="3526290252" sldId="590"/>
            <ac:spMk id="35" creationId="{00000000-0000-0000-0000-000000000000}"/>
          </ac:spMkLst>
        </pc:spChg>
      </pc:sldChg>
      <pc:sldChg chg="del">
        <pc:chgData name="Giuffrida Lorenzo" userId="2e4ba381-3140-4c1e-8c42-aa687b34f096" providerId="ADAL" clId="{985C74F6-4012-4818-98C1-DC3E8B4A2BB9}" dt="2024-06-28T05:56:50.309" v="191" actId="47"/>
        <pc:sldMkLst>
          <pc:docMk/>
          <pc:sldMk cId="3221650296" sldId="592"/>
        </pc:sldMkLst>
      </pc:sldChg>
      <pc:sldChg chg="del">
        <pc:chgData name="Giuffrida Lorenzo" userId="2e4ba381-3140-4c1e-8c42-aa687b34f096" providerId="ADAL" clId="{985C74F6-4012-4818-98C1-DC3E8B4A2BB9}" dt="2024-07-01T08:53:09.134" v="218" actId="47"/>
        <pc:sldMkLst>
          <pc:docMk/>
          <pc:sldMk cId="3641462757" sldId="595"/>
        </pc:sldMkLst>
      </pc:sldChg>
      <pc:sldChg chg="del">
        <pc:chgData name="Giuffrida Lorenzo" userId="2e4ba381-3140-4c1e-8c42-aa687b34f096" providerId="ADAL" clId="{985C74F6-4012-4818-98C1-DC3E8B4A2BB9}" dt="2024-07-01T08:53:11.491" v="219" actId="47"/>
        <pc:sldMkLst>
          <pc:docMk/>
          <pc:sldMk cId="399672509" sldId="596"/>
        </pc:sldMkLst>
      </pc:sldChg>
      <pc:sldChg chg="del">
        <pc:chgData name="Giuffrida Lorenzo" userId="2e4ba381-3140-4c1e-8c42-aa687b34f096" providerId="ADAL" clId="{985C74F6-4012-4818-98C1-DC3E8B4A2BB9}" dt="2024-07-01T08:53:13.535" v="220" actId="47"/>
        <pc:sldMkLst>
          <pc:docMk/>
          <pc:sldMk cId="774338642" sldId="597"/>
        </pc:sldMkLst>
      </pc:sldChg>
      <pc:sldChg chg="del">
        <pc:chgData name="Giuffrida Lorenzo" userId="2e4ba381-3140-4c1e-8c42-aa687b34f096" providerId="ADAL" clId="{985C74F6-4012-4818-98C1-DC3E8B4A2BB9}" dt="2024-06-28T05:54:06.909" v="189" actId="47"/>
        <pc:sldMkLst>
          <pc:docMk/>
          <pc:sldMk cId="1421346137" sldId="600"/>
        </pc:sldMkLst>
      </pc:sldChg>
      <pc:sldChg chg="addSp delSp modSp mod">
        <pc:chgData name="Giuffrida Lorenzo" userId="2e4ba381-3140-4c1e-8c42-aa687b34f096" providerId="ADAL" clId="{985C74F6-4012-4818-98C1-DC3E8B4A2BB9}" dt="2024-07-01T08:55:07.673" v="354" actId="1038"/>
        <pc:sldMkLst>
          <pc:docMk/>
          <pc:sldMk cId="3456611975" sldId="605"/>
        </pc:sldMkLst>
        <pc:spChg chg="add mod">
          <ac:chgData name="Giuffrida Lorenzo" userId="2e4ba381-3140-4c1e-8c42-aa687b34f096" providerId="ADAL" clId="{985C74F6-4012-4818-98C1-DC3E8B4A2BB9}" dt="2024-07-01T08:55:07.673" v="354" actId="1038"/>
          <ac:spMkLst>
            <pc:docMk/>
            <pc:sldMk cId="3456611975" sldId="605"/>
            <ac:spMk id="3" creationId="{D775FB51-F96A-CF9E-50D3-0D50452597D8}"/>
          </ac:spMkLst>
        </pc:spChg>
        <pc:spChg chg="del">
          <ac:chgData name="Giuffrida Lorenzo" userId="2e4ba381-3140-4c1e-8c42-aa687b34f096" providerId="ADAL" clId="{985C74F6-4012-4818-98C1-DC3E8B4A2BB9}" dt="2024-06-28T05:52:18.835" v="183" actId="478"/>
          <ac:spMkLst>
            <pc:docMk/>
            <pc:sldMk cId="3456611975" sldId="605"/>
            <ac:spMk id="6" creationId="{33332C10-919E-EA23-10E2-AD1219859BE3}"/>
          </ac:spMkLst>
        </pc:spChg>
        <pc:spChg chg="add 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7" creationId="{360E3F6B-1DC3-2EA8-A544-EEF1ED2C3BDF}"/>
          </ac:spMkLst>
        </pc:spChg>
        <pc:spChg chg="add 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8" creationId="{40CDF5F4-D63A-6267-8008-A0A6D7FD8F2E}"/>
          </ac:spMkLst>
        </pc:spChg>
        <pc:spChg chg="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12" creationId="{53B18D51-A404-5327-6AC6-2E233EC232F4}"/>
          </ac:spMkLst>
        </pc:spChg>
        <pc:spChg chg="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15" creationId="{04D9CC3A-31DF-B070-5328-19AB63D1D19C}"/>
          </ac:spMkLst>
        </pc:spChg>
        <pc:spChg chg="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16" creationId="{AD380736-3F7C-DE39-3A93-BDB61793FB4A}"/>
          </ac:spMkLst>
        </pc:spChg>
        <pc:spChg chg="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17" creationId="{9461B73E-EB48-5D4A-A71E-41BD234054AD}"/>
          </ac:spMkLst>
        </pc:spChg>
        <pc:spChg chg="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18" creationId="{01F67362-98E2-BFE6-D7D1-608F3244AE34}"/>
          </ac:spMkLst>
        </pc:spChg>
        <pc:spChg chg="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20" creationId="{431B29A9-4604-88EA-39E0-DB707393EBFE}"/>
          </ac:spMkLst>
        </pc:spChg>
        <pc:spChg chg="add mod">
          <ac:chgData name="Giuffrida Lorenzo" userId="2e4ba381-3140-4c1e-8c42-aa687b34f096" providerId="ADAL" clId="{985C74F6-4012-4818-98C1-DC3E8B4A2BB9}" dt="2024-06-28T05:52:19.841" v="184"/>
          <ac:spMkLst>
            <pc:docMk/>
            <pc:sldMk cId="3456611975" sldId="605"/>
            <ac:spMk id="23" creationId="{E30A4999-BA37-EE4B-A5E8-A3366F98DF72}"/>
          </ac:spMkLst>
        </pc:spChg>
        <pc:spChg chg="add mod">
          <ac:chgData name="Giuffrida Lorenzo" userId="2e4ba381-3140-4c1e-8c42-aa687b34f096" providerId="ADAL" clId="{985C74F6-4012-4818-98C1-DC3E8B4A2BB9}" dt="2024-06-28T05:52:31.855" v="185"/>
          <ac:spMkLst>
            <pc:docMk/>
            <pc:sldMk cId="3456611975" sldId="605"/>
            <ac:spMk id="25" creationId="{DC6817D5-4218-72F0-0E61-D4EE264710CC}"/>
          </ac:spMkLst>
        </pc:spChg>
        <pc:spChg chg="add mod">
          <ac:chgData name="Giuffrida Lorenzo" userId="2e4ba381-3140-4c1e-8c42-aa687b34f096" providerId="ADAL" clId="{985C74F6-4012-4818-98C1-DC3E8B4A2BB9}" dt="2024-06-28T05:52:31.855" v="185"/>
          <ac:spMkLst>
            <pc:docMk/>
            <pc:sldMk cId="3456611975" sldId="605"/>
            <ac:spMk id="26" creationId="{E2E28801-F201-8960-A7EA-93CBC9ADA632}"/>
          </ac:spMkLst>
        </pc:spChg>
        <pc:grpChg chg="add mod">
          <ac:chgData name="Giuffrida Lorenzo" userId="2e4ba381-3140-4c1e-8c42-aa687b34f096" providerId="ADAL" clId="{985C74F6-4012-4818-98C1-DC3E8B4A2BB9}" dt="2024-06-28T05:52:19.841" v="184"/>
          <ac:grpSpMkLst>
            <pc:docMk/>
            <pc:sldMk cId="3456611975" sldId="605"/>
            <ac:grpSpMk id="10" creationId="{C69CCA67-5C1F-D5AF-E8D5-370C65BFE00A}"/>
          </ac:grpSpMkLst>
        </pc:grpChg>
        <pc:grpChg chg="mod">
          <ac:chgData name="Giuffrida Lorenzo" userId="2e4ba381-3140-4c1e-8c42-aa687b34f096" providerId="ADAL" clId="{985C74F6-4012-4818-98C1-DC3E8B4A2BB9}" dt="2024-06-28T05:52:19.841" v="184"/>
          <ac:grpSpMkLst>
            <pc:docMk/>
            <pc:sldMk cId="3456611975" sldId="605"/>
            <ac:grpSpMk id="11" creationId="{4202DB4B-2F63-E048-2AFD-7E08F2D28574}"/>
          </ac:grpSpMkLst>
        </pc:grpChg>
        <pc:grpChg chg="mod">
          <ac:chgData name="Giuffrida Lorenzo" userId="2e4ba381-3140-4c1e-8c42-aa687b34f096" providerId="ADAL" clId="{985C74F6-4012-4818-98C1-DC3E8B4A2BB9}" dt="2024-06-28T05:52:19.841" v="184"/>
          <ac:grpSpMkLst>
            <pc:docMk/>
            <pc:sldMk cId="3456611975" sldId="605"/>
            <ac:grpSpMk id="13" creationId="{BF13A03B-E3AF-0215-1C3A-B256BC45BE3C}"/>
          </ac:grpSpMkLst>
        </pc:grpChg>
        <pc:grpChg chg="mod">
          <ac:chgData name="Giuffrida Lorenzo" userId="2e4ba381-3140-4c1e-8c42-aa687b34f096" providerId="ADAL" clId="{985C74F6-4012-4818-98C1-DC3E8B4A2BB9}" dt="2024-06-28T05:52:19.841" v="184"/>
          <ac:grpSpMkLst>
            <pc:docMk/>
            <pc:sldMk cId="3456611975" sldId="605"/>
            <ac:grpSpMk id="14" creationId="{138B95DF-CC51-CF72-9150-012606C2CD27}"/>
          </ac:grpSpMkLst>
        </pc:grpChg>
        <pc:picChg chg="add mod">
          <ac:chgData name="Giuffrida Lorenzo" userId="2e4ba381-3140-4c1e-8c42-aa687b34f096" providerId="ADAL" clId="{985C74F6-4012-4818-98C1-DC3E8B4A2BB9}" dt="2024-06-28T05:52:19.841" v="184"/>
          <ac:picMkLst>
            <pc:docMk/>
            <pc:sldMk cId="3456611975" sldId="605"/>
            <ac:picMk id="2" creationId="{1CD18B9E-9EF9-8BE6-7690-FB21EC762BD7}"/>
          </ac:picMkLst>
        </pc:picChg>
        <pc:picChg chg="add mod">
          <ac:chgData name="Giuffrida Lorenzo" userId="2e4ba381-3140-4c1e-8c42-aa687b34f096" providerId="ADAL" clId="{985C74F6-4012-4818-98C1-DC3E8B4A2BB9}" dt="2024-06-28T05:52:19.841" v="184"/>
          <ac:picMkLst>
            <pc:docMk/>
            <pc:sldMk cId="3456611975" sldId="605"/>
            <ac:picMk id="9" creationId="{22BFAA08-2214-E36A-FFBF-0DECE8610612}"/>
          </ac:picMkLst>
        </pc:picChg>
        <pc:picChg chg="mod">
          <ac:chgData name="Giuffrida Lorenzo" userId="2e4ba381-3140-4c1e-8c42-aa687b34f096" providerId="ADAL" clId="{985C74F6-4012-4818-98C1-DC3E8B4A2BB9}" dt="2024-06-28T05:52:19.841" v="184"/>
          <ac:picMkLst>
            <pc:docMk/>
            <pc:sldMk cId="3456611975" sldId="605"/>
            <ac:picMk id="19" creationId="{37AFAD23-06CB-066B-AADD-46525E081144}"/>
          </ac:picMkLst>
        </pc:picChg>
        <pc:picChg chg="add mod">
          <ac:chgData name="Giuffrida Lorenzo" userId="2e4ba381-3140-4c1e-8c42-aa687b34f096" providerId="ADAL" clId="{985C74F6-4012-4818-98C1-DC3E8B4A2BB9}" dt="2024-06-28T05:52:19.841" v="184"/>
          <ac:picMkLst>
            <pc:docMk/>
            <pc:sldMk cId="3456611975" sldId="605"/>
            <ac:picMk id="21" creationId="{470ABA55-DB65-8FE5-8875-AB95163A93D3}"/>
          </ac:picMkLst>
        </pc:picChg>
        <pc:picChg chg="add mod">
          <ac:chgData name="Giuffrida Lorenzo" userId="2e4ba381-3140-4c1e-8c42-aa687b34f096" providerId="ADAL" clId="{985C74F6-4012-4818-98C1-DC3E8B4A2BB9}" dt="2024-06-28T05:52:19.841" v="184"/>
          <ac:picMkLst>
            <pc:docMk/>
            <pc:sldMk cId="3456611975" sldId="605"/>
            <ac:picMk id="22" creationId="{BD6E2D9C-F014-ABC1-BC82-7EEC18784FE6}"/>
          </ac:picMkLst>
        </pc:picChg>
        <pc:cxnChg chg="add mod">
          <ac:chgData name="Giuffrida Lorenzo" userId="2e4ba381-3140-4c1e-8c42-aa687b34f096" providerId="ADAL" clId="{985C74F6-4012-4818-98C1-DC3E8B4A2BB9}" dt="2024-06-28T05:52:31.855" v="185"/>
          <ac:cxnSpMkLst>
            <pc:docMk/>
            <pc:sldMk cId="3456611975" sldId="605"/>
            <ac:cxnSpMk id="24" creationId="{8DD0EBE8-D79C-CBA5-5EF0-7E93E702D977}"/>
          </ac:cxnSpMkLst>
        </pc:cxnChg>
      </pc:sldChg>
      <pc:sldChg chg="addSp modSp mod">
        <pc:chgData name="Giuffrida Lorenzo" userId="2e4ba381-3140-4c1e-8c42-aa687b34f096" providerId="ADAL" clId="{985C74F6-4012-4818-98C1-DC3E8B4A2BB9}" dt="2024-06-28T05:51:11.187" v="180" actId="1036"/>
        <pc:sldMkLst>
          <pc:docMk/>
          <pc:sldMk cId="2209204307" sldId="1130"/>
        </pc:sldMkLst>
        <pc:spChg chg="mod">
          <ac:chgData name="Giuffrida Lorenzo" userId="2e4ba381-3140-4c1e-8c42-aa687b34f096" providerId="ADAL" clId="{985C74F6-4012-4818-98C1-DC3E8B4A2BB9}" dt="2024-06-28T05:47:24.994" v="29" actId="207"/>
          <ac:spMkLst>
            <pc:docMk/>
            <pc:sldMk cId="2209204307" sldId="1130"/>
            <ac:spMk id="2" creationId="{F6B746B0-DB26-2EC7-8A0A-9515985F4584}"/>
          </ac:spMkLst>
        </pc:spChg>
        <pc:spChg chg="mod">
          <ac:chgData name="Giuffrida Lorenzo" userId="2e4ba381-3140-4c1e-8c42-aa687b34f096" providerId="ADAL" clId="{985C74F6-4012-4818-98C1-DC3E8B4A2BB9}" dt="2024-06-28T05:49:19.162" v="34" actId="1076"/>
          <ac:spMkLst>
            <pc:docMk/>
            <pc:sldMk cId="2209204307" sldId="1130"/>
            <ac:spMk id="5" creationId="{B3D35E8D-792B-716B-F45F-CC2A17A94232}"/>
          </ac:spMkLst>
        </pc:spChg>
        <pc:spChg chg="add mod">
          <ac:chgData name="Giuffrida Lorenzo" userId="2e4ba381-3140-4c1e-8c42-aa687b34f096" providerId="ADAL" clId="{985C74F6-4012-4818-98C1-DC3E8B4A2BB9}" dt="2024-06-28T05:51:11.187" v="180" actId="1036"/>
          <ac:spMkLst>
            <pc:docMk/>
            <pc:sldMk cId="2209204307" sldId="1130"/>
            <ac:spMk id="9" creationId="{78AEA4E5-39B9-9ECB-CA8F-81B711C2133A}"/>
          </ac:spMkLst>
        </pc:spChg>
        <pc:spChg chg="mod">
          <ac:chgData name="Giuffrida Lorenzo" userId="2e4ba381-3140-4c1e-8c42-aa687b34f096" providerId="ADAL" clId="{985C74F6-4012-4818-98C1-DC3E8B4A2BB9}" dt="2024-06-28T05:49:31.535" v="68" actId="1037"/>
          <ac:spMkLst>
            <pc:docMk/>
            <pc:sldMk cId="2209204307" sldId="1130"/>
            <ac:spMk id="158" creationId="{00000000-0000-0000-0000-000000000000}"/>
          </ac:spMkLst>
        </pc:spChg>
        <pc:grpChg chg="mod">
          <ac:chgData name="Giuffrida Lorenzo" userId="2e4ba381-3140-4c1e-8c42-aa687b34f096" providerId="ADAL" clId="{985C74F6-4012-4818-98C1-DC3E8B4A2BB9}" dt="2024-06-28T05:49:21.995" v="46" actId="1037"/>
          <ac:grpSpMkLst>
            <pc:docMk/>
            <pc:sldMk cId="2209204307" sldId="1130"/>
            <ac:grpSpMk id="3" creationId="{3945E838-4140-90BA-2B95-FD3A9B25A7DA}"/>
          </ac:grpSpMkLst>
        </pc:grpChg>
        <pc:grpChg chg="mod">
          <ac:chgData name="Giuffrida Lorenzo" userId="2e4ba381-3140-4c1e-8c42-aa687b34f096" providerId="ADAL" clId="{985C74F6-4012-4818-98C1-DC3E8B4A2BB9}" dt="2024-06-28T05:49:19.162" v="34" actId="1076"/>
          <ac:grpSpMkLst>
            <pc:docMk/>
            <pc:sldMk cId="2209204307" sldId="1130"/>
            <ac:grpSpMk id="7" creationId="{FE1A27D6-B96C-823B-D24D-F5A59B78B0BA}"/>
          </ac:grpSpMkLst>
        </pc:grpChg>
        <pc:picChg chg="mod">
          <ac:chgData name="Giuffrida Lorenzo" userId="2e4ba381-3140-4c1e-8c42-aa687b34f096" providerId="ADAL" clId="{985C74F6-4012-4818-98C1-DC3E8B4A2BB9}" dt="2024-06-28T05:50:20.801" v="125" actId="1036"/>
          <ac:picMkLst>
            <pc:docMk/>
            <pc:sldMk cId="2209204307" sldId="1130"/>
            <ac:picMk id="4" creationId="{9C6B7D2B-0E39-A26B-6DC2-9CAAEEFDC100}"/>
          </ac:picMkLst>
        </pc:picChg>
        <pc:picChg chg="mod">
          <ac:chgData name="Giuffrida Lorenzo" userId="2e4ba381-3140-4c1e-8c42-aa687b34f096" providerId="ADAL" clId="{985C74F6-4012-4818-98C1-DC3E8B4A2BB9}" dt="2024-06-28T05:49:19.162" v="34" actId="1076"/>
          <ac:picMkLst>
            <pc:docMk/>
            <pc:sldMk cId="2209204307" sldId="1130"/>
            <ac:picMk id="6" creationId="{3CBE7652-9671-4227-DA7E-AC12431E72F3}"/>
          </ac:picMkLst>
        </pc:picChg>
        <pc:picChg chg="add mod">
          <ac:chgData name="Giuffrida Lorenzo" userId="2e4ba381-3140-4c1e-8c42-aa687b34f096" providerId="ADAL" clId="{985C74F6-4012-4818-98C1-DC3E8B4A2BB9}" dt="2024-06-28T05:51:01.537" v="135" actId="1036"/>
          <ac:picMkLst>
            <pc:docMk/>
            <pc:sldMk cId="2209204307" sldId="1130"/>
            <ac:picMk id="8" creationId="{04A08CA0-6A8F-2E3B-A8C9-24DFF9AC5DBA}"/>
          </ac:picMkLst>
        </pc:picChg>
        <pc:picChg chg="mod">
          <ac:chgData name="Giuffrida Lorenzo" userId="2e4ba381-3140-4c1e-8c42-aa687b34f096" providerId="ADAL" clId="{985C74F6-4012-4818-98C1-DC3E8B4A2BB9}" dt="2024-06-28T05:49:28.312" v="56" actId="1038"/>
          <ac:picMkLst>
            <pc:docMk/>
            <pc:sldMk cId="2209204307" sldId="1130"/>
            <ac:picMk id="162" creationId="{00000000-0000-0000-0000-000000000000}"/>
          </ac:picMkLst>
        </pc:picChg>
      </pc:sldChg>
      <pc:sldChg chg="modSp mod ord">
        <pc:chgData name="Giuffrida Lorenzo" userId="2e4ba381-3140-4c1e-8c42-aa687b34f096" providerId="ADAL" clId="{985C74F6-4012-4818-98C1-DC3E8B4A2BB9}" dt="2024-07-10T06:57:34.698" v="689"/>
        <pc:sldMkLst>
          <pc:docMk/>
          <pc:sldMk cId="3893844913" sldId="1131"/>
        </pc:sldMkLst>
        <pc:spChg chg="mod">
          <ac:chgData name="Giuffrida Lorenzo" userId="2e4ba381-3140-4c1e-8c42-aa687b34f096" providerId="ADAL" clId="{985C74F6-4012-4818-98C1-DC3E8B4A2BB9}" dt="2024-07-01T08:57:25.619" v="419" actId="1036"/>
          <ac:spMkLst>
            <pc:docMk/>
            <pc:sldMk cId="3893844913" sldId="1131"/>
            <ac:spMk id="4" creationId="{1B22E494-2924-A540-87F1-27F03B5D8BE6}"/>
          </ac:spMkLst>
        </pc:spChg>
        <pc:spChg chg="mod">
          <ac:chgData name="Giuffrida Lorenzo" userId="2e4ba381-3140-4c1e-8c42-aa687b34f096" providerId="ADAL" clId="{985C74F6-4012-4818-98C1-DC3E8B4A2BB9}" dt="2024-07-01T08:57:09.705" v="392" actId="207"/>
          <ac:spMkLst>
            <pc:docMk/>
            <pc:sldMk cId="3893844913" sldId="1131"/>
            <ac:spMk id="20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7:31.574" v="440" actId="14100"/>
          <ac:spMkLst>
            <pc:docMk/>
            <pc:sldMk cId="3893844913" sldId="1131"/>
            <ac:spMk id="169" creationId="{03BA27B2-9A11-EB46-8A4A-31F3958C6B3D}"/>
          </ac:spMkLst>
        </pc:spChg>
        <pc:spChg chg="mod">
          <ac:chgData name="Giuffrida Lorenzo" userId="2e4ba381-3140-4c1e-8c42-aa687b34f096" providerId="ADAL" clId="{985C74F6-4012-4818-98C1-DC3E8B4A2BB9}" dt="2024-07-01T08:57:31.574" v="440" actId="14100"/>
          <ac:spMkLst>
            <pc:docMk/>
            <pc:sldMk cId="3893844913" sldId="1131"/>
            <ac:spMk id="170" creationId="{C17BF6DB-6605-5448-8D68-CB957A828145}"/>
          </ac:spMkLst>
        </pc:spChg>
        <pc:spChg chg="mod">
          <ac:chgData name="Giuffrida Lorenzo" userId="2e4ba381-3140-4c1e-8c42-aa687b34f096" providerId="ADAL" clId="{985C74F6-4012-4818-98C1-DC3E8B4A2BB9}" dt="2024-07-01T08:57:31.574" v="440" actId="14100"/>
          <ac:spMkLst>
            <pc:docMk/>
            <pc:sldMk cId="3893844913" sldId="1131"/>
            <ac:spMk id="171" creationId="{0E227FC3-1D57-F349-A88B-E21C34C64F37}"/>
          </ac:spMkLst>
        </pc:spChg>
        <pc:spChg chg="mod">
          <ac:chgData name="Giuffrida Lorenzo" userId="2e4ba381-3140-4c1e-8c42-aa687b34f096" providerId="ADAL" clId="{985C74F6-4012-4818-98C1-DC3E8B4A2BB9}" dt="2024-07-01T08:57:31.574" v="440" actId="14100"/>
          <ac:spMkLst>
            <pc:docMk/>
            <pc:sldMk cId="3893844913" sldId="1131"/>
            <ac:spMk id="172" creationId="{018770FA-81AA-FF49-B2EA-F6CD86C76840}"/>
          </ac:spMkLst>
        </pc:spChg>
        <pc:spChg chg="mod">
          <ac:chgData name="Giuffrida Lorenzo" userId="2e4ba381-3140-4c1e-8c42-aa687b34f096" providerId="ADAL" clId="{985C74F6-4012-4818-98C1-DC3E8B4A2BB9}" dt="2024-07-01T08:57:31.574" v="440" actId="14100"/>
          <ac:spMkLst>
            <pc:docMk/>
            <pc:sldMk cId="3893844913" sldId="1131"/>
            <ac:spMk id="173" creationId="{0864F7D3-BEC4-094C-A01E-07D3740135F6}"/>
          </ac:spMkLst>
        </pc:spChg>
        <pc:spChg chg="mod">
          <ac:chgData name="Giuffrida Lorenzo" userId="2e4ba381-3140-4c1e-8c42-aa687b34f096" providerId="ADAL" clId="{985C74F6-4012-4818-98C1-DC3E8B4A2BB9}" dt="2024-07-01T08:57:22.179" v="405" actId="1038"/>
          <ac:spMkLst>
            <pc:docMk/>
            <pc:sldMk cId="3893844913" sldId="1131"/>
            <ac:spMk id="61442" creationId="{00000000-0000-0000-0000-000000000000}"/>
          </ac:spMkLst>
        </pc:spChg>
        <pc:grpChg chg="mod">
          <ac:chgData name="Giuffrida Lorenzo" userId="2e4ba381-3140-4c1e-8c42-aa687b34f096" providerId="ADAL" clId="{985C74F6-4012-4818-98C1-DC3E8B4A2BB9}" dt="2024-07-01T08:57:31.574" v="440" actId="14100"/>
          <ac:grpSpMkLst>
            <pc:docMk/>
            <pc:sldMk cId="3893844913" sldId="1131"/>
            <ac:grpSpMk id="165" creationId="{B1D6F0DD-AF08-7440-9DFC-5A4146646A41}"/>
          </ac:grpSpMkLst>
        </pc:grpChg>
        <pc:picChg chg="mod">
          <ac:chgData name="Giuffrida Lorenzo" userId="2e4ba381-3140-4c1e-8c42-aa687b34f096" providerId="ADAL" clId="{985C74F6-4012-4818-98C1-DC3E8B4A2BB9}" dt="2024-07-01T08:57:31.574" v="440" actId="14100"/>
          <ac:picMkLst>
            <pc:docMk/>
            <pc:sldMk cId="3893844913" sldId="1131"/>
            <ac:picMk id="167" creationId="{F4DE226A-C32E-2743-989F-495649D12DC8}"/>
          </ac:picMkLst>
        </pc:picChg>
        <pc:picChg chg="mod">
          <ac:chgData name="Giuffrida Lorenzo" userId="2e4ba381-3140-4c1e-8c42-aa687b34f096" providerId="ADAL" clId="{985C74F6-4012-4818-98C1-DC3E8B4A2BB9}" dt="2024-07-01T08:57:25.619" v="419" actId="1036"/>
          <ac:picMkLst>
            <pc:docMk/>
            <pc:sldMk cId="3893844913" sldId="1131"/>
            <ac:picMk id="174" creationId="{ED2C2581-FE77-EC4D-91D3-EAE074353EAC}"/>
          </ac:picMkLst>
        </pc:picChg>
      </pc:sldChg>
      <pc:sldChg chg="delSp modSp mod modAnim">
        <pc:chgData name="Giuffrida Lorenzo" userId="2e4ba381-3140-4c1e-8c42-aa687b34f096" providerId="ADAL" clId="{985C74F6-4012-4818-98C1-DC3E8B4A2BB9}" dt="2024-07-03T10:35:57.149" v="610" actId="478"/>
        <pc:sldMkLst>
          <pc:docMk/>
          <pc:sldMk cId="1713895925" sldId="1132"/>
        </pc:sldMkLst>
        <pc:spChg chg="mod">
          <ac:chgData name="Giuffrida Lorenzo" userId="2e4ba381-3140-4c1e-8c42-aa687b34f096" providerId="ADAL" clId="{985C74F6-4012-4818-98C1-DC3E8B4A2BB9}" dt="2024-07-01T08:59:01.344" v="501" actId="1038"/>
          <ac:spMkLst>
            <pc:docMk/>
            <pc:sldMk cId="1713895925" sldId="1132"/>
            <ac:spMk id="7" creationId="{00000000-0000-0000-0000-000000000000}"/>
          </ac:spMkLst>
        </pc:spChg>
        <pc:spChg chg="del mod">
          <ac:chgData name="Giuffrida Lorenzo" userId="2e4ba381-3140-4c1e-8c42-aa687b34f096" providerId="ADAL" clId="{985C74F6-4012-4818-98C1-DC3E8B4A2BB9}" dt="2024-07-01T09:00:29.379" v="559" actId="478"/>
          <ac:spMkLst>
            <pc:docMk/>
            <pc:sldMk cId="1713895925" sldId="1132"/>
            <ac:spMk id="16" creationId="{00000000-0000-0000-0000-000000000000}"/>
          </ac:spMkLst>
        </pc:spChg>
        <pc:spChg chg="del mod">
          <ac:chgData name="Giuffrida Lorenzo" userId="2e4ba381-3140-4c1e-8c42-aa687b34f096" providerId="ADAL" clId="{985C74F6-4012-4818-98C1-DC3E8B4A2BB9}" dt="2024-07-01T09:00:27.126" v="557" actId="478"/>
          <ac:spMkLst>
            <pc:docMk/>
            <pc:sldMk cId="1713895925" sldId="1132"/>
            <ac:spMk id="17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8:25.776" v="449" actId="207"/>
          <ac:spMkLst>
            <pc:docMk/>
            <pc:sldMk cId="1713895925" sldId="1132"/>
            <ac:spMk id="18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1T08:59:07.479" v="504" actId="1076"/>
          <ac:spMkLst>
            <pc:docMk/>
            <pc:sldMk cId="1713895925" sldId="1132"/>
            <ac:spMk id="20" creationId="{00000000-0000-0000-0000-000000000000}"/>
          </ac:spMkLst>
        </pc:spChg>
        <pc:spChg chg="mod">
          <ac:chgData name="Giuffrida Lorenzo" userId="2e4ba381-3140-4c1e-8c42-aa687b34f096" providerId="ADAL" clId="{985C74F6-4012-4818-98C1-DC3E8B4A2BB9}" dt="2024-07-03T10:34:43.133" v="609" actId="1038"/>
          <ac:spMkLst>
            <pc:docMk/>
            <pc:sldMk cId="1713895925" sldId="1132"/>
            <ac:spMk id="21" creationId="{00000000-0000-0000-0000-000000000000}"/>
          </ac:spMkLst>
        </pc:spChg>
        <pc:grpChg chg="mod">
          <ac:chgData name="Giuffrida Lorenzo" userId="2e4ba381-3140-4c1e-8c42-aa687b34f096" providerId="ADAL" clId="{985C74F6-4012-4818-98C1-DC3E8B4A2BB9}" dt="2024-07-01T09:00:38.212" v="563" actId="14100"/>
          <ac:grpSpMkLst>
            <pc:docMk/>
            <pc:sldMk cId="1713895925" sldId="1132"/>
            <ac:grpSpMk id="2" creationId="{00000000-0000-0000-0000-000000000000}"/>
          </ac:grpSpMkLst>
        </pc:grpChg>
        <pc:grpChg chg="mod">
          <ac:chgData name="Giuffrida Lorenzo" userId="2e4ba381-3140-4c1e-8c42-aa687b34f096" providerId="ADAL" clId="{985C74F6-4012-4818-98C1-DC3E8B4A2BB9}" dt="2024-07-01T08:59:01.344" v="501" actId="1038"/>
          <ac:grpSpMkLst>
            <pc:docMk/>
            <pc:sldMk cId="1713895925" sldId="1132"/>
            <ac:grpSpMk id="8" creationId="{00000000-0000-0000-0000-000000000000}"/>
          </ac:grpSpMkLst>
        </pc:grpChg>
        <pc:grpChg chg="mod">
          <ac:chgData name="Giuffrida Lorenzo" userId="2e4ba381-3140-4c1e-8c42-aa687b34f096" providerId="ADAL" clId="{985C74F6-4012-4818-98C1-DC3E8B4A2BB9}" dt="2024-07-01T08:59:01.344" v="501" actId="1038"/>
          <ac:grpSpMkLst>
            <pc:docMk/>
            <pc:sldMk cId="1713895925" sldId="1132"/>
            <ac:grpSpMk id="10" creationId="{00000000-0000-0000-0000-000000000000}"/>
          </ac:grpSpMkLst>
        </pc:grpChg>
        <pc:picChg chg="mod">
          <ac:chgData name="Giuffrida Lorenzo" userId="2e4ba381-3140-4c1e-8c42-aa687b34f096" providerId="ADAL" clId="{985C74F6-4012-4818-98C1-DC3E8B4A2BB9}" dt="2024-07-01T08:59:01.344" v="501" actId="1038"/>
          <ac:picMkLst>
            <pc:docMk/>
            <pc:sldMk cId="1713895925" sldId="1132"/>
            <ac:picMk id="13" creationId="{00000000-0000-0000-0000-000000000000}"/>
          </ac:picMkLst>
        </pc:picChg>
        <pc:picChg chg="del mod">
          <ac:chgData name="Giuffrida Lorenzo" userId="2e4ba381-3140-4c1e-8c42-aa687b34f096" providerId="ADAL" clId="{985C74F6-4012-4818-98C1-DC3E8B4A2BB9}" dt="2024-07-01T09:00:27.756" v="558" actId="478"/>
          <ac:picMkLst>
            <pc:docMk/>
            <pc:sldMk cId="1713895925" sldId="1132"/>
            <ac:picMk id="15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9:00:22.226" v="555" actId="1038"/>
          <ac:picMkLst>
            <pc:docMk/>
            <pc:sldMk cId="1713895925" sldId="1132"/>
            <ac:picMk id="19" creationId="{00000000-0000-0000-0000-000000000000}"/>
          </ac:picMkLst>
        </pc:picChg>
        <pc:picChg chg="del">
          <ac:chgData name="Giuffrida Lorenzo" userId="2e4ba381-3140-4c1e-8c42-aa687b34f096" providerId="ADAL" clId="{985C74F6-4012-4818-98C1-DC3E8B4A2BB9}" dt="2024-07-03T10:35:57.149" v="610" actId="478"/>
          <ac:picMkLst>
            <pc:docMk/>
            <pc:sldMk cId="1713895925" sldId="1132"/>
            <ac:picMk id="25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9:00:34.170" v="561" actId="14100"/>
          <ac:picMkLst>
            <pc:docMk/>
            <pc:sldMk cId="1713895925" sldId="1132"/>
            <ac:picMk id="27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8:59:01.344" v="501" actId="1038"/>
          <ac:picMkLst>
            <pc:docMk/>
            <pc:sldMk cId="1713895925" sldId="1132"/>
            <ac:picMk id="29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8:59:01.344" v="501" actId="1038"/>
          <ac:picMkLst>
            <pc:docMk/>
            <pc:sldMk cId="1713895925" sldId="1132"/>
            <ac:picMk id="30" creationId="{00000000-0000-0000-0000-000000000000}"/>
          </ac:picMkLst>
        </pc:picChg>
        <pc:picChg chg="mod">
          <ac:chgData name="Giuffrida Lorenzo" userId="2e4ba381-3140-4c1e-8c42-aa687b34f096" providerId="ADAL" clId="{985C74F6-4012-4818-98C1-DC3E8B4A2BB9}" dt="2024-07-01T09:00:22.226" v="555" actId="1038"/>
          <ac:picMkLst>
            <pc:docMk/>
            <pc:sldMk cId="1713895925" sldId="1132"/>
            <ac:picMk id="34" creationId="{00000000-0000-0000-0000-000000000000}"/>
          </ac:picMkLst>
        </pc:picChg>
      </pc:sldChg>
      <pc:sldChg chg="modSp add del mod">
        <pc:chgData name="Giuffrida Lorenzo" userId="2e4ba381-3140-4c1e-8c42-aa687b34f096" providerId="ADAL" clId="{985C74F6-4012-4818-98C1-DC3E8B4A2BB9}" dt="2024-06-28T05:52:43.576" v="186" actId="47"/>
        <pc:sldMkLst>
          <pc:docMk/>
          <pc:sldMk cId="88152544" sldId="5005"/>
        </pc:sldMkLst>
        <pc:spChg chg="mod">
          <ac:chgData name="Giuffrida Lorenzo" userId="2e4ba381-3140-4c1e-8c42-aa687b34f096" providerId="ADAL" clId="{985C74F6-4012-4818-98C1-DC3E8B4A2BB9}" dt="2024-06-28T05:52:06.591" v="182" actId="1076"/>
          <ac:spMkLst>
            <pc:docMk/>
            <pc:sldMk cId="88152544" sldId="5005"/>
            <ac:spMk id="3" creationId="{E5CCB80B-98F7-C34E-9A33-B4A9947DA870}"/>
          </ac:spMkLst>
        </pc:spChg>
        <pc:spChg chg="mod">
          <ac:chgData name="Giuffrida Lorenzo" userId="2e4ba381-3140-4c1e-8c42-aa687b34f096" providerId="ADAL" clId="{985C74F6-4012-4818-98C1-DC3E8B4A2BB9}" dt="2024-06-28T05:52:06.591" v="182" actId="1076"/>
          <ac:spMkLst>
            <pc:docMk/>
            <pc:sldMk cId="88152544" sldId="5005"/>
            <ac:spMk id="9" creationId="{E67F3D8E-013F-DB45-B316-48007720AB97}"/>
          </ac:spMkLst>
        </pc:spChg>
        <pc:picChg chg="mod">
          <ac:chgData name="Giuffrida Lorenzo" userId="2e4ba381-3140-4c1e-8c42-aa687b34f096" providerId="ADAL" clId="{985C74F6-4012-4818-98C1-DC3E8B4A2BB9}" dt="2024-06-28T05:52:06.591" v="182" actId="1076"/>
          <ac:picMkLst>
            <pc:docMk/>
            <pc:sldMk cId="88152544" sldId="5005"/>
            <ac:picMk id="4" creationId="{1A60F0FC-193B-C746-A3D8-AFD4064C7A43}"/>
          </ac:picMkLst>
        </pc:picChg>
      </pc:sldChg>
      <pc:sldMasterChg chg="delSldLayout">
        <pc:chgData name="Giuffrida Lorenzo" userId="2e4ba381-3140-4c1e-8c42-aa687b34f096" providerId="ADAL" clId="{985C74F6-4012-4818-98C1-DC3E8B4A2BB9}" dt="2024-06-28T05:52:43.576" v="186" actId="47"/>
        <pc:sldMasterMkLst>
          <pc:docMk/>
          <pc:sldMasterMk cId="0" sldId="2147483661"/>
        </pc:sldMasterMkLst>
        <pc:sldLayoutChg chg="del">
          <pc:chgData name="Giuffrida Lorenzo" userId="2e4ba381-3140-4c1e-8c42-aa687b34f096" providerId="ADAL" clId="{985C74F6-4012-4818-98C1-DC3E8B4A2BB9}" dt="2024-06-28T05:52:43.576" v="186" actId="47"/>
          <pc:sldLayoutMkLst>
            <pc:docMk/>
            <pc:sldMasterMk cId="0" sldId="2147483661"/>
            <pc:sldLayoutMk cId="2400857853" sldId="2147483715"/>
          </pc:sldLayoutMkLst>
        </pc:sldLayoutChg>
      </pc:sldMasterChg>
      <pc:sldMasterChg chg="addSldLayout delSldLayout">
        <pc:chgData name="Giuffrida Lorenzo" userId="2e4ba381-3140-4c1e-8c42-aa687b34f096" providerId="ADAL" clId="{985C74F6-4012-4818-98C1-DC3E8B4A2BB9}" dt="2024-06-28T05:54:04.615" v="188" actId="47"/>
        <pc:sldMasterMkLst>
          <pc:docMk/>
          <pc:sldMasterMk cId="0" sldId="2147483674"/>
        </pc:sldMasterMkLst>
        <pc:sldLayoutChg chg="add del">
          <pc:chgData name="Giuffrida Lorenzo" userId="2e4ba381-3140-4c1e-8c42-aa687b34f096" providerId="ADAL" clId="{985C74F6-4012-4818-98C1-DC3E8B4A2BB9}" dt="2024-06-28T05:54:04.615" v="188" actId="47"/>
          <pc:sldLayoutMkLst>
            <pc:docMk/>
            <pc:sldMasterMk cId="0" sldId="2147483674"/>
            <pc:sldLayoutMk cId="141996243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95ADA-6870-4CF9-B857-19562079D777}" type="datetimeFigureOut">
              <a:rPr lang="cs-CZ" smtClean="0"/>
              <a:t>11.07.2024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E39FB-406A-4AC8-8F71-93DA655A7D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90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48FE21-AB27-A342-BE4F-98A16D92F4DF}" type="slidenum">
              <a:rPr lang="en-GB" sz="1200" b="0">
                <a:latin typeface="Times" charset="0"/>
              </a:rPr>
              <a:pPr/>
              <a:t>6</a:t>
            </a:fld>
            <a:endParaRPr lang="en-GB" sz="1200" b="0">
              <a:latin typeface="Times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7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 kern="1200"/>
          </a:p>
        </p:txBody>
      </p:sp>
    </p:spTree>
    <p:extLst>
      <p:ext uri="{BB962C8B-B14F-4D97-AF65-F5344CB8AC3E}">
        <p14:creationId xmlns:p14="http://schemas.microsoft.com/office/powerpoint/2010/main" val="2678773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 kern="1200"/>
          </a:p>
        </p:txBody>
      </p:sp>
    </p:spTree>
    <p:extLst>
      <p:ext uri="{BB962C8B-B14F-4D97-AF65-F5344CB8AC3E}">
        <p14:creationId xmlns:p14="http://schemas.microsoft.com/office/powerpoint/2010/main" val="1615014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423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4F8CCADB-C2B9-400C-BE75-64043AAFE18D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D8CD368C-CB04-4F3E-92DB-C5B5521189CA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3" name="PlaceHolder 5">
            <a:extLst>
              <a:ext uri="{FF2B5EF4-FFF2-40B4-BE49-F238E27FC236}">
                <a16:creationId xmlns:a16="http://schemas.microsoft.com/office/drawing/2014/main" id="{CB516221-EE04-4EE9-8CBE-656F7DB68020}"/>
              </a:ext>
            </a:extLst>
          </p:cNvPr>
          <p:cNvSpPr>
            <a:spLocks noGrp="1"/>
          </p:cNvSpPr>
          <p:nvPr>
            <p:ph type="ftr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" name="PlaceHolder 6">
            <a:extLst>
              <a:ext uri="{FF2B5EF4-FFF2-40B4-BE49-F238E27FC236}">
                <a16:creationId xmlns:a16="http://schemas.microsoft.com/office/drawing/2014/main" id="{7E8A153D-E626-459D-BC50-7AB40A9013D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A7F00BF2-0AFD-497E-9140-F3E81060F52E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PlaceHolder 7">
            <a:extLst>
              <a:ext uri="{FF2B5EF4-FFF2-40B4-BE49-F238E27FC236}">
                <a16:creationId xmlns:a16="http://schemas.microsoft.com/office/drawing/2014/main" id="{52114C3E-6ACF-4492-8B3D-A643FF2809E3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543159" y="4307760"/>
            <a:ext cx="6879561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716EAD01-2396-4897-9C98-AF89BE8D3C15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7994A883-80B2-4E18-97D6-F7487987F887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8" name="PlaceHolder 5">
            <a:extLst>
              <a:ext uri="{FF2B5EF4-FFF2-40B4-BE49-F238E27FC236}">
                <a16:creationId xmlns:a16="http://schemas.microsoft.com/office/drawing/2014/main" id="{BABB78A7-EF66-442E-BBDD-751DC4261AF0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PlaceHolder 6">
            <a:extLst>
              <a:ext uri="{FF2B5EF4-FFF2-40B4-BE49-F238E27FC236}">
                <a16:creationId xmlns:a16="http://schemas.microsoft.com/office/drawing/2014/main" id="{94B997A5-8B7D-45BA-BE4B-A92CA8EA17A4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723B0AD6-B269-43BD-BE64-68859E4282A9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PlaceHolder 7">
            <a:extLst>
              <a:ext uri="{FF2B5EF4-FFF2-40B4-BE49-F238E27FC236}">
                <a16:creationId xmlns:a16="http://schemas.microsoft.com/office/drawing/2014/main" id="{A0B41B56-6364-44D3-98D4-4F1BC8EC954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06D2F083-8B88-48D4-81BB-CA7EF9D3D22F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04E90448-CA51-4DC9-B3F5-5D6CB46426D6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8" name="PlaceHolder 5">
            <a:extLst>
              <a:ext uri="{FF2B5EF4-FFF2-40B4-BE49-F238E27FC236}">
                <a16:creationId xmlns:a16="http://schemas.microsoft.com/office/drawing/2014/main" id="{CAA7FA57-674E-4E55-94CE-CA1FCBC48D9F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PlaceHolder 6">
            <a:extLst>
              <a:ext uri="{FF2B5EF4-FFF2-40B4-BE49-F238E27FC236}">
                <a16:creationId xmlns:a16="http://schemas.microsoft.com/office/drawing/2014/main" id="{EBE4AA1D-2752-4DDC-ADAE-2FF16900EFDA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6365401F-9484-4455-B87B-9C93EF4BFAA1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PlaceHolder 7">
            <a:extLst>
              <a:ext uri="{FF2B5EF4-FFF2-40B4-BE49-F238E27FC236}">
                <a16:creationId xmlns:a16="http://schemas.microsoft.com/office/drawing/2014/main" id="{4DCEDCEC-2AB7-453F-B225-582CB680C1A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2110E637-2E4B-4F22-95F7-6A204158FB79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14494467-F5F9-4E26-AD0C-61B70C370956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6" name="PlaceHolder 5">
            <a:extLst>
              <a:ext uri="{FF2B5EF4-FFF2-40B4-BE49-F238E27FC236}">
                <a16:creationId xmlns:a16="http://schemas.microsoft.com/office/drawing/2014/main" id="{489E1B98-CD04-4C58-8F22-0B728D13CAA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7" name="PlaceHolder 6">
            <a:extLst>
              <a:ext uri="{FF2B5EF4-FFF2-40B4-BE49-F238E27FC236}">
                <a16:creationId xmlns:a16="http://schemas.microsoft.com/office/drawing/2014/main" id="{400BF76A-5F52-4540-96F9-BC2B387EDDA9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A5ADE426-AF69-4505-91A9-37E6A42CA237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PlaceHolder 7">
            <a:extLst>
              <a:ext uri="{FF2B5EF4-FFF2-40B4-BE49-F238E27FC236}">
                <a16:creationId xmlns:a16="http://schemas.microsoft.com/office/drawing/2014/main" id="{0ED2D389-A47F-46AB-B073-D5D565E77DF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EDA7A1B9-30D2-4DC5-AF96-DE5CB2F5EB45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C91DD03-EE9A-40D2-9E81-20FCCB438A50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4" name="PlaceHolder 5">
            <a:extLst>
              <a:ext uri="{FF2B5EF4-FFF2-40B4-BE49-F238E27FC236}">
                <a16:creationId xmlns:a16="http://schemas.microsoft.com/office/drawing/2014/main" id="{62E76577-49C9-4C2C-821A-F43621067C4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PlaceHolder 6">
            <a:extLst>
              <a:ext uri="{FF2B5EF4-FFF2-40B4-BE49-F238E27FC236}">
                <a16:creationId xmlns:a16="http://schemas.microsoft.com/office/drawing/2014/main" id="{AC190C0A-2ED0-4B99-BCC0-3DA43A02B59B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3D37189-470F-4556-9D37-6D0A92B10F66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" name="PlaceHolder 7">
            <a:extLst>
              <a:ext uri="{FF2B5EF4-FFF2-40B4-BE49-F238E27FC236}">
                <a16:creationId xmlns:a16="http://schemas.microsoft.com/office/drawing/2014/main" id="{D91BEE4D-C596-4612-9AF9-ED41243C957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543159" y="2592000"/>
            <a:ext cx="6879561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F9F311A0-EB40-4012-A76C-E4EF992E30FD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D7D31599-74E8-4E76-9041-20AADB7942FC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4" name="PlaceHolder 5">
            <a:extLst>
              <a:ext uri="{FF2B5EF4-FFF2-40B4-BE49-F238E27FC236}">
                <a16:creationId xmlns:a16="http://schemas.microsoft.com/office/drawing/2014/main" id="{B0DEB65B-1329-4EB2-B60C-9D0C1A9B919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PlaceHolder 6">
            <a:extLst>
              <a:ext uri="{FF2B5EF4-FFF2-40B4-BE49-F238E27FC236}">
                <a16:creationId xmlns:a16="http://schemas.microsoft.com/office/drawing/2014/main" id="{816991B3-C67E-4410-9F04-59DEF0F83C0D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B9CF161B-6208-47BA-9D5B-1E187DF6EBF4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" name="PlaceHolder 7">
            <a:extLst>
              <a:ext uri="{FF2B5EF4-FFF2-40B4-BE49-F238E27FC236}">
                <a16:creationId xmlns:a16="http://schemas.microsoft.com/office/drawing/2014/main" id="{55158B55-D8D0-43B5-8307-B5A8211A0CD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BE634492-8B62-4B63-9714-FCB963567918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16FEA74F-D8A0-48F5-A85F-963C085AC23E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7" name="PlaceHolder 5">
            <a:extLst>
              <a:ext uri="{FF2B5EF4-FFF2-40B4-BE49-F238E27FC236}">
                <a16:creationId xmlns:a16="http://schemas.microsoft.com/office/drawing/2014/main" id="{A6B683E6-AA96-4C13-A917-149CA69526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PlaceHolder 6">
            <a:extLst>
              <a:ext uri="{FF2B5EF4-FFF2-40B4-BE49-F238E27FC236}">
                <a16:creationId xmlns:a16="http://schemas.microsoft.com/office/drawing/2014/main" id="{2968CB5C-7D4B-4E19-A032-A6E34CF82E1F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679E52BC-9625-435E-BF1D-0FE375B62C52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PlaceHolder 7">
            <a:extLst>
              <a:ext uri="{FF2B5EF4-FFF2-40B4-BE49-F238E27FC236}">
                <a16:creationId xmlns:a16="http://schemas.microsoft.com/office/drawing/2014/main" id="{BAE9A1B0-AC44-48A5-AF22-63A7730D148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+mj-lt"/>
              </a:defRPr>
            </a:lvl1pPr>
          </a:lstStyle>
          <a:p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43159" y="4307760"/>
            <a:ext cx="6879561" cy="456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+mj-lt"/>
              </a:defRPr>
            </a:lvl1pPr>
          </a:lstStyle>
          <a:p>
            <a:pPr algn="ctr"/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5AFCB9D9-918D-4A19-A1A3-1DC289D70BFC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99DE9C2-3526-49C4-AB5A-D6EA1DF3953E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7" name="PlaceHolder 5">
            <a:extLst>
              <a:ext uri="{FF2B5EF4-FFF2-40B4-BE49-F238E27FC236}">
                <a16:creationId xmlns:a16="http://schemas.microsoft.com/office/drawing/2014/main" id="{7AEDB99D-060C-4BC8-933A-2B3D7B6538D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PlaceHolder 6">
            <a:extLst>
              <a:ext uri="{FF2B5EF4-FFF2-40B4-BE49-F238E27FC236}">
                <a16:creationId xmlns:a16="http://schemas.microsoft.com/office/drawing/2014/main" id="{000CB380-28B4-406D-9599-98048B04FDD6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12DAD4B4-FF65-444B-847C-513B994C7B5F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PlaceHolder 7">
            <a:extLst>
              <a:ext uri="{FF2B5EF4-FFF2-40B4-BE49-F238E27FC236}">
                <a16:creationId xmlns:a16="http://schemas.microsoft.com/office/drawing/2014/main" id="{258399CF-38B7-47D7-B6F2-3F3294456B4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567E18B6-793D-459D-98D1-64ACE893BA34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E1D8C4C9-7711-426F-AFB3-2BF29DDC23CC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7" name="PlaceHolder 5">
            <a:extLst>
              <a:ext uri="{FF2B5EF4-FFF2-40B4-BE49-F238E27FC236}">
                <a16:creationId xmlns:a16="http://schemas.microsoft.com/office/drawing/2014/main" id="{26606806-1EAD-4FBC-9F03-35778BA1583C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PlaceHolder 6">
            <a:extLst>
              <a:ext uri="{FF2B5EF4-FFF2-40B4-BE49-F238E27FC236}">
                <a16:creationId xmlns:a16="http://schemas.microsoft.com/office/drawing/2014/main" id="{3E4CAF19-0B86-4A30-9533-E105317D452A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C89D730C-DBAB-4E73-B379-378834D93796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PlaceHolder 7">
            <a:extLst>
              <a:ext uri="{FF2B5EF4-FFF2-40B4-BE49-F238E27FC236}">
                <a16:creationId xmlns:a16="http://schemas.microsoft.com/office/drawing/2014/main" id="{5CD1DDC3-B7E9-4C01-9E31-160C831B650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71EF8B3B-30BD-4666-8E12-7DCD6B9F6DE7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380C2B37-8024-46E1-8A86-2DC7064BDCC7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9" name="PlaceHolder 5">
            <a:extLst>
              <a:ext uri="{FF2B5EF4-FFF2-40B4-BE49-F238E27FC236}">
                <a16:creationId xmlns:a16="http://schemas.microsoft.com/office/drawing/2014/main" id="{1F004EA6-F199-42A0-B234-C73DC01C157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PlaceHolder 6">
            <a:extLst>
              <a:ext uri="{FF2B5EF4-FFF2-40B4-BE49-F238E27FC236}">
                <a16:creationId xmlns:a16="http://schemas.microsoft.com/office/drawing/2014/main" id="{C0512801-4028-4BC8-96AF-D278C3DF493E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46EDE4AD-E002-408B-BB0B-19C61380C99F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7">
            <a:extLst>
              <a:ext uri="{FF2B5EF4-FFF2-40B4-BE49-F238E27FC236}">
                <a16:creationId xmlns:a16="http://schemas.microsoft.com/office/drawing/2014/main" id="{9CFEE3E5-B8BF-4BC1-9E89-5EA593E89A1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2B443312-9360-4C11-AA03-8DD0EFC0F779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70D4E62-E217-432E-BF72-C162A4308A90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8" name="PlaceHolder 5">
            <a:extLst>
              <a:ext uri="{FF2B5EF4-FFF2-40B4-BE49-F238E27FC236}">
                <a16:creationId xmlns:a16="http://schemas.microsoft.com/office/drawing/2014/main" id="{32661419-97E3-4CAF-B592-F28D868CBE08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PlaceHolder 6">
            <a:extLst>
              <a:ext uri="{FF2B5EF4-FFF2-40B4-BE49-F238E27FC236}">
                <a16:creationId xmlns:a16="http://schemas.microsoft.com/office/drawing/2014/main" id="{EFFE3470-BACA-4646-BFFE-4B2A3A637D43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A456A912-38C7-477A-BB21-85DFDBF88D59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PlaceHolder 7">
            <a:extLst>
              <a:ext uri="{FF2B5EF4-FFF2-40B4-BE49-F238E27FC236}">
                <a16:creationId xmlns:a16="http://schemas.microsoft.com/office/drawing/2014/main" id="{E00E8907-5C56-408A-8C97-F7F8850AFEE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942DA96D-61CA-436C-8953-960E7258111B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282E6CFD-C638-480C-BF0D-036802170771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8" name="PlaceHolder 5">
            <a:extLst>
              <a:ext uri="{FF2B5EF4-FFF2-40B4-BE49-F238E27FC236}">
                <a16:creationId xmlns:a16="http://schemas.microsoft.com/office/drawing/2014/main" id="{5899BAA2-EC4B-4C73-AE16-9A127B8D09F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PlaceHolder 6">
            <a:extLst>
              <a:ext uri="{FF2B5EF4-FFF2-40B4-BE49-F238E27FC236}">
                <a16:creationId xmlns:a16="http://schemas.microsoft.com/office/drawing/2014/main" id="{775D077B-A447-4C4D-9695-14D4D9A39742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900CE9A7-00AA-4335-A892-371AB7CB472D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PlaceHolder 7">
            <a:extLst>
              <a:ext uri="{FF2B5EF4-FFF2-40B4-BE49-F238E27FC236}">
                <a16:creationId xmlns:a16="http://schemas.microsoft.com/office/drawing/2014/main" id="{83C6322F-FB05-4F10-B097-AF293FE37DF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52DA45B9-D35B-471A-9E1B-D1B06FD43185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78EDB48-BD0C-4EA7-8BF3-67FBAEE29DC0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3" name="PlaceHolder 5">
            <a:extLst>
              <a:ext uri="{FF2B5EF4-FFF2-40B4-BE49-F238E27FC236}">
                <a16:creationId xmlns:a16="http://schemas.microsoft.com/office/drawing/2014/main" id="{85E7EDEB-9FBA-421B-9793-54C722CAB65F}"/>
              </a:ext>
            </a:extLst>
          </p:cNvPr>
          <p:cNvSpPr>
            <a:spLocks noGrp="1"/>
          </p:cNvSpPr>
          <p:nvPr>
            <p:ph type="ftr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" name="PlaceHolder 6">
            <a:extLst>
              <a:ext uri="{FF2B5EF4-FFF2-40B4-BE49-F238E27FC236}">
                <a16:creationId xmlns:a16="http://schemas.microsoft.com/office/drawing/2014/main" id="{74E9B586-A019-4396-9B9F-2B737AC2027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5016C4E9-4E51-4313-A050-0FC2F097DE05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PlaceHolder 7">
            <a:extLst>
              <a:ext uri="{FF2B5EF4-FFF2-40B4-BE49-F238E27FC236}">
                <a16:creationId xmlns:a16="http://schemas.microsoft.com/office/drawing/2014/main" id="{EA7CA2D1-E8FF-45B2-8373-028097DC0845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543159" y="4307760"/>
            <a:ext cx="6879561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8CE8A150-C42B-420D-88BA-702821CD659A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FDB136A-2FF2-4BCD-8F25-75C8FCACB345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5" name="PlaceHolder 5">
            <a:extLst>
              <a:ext uri="{FF2B5EF4-FFF2-40B4-BE49-F238E27FC236}">
                <a16:creationId xmlns:a16="http://schemas.microsoft.com/office/drawing/2014/main" id="{DF81CD9B-D7D2-4D42-B300-744BC8F74DB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" name="PlaceHolder 6">
            <a:extLst>
              <a:ext uri="{FF2B5EF4-FFF2-40B4-BE49-F238E27FC236}">
                <a16:creationId xmlns:a16="http://schemas.microsoft.com/office/drawing/2014/main" id="{6000B124-19C9-4ED7-97DD-26B1F7A72673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DEF49C25-7145-4CC4-BD53-96BAD29C2B31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7" name="PlaceHolder 7">
            <a:extLst>
              <a:ext uri="{FF2B5EF4-FFF2-40B4-BE49-F238E27FC236}">
                <a16:creationId xmlns:a16="http://schemas.microsoft.com/office/drawing/2014/main" id="{C4AC6A11-914E-45C0-9339-3B30C367DB8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D8B14484-96C9-406B-B6BB-E722F1CC8B5F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5A0EB996-E4E7-463F-96F8-C9859C2CFC74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5" name="PlaceHolder 5">
            <a:extLst>
              <a:ext uri="{FF2B5EF4-FFF2-40B4-BE49-F238E27FC236}">
                <a16:creationId xmlns:a16="http://schemas.microsoft.com/office/drawing/2014/main" id="{C3183BCE-C264-4017-BD8A-0235E2CCEB3B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" name="PlaceHolder 6">
            <a:extLst>
              <a:ext uri="{FF2B5EF4-FFF2-40B4-BE49-F238E27FC236}">
                <a16:creationId xmlns:a16="http://schemas.microsoft.com/office/drawing/2014/main" id="{1FAEC831-9A4A-4514-94E0-C8F6F84E8883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BACD9C14-3302-40AE-B8F8-C067495CD163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7" name="PlaceHolder 7">
            <a:extLst>
              <a:ext uri="{FF2B5EF4-FFF2-40B4-BE49-F238E27FC236}">
                <a16:creationId xmlns:a16="http://schemas.microsoft.com/office/drawing/2014/main" id="{81CC9282-8351-4082-BC5C-728892A0B7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1649D65B-F54B-42E9-9CBD-D1412B7581AB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2105269F-778F-40FC-B170-0273F9AFE90F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9" name="PlaceHolder 5">
            <a:extLst>
              <a:ext uri="{FF2B5EF4-FFF2-40B4-BE49-F238E27FC236}">
                <a16:creationId xmlns:a16="http://schemas.microsoft.com/office/drawing/2014/main" id="{CAFC7ACF-4E53-494E-8BF4-827B706B77D2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PlaceHolder 6">
            <a:extLst>
              <a:ext uri="{FF2B5EF4-FFF2-40B4-BE49-F238E27FC236}">
                <a16:creationId xmlns:a16="http://schemas.microsoft.com/office/drawing/2014/main" id="{685EB110-4C1A-4580-BEAD-BAFA45BA0C33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2B4B21C6-AAA3-4097-B206-DA5E8B04CC09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7">
            <a:extLst>
              <a:ext uri="{FF2B5EF4-FFF2-40B4-BE49-F238E27FC236}">
                <a16:creationId xmlns:a16="http://schemas.microsoft.com/office/drawing/2014/main" id="{246ADB00-DA17-4794-9746-3EB7D20D6E9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6FDD9346-C791-4172-AEED-40F0BAC72285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100586D1-DC0C-4EF3-A138-50BF97E6CDE1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7" name="PlaceHolder 5">
            <a:extLst>
              <a:ext uri="{FF2B5EF4-FFF2-40B4-BE49-F238E27FC236}">
                <a16:creationId xmlns:a16="http://schemas.microsoft.com/office/drawing/2014/main" id="{388E6C6D-1C80-488E-A257-2B39148E4778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PlaceHolder 6">
            <a:extLst>
              <a:ext uri="{FF2B5EF4-FFF2-40B4-BE49-F238E27FC236}">
                <a16:creationId xmlns:a16="http://schemas.microsoft.com/office/drawing/2014/main" id="{75E90AE9-91D0-4225-BACF-86CC302D52C1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ABE6CE02-2739-470D-95FE-3A9A8493DB9C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pPr/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PlaceHolder 7">
            <a:extLst>
              <a:ext uri="{FF2B5EF4-FFF2-40B4-BE49-F238E27FC236}">
                <a16:creationId xmlns:a16="http://schemas.microsoft.com/office/drawing/2014/main" id="{EDEBB947-60E0-44E1-A44A-7E76120F147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543159" y="2592000"/>
            <a:ext cx="6879561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DE9467AD-2B9D-4D24-A396-583788CFC445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D70E25EE-698C-4189-B968-CC755D5CE572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7" name="PlaceHolder 5">
            <a:extLst>
              <a:ext uri="{FF2B5EF4-FFF2-40B4-BE49-F238E27FC236}">
                <a16:creationId xmlns:a16="http://schemas.microsoft.com/office/drawing/2014/main" id="{60796065-ABA9-4F1B-96A0-9F9C196769F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PlaceHolder 6">
            <a:extLst>
              <a:ext uri="{FF2B5EF4-FFF2-40B4-BE49-F238E27FC236}">
                <a16:creationId xmlns:a16="http://schemas.microsoft.com/office/drawing/2014/main" id="{236AD1B4-D1A6-4AB5-8107-3476EA5D22D1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029754D2-5181-45B7-89F7-7DBDA0C69218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PlaceHolder 7">
            <a:extLst>
              <a:ext uri="{FF2B5EF4-FFF2-40B4-BE49-F238E27FC236}">
                <a16:creationId xmlns:a16="http://schemas.microsoft.com/office/drawing/2014/main" id="{2316649E-0CB2-4BA7-98E9-3061AD02D62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20DAB3D3-8854-4012-BA32-8E3C735000E4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3C02BF82-4FBD-45B6-AEDF-E97451DCDEA8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0" name="PlaceHolder 5">
            <a:extLst>
              <a:ext uri="{FF2B5EF4-FFF2-40B4-BE49-F238E27FC236}">
                <a16:creationId xmlns:a16="http://schemas.microsoft.com/office/drawing/2014/main" id="{9518459D-9697-440E-A56A-821600CAD76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6">
            <a:extLst>
              <a:ext uri="{FF2B5EF4-FFF2-40B4-BE49-F238E27FC236}">
                <a16:creationId xmlns:a16="http://schemas.microsoft.com/office/drawing/2014/main" id="{68A80B00-7DE3-4681-9E0F-A8C5822BFAA0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A5C07784-ABA4-4DDB-987D-FACB2A5214B5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" name="PlaceHolder 7">
            <a:extLst>
              <a:ext uri="{FF2B5EF4-FFF2-40B4-BE49-F238E27FC236}">
                <a16:creationId xmlns:a16="http://schemas.microsoft.com/office/drawing/2014/main" id="{1DE1F34C-FC09-47D6-8B2E-BCAE7F76B02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C09CEF79-BED4-446B-8093-4499B719CD5E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B82B866-E358-47EF-9625-E299CD6F793E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0" name="PlaceHolder 5">
            <a:extLst>
              <a:ext uri="{FF2B5EF4-FFF2-40B4-BE49-F238E27FC236}">
                <a16:creationId xmlns:a16="http://schemas.microsoft.com/office/drawing/2014/main" id="{497697DE-F5B5-405E-8BEC-5A41A023F2D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6">
            <a:extLst>
              <a:ext uri="{FF2B5EF4-FFF2-40B4-BE49-F238E27FC236}">
                <a16:creationId xmlns:a16="http://schemas.microsoft.com/office/drawing/2014/main" id="{88FC0DD7-006A-4427-A463-4E1C9A577AEA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5DFB42C4-33DD-411D-8214-3B02C227998C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" name="PlaceHolder 7">
            <a:extLst>
              <a:ext uri="{FF2B5EF4-FFF2-40B4-BE49-F238E27FC236}">
                <a16:creationId xmlns:a16="http://schemas.microsoft.com/office/drawing/2014/main" id="{8F8F123A-298E-4F60-A19D-E91599F315D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4E30807-B132-482F-856D-E7ECDED6F8AF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01E9A679-5A05-461B-B87F-58323B571FCA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0" name="PlaceHolder 5">
            <a:extLst>
              <a:ext uri="{FF2B5EF4-FFF2-40B4-BE49-F238E27FC236}">
                <a16:creationId xmlns:a16="http://schemas.microsoft.com/office/drawing/2014/main" id="{4891C51B-B439-4617-991B-E937DA23D16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6">
            <a:extLst>
              <a:ext uri="{FF2B5EF4-FFF2-40B4-BE49-F238E27FC236}">
                <a16:creationId xmlns:a16="http://schemas.microsoft.com/office/drawing/2014/main" id="{FE7EB25E-696E-4282-B97E-BE55B0F67203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80E41743-E9D3-42C4-B814-DB3A11500988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" name="PlaceHolder 7">
            <a:extLst>
              <a:ext uri="{FF2B5EF4-FFF2-40B4-BE49-F238E27FC236}">
                <a16:creationId xmlns:a16="http://schemas.microsoft.com/office/drawing/2014/main" id="{9E54DF10-69FF-4CE8-BBAD-093660A35B9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C670CAE9-FC36-4CAA-A528-8CD701963595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6BA6E450-A97E-441B-A73A-1BD83CC85213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9" name="PlaceHolder 5">
            <a:extLst>
              <a:ext uri="{FF2B5EF4-FFF2-40B4-BE49-F238E27FC236}">
                <a16:creationId xmlns:a16="http://schemas.microsoft.com/office/drawing/2014/main" id="{CB584019-FE11-4E0C-BBC7-1C17A90429A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PlaceHolder 6">
            <a:extLst>
              <a:ext uri="{FF2B5EF4-FFF2-40B4-BE49-F238E27FC236}">
                <a16:creationId xmlns:a16="http://schemas.microsoft.com/office/drawing/2014/main" id="{7EFC6F8F-564A-479E-8BF0-A2B04730BA4B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15D1B9A6-7EB5-4685-B38C-B1B40EA45FB0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7">
            <a:extLst>
              <a:ext uri="{FF2B5EF4-FFF2-40B4-BE49-F238E27FC236}">
                <a16:creationId xmlns:a16="http://schemas.microsoft.com/office/drawing/2014/main" id="{815B47E2-CCE6-419A-AA39-3837CF40135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385BC21-BDF2-4F95-A05E-762372348C38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D929F184-3C87-4CEE-9B62-0AB330AF0542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8" name="PlaceHolder 5">
            <a:extLst>
              <a:ext uri="{FF2B5EF4-FFF2-40B4-BE49-F238E27FC236}">
                <a16:creationId xmlns:a16="http://schemas.microsoft.com/office/drawing/2014/main" id="{9B53E7A4-F993-421B-817F-AAD022B8D06C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PlaceHolder 6">
            <a:extLst>
              <a:ext uri="{FF2B5EF4-FFF2-40B4-BE49-F238E27FC236}">
                <a16:creationId xmlns:a16="http://schemas.microsoft.com/office/drawing/2014/main" id="{AD11B949-DA1A-46FF-A325-B7AAA801CEF8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C7638643-E3B0-42B6-9E25-21D4DFF290C5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PlaceHolder 7">
            <a:extLst>
              <a:ext uri="{FF2B5EF4-FFF2-40B4-BE49-F238E27FC236}">
                <a16:creationId xmlns:a16="http://schemas.microsoft.com/office/drawing/2014/main" id="{182E9DA8-F814-48A8-B670-2347C7C2ED2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3ED4B6A-E666-4D3F-83F2-24137366FCE4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5FC13258-2BD6-436A-9D5E-FDB48F76CD2F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11" name="PlaceHolder 5">
            <a:extLst>
              <a:ext uri="{FF2B5EF4-FFF2-40B4-BE49-F238E27FC236}">
                <a16:creationId xmlns:a16="http://schemas.microsoft.com/office/drawing/2014/main" id="{80D95E94-43ED-4D1C-8A1B-D8B8CE701D90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" name="PlaceHolder 6">
            <a:extLst>
              <a:ext uri="{FF2B5EF4-FFF2-40B4-BE49-F238E27FC236}">
                <a16:creationId xmlns:a16="http://schemas.microsoft.com/office/drawing/2014/main" id="{3CE0FC32-B62E-40AC-91E5-2858957C6381}"/>
              </a:ext>
            </a:extLst>
          </p:cNvPr>
          <p:cNvSpPr>
            <a:spLocks noGrp="1"/>
          </p:cNvSpPr>
          <p:nvPr>
            <p:ph type="dt" idx="11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E9CE4B15-7524-4EBE-9894-F28DACC7B2B2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3" name="PlaceHolder 7">
            <a:extLst>
              <a:ext uri="{FF2B5EF4-FFF2-40B4-BE49-F238E27FC236}">
                <a16:creationId xmlns:a16="http://schemas.microsoft.com/office/drawing/2014/main" id="{CBC59113-8BE8-4CDD-A489-8F20CCD0DE4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/>
              <a:t>18.03.2016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75806" y="7041600"/>
            <a:ext cx="452632" cy="36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4B28BA-A6C2-6F4E-93A9-980E0103600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543159" y="1548000"/>
            <a:ext cx="12356867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/>
              <a:t>Click to edit Master text styles</a:t>
            </a:r>
          </a:p>
          <a:p>
            <a:pPr lvl="1"/>
            <a:r>
              <a:rPr lang="en-US" altLang="cs-CZ" noProof="0"/>
              <a:t>Second level</a:t>
            </a:r>
          </a:p>
          <a:p>
            <a:pPr lvl="2"/>
            <a:r>
              <a:rPr lang="en-US" altLang="cs-CZ" noProof="0"/>
              <a:t>Third level</a:t>
            </a:r>
          </a:p>
          <a:p>
            <a:pPr lvl="3"/>
            <a:r>
              <a:rPr lang="en-US" altLang="cs-CZ" noProof="0"/>
              <a:t>Fourth level</a:t>
            </a:r>
          </a:p>
          <a:p>
            <a:pPr lvl="4"/>
            <a:r>
              <a:rPr lang="en-US" altLang="cs-CZ" noProof="0"/>
              <a:t>Fifth level</a:t>
            </a:r>
            <a:endParaRPr lang="en-US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41996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19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>
            <a:extLst>
              <a:ext uri="{FF2B5EF4-FFF2-40B4-BE49-F238E27FC236}">
                <a16:creationId xmlns:a16="http://schemas.microsoft.com/office/drawing/2014/main" id="{1797E5E8-017D-0C44-8940-76CEB65FB4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63902" y="432002"/>
            <a:ext cx="9736126" cy="57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 dirty="0" err="1"/>
              <a:t>Klepnutím</a:t>
            </a:r>
            <a:r>
              <a:rPr lang="en-US" altLang="cs-CZ" noProof="0" dirty="0"/>
              <a:t> </a:t>
            </a:r>
            <a:r>
              <a:rPr lang="en-US" altLang="cs-CZ" noProof="0" dirty="0" err="1"/>
              <a:t>lze</a:t>
            </a:r>
            <a:r>
              <a:rPr lang="en-US" altLang="cs-CZ" noProof="0" dirty="0"/>
              <a:t> </a:t>
            </a:r>
            <a:r>
              <a:rPr lang="en-US" altLang="cs-CZ" noProof="0" dirty="0" err="1"/>
              <a:t>upravit</a:t>
            </a:r>
            <a:r>
              <a:rPr lang="en-US" altLang="cs-CZ" noProof="0" dirty="0"/>
              <a:t> </a:t>
            </a:r>
            <a:r>
              <a:rPr lang="en-US" altLang="cs-CZ" noProof="0" dirty="0" err="1"/>
              <a:t>styl</a:t>
            </a:r>
            <a:r>
              <a:rPr lang="en-US" altLang="cs-CZ" noProof="0" dirty="0"/>
              <a:t> </a:t>
            </a:r>
            <a:r>
              <a:rPr lang="en-US" altLang="cs-CZ" noProof="0" dirty="0" err="1"/>
              <a:t>předlohy</a:t>
            </a:r>
            <a:r>
              <a:rPr lang="en-US" altLang="cs-CZ" noProof="0" dirty="0"/>
              <a:t>.</a:t>
            </a:r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E3133C37-86F0-4A48-BA9B-4DE539C3472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43159" y="1548000"/>
            <a:ext cx="12356867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text </a:t>
            </a:r>
            <a:r>
              <a:rPr lang="cs-CZ" dirty="0" err="1"/>
              <a:t>styles</a:t>
            </a:r>
            <a:endParaRPr lang="cs-CZ" dirty="0"/>
          </a:p>
          <a:p>
            <a:pPr lvl="1"/>
            <a:r>
              <a:rPr lang="cs-CZ" dirty="0"/>
              <a:t>Second </a:t>
            </a:r>
            <a:r>
              <a:rPr lang="cs-CZ" dirty="0" err="1"/>
              <a:t>level</a:t>
            </a:r>
            <a:endParaRPr lang="cs-CZ" dirty="0"/>
          </a:p>
          <a:p>
            <a:pPr lvl="2"/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3"/>
            <a:r>
              <a:rPr lang="cs-CZ" dirty="0" err="1"/>
              <a:t>Fourth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4"/>
            <a:r>
              <a:rPr lang="cs-CZ" dirty="0" err="1"/>
              <a:t>Fifth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5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43159" y="4307760"/>
            <a:ext cx="6879561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43159" y="2592000"/>
            <a:ext cx="6879561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43159" y="2592000"/>
            <a:ext cx="6879561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43159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068714" y="454392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3159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068714" y="4356000"/>
            <a:ext cx="3357175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43159" y="4543920"/>
            <a:ext cx="6879561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Presentation</a:t>
            </a:r>
            <a:r>
              <a:rPr lang="cs-CZ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Title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Logo ELI rgb svg">
            <a:extLst>
              <a:ext uri="{FF2B5EF4-FFF2-40B4-BE49-F238E27FC236}">
                <a16:creationId xmlns:a16="http://schemas.microsoft.com/office/drawing/2014/main" id="{B833C2E5-CF7D-30FE-2D40-C08EEF9452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3159" y="432000"/>
            <a:ext cx="1992757" cy="926211"/>
          </a:xfrm>
          <a:prstGeom prst="rect">
            <a:avLst/>
          </a:prstGeom>
        </p:spPr>
      </p:pic>
      <p:pic>
        <p:nvPicPr>
          <p:cNvPr id="7" name="Logo znak rgb svg">
            <a:extLst>
              <a:ext uri="{FF2B5EF4-FFF2-40B4-BE49-F238E27FC236}">
                <a16:creationId xmlns:a16="http://schemas.microsoft.com/office/drawing/2014/main" id="{B76658E5-7CD3-C655-A609-533C0E0C7C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88962" y="1747996"/>
            <a:ext cx="3695700" cy="40652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alibri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42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  <a:endParaRPr lang="en-US" sz="1800" b="0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  <a:endParaRPr lang="en-US" sz="1800" b="0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</p:txBody>
      </p:sp>
      <p:sp>
        <p:nvSpPr>
          <p:cNvPr id="47" name="Line 3"/>
          <p:cNvSpPr/>
          <p:nvPr/>
        </p:nvSpPr>
        <p:spPr>
          <a:xfrm>
            <a:off x="5780974" y="7164388"/>
            <a:ext cx="0" cy="122732"/>
          </a:xfrm>
          <a:prstGeom prst="line">
            <a:avLst/>
          </a:prstGeom>
          <a:ln w="3240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3163901" y="398469"/>
            <a:ext cx="9735672" cy="1079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Kliknutím lze upravit styl.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dt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1C42B230-555F-4ACC-9E52-967AE7C757A1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sldNum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z="1000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z="1400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body"/>
          </p:nvPr>
        </p:nvSpPr>
        <p:spPr>
          <a:xfrm>
            <a:off x="543159" y="1548000"/>
            <a:ext cx="12356414" cy="496764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to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text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format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LevelKlepnutím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lze upravit styly předlohy textu.</a:t>
            </a: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</a:p>
          <a:p>
            <a:pPr marL="648000" lvl="2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Třetí úroveň</a:t>
            </a:r>
          </a:p>
          <a:p>
            <a:pPr marL="864000" lvl="3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Čtvrtá úroveň</a:t>
            </a:r>
          </a:p>
          <a:p>
            <a:pPr marL="1080000" lvl="4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Pátá úroveň</a:t>
            </a:r>
          </a:p>
        </p:txBody>
      </p:sp>
      <p:pic>
        <p:nvPicPr>
          <p:cNvPr id="2" name="Logo ELI rgb svg">
            <a:extLst>
              <a:ext uri="{FF2B5EF4-FFF2-40B4-BE49-F238E27FC236}">
                <a16:creationId xmlns:a16="http://schemas.microsoft.com/office/drawing/2014/main" id="{0F6C2C70-BFB6-E318-731C-5935D1A84B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3159" y="432000"/>
            <a:ext cx="1992757" cy="926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5640" algn="l" defTabSz="914400" rtl="0" eaLnBrk="1" latinLnBrk="0" hangingPunct="1">
        <a:lnSpc>
          <a:spcPct val="100000"/>
        </a:lnSpc>
        <a:spcBef>
          <a:spcPts val="1000"/>
        </a:spcBef>
        <a:buClr>
          <a:srgbClr val="000000"/>
        </a:buClr>
        <a:buSzPct val="45000"/>
        <a:buFont typeface="Calibri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42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4"/>
          <p:cNvSpPr>
            <a:spLocks noGrp="1"/>
          </p:cNvSpPr>
          <p:nvPr>
            <p:ph type="title"/>
          </p:nvPr>
        </p:nvSpPr>
        <p:spPr>
          <a:xfrm>
            <a:off x="3163901" y="390912"/>
            <a:ext cx="9735672" cy="1079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cs-CZ" sz="32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Kliknutím lze upravit styl.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8"/>
          <p:cNvSpPr>
            <a:spLocks noGrp="1"/>
          </p:cNvSpPr>
          <p:nvPr>
            <p:ph type="body"/>
          </p:nvPr>
        </p:nvSpPr>
        <p:spPr>
          <a:xfrm>
            <a:off x="543159" y="1548000"/>
            <a:ext cx="5838507" cy="496764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to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text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format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Level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LevelKlepnutím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lze upravit styly předlohy textu.</a:t>
            </a: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</a:p>
          <a:p>
            <a:pPr marL="648000" lvl="2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Třetí úroveň</a:t>
            </a:r>
          </a:p>
          <a:p>
            <a:pPr marL="864000" lvl="3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Čtvrtá úroveň</a:t>
            </a:r>
          </a:p>
          <a:p>
            <a:pPr marL="1080000" lvl="4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Pátá úroveň</a:t>
            </a:r>
          </a:p>
        </p:txBody>
      </p:sp>
      <p:sp>
        <p:nvSpPr>
          <p:cNvPr id="97" name="PlaceHolder 9"/>
          <p:cNvSpPr>
            <a:spLocks noGrp="1"/>
          </p:cNvSpPr>
          <p:nvPr>
            <p:ph type="body"/>
          </p:nvPr>
        </p:nvSpPr>
        <p:spPr>
          <a:xfrm>
            <a:off x="7061067" y="1548000"/>
            <a:ext cx="5838507" cy="496764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LevelKlepnutím lze upravit styly předlohy textu.</a:t>
            </a: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</a:p>
          <a:p>
            <a:pPr marL="648000" lvl="2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Třetí úroveň</a:t>
            </a:r>
          </a:p>
          <a:p>
            <a:pPr marL="864000" lvl="3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Čtvrtá úroveň</a:t>
            </a:r>
          </a:p>
          <a:p>
            <a:pPr marL="1080000" lvl="4" indent="-215640">
              <a:lnSpc>
                <a:spcPct val="100000"/>
              </a:lnSpc>
              <a:buClr>
                <a:srgbClr val="000000"/>
              </a:buClr>
              <a:buFont typeface="Calibri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Pátá úroveň</a:t>
            </a: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367B2104-C9DE-4406-BE79-048C0B79DDC8}"/>
              </a:ext>
            </a:extLst>
          </p:cNvPr>
          <p:cNvSpPr/>
          <p:nvPr userDrawn="1"/>
        </p:nvSpPr>
        <p:spPr>
          <a:xfrm>
            <a:off x="4282386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Date:</a:t>
            </a:r>
          </a:p>
        </p:txBody>
      </p:sp>
      <p:sp>
        <p:nvSpPr>
          <p:cNvPr id="22" name="CustomShape 2">
            <a:extLst>
              <a:ext uri="{FF2B5EF4-FFF2-40B4-BE49-F238E27FC236}">
                <a16:creationId xmlns:a16="http://schemas.microsoft.com/office/drawing/2014/main" id="{2DA2776A-9DF5-47E4-92DD-C2FB082D6CAF}"/>
              </a:ext>
            </a:extLst>
          </p:cNvPr>
          <p:cNvSpPr/>
          <p:nvPr userDrawn="1"/>
        </p:nvSpPr>
        <p:spPr>
          <a:xfrm>
            <a:off x="5930607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Page:</a:t>
            </a:r>
          </a:p>
        </p:txBody>
      </p:sp>
      <p:sp>
        <p:nvSpPr>
          <p:cNvPr id="24" name="PlaceHolder 5">
            <a:extLst>
              <a:ext uri="{FF2B5EF4-FFF2-40B4-BE49-F238E27FC236}">
                <a16:creationId xmlns:a16="http://schemas.microsoft.com/office/drawing/2014/main" id="{C316FD1C-F0B5-4053-B9D0-02E963BB15E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536097" y="7041600"/>
            <a:ext cx="3575344" cy="3596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  <a:ea typeface="Calibri" panose="020B0604030504040204" pitchFamily="34" charset="0"/>
              </a:defRPr>
            </a:lvl1pPr>
          </a:lstStyle>
          <a:p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5" name="PlaceHolder 6">
            <a:extLst>
              <a:ext uri="{FF2B5EF4-FFF2-40B4-BE49-F238E27FC236}">
                <a16:creationId xmlns:a16="http://schemas.microsoft.com/office/drawing/2014/main" id="{07DFD2B4-5D9B-43EE-9650-969B7CC3C733}"/>
              </a:ext>
            </a:extLst>
          </p:cNvPr>
          <p:cNvSpPr>
            <a:spLocks noGrp="1"/>
          </p:cNvSpPr>
          <p:nvPr>
            <p:ph type="dt" idx="2"/>
          </p:nvPr>
        </p:nvSpPr>
        <p:spPr>
          <a:xfrm>
            <a:off x="4689755" y="7041600"/>
            <a:ext cx="995339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3DCA19CA-C788-43B2-AD58-94DD39699A75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6" name="PlaceHolder 7">
            <a:extLst>
              <a:ext uri="{FF2B5EF4-FFF2-40B4-BE49-F238E27FC236}">
                <a16:creationId xmlns:a16="http://schemas.microsoft.com/office/drawing/2014/main" id="{17625200-1B26-4E22-89CB-C6FCF21D225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6403409" y="7041600"/>
            <a:ext cx="452180" cy="359640"/>
          </a:xfrm>
          <a:prstGeom prst="rect">
            <a:avLst/>
          </a:prstGeom>
        </p:spPr>
        <p:txBody>
          <a:bodyPr lIns="36000" tIns="0" rIns="0" bIns="0" anchor="ctr"/>
          <a:lstStyle>
            <a:lvl1pPr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‹#›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Logo ELI rgb svg">
            <a:extLst>
              <a:ext uri="{FF2B5EF4-FFF2-40B4-BE49-F238E27FC236}">
                <a16:creationId xmlns:a16="http://schemas.microsoft.com/office/drawing/2014/main" id="{B44B64CE-5116-55A0-366B-437D082BD58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3159" y="432000"/>
            <a:ext cx="1992757" cy="926211"/>
          </a:xfrm>
          <a:prstGeom prst="rect">
            <a:avLst/>
          </a:prstGeom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id="{3BA61DE6-6332-68BB-EB15-010D3217421E}"/>
              </a:ext>
            </a:extLst>
          </p:cNvPr>
          <p:cNvSpPr/>
          <p:nvPr userDrawn="1"/>
        </p:nvSpPr>
        <p:spPr>
          <a:xfrm>
            <a:off x="5780974" y="7164388"/>
            <a:ext cx="0" cy="122732"/>
          </a:xfrm>
          <a:prstGeom prst="line">
            <a:avLst/>
          </a:prstGeom>
          <a:ln w="3240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13" r:id="rId13"/>
    <p:sldLayoutId id="2147483715" r:id="rId14"/>
    <p:sldLayoutId id="2147483714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5640" algn="l" defTabSz="914400" rtl="0" eaLnBrk="1" latinLnBrk="0" hangingPunct="1">
        <a:lnSpc>
          <a:spcPct val="100000"/>
        </a:lnSpc>
        <a:spcBef>
          <a:spcPts val="1000"/>
        </a:spcBef>
        <a:buClr>
          <a:srgbClr val="000000"/>
        </a:buClr>
        <a:buSzPct val="45000"/>
        <a:buFont typeface="Calibri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423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5250537" y="7041600"/>
            <a:ext cx="406917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7423173" y="7041600"/>
            <a:ext cx="4521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Page: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2" name="Line 3"/>
          <p:cNvSpPr/>
          <p:nvPr/>
        </p:nvSpPr>
        <p:spPr>
          <a:xfrm>
            <a:off x="6970540" y="7164000"/>
            <a:ext cx="453" cy="123120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PlaceHolder 4"/>
          <p:cNvSpPr>
            <a:spLocks noGrp="1"/>
          </p:cNvSpPr>
          <p:nvPr>
            <p:ph type="title"/>
          </p:nvPr>
        </p:nvSpPr>
        <p:spPr>
          <a:xfrm>
            <a:off x="543159" y="2592000"/>
            <a:ext cx="6879561" cy="13316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Thank you
for your attention!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543159" y="4356000"/>
            <a:ext cx="6879561" cy="359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</a:t>
            </a: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edittheoutline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text</a:t>
            </a: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format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</a:t>
            </a: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ThirdOutline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FourthOutline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FifthOutline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SixthOutline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Level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SeventhOutlineLevelAuthor</a:t>
            </a:r>
            <a:r>
              <a:rPr lang="cs-CZ" sz="2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Logo ELI rgb svg">
            <a:extLst>
              <a:ext uri="{FF2B5EF4-FFF2-40B4-BE49-F238E27FC236}">
                <a16:creationId xmlns:a16="http://schemas.microsoft.com/office/drawing/2014/main" id="{B704E130-1542-FE2D-5D9A-62578F9B75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3159" y="432000"/>
            <a:ext cx="1992757" cy="926211"/>
          </a:xfrm>
          <a:prstGeom prst="rect">
            <a:avLst/>
          </a:prstGeom>
        </p:spPr>
      </p:pic>
      <p:pic>
        <p:nvPicPr>
          <p:cNvPr id="3" name="Logo znak rgb svg">
            <a:extLst>
              <a:ext uri="{FF2B5EF4-FFF2-40B4-BE49-F238E27FC236}">
                <a16:creationId xmlns:a16="http://schemas.microsoft.com/office/drawing/2014/main" id="{E7C28267-88A6-E793-3D17-64CD9E1600A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88962" y="1747996"/>
            <a:ext cx="3695700" cy="40652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42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orenzo.Giuffrida@eli-beams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12" Type="http://schemas.openxmlformats.org/officeDocument/2006/relationships/image" Target="../media/image47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7.emf"/><Relationship Id="rId5" Type="http://schemas.microsoft.com/office/2007/relationships/hdphoto" Target="../media/hdphoto2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microsoft.com/office/2007/relationships/hdphoto" Target="../media/hdphoto7.wdp"/><Relationship Id="rId4" Type="http://schemas.openxmlformats.org/officeDocument/2006/relationships/image" Target="../media/image63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jpeg"/><Relationship Id="rId16" Type="http://schemas.openxmlformats.org/officeDocument/2006/relationships/image" Target="../media/image90.pn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12" Type="http://schemas.openxmlformats.org/officeDocument/2006/relationships/image" Target="../media/image101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0.wdp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Lorenzo.Giuffrida@eli-beams.eu" TargetMode="Externa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2"/>
          <p:cNvSpPr txBox="1"/>
          <p:nvPr/>
        </p:nvSpPr>
        <p:spPr>
          <a:xfrm>
            <a:off x="522958" y="2591999"/>
            <a:ext cx="6762097" cy="217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GB" sz="4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Basis of ion acceleration and status of the ELIMAIA beamline</a:t>
            </a:r>
            <a:endParaRPr lang="en-US" sz="40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datum 1"/>
          <p:cNvSpPr txBox="1">
            <a:spLocks/>
          </p:cNvSpPr>
          <p:nvPr/>
        </p:nvSpPr>
        <p:spPr>
          <a:xfrm>
            <a:off x="4543390" y="7185686"/>
            <a:ext cx="1075807" cy="244724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503FF-1D76-4E90-A323-3F06B8FBD596}" type="datetime1">
              <a:rPr lang="cs-CZ" sz="1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pPr/>
              <a:t>11.07.2024</a:t>
            </a:fld>
            <a:endParaRPr lang="en-US" sz="1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E94B420E-7DBF-4501-BF4A-84A716560F04}"/>
              </a:ext>
            </a:extLst>
          </p:cNvPr>
          <p:cNvSpPr/>
          <p:nvPr/>
        </p:nvSpPr>
        <p:spPr>
          <a:xfrm>
            <a:off x="4219749" y="7128228"/>
            <a:ext cx="323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15D31B5-5CC6-265E-1C92-D4B9CAD88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65" y="5728962"/>
            <a:ext cx="8647668" cy="13542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Lorenzo Giuffrida</a:t>
            </a:r>
            <a:endParaRPr kumimoji="0" lang="en-US" altLang="cs-CZ" sz="2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department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 Beamlines Facility. The Extreme Light Infrastructure ERIC</a:t>
            </a:r>
            <a:b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Email: 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Lorenzo.Giuffrida@eli-beams.eu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/>
              <a:t>18.03.2016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B28BA-A6C2-6F4E-93A9-980E01036008}" type="slidenum">
              <a:rPr lang="cs-CZ" smtClean="0"/>
              <a:t>10</a:t>
            </a:fld>
            <a:endParaRPr lang="cs-CZ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495AE4-36D9-5242-8CFD-84364E1D863F}"/>
              </a:ext>
            </a:extLst>
          </p:cNvPr>
          <p:cNvGrpSpPr/>
          <p:nvPr/>
        </p:nvGrpSpPr>
        <p:grpSpPr>
          <a:xfrm>
            <a:off x="1603937" y="1929982"/>
            <a:ext cx="4398554" cy="3486986"/>
            <a:chOff x="5993976" y="1210910"/>
            <a:chExt cx="4419838" cy="36498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4C2D67-0A65-6E40-BBBE-A09AB6B6E51B}"/>
                </a:ext>
              </a:extLst>
            </p:cNvPr>
            <p:cNvGrpSpPr/>
            <p:nvPr/>
          </p:nvGrpSpPr>
          <p:grpSpPr>
            <a:xfrm>
              <a:off x="8658208" y="1210910"/>
              <a:ext cx="1755606" cy="3649844"/>
              <a:chOff x="3192661" y="4035693"/>
              <a:chExt cx="1306923" cy="3086105"/>
            </a:xfrm>
          </p:grpSpPr>
          <p:pic>
            <p:nvPicPr>
              <p:cNvPr id="12" name="3.3HzShooting20191113">
                <a:hlinkClick r:id="" action="ppaction://media"/>
                <a:extLst>
                  <a:ext uri="{FF2B5EF4-FFF2-40B4-BE49-F238E27FC236}">
                    <a16:creationId xmlns:a16="http://schemas.microsoft.com/office/drawing/2014/main" id="{29083FC8-70FB-9642-B679-5CCA076C1D71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4">
                <a:lum bright="20000"/>
              </a:blip>
              <a:srcRect l="43751" t="12242" r="40085" b="8726"/>
              <a:stretch/>
            </p:blipFill>
            <p:spPr>
              <a:xfrm>
                <a:off x="3192661" y="4039861"/>
                <a:ext cx="1120704" cy="308193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90DDC8-2DE4-BB45-8097-228C873D5854}"/>
                  </a:ext>
                </a:extLst>
              </p:cNvPr>
              <p:cNvSpPr txBox="1"/>
              <p:nvPr/>
            </p:nvSpPr>
            <p:spPr>
              <a:xfrm>
                <a:off x="3206023" y="4035693"/>
                <a:ext cx="1293561" cy="74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25" b="1" dirty="0">
                    <a:solidFill>
                      <a:srgbClr val="FFFF00"/>
                    </a:solidFill>
                  </a:rPr>
                  <a:t>H-ribbon</a:t>
                </a:r>
              </a:p>
              <a:p>
                <a:r>
                  <a:rPr lang="en-US" sz="1625" b="1" dirty="0">
                    <a:solidFill>
                      <a:srgbClr val="FFFF00"/>
                    </a:solidFill>
                  </a:rPr>
                  <a:t>L3-HAPLS</a:t>
                </a:r>
              </a:p>
              <a:p>
                <a:r>
                  <a:rPr lang="en-US" sz="1625" b="1" dirty="0">
                    <a:solidFill>
                      <a:srgbClr val="FFFF00"/>
                    </a:solidFill>
                  </a:rPr>
                  <a:t>0.3J @3.3 Hz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B58024-1F24-FF48-96E1-32211F9509C4}"/>
                </a:ext>
              </a:extLst>
            </p:cNvPr>
            <p:cNvGrpSpPr/>
            <p:nvPr/>
          </p:nvGrpSpPr>
          <p:grpSpPr>
            <a:xfrm>
              <a:off x="5993976" y="1260351"/>
              <a:ext cx="2592290" cy="3110005"/>
              <a:chOff x="5777952" y="1260351"/>
              <a:chExt cx="2592290" cy="311000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B2715D2-300D-4A48-8117-985378013952}"/>
                  </a:ext>
                </a:extLst>
              </p:cNvPr>
              <p:cNvGrpSpPr/>
              <p:nvPr/>
            </p:nvGrpSpPr>
            <p:grpSpPr>
              <a:xfrm>
                <a:off x="5777952" y="1275339"/>
                <a:ext cx="2592290" cy="3095017"/>
                <a:chOff x="1241450" y="1755670"/>
                <a:chExt cx="4800658" cy="5093993"/>
              </a:xfrm>
            </p:grpSpPr>
            <p:pic>
              <p:nvPicPr>
                <p:cNvPr id="10" name="Google Shape;75;p2">
                  <a:extLst>
                    <a:ext uri="{FF2B5EF4-FFF2-40B4-BE49-F238E27FC236}">
                      <a16:creationId xmlns:a16="http://schemas.microsoft.com/office/drawing/2014/main" id="{FDB4C35A-12FA-AD40-8735-369E13362395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1241450" y="1755670"/>
                  <a:ext cx="4533953" cy="50715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1590D42-9853-6F4B-867A-9E282886888E}"/>
                    </a:ext>
                  </a:extLst>
                </p:cNvPr>
                <p:cNvSpPr txBox="1"/>
                <p:nvPr/>
              </p:nvSpPr>
              <p:spPr>
                <a:xfrm>
                  <a:off x="2067727" y="6116083"/>
                  <a:ext cx="3974381" cy="733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167" b="1" dirty="0">
                      <a:solidFill>
                        <a:srgbClr val="FFFF00"/>
                      </a:solidFill>
                    </a:rPr>
                    <a:t>ELISE II @ ELI</a:t>
                  </a:r>
                  <a:endParaRPr lang="en-US" sz="2167" b="1" dirty="0">
                    <a:solidFill>
                      <a:srgbClr val="FFFF00"/>
                    </a:solidFill>
                  </a:endParaRP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EBED67E-86BB-B14B-B9D1-477C9B4A0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0922" y="1260351"/>
                <a:ext cx="745304" cy="575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7" name="Title 1"/>
          <p:cNvSpPr txBox="1">
            <a:spLocks/>
          </p:cNvSpPr>
          <p:nvPr/>
        </p:nvSpPr>
        <p:spPr>
          <a:xfrm>
            <a:off x="5351572" y="2026"/>
            <a:ext cx="7891709" cy="679113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Engineering (HB-RPA)</a:t>
            </a:r>
          </a:p>
          <a:p>
            <a:pPr eaLnBrk="1" hangingPunct="1"/>
            <a:r>
              <a:rPr lang="it-IT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beam properties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2112963" y="1351317"/>
            <a:ext cx="9738982" cy="41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latin typeface="Arial" pitchFamily="34" charset="0"/>
              </a:rPr>
              <a:t>Cryogenic solid-H for enhanced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H</a:t>
            </a:r>
            <a:r>
              <a:rPr lang="en-US" altLang="en-US" sz="2000" b="1" dirty="0">
                <a:latin typeface="Arial" pitchFamily="34" charset="0"/>
              </a:rPr>
              <a:t>ole-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altLang="en-US" sz="2000" b="1" dirty="0">
                <a:latin typeface="Arial" pitchFamily="34" charset="0"/>
              </a:rPr>
              <a:t>oring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altLang="en-US" sz="2000" b="1" dirty="0">
                <a:latin typeface="Arial" pitchFamily="34" charset="0"/>
              </a:rPr>
              <a:t>adiation-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P</a:t>
            </a:r>
            <a:r>
              <a:rPr lang="en-US" altLang="en-US" sz="2000" b="1" dirty="0">
                <a:latin typeface="Arial" pitchFamily="34" charset="0"/>
              </a:rPr>
              <a:t>ressure-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en-US" altLang="en-US" sz="2000" b="1" dirty="0">
                <a:latin typeface="Arial" pitchFamily="34" charset="0"/>
              </a:rPr>
              <a:t>cceleration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123" y="537870"/>
            <a:ext cx="1595640" cy="575967"/>
          </a:xfrm>
          <a:prstGeom prst="rect">
            <a:avLst/>
          </a:prstGeom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1692704" y="4973202"/>
            <a:ext cx="2436483" cy="53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altLang="en-US" sz="1400" i="1" dirty="0">
                <a:solidFill>
                  <a:srgbClr val="3B0DBD"/>
                </a:solidFill>
                <a:latin typeface="+mj-lt"/>
              </a:rPr>
              <a:t>Chagovets et al, Appl. Sci. 2021, 11(4), 1680</a:t>
            </a:r>
            <a:endParaRPr lang="en-US" sz="1400" i="1" dirty="0">
              <a:solidFill>
                <a:srgbClr val="3B0DBD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9269" y="5955856"/>
            <a:ext cx="2622303" cy="646331"/>
          </a:xfrm>
          <a:prstGeom prst="rect">
            <a:avLst/>
          </a:prstGeom>
          <a:noFill/>
          <a:ln w="12700">
            <a:solidFill>
              <a:srgbClr val="3B0DBD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B050"/>
                </a:solidFill>
              </a:rPr>
              <a:t>repetition rate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B050"/>
                </a:solidFill>
              </a:rPr>
              <a:t>energy bandwidth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854029" y="1692400"/>
            <a:ext cx="6143971" cy="5204321"/>
            <a:chOff x="4478459" y="1692399"/>
            <a:chExt cx="6143971" cy="5204321"/>
          </a:xfrm>
        </p:grpSpPr>
        <p:grpSp>
          <p:nvGrpSpPr>
            <p:cNvPr id="38" name="Group 37"/>
            <p:cNvGrpSpPr/>
            <p:nvPr/>
          </p:nvGrpSpPr>
          <p:grpSpPr>
            <a:xfrm>
              <a:off x="4478459" y="1692399"/>
              <a:ext cx="6143971" cy="5204321"/>
              <a:chOff x="4478459" y="1692399"/>
              <a:chExt cx="6143971" cy="520432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897800" y="4716735"/>
                <a:ext cx="4724630" cy="2179985"/>
                <a:chOff x="5957244" y="4583544"/>
                <a:chExt cx="4724630" cy="217998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8927A32-34C2-EA4C-A0E5-BE02BFB07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57244" y="4881800"/>
                  <a:ext cx="4724630" cy="1881729"/>
                </a:xfrm>
                <a:prstGeom prst="rect">
                  <a:avLst/>
                </a:prstGeom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7565590" y="4583544"/>
                  <a:ext cx="14401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PIC simulations</a:t>
                  </a: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4478459" y="1692399"/>
                <a:ext cx="5995249" cy="2960400"/>
                <a:chOff x="4478459" y="1793984"/>
                <a:chExt cx="5995249" cy="296040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E2A7B33-561B-EC45-9B62-A1869A386EC5}"/>
                    </a:ext>
                  </a:extLst>
                </p:cNvPr>
                <p:cNvPicPr/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03" t="23905" b="3532"/>
                <a:stretch/>
              </p:blipFill>
              <p:spPr bwMode="auto">
                <a:xfrm>
                  <a:off x="6046523" y="2052439"/>
                  <a:ext cx="4427185" cy="2701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3BB5576-BB0E-440E-964A-B9805AA345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50867" t="9015" r="25429" b="26290"/>
                <a:stretch/>
              </p:blipFill>
              <p:spPr>
                <a:xfrm>
                  <a:off x="4478459" y="2124447"/>
                  <a:ext cx="1493654" cy="1985207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7434138" y="1793984"/>
                  <a:ext cx="19862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experimental spectra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159882" y="2403187"/>
                  <a:ext cx="5460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H</a:t>
                  </a:r>
                  <a:r>
                    <a:rPr lang="en-US" baseline="30000" dirty="0">
                      <a:solidFill>
                        <a:srgbClr val="FFFF00"/>
                      </a:solidFill>
                    </a:rPr>
                    <a:t>+</a:t>
                  </a:r>
                </a:p>
              </p:txBody>
            </p:sp>
          </p:grpSp>
          <p:sp>
            <p:nvSpPr>
              <p:cNvPr id="34" name="TextBox 4"/>
              <p:cNvSpPr txBox="1">
                <a:spLocks noChangeArrowheads="1"/>
              </p:cNvSpPr>
              <p:nvPr/>
            </p:nvSpPr>
            <p:spPr bwMode="auto">
              <a:xfrm>
                <a:off x="4841850" y="4684589"/>
                <a:ext cx="2376264" cy="53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4296" tIns="52148" rIns="104296" bIns="5214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altLang="en-US" sz="1400" i="1" dirty="0">
                    <a:solidFill>
                      <a:srgbClr val="3B0DBD"/>
                    </a:solidFill>
                    <a:latin typeface="+mj-lt"/>
                  </a:rPr>
                  <a:t>Margarone et al, PRL 2021 (submitted)</a:t>
                </a:r>
                <a:endParaRPr lang="en-US" sz="1400" i="1" dirty="0">
                  <a:solidFill>
                    <a:srgbClr val="3B0DBD"/>
                  </a:solidFill>
                  <a:latin typeface="+mj-lt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0DDC8-2DE4-BB45-8097-228C873D5854}"/>
                </a:ext>
              </a:extLst>
            </p:cNvPr>
            <p:cNvSpPr txBox="1"/>
            <p:nvPr/>
          </p:nvSpPr>
          <p:spPr>
            <a:xfrm>
              <a:off x="4552722" y="3332177"/>
              <a:ext cx="1493802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5" b="1" dirty="0">
                  <a:solidFill>
                    <a:srgbClr val="FFFF00"/>
                  </a:solidFill>
                </a:rPr>
                <a:t>VULCAN-PW</a:t>
              </a:r>
            </a:p>
            <a:p>
              <a:r>
                <a:rPr lang="en-US" sz="1625" b="1" dirty="0">
                  <a:solidFill>
                    <a:srgbClr val="FFFF00"/>
                  </a:solidFill>
                </a:rPr>
                <a:t>400J/1ps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2902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493047" y="1260351"/>
            <a:ext cx="10716815" cy="3700824"/>
            <a:chOff x="117477" y="1266031"/>
            <a:chExt cx="10716815" cy="3700824"/>
          </a:xfrm>
        </p:grpSpPr>
        <p:sp>
          <p:nvSpPr>
            <p:cNvPr id="53" name="TextBox 52"/>
            <p:cNvSpPr txBox="1"/>
            <p:nvPr/>
          </p:nvSpPr>
          <p:spPr>
            <a:xfrm>
              <a:off x="7794178" y="1266031"/>
              <a:ext cx="30401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Dosimetry &amp;         Sample Irradiation</a:t>
              </a:r>
              <a:endPara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17477" y="1338039"/>
              <a:ext cx="10485013" cy="3628816"/>
              <a:chOff x="117477" y="1338039"/>
              <a:chExt cx="10485013" cy="3628816"/>
            </a:xfrm>
          </p:grpSpPr>
          <p:sp>
            <p:nvSpPr>
              <p:cNvPr id="55" name="Left-Right Arrow 54"/>
              <p:cNvSpPr/>
              <p:nvPr/>
            </p:nvSpPr>
            <p:spPr>
              <a:xfrm>
                <a:off x="377354" y="2024157"/>
                <a:ext cx="4176464" cy="432048"/>
              </a:xfrm>
              <a:prstGeom prst="left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Left-Right Arrow 55"/>
              <p:cNvSpPr/>
              <p:nvPr/>
            </p:nvSpPr>
            <p:spPr>
              <a:xfrm>
                <a:off x="4553818" y="2024157"/>
                <a:ext cx="3888432" cy="432048"/>
              </a:xfrm>
              <a:prstGeom prst="left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481810" y="1338039"/>
                <a:ext cx="345638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Selection, Transport</a:t>
                </a:r>
              </a:p>
              <a:p>
                <a:pPr algn="ctr"/>
                <a:r>
                  <a:rPr lang="it-IT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Diagnostics</a:t>
                </a:r>
                <a:endPara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Left-Right Arrow 57"/>
              <p:cNvSpPr/>
              <p:nvPr/>
            </p:nvSpPr>
            <p:spPr>
              <a:xfrm>
                <a:off x="8442250" y="1986111"/>
                <a:ext cx="2160240" cy="432048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09402" y="1342231"/>
                <a:ext cx="36275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Acceleration, Collimation</a:t>
                </a:r>
              </a:p>
              <a:p>
                <a:pPr algn="ctr"/>
                <a:r>
                  <a:rPr lang="it-IT" sz="2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Diagnostics</a:t>
                </a:r>
                <a:endParaRPr lang="en-US" sz="2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0" name="Picture 2" descr="image00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" t="13964" b="-121"/>
              <a:stretch/>
            </p:blipFill>
            <p:spPr bwMode="auto">
              <a:xfrm>
                <a:off x="117477" y="2485231"/>
                <a:ext cx="10413005" cy="2481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533400" y="4114800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 Accelerator</a:t>
                </a:r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410200" y="4114800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ELIMED</a:t>
                </a:r>
                <a:endParaRPr 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Left-Right Arrow 62"/>
              <p:cNvSpPr/>
              <p:nvPr/>
            </p:nvSpPr>
            <p:spPr>
              <a:xfrm>
                <a:off x="533400" y="4520952"/>
                <a:ext cx="3280246" cy="432048"/>
              </a:xfrm>
              <a:prstGeom prst="leftRightArrow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Left-Right Arrow 63"/>
              <p:cNvSpPr/>
              <p:nvPr/>
            </p:nvSpPr>
            <p:spPr>
              <a:xfrm>
                <a:off x="3886200" y="4495800"/>
                <a:ext cx="6477000" cy="432048"/>
              </a:xfrm>
              <a:prstGeom prst="leftRightArrow">
                <a:avLst/>
              </a:prstGeom>
              <a:noFill/>
              <a:ln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667101" y="5141"/>
            <a:ext cx="8741323" cy="782423"/>
          </a:xfrm>
          <a:prstGeom prst="rect">
            <a:avLst/>
          </a:prstGeom>
          <a:noFill/>
        </p:spPr>
        <p:txBody>
          <a:bodyPr wrap="square" lIns="104296" tIns="52148" rIns="104296" bIns="52148">
            <a:spAutoFit/>
          </a:bodyPr>
          <a:lstStyle/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 user beamline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19288" y="4109120"/>
            <a:ext cx="11057656" cy="3415927"/>
            <a:chOff x="233338" y="3960263"/>
            <a:chExt cx="11057656" cy="3415927"/>
          </a:xfrm>
        </p:grpSpPr>
        <p:sp>
          <p:nvSpPr>
            <p:cNvPr id="66" name="Rectangle 65"/>
            <p:cNvSpPr/>
            <p:nvPr/>
          </p:nvSpPr>
          <p:spPr>
            <a:xfrm>
              <a:off x="233338" y="5179597"/>
              <a:ext cx="7704856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500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Margarone et al., “</a:t>
              </a:r>
              <a:r>
                <a:rPr lang="en-US" sz="1500" b="1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ELIMAIA: A Laser-Driven Ion Accelerator for Multidisciplinary Applications</a:t>
              </a:r>
              <a:r>
                <a:rPr lang="en-US" sz="1500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Quantum Beam Science 2 (2018) 8</a:t>
              </a:r>
            </a:p>
            <a:p>
              <a:pPr algn="r"/>
              <a:endParaRPr lang="en-US" sz="1500" i="1" dirty="0">
                <a:solidFill>
                  <a:srgbClr val="3B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US" sz="1500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G.A.P. Cirrone et al., “</a:t>
              </a:r>
              <a:r>
                <a:rPr lang="en-US" sz="1500" b="1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ELIMED-ELIMAIA: The First Open User Irradiation Beamline for Laser-Plasma-Accelerated Ion Beams</a:t>
              </a:r>
              <a:r>
                <a:rPr lang="en-US" sz="1500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Frontiers in Physics 8 (2020) 564907</a:t>
              </a:r>
            </a:p>
            <a:p>
              <a:pPr algn="r"/>
              <a:r>
                <a:rPr lang="en-US" sz="1500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F. Schillaci et al., “</a:t>
              </a:r>
              <a:r>
                <a:rPr lang="en-US" sz="1500" b="1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ELIMAIA Laser-Plasma Ion Accelerator: Technology Commissioning and Perspectives</a:t>
              </a:r>
              <a:r>
                <a:rPr lang="en-US" sz="1500" i="1" dirty="0">
                  <a:solidFill>
                    <a:srgbClr val="3B0D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submitted to  QuBS, Laser-Driven Irradiation Facility special issue</a:t>
              </a:r>
              <a:endParaRPr lang="en-US" sz="1500" b="1" i="1" dirty="0">
                <a:solidFill>
                  <a:srgbClr val="3B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7" name="Picture 2" descr="Issue 2 (June) cover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0886" y="3960263"/>
              <a:ext cx="2520108" cy="3415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820255" y="7191932"/>
            <a:ext cx="2545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Lorenzo.Giuffrida@eli-beams.eu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2CD64-EAA3-ADEB-C116-654C97DD5947}"/>
              </a:ext>
            </a:extLst>
          </p:cNvPr>
          <p:cNvSpPr txBox="1"/>
          <p:nvPr/>
        </p:nvSpPr>
        <p:spPr>
          <a:xfrm>
            <a:off x="2881422" y="829342"/>
            <a:ext cx="1035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ultidisciplinary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pplications of laser-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cceleration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7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624623" y="0"/>
            <a:ext cx="78162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ELIMAIA: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 overview</a:t>
            </a:r>
            <a:endParaRPr lang="en-GB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25" idx="0"/>
          </p:cNvCxnSpPr>
          <p:nvPr/>
        </p:nvCxnSpPr>
        <p:spPr>
          <a:xfrm flipV="1">
            <a:off x="3287946" y="5018565"/>
            <a:ext cx="2595828" cy="10431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475345" y="1323229"/>
            <a:ext cx="10260910" cy="5471733"/>
            <a:chOff x="99776" y="1323228"/>
            <a:chExt cx="10260910" cy="5471733"/>
          </a:xfrm>
        </p:grpSpPr>
        <p:grpSp>
          <p:nvGrpSpPr>
            <p:cNvPr id="20" name="Group 19"/>
            <p:cNvGrpSpPr/>
            <p:nvPr/>
          </p:nvGrpSpPr>
          <p:grpSpPr>
            <a:xfrm>
              <a:off x="99776" y="1323228"/>
              <a:ext cx="10260910" cy="5471733"/>
              <a:chOff x="99776" y="1323228"/>
              <a:chExt cx="10260910" cy="547173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99776" y="1323228"/>
                <a:ext cx="9878309" cy="5448391"/>
                <a:chOff x="99776" y="1323228"/>
                <a:chExt cx="9878309" cy="5448391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99776" y="1323228"/>
                  <a:ext cx="9878309" cy="5448391"/>
                  <a:chOff x="99776" y="1323228"/>
                  <a:chExt cx="9878309" cy="5448391"/>
                </a:xfrm>
              </p:grpSpPr>
              <p:grpSp>
                <p:nvGrpSpPr>
                  <p:cNvPr id="2" name="Group 1"/>
                  <p:cNvGrpSpPr/>
                  <p:nvPr/>
                </p:nvGrpSpPr>
                <p:grpSpPr>
                  <a:xfrm>
                    <a:off x="99776" y="1323228"/>
                    <a:ext cx="9878309" cy="5448391"/>
                    <a:chOff x="99776" y="1323228"/>
                    <a:chExt cx="9878309" cy="5448391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99776" y="1323228"/>
                      <a:ext cx="9878309" cy="5448391"/>
                      <a:chOff x="99776" y="1195632"/>
                      <a:chExt cx="9878309" cy="5448391"/>
                    </a:xfrm>
                  </p:grpSpPr>
                  <p:grpSp>
                    <p:nvGrpSpPr>
                      <p:cNvPr id="6" name="Group 5"/>
                      <p:cNvGrpSpPr/>
                      <p:nvPr/>
                    </p:nvGrpSpPr>
                    <p:grpSpPr>
                      <a:xfrm>
                        <a:off x="99776" y="1760700"/>
                        <a:ext cx="9878309" cy="4883323"/>
                        <a:chOff x="99776" y="1760700"/>
                        <a:chExt cx="9878309" cy="4883323"/>
                      </a:xfrm>
                    </p:grpSpPr>
                    <p:grpSp>
                      <p:nvGrpSpPr>
                        <p:cNvPr id="4" name="Group 3"/>
                        <p:cNvGrpSpPr/>
                        <p:nvPr/>
                      </p:nvGrpSpPr>
                      <p:grpSpPr>
                        <a:xfrm>
                          <a:off x="99776" y="1760700"/>
                          <a:ext cx="9878309" cy="4881309"/>
                          <a:chOff x="99776" y="1760700"/>
                          <a:chExt cx="9878309" cy="4881309"/>
                        </a:xfrm>
                      </p:grpSpPr>
                      <p:pic>
                        <p:nvPicPr>
                          <p:cNvPr id="24" name="Picture 23">
                            <a:extLst>
                              <a:ext uri="{FF2B5EF4-FFF2-40B4-BE49-F238E27FC236}">
                                <a16:creationId xmlns:a16="http://schemas.microsoft.com/office/drawing/2014/main" id="{E6BF2C57-14E1-A442-9B75-3A86861EF31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3529" b="9591"/>
                          <a:stretch/>
                        </p:blipFill>
                        <p:spPr>
                          <a:xfrm>
                            <a:off x="869796" y="1760700"/>
                            <a:ext cx="9108289" cy="3841202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25" name="TextBox 24"/>
                          <p:cNvSpPr txBox="1"/>
                          <p:nvPr/>
                        </p:nvSpPr>
                        <p:spPr>
                          <a:xfrm>
                            <a:off x="99776" y="5934123"/>
                            <a:ext cx="3625201" cy="70788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>
                            <a:solidFill>
                              <a:srgbClr val="FF0000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2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In-air laser diagnostic station</a:t>
                            </a:r>
                          </a:p>
                          <a:p>
                            <a:pPr algn="ctr"/>
                            <a:r>
                              <a:rPr lang="en-US" sz="2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(BDS) – </a:t>
                            </a:r>
                            <a:r>
                              <a:rPr lang="en-US" sz="2000" b="1" i="1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on-shot &amp; full-power</a:t>
                            </a:r>
                          </a:p>
                        </p:txBody>
                      </p:sp>
                    </p:grpSp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3829565" y="5936137"/>
                          <a:ext cx="3865611" cy="70788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>
                          <a:solidFill>
                            <a:srgbClr val="FF0000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Laser Alignment and Plasma diagnostic stations</a:t>
                          </a:r>
                        </a:p>
                      </p:txBody>
                    </p:sp>
                    <p:cxnSp>
                      <p:nvCxnSpPr>
                        <p:cNvPr id="27" name="Straight Arrow Connector 26"/>
                        <p:cNvCxnSpPr>
                          <a:stCxn id="26" idx="0"/>
                        </p:cNvCxnSpPr>
                        <p:nvPr/>
                      </p:nvCxnSpPr>
                      <p:spPr>
                        <a:xfrm flipV="1">
                          <a:off x="5762371" y="4302494"/>
                          <a:ext cx="2563482" cy="1633643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" name="TextBox 27"/>
                      <p:cNvSpPr txBox="1"/>
                      <p:nvPr/>
                    </p:nvSpPr>
                    <p:spPr>
                      <a:xfrm>
                        <a:off x="3138468" y="1195632"/>
                        <a:ext cx="3810972" cy="40011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rgbClr val="FF0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Ion and gamma diagnostic stations</a:t>
                        </a:r>
                      </a:p>
                    </p:txBody>
                  </p:sp>
                  <p:cxnSp>
                    <p:nvCxnSpPr>
                      <p:cNvPr id="29" name="Straight Arrow Connector 28"/>
                      <p:cNvCxnSpPr>
                        <a:stCxn id="28" idx="2"/>
                      </p:cNvCxnSpPr>
                      <p:nvPr/>
                    </p:nvCxnSpPr>
                    <p:spPr>
                      <a:xfrm>
                        <a:off x="5043954" y="1595742"/>
                        <a:ext cx="2300124" cy="1192053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227644" y="1323228"/>
                      <a:ext cx="2659935" cy="4001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Interaction chamber</a:t>
                      </a:r>
                    </a:p>
                  </p:txBody>
                </p:sp>
                <p:cxnSp>
                  <p:nvCxnSpPr>
                    <p:cNvPr id="14" name="Straight Arrow Connector 13"/>
                    <p:cNvCxnSpPr>
                      <a:stCxn id="13" idx="2"/>
                    </p:cNvCxnSpPr>
                    <p:nvPr/>
                  </p:nvCxnSpPr>
                  <p:spPr>
                    <a:xfrm>
                      <a:off x="1557612" y="1723338"/>
                      <a:ext cx="4288514" cy="1337496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421078" y="1332853"/>
                    <a:ext cx="2402199" cy="400110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Ion beam transport</a:t>
                    </a:r>
                  </a:p>
                </p:txBody>
              </p:sp>
            </p:grpSp>
            <p:cxnSp>
              <p:nvCxnSpPr>
                <p:cNvPr id="30" name="Straight Arrow Connector 29"/>
                <p:cNvCxnSpPr>
                  <a:stCxn id="22" idx="2"/>
                </p:cNvCxnSpPr>
                <p:nvPr/>
              </p:nvCxnSpPr>
              <p:spPr>
                <a:xfrm flipH="1">
                  <a:off x="8316230" y="1732963"/>
                  <a:ext cx="305948" cy="10847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7958487" y="6087075"/>
                <a:ext cx="2402199" cy="707886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 Dosimetry and sample irradiation</a:t>
                </a:r>
              </a:p>
            </p:txBody>
          </p:sp>
        </p:grpSp>
        <p:cxnSp>
          <p:nvCxnSpPr>
            <p:cNvPr id="33" name="Straight Arrow Connector 32"/>
            <p:cNvCxnSpPr>
              <a:stCxn id="32" idx="0"/>
            </p:cNvCxnSpPr>
            <p:nvPr/>
          </p:nvCxnSpPr>
          <p:spPr>
            <a:xfrm flipV="1">
              <a:off x="9159587" y="3000263"/>
              <a:ext cx="504187" cy="30868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3820255" y="7191932"/>
            <a:ext cx="2545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Lorenzo.Giuffrida@eli-beams.eu</a:t>
            </a:r>
          </a:p>
        </p:txBody>
      </p:sp>
    </p:spTree>
    <p:extLst>
      <p:ext uri="{BB962C8B-B14F-4D97-AF65-F5344CB8AC3E}">
        <p14:creationId xmlns:p14="http://schemas.microsoft.com/office/powerpoint/2010/main" val="246828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37364" y="1260351"/>
            <a:ext cx="4536000" cy="3470398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8453051" y="1332360"/>
            <a:ext cx="2156856" cy="1758775"/>
            <a:chOff x="7175944" y="1029020"/>
            <a:chExt cx="2156856" cy="1758775"/>
          </a:xfrm>
        </p:grpSpPr>
        <p:cxnSp>
          <p:nvCxnSpPr>
            <p:cNvPr id="42" name="Straight Arrow Connector 41"/>
            <p:cNvCxnSpPr/>
            <p:nvPr/>
          </p:nvCxnSpPr>
          <p:spPr>
            <a:xfrm flipH="1">
              <a:off x="7344078" y="1760700"/>
              <a:ext cx="779196" cy="1027095"/>
            </a:xfrm>
            <a:prstGeom prst="straightConnector1">
              <a:avLst/>
            </a:prstGeom>
            <a:ln w="571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175944" y="1029020"/>
              <a:ext cx="2156856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B0DBD"/>
                  </a:solidFill>
                  <a:latin typeface="+mj-lt"/>
                  <a:cs typeface="Times New Roman" panose="02020603050405020304" pitchFamily="18" charset="0"/>
                </a:rPr>
                <a:t>Ion diagnostics</a:t>
              </a: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7153523" y="1764407"/>
            <a:ext cx="4409948" cy="2880000"/>
            <a:chOff x="-298626" y="1637994"/>
            <a:chExt cx="7618044" cy="4975117"/>
          </a:xfrm>
        </p:grpSpPr>
        <p:grpSp>
          <p:nvGrpSpPr>
            <p:cNvPr id="27" name="Group 26"/>
            <p:cNvGrpSpPr/>
            <p:nvPr/>
          </p:nvGrpSpPr>
          <p:grpSpPr>
            <a:xfrm>
              <a:off x="-189207" y="1637994"/>
              <a:ext cx="7508625" cy="4975117"/>
              <a:chOff x="-189207" y="1637994"/>
              <a:chExt cx="7508625" cy="4975117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89207" y="1637994"/>
                <a:ext cx="7508625" cy="4975117"/>
                <a:chOff x="969742" y="1659259"/>
                <a:chExt cx="7508625" cy="4975117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655"/>
                <a:stretch/>
              </p:blipFill>
              <p:spPr>
                <a:xfrm>
                  <a:off x="969742" y="1659259"/>
                  <a:ext cx="7508625" cy="4975117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5462809" y="3509084"/>
                  <a:ext cx="2846783" cy="638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TOF signal</a:t>
                  </a:r>
                </a:p>
              </p:txBody>
            </p:sp>
          </p:grp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9258" y="1723521"/>
                <a:ext cx="2860285" cy="1264307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468" y="4125831"/>
              <a:ext cx="2933194" cy="23405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</p:pic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-298626" y="3380574"/>
              <a:ext cx="3758838" cy="3143363"/>
              <a:chOff x="6582470" y="2499148"/>
              <a:chExt cx="2957817" cy="253962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10378" t="11805" r="4607" b="10346"/>
              <a:stretch/>
            </p:blipFill>
            <p:spPr>
              <a:xfrm>
                <a:off x="6697683" y="3044322"/>
                <a:ext cx="2530173" cy="1977815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582470" y="2499148"/>
                <a:ext cx="2554233" cy="558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TP raw data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124714" y="4566257"/>
                <a:ext cx="1415573" cy="472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Protons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864728" y="3623078"/>
                <a:ext cx="1363128" cy="472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Ions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8020285" y="4860751"/>
            <a:ext cx="3664008" cy="2614452"/>
            <a:chOff x="6644716" y="4860751"/>
            <a:chExt cx="3664008" cy="2614452"/>
          </a:xfrm>
        </p:grpSpPr>
        <p:pic>
          <p:nvPicPr>
            <p:cNvPr id="49" name="Picture 4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16" y="5325085"/>
              <a:ext cx="3664008" cy="2150118"/>
            </a:xfrm>
            <a:prstGeom prst="rect">
              <a:avLst/>
            </a:prstGeom>
            <a:noFill/>
          </p:spPr>
        </p:pic>
        <p:sp>
          <p:nvSpPr>
            <p:cNvPr id="54" name="TextBox 53"/>
            <p:cNvSpPr txBox="1"/>
            <p:nvPr/>
          </p:nvSpPr>
          <p:spPr>
            <a:xfrm>
              <a:off x="6644716" y="4860751"/>
              <a:ext cx="3615456" cy="40011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B0DBD"/>
                  </a:solidFill>
                  <a:latin typeface="+mj-lt"/>
                  <a:cs typeface="Times New Roman" panose="02020603050405020304" pitchFamily="18" charset="0"/>
                </a:rPr>
                <a:t>Online data analysis (1-10 Hz)</a:t>
              </a:r>
              <a:endParaRPr lang="en-US" sz="2000" b="1" i="1" dirty="0">
                <a:solidFill>
                  <a:srgbClr val="3B0DBD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61061" y="1260352"/>
            <a:ext cx="5436000" cy="3419209"/>
            <a:chOff x="185492" y="1260351"/>
            <a:chExt cx="5436000" cy="3419209"/>
          </a:xfrm>
        </p:grpSpPr>
        <p:sp>
          <p:nvSpPr>
            <p:cNvPr id="21" name="Rectangle 20"/>
            <p:cNvSpPr/>
            <p:nvPr/>
          </p:nvSpPr>
          <p:spPr>
            <a:xfrm>
              <a:off x="185492" y="1260351"/>
              <a:ext cx="5436000" cy="3419209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474226" y="1804477"/>
              <a:ext cx="3053454" cy="1083026"/>
              <a:chOff x="215695" y="2898674"/>
              <a:chExt cx="9711511" cy="450256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2" t="43563" r="4856" b="31556"/>
              <a:stretch/>
            </p:blipFill>
            <p:spPr>
              <a:xfrm>
                <a:off x="225857" y="3246972"/>
                <a:ext cx="9692641" cy="17255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6" t="42446" r="5758" b="29914"/>
              <a:stretch/>
            </p:blipFill>
            <p:spPr>
              <a:xfrm>
                <a:off x="225857" y="5482978"/>
                <a:ext cx="9701349" cy="1918262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15698" y="2898674"/>
                <a:ext cx="1543891" cy="12795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raw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5695" y="5054287"/>
                <a:ext cx="2858980" cy="11515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processed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98358" y="1692399"/>
              <a:ext cx="2130940" cy="1209554"/>
              <a:chOff x="184221" y="1712104"/>
              <a:chExt cx="4280508" cy="2961257"/>
            </a:xfrm>
          </p:grpSpPr>
          <p:pic>
            <p:nvPicPr>
              <p:cNvPr id="15" name="Content Placeholder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5" t="39861" r="31931" b="4616"/>
              <a:stretch/>
            </p:blipFill>
            <p:spPr>
              <a:xfrm rot="5400000">
                <a:off x="769128" y="1154937"/>
                <a:ext cx="2947554" cy="408929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84221" y="1712104"/>
                <a:ext cx="4280508" cy="904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-Calorimeter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959650" y="2916535"/>
              <a:ext cx="2242240" cy="1662849"/>
              <a:chOff x="5426913" y="3959218"/>
              <a:chExt cx="4473901" cy="3317850"/>
            </a:xfrm>
          </p:grpSpPr>
          <p:pic>
            <p:nvPicPr>
              <p:cNvPr id="13" name="Picture 12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6913" y="4160127"/>
                <a:ext cx="4352356" cy="31169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635498" y="3959218"/>
                <a:ext cx="4265316" cy="675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-Scintillator detector </a:t>
                </a:r>
              </a:p>
            </p:txBody>
          </p:sp>
        </p:grpSp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"/>
            <a:stretch/>
          </p:blipFill>
          <p:spPr>
            <a:xfrm>
              <a:off x="305973" y="3001696"/>
              <a:ext cx="2136548" cy="1590499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612961" y="1332359"/>
              <a:ext cx="2732945" cy="40011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B0DBD"/>
                  </a:solidFill>
                  <a:cs typeface="Times New Roman" panose="02020603050405020304" pitchFamily="18" charset="0"/>
                </a:rPr>
                <a:t>X/</a:t>
              </a:r>
              <a:r>
                <a:rPr lang="en-US" sz="2000" dirty="0">
                  <a:solidFill>
                    <a:srgbClr val="3B0DBD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g</a:t>
              </a:r>
              <a:r>
                <a:rPr lang="en-US" sz="2000" dirty="0">
                  <a:solidFill>
                    <a:srgbClr val="3B0DBD"/>
                  </a:solidFill>
                  <a:cs typeface="Times New Roman" panose="02020603050405020304" pitchFamily="18" charset="0"/>
                </a:rPr>
                <a:t>-ray diagnostics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538392" y="4772011"/>
            <a:ext cx="6398111" cy="2736000"/>
            <a:chOff x="162822" y="4772011"/>
            <a:chExt cx="6398111" cy="2736000"/>
          </a:xfrm>
        </p:grpSpPr>
        <p:grpSp>
          <p:nvGrpSpPr>
            <p:cNvPr id="67" name="Group 66"/>
            <p:cNvGrpSpPr/>
            <p:nvPr/>
          </p:nvGrpSpPr>
          <p:grpSpPr>
            <a:xfrm>
              <a:off x="162822" y="4772011"/>
              <a:ext cx="6398111" cy="2736000"/>
              <a:chOff x="162822" y="4772011"/>
              <a:chExt cx="6398111" cy="27360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7950" y="5302946"/>
                <a:ext cx="3832289" cy="2190984"/>
              </a:xfrm>
              <a:prstGeom prst="rect">
                <a:avLst/>
              </a:prstGeom>
            </p:spPr>
          </p:pic>
          <p:grpSp>
            <p:nvGrpSpPr>
              <p:cNvPr id="66" name="Group 65"/>
              <p:cNvGrpSpPr/>
              <p:nvPr/>
            </p:nvGrpSpPr>
            <p:grpSpPr>
              <a:xfrm>
                <a:off x="162822" y="4772011"/>
                <a:ext cx="6398111" cy="2736000"/>
                <a:chOff x="162822" y="4772011"/>
                <a:chExt cx="6398111" cy="2736000"/>
              </a:xfrm>
              <a:noFill/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62822" y="4772011"/>
                  <a:ext cx="3957418" cy="2736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9" name="Group 58"/>
                <p:cNvGrpSpPr/>
                <p:nvPr/>
              </p:nvGrpSpPr>
              <p:grpSpPr>
                <a:xfrm>
                  <a:off x="4271002" y="4832549"/>
                  <a:ext cx="2289931" cy="2642654"/>
                  <a:chOff x="4271002" y="4832549"/>
                  <a:chExt cx="2289931" cy="2642654"/>
                </a:xfrm>
                <a:grpFill/>
              </p:grpSpPr>
              <p:pic>
                <p:nvPicPr>
                  <p:cNvPr id="55" name="Picture 54" descr="E:\E4 relevant documents\Report Commissioning\Paper\Pics\MicrosoftTeams-image (6).png"/>
                  <p:cNvPicPr/>
                  <p:nvPr/>
                </p:nvPicPr>
                <p:blipFill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5873" r="17552"/>
                  <a:stretch/>
                </p:blipFill>
                <p:spPr bwMode="auto">
                  <a:xfrm>
                    <a:off x="4271002" y="5652839"/>
                    <a:ext cx="1173355" cy="182236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56" name="Picture 55" descr="E:\E4 relevant documents\Report Commissioning\Paper\Pics\MicrosoftTeams-image (5).png"/>
                  <p:cNvPicPr/>
                  <p:nvPr/>
                </p:nvPicPr>
                <p:blipFill rotWithShape="1"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5173"/>
                  <a:stretch/>
                </p:blipFill>
                <p:spPr bwMode="auto">
                  <a:xfrm>
                    <a:off x="5478148" y="5568113"/>
                    <a:ext cx="1082785" cy="189766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4370460" y="4832549"/>
                    <a:ext cx="2147794" cy="707886"/>
                  </a:xfrm>
                  <a:prstGeom prst="rect">
                    <a:avLst/>
                  </a:prstGeom>
                  <a:grpFill/>
                  <a:ln w="25400"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3B0DBD"/>
                        </a:solidFill>
                        <a:latin typeface="+mj-lt"/>
                        <a:cs typeface="Times New Roman" panose="02020603050405020304" pitchFamily="18" charset="0"/>
                      </a:rPr>
                      <a:t>Plasma imaging/</a:t>
                    </a:r>
                  </a:p>
                  <a:p>
                    <a:pPr algn="ctr"/>
                    <a:r>
                      <a:rPr lang="en-US" sz="2000" dirty="0">
                        <a:solidFill>
                          <a:srgbClr val="3B0DBD"/>
                        </a:solidFill>
                        <a:latin typeface="+mj-lt"/>
                        <a:cs typeface="Times New Roman" panose="02020603050405020304" pitchFamily="18" charset="0"/>
                      </a:rPr>
                      <a:t>spectroscopy</a:t>
                    </a:r>
                    <a:endParaRPr lang="en-US" sz="2000" b="1" i="1" dirty="0">
                      <a:solidFill>
                        <a:srgbClr val="3B0DBD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68" name="TextBox 67"/>
            <p:cNvSpPr txBox="1"/>
            <p:nvPr/>
          </p:nvSpPr>
          <p:spPr>
            <a:xfrm>
              <a:off x="521370" y="4860751"/>
              <a:ext cx="3311741" cy="40011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B0DBD"/>
                  </a:solidFill>
                  <a:latin typeface="+mj-lt"/>
                  <a:cs typeface="Times New Roman" panose="02020603050405020304" pitchFamily="18" charset="0"/>
                </a:rPr>
                <a:t>On-shot laser diagnostics</a:t>
              </a:r>
              <a:endParaRPr lang="en-US" sz="2000" b="1" i="1" dirty="0">
                <a:solidFill>
                  <a:srgbClr val="3B0DBD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2105248" y="0"/>
            <a:ext cx="113356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 :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laser/plasma/ion diagnostics</a:t>
            </a:r>
            <a:endParaRPr lang="en-GB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71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5ED97-1816-AAC8-8DF7-2CF7A0823A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9BE870-C83F-42D5-8F0F-6B57BDF47BC3}" type="datetime1">
              <a:rPr lang="en-US" spc="-1">
                <a:uFill>
                  <a:solidFill>
                    <a:srgbClr val="FFFFFF"/>
                  </a:solidFill>
                </a:uFill>
              </a:rPr>
              <a:t>7/11/24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44368-80C2-1BC2-FB73-0393397B8CA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AD6361-5E2D-42E9-A29D-CCE202173234}" type="slidenum">
              <a:rPr lang="en-US" spc="-1">
                <a:uFill>
                  <a:solidFill>
                    <a:srgbClr val="FFFFFF"/>
                  </a:solidFill>
                </a:uFill>
              </a:rPr>
              <a:pPr/>
              <a:t>14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D5747D-D534-6F40-3666-80F52FA0CC99}"/>
              </a:ext>
            </a:extLst>
          </p:cNvPr>
          <p:cNvSpPr txBox="1">
            <a:spLocks/>
          </p:cNvSpPr>
          <p:nvPr/>
        </p:nvSpPr>
        <p:spPr>
          <a:xfrm>
            <a:off x="2893926" y="11675"/>
            <a:ext cx="10541722" cy="1354901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 Laser-Plasma Accelerators:</a:t>
            </a: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Reproducibility and stability shot-to-shot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3BE1D-E3B9-8796-C807-AC7738FAB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33" y="1266092"/>
            <a:ext cx="9114880" cy="557805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C9342E-3E23-25F8-F83D-76A39606A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09036"/>
              </p:ext>
            </p:extLst>
          </p:nvPr>
        </p:nvGraphicFramePr>
        <p:xfrm>
          <a:off x="289660" y="1624046"/>
          <a:ext cx="3629199" cy="2392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628">
                  <a:extLst>
                    <a:ext uri="{9D8B030D-6E8A-4147-A177-3AD203B41FA5}">
                      <a16:colId xmlns:a16="http://schemas.microsoft.com/office/drawing/2014/main" val="1153777299"/>
                    </a:ext>
                  </a:extLst>
                </a:gridCol>
                <a:gridCol w="995591">
                  <a:extLst>
                    <a:ext uri="{9D8B030D-6E8A-4147-A177-3AD203B41FA5}">
                      <a16:colId xmlns:a16="http://schemas.microsoft.com/office/drawing/2014/main" val="2947296868"/>
                    </a:ext>
                  </a:extLst>
                </a:gridCol>
                <a:gridCol w="1034980">
                  <a:extLst>
                    <a:ext uri="{9D8B030D-6E8A-4147-A177-3AD203B41FA5}">
                      <a16:colId xmlns:a16="http://schemas.microsoft.com/office/drawing/2014/main" val="2925943173"/>
                    </a:ext>
                  </a:extLst>
                </a:gridCol>
              </a:tblGrid>
              <a:tr h="627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Fluctuations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shot series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Hz Rep. rate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728539"/>
                  </a:ext>
                </a:extLst>
              </a:tr>
              <a:tr h="21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energy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1407297"/>
                  </a:ext>
                </a:extLst>
              </a:tr>
              <a:tr h="415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intensity @FWHM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2.7%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985894"/>
                  </a:ext>
                </a:extLst>
              </a:tr>
              <a:tr h="417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brems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4.94 %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4546031"/>
                  </a:ext>
                </a:extLst>
              </a:tr>
              <a:tr h="210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Photon flux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2471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1655D89-798B-33C0-1878-2D7AAC442246}"/>
              </a:ext>
            </a:extLst>
          </p:cNvPr>
          <p:cNvSpPr txBox="1"/>
          <p:nvPr/>
        </p:nvSpPr>
        <p:spPr>
          <a:xfrm>
            <a:off x="178125" y="5596932"/>
            <a:ext cx="3808038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intensity &gt;&gt; 3e21 W/cm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fluctuations shot-to-shots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159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5ED97-1816-AAC8-8DF7-2CF7A0823A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9BE870-C83F-42D5-8F0F-6B57BDF47BC3}" type="datetime1">
              <a:rPr lang="en-US" spc="-1">
                <a:uFill>
                  <a:solidFill>
                    <a:srgbClr val="FFFFFF"/>
                  </a:solidFill>
                </a:uFill>
              </a:rPr>
              <a:t>7/11/24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44368-80C2-1BC2-FB73-0393397B8CA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AD6361-5E2D-42E9-A29D-CCE202173234}" type="slidenum">
              <a:rPr lang="en-US" spc="-1">
                <a:uFill>
                  <a:solidFill>
                    <a:srgbClr val="FFFFFF"/>
                  </a:solidFill>
                </a:uFill>
              </a:rPr>
              <a:pPr/>
              <a:t>15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C61676-BAE6-ED43-1217-C13298DA3D6F}"/>
              </a:ext>
            </a:extLst>
          </p:cNvPr>
          <p:cNvSpPr txBox="1">
            <a:spLocks/>
          </p:cNvSpPr>
          <p:nvPr/>
        </p:nvSpPr>
        <p:spPr>
          <a:xfrm>
            <a:off x="2893926" y="11675"/>
            <a:ext cx="10541722" cy="1354901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 Laser-Plasma Accelerators:</a:t>
            </a: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Performances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06316-0EBC-6F1E-61A0-1AE342140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50" y="1252263"/>
            <a:ext cx="8820186" cy="5760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1AD3D4-972A-F90D-C50E-B22B846563DD}"/>
              </a:ext>
            </a:extLst>
          </p:cNvPr>
          <p:cNvSpPr txBox="1"/>
          <p:nvPr/>
        </p:nvSpPr>
        <p:spPr>
          <a:xfrm>
            <a:off x="120580" y="1627834"/>
            <a:ext cx="4119824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phase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tested with three laser contrast levels and defocusing: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materials;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thicknesses;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240A5-D61A-6902-21A7-8FA0F1B0EA4F}"/>
              </a:ext>
            </a:extLst>
          </p:cNvPr>
          <p:cNvSpPr txBox="1"/>
          <p:nvPr/>
        </p:nvSpPr>
        <p:spPr>
          <a:xfrm>
            <a:off x="199634" y="4575598"/>
            <a:ext cx="4102193" cy="2308324"/>
          </a:xfrm>
          <a:prstGeom prst="rect">
            <a:avLst/>
          </a:prstGeom>
          <a:solidFill>
            <a:srgbClr val="00B050">
              <a:alpha val="50000"/>
            </a:srgbClr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information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cut-off energy &gt;&gt; 30 MeV;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fluxes @ 3 MeV &gt;&gt;1e11 protons;</a:t>
            </a:r>
          </a:p>
        </p:txBody>
      </p:sp>
    </p:spTree>
    <p:extLst>
      <p:ext uri="{BB962C8B-B14F-4D97-AF65-F5344CB8AC3E}">
        <p14:creationId xmlns:p14="http://schemas.microsoft.com/office/powerpoint/2010/main" val="35073968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5ED97-1816-AAC8-8DF7-2CF7A0823A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9BE870-C83F-42D5-8F0F-6B57BDF47BC3}" type="datetime1">
              <a:rPr lang="en-US" spc="-1">
                <a:uFill>
                  <a:solidFill>
                    <a:srgbClr val="FFFFFF"/>
                  </a:solidFill>
                </a:uFill>
              </a:rPr>
              <a:t>7/11/24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44368-80C2-1BC2-FB73-0393397B8CA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AD6361-5E2D-42E9-A29D-CCE202173234}" type="slidenum">
              <a:rPr lang="en-US" spc="-1">
                <a:uFill>
                  <a:solidFill>
                    <a:srgbClr val="FFFFFF"/>
                  </a:solidFill>
                </a:uFill>
              </a:rPr>
              <a:pPr/>
              <a:t>16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6A006F-1854-75C7-20BF-DEFE62AFFF0E}"/>
              </a:ext>
            </a:extLst>
          </p:cNvPr>
          <p:cNvGrpSpPr/>
          <p:nvPr/>
        </p:nvGrpSpPr>
        <p:grpSpPr>
          <a:xfrm>
            <a:off x="311953" y="4073865"/>
            <a:ext cx="4229755" cy="3343501"/>
            <a:chOff x="236715" y="1366723"/>
            <a:chExt cx="4229755" cy="33435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912077-9D61-9370-340C-D0B5A836222F}"/>
                </a:ext>
              </a:extLst>
            </p:cNvPr>
            <p:cNvSpPr txBox="1"/>
            <p:nvPr/>
          </p:nvSpPr>
          <p:spPr>
            <a:xfrm>
              <a:off x="248316" y="1366723"/>
              <a:ext cx="4153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Proton imprint on RCF layers</a:t>
              </a:r>
              <a:endParaRPr lang="cs-CZ" sz="2400" b="1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4AEC36-6CFE-B032-F9FA-D5DC06553117}"/>
                </a:ext>
              </a:extLst>
            </p:cNvPr>
            <p:cNvGrpSpPr/>
            <p:nvPr/>
          </p:nvGrpSpPr>
          <p:grpSpPr>
            <a:xfrm>
              <a:off x="236715" y="1844049"/>
              <a:ext cx="4229755" cy="2866175"/>
              <a:chOff x="0" y="0"/>
              <a:chExt cx="2315210" cy="148145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9B2728A-E3C3-8D5E-17FC-B8C0E1583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50"/>
                <a:ext cx="1096010" cy="7194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7BCC9BE-E0B1-F36A-4D6F-58AE60346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0"/>
                <a:ext cx="1136650" cy="7194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84A5194-F02C-EAD5-B879-352D7AE9C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" y="762000"/>
                <a:ext cx="1127125" cy="7194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FFE1216-C3DA-EAFF-7DAA-82BFCA334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2050" y="742950"/>
                <a:ext cx="1153160" cy="7194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27B113-F952-4095-EA93-29A7C7737CFE}"/>
              </a:ext>
            </a:extLst>
          </p:cNvPr>
          <p:cNvSpPr txBox="1"/>
          <p:nvPr/>
        </p:nvSpPr>
        <p:spPr>
          <a:xfrm>
            <a:off x="6728199" y="6489364"/>
            <a:ext cx="5769429" cy="830997"/>
          </a:xfrm>
          <a:prstGeom prst="rect">
            <a:avLst/>
          </a:prstGeom>
          <a:solidFill>
            <a:srgbClr val="00B050">
              <a:alpha val="50000"/>
            </a:srgbClr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ELIMAIA results looks above the scaling law for TNSA mechanism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D7B5D4-9AED-6C1A-108F-E5DE547923A4}"/>
              </a:ext>
            </a:extLst>
          </p:cNvPr>
          <p:cNvSpPr txBox="1">
            <a:spLocks/>
          </p:cNvSpPr>
          <p:nvPr/>
        </p:nvSpPr>
        <p:spPr>
          <a:xfrm>
            <a:off x="2893926" y="11675"/>
            <a:ext cx="10541722" cy="1354901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 Laser-Plasma Accelerators:</a:t>
            </a: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ELIMAIA vs Literature results</a:t>
            </a:r>
          </a:p>
        </p:txBody>
      </p:sp>
      <p:pic>
        <p:nvPicPr>
          <p:cNvPr id="16" name="Picture 15" descr="A diagram of a nuclear energy&#10;&#10;Description automatically generated with medium confidence">
            <a:extLst>
              <a:ext uri="{FF2B5EF4-FFF2-40B4-BE49-F238E27FC236}">
                <a16:creationId xmlns:a16="http://schemas.microsoft.com/office/drawing/2014/main" id="{7D105288-3185-2336-8901-1C9BF271CC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3" b="44410"/>
          <a:stretch/>
        </p:blipFill>
        <p:spPr bwMode="auto">
          <a:xfrm>
            <a:off x="225425" y="1334223"/>
            <a:ext cx="3848100" cy="2620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01E26D-AC96-DBFF-990A-73AEC9A0AB7F}"/>
              </a:ext>
            </a:extLst>
          </p:cNvPr>
          <p:cNvSpPr/>
          <p:nvPr/>
        </p:nvSpPr>
        <p:spPr>
          <a:xfrm>
            <a:off x="3101062" y="6227040"/>
            <a:ext cx="731520" cy="731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E61D40-EB9D-2006-109B-530077D9B686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3725453" y="5407281"/>
            <a:ext cx="1628160" cy="92688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1E0C01-6912-CB16-FA9B-A0018B7F6495}"/>
              </a:ext>
            </a:extLst>
          </p:cNvPr>
          <p:cNvSpPr txBox="1"/>
          <p:nvPr/>
        </p:nvSpPr>
        <p:spPr>
          <a:xfrm>
            <a:off x="4689755" y="4713298"/>
            <a:ext cx="183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MeV proton energy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14A22F-079E-3A3D-B3DF-20D8738FAD2D}"/>
              </a:ext>
            </a:extLst>
          </p:cNvPr>
          <p:cNvSpPr txBox="1"/>
          <p:nvPr/>
        </p:nvSpPr>
        <p:spPr>
          <a:xfrm>
            <a:off x="8164787" y="5299737"/>
            <a:ext cx="4245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Zimmer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Review E,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cs-CZ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ED897F-71F7-E71D-A872-A4C0C55BF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9274" y="972350"/>
            <a:ext cx="5656356" cy="43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96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4" t="11294" r="2973" b="4064"/>
          <a:stretch/>
        </p:blipFill>
        <p:spPr bwMode="auto">
          <a:xfrm>
            <a:off x="2907550" y="4444988"/>
            <a:ext cx="3355866" cy="207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36" y="1346329"/>
            <a:ext cx="8760953" cy="224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" name="TextShape 1"/>
          <p:cNvSpPr txBox="1"/>
          <p:nvPr/>
        </p:nvSpPr>
        <p:spPr>
          <a:xfrm>
            <a:off x="4313439" y="5992"/>
            <a:ext cx="9129158" cy="10795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ELIMED section: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 overview</a:t>
            </a:r>
            <a:endParaRPr lang="cs-CZ" sz="36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E94B420E-7DBF-4501-BF4A-84A716560F04}"/>
              </a:ext>
            </a:extLst>
          </p:cNvPr>
          <p:cNvSpPr/>
          <p:nvPr/>
        </p:nvSpPr>
        <p:spPr>
          <a:xfrm>
            <a:off x="6164141" y="7041430"/>
            <a:ext cx="323623" cy="3596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z="1799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2B834FEA-9CE1-4928-897B-ECF1BB53C462}"/>
              </a:ext>
            </a:extLst>
          </p:cNvPr>
          <p:cNvSpPr/>
          <p:nvPr/>
        </p:nvSpPr>
        <p:spPr>
          <a:xfrm>
            <a:off x="7474981" y="7041430"/>
            <a:ext cx="359621" cy="3596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Page:</a:t>
            </a:r>
            <a:endParaRPr lang="en-US" sz="1799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0DA417EE-D351-48F9-93C5-59D95A863837}"/>
              </a:ext>
            </a:extLst>
          </p:cNvPr>
          <p:cNvSpPr/>
          <p:nvPr/>
        </p:nvSpPr>
        <p:spPr>
          <a:xfrm>
            <a:off x="7355617" y="7163822"/>
            <a:ext cx="359" cy="123114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cs-CZ" sz="1799"/>
          </a:p>
        </p:txBody>
      </p:sp>
      <p:sp>
        <p:nvSpPr>
          <p:cNvPr id="11" name="PlaceHolder 7">
            <a:extLst>
              <a:ext uri="{FF2B5EF4-FFF2-40B4-BE49-F238E27FC236}">
                <a16:creationId xmlns:a16="http://schemas.microsoft.com/office/drawing/2014/main" id="{48BF10E0-7887-4054-BCDF-54ED5FA3FA20}"/>
              </a:ext>
            </a:extLst>
          </p:cNvPr>
          <p:cNvSpPr txBox="1">
            <a:spLocks/>
          </p:cNvSpPr>
          <p:nvPr/>
        </p:nvSpPr>
        <p:spPr>
          <a:xfrm>
            <a:off x="7851003" y="7041430"/>
            <a:ext cx="359621" cy="359621"/>
          </a:xfrm>
          <a:prstGeom prst="rect">
            <a:avLst/>
          </a:prstGeom>
        </p:spPr>
        <p:txBody>
          <a:bodyPr lIns="35998" tIns="0" rIns="0" bIns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AD6361-5E2D-42E9-A29D-CCE202173234}" type="slidenum">
              <a:rPr lang="en-US" sz="1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/>
              <a:t>17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Zástupný symbol pro datum 1"/>
          <p:cNvSpPr txBox="1">
            <a:spLocks/>
          </p:cNvSpPr>
          <p:nvPr/>
        </p:nvSpPr>
        <p:spPr>
          <a:xfrm>
            <a:off x="6466210" y="7041430"/>
            <a:ext cx="791598" cy="359621"/>
          </a:xfrm>
          <a:prstGeom prst="rect">
            <a:avLst/>
          </a:prstGeom>
        </p:spPr>
        <p:txBody>
          <a:bodyPr lIns="35998" tIns="0" rIns="0" bIns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503FF-1D76-4E90-A323-3F06B8FBD596}" type="datetime1">
              <a:rPr lang="cs-CZ" sz="1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pPr/>
              <a:t>11.07.2024</a:t>
            </a:fld>
            <a:endParaRPr lang="en-US" sz="1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266979" y="1572921"/>
            <a:ext cx="184720" cy="36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5" tIns="45717" rIns="91435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 dirty="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266979" y="1801509"/>
            <a:ext cx="184720" cy="36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5" tIns="45717" rIns="91435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 dirty="0"/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266979" y="1801509"/>
            <a:ext cx="184720" cy="36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5" tIns="45717" rIns="91435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69268"/>
              </p:ext>
            </p:extLst>
          </p:nvPr>
        </p:nvGraphicFramePr>
        <p:xfrm>
          <a:off x="132291" y="1572921"/>
          <a:ext cx="3637957" cy="39434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91149">
                  <a:extLst>
                    <a:ext uri="{9D8B030D-6E8A-4147-A177-3AD203B41FA5}">
                      <a16:colId xmlns:a16="http://schemas.microsoft.com/office/drawing/2014/main" val="1904338691"/>
                    </a:ext>
                  </a:extLst>
                </a:gridCol>
                <a:gridCol w="1846808">
                  <a:extLst>
                    <a:ext uri="{9D8B030D-6E8A-4147-A177-3AD203B41FA5}">
                      <a16:colId xmlns:a16="http://schemas.microsoft.com/office/drawing/2014/main" val="3987305133"/>
                    </a:ext>
                  </a:extLst>
                </a:gridCol>
              </a:tblGrid>
              <a:tr h="451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ELIMED Station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parameters @ user sample</a:t>
                      </a:r>
                    </a:p>
                  </a:txBody>
                  <a:tcPr marL="60988" marR="60988" marT="0" marB="0"/>
                </a:tc>
                <a:extLst>
                  <a:ext uri="{0D108BD9-81ED-4DB2-BD59-A6C34878D82A}">
                    <a16:rowId xmlns:a16="http://schemas.microsoft.com/office/drawing/2014/main" val="2341223989"/>
                  </a:ext>
                </a:extLst>
              </a:tr>
              <a:tr h="546442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 energy</a:t>
                      </a: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5-60</a:t>
                      </a:r>
                      <a:r>
                        <a:rPr lang="en-US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MeV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(angular spread and PMQ limited)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extLst>
                  <a:ext uri="{0D108BD9-81ED-4DB2-BD59-A6C34878D82A}">
                    <a16:rowId xmlns:a16="http://schemas.microsoft.com/office/drawing/2014/main" val="3126469199"/>
                  </a:ext>
                </a:extLst>
              </a:tr>
              <a:tr h="273358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Ions</a:t>
                      </a:r>
                      <a:r>
                        <a:rPr lang="en-US" sz="1400" kern="12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/shot</a:t>
                      </a: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1∙10</a:t>
                      </a:r>
                      <a:r>
                        <a:rPr lang="en-US" sz="1400" b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1∙10</a:t>
                      </a:r>
                      <a:r>
                        <a:rPr lang="en-US" sz="1400" b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extLst>
                  <a:ext uri="{0D108BD9-81ED-4DB2-BD59-A6C34878D82A}">
                    <a16:rowId xmlns:a16="http://schemas.microsoft.com/office/drawing/2014/main" val="2977842427"/>
                  </a:ext>
                </a:extLst>
              </a:tr>
              <a:tr h="290818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duration</a:t>
                      </a: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ns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extLst>
                  <a:ext uri="{0D108BD9-81ED-4DB2-BD59-A6C34878D82A}">
                    <a16:rowId xmlns:a16="http://schemas.microsoft.com/office/drawing/2014/main" val="2407212116"/>
                  </a:ext>
                </a:extLst>
              </a:tr>
              <a:tr h="451646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Ion</a:t>
                      </a:r>
                      <a:r>
                        <a:rPr lang="en-US" sz="1400" kern="12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beam aperture</a:t>
                      </a: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1 </a:t>
                      </a:r>
                      <a:r>
                        <a:rPr lang="en-US" sz="14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(FWHM)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extLst>
                  <a:ext uri="{0D108BD9-81ED-4DB2-BD59-A6C34878D82A}">
                    <a16:rowId xmlns:a16="http://schemas.microsoft.com/office/drawing/2014/main" val="169167358"/>
                  </a:ext>
                </a:extLst>
              </a:tr>
              <a:tr h="451646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beam spot size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0.1-10mm (FWHM)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7" marB="45717"/>
                </a:tc>
                <a:extLst>
                  <a:ext uri="{0D108BD9-81ED-4DB2-BD59-A6C34878D82A}">
                    <a16:rowId xmlns:a16="http://schemas.microsoft.com/office/drawing/2014/main" val="2248516450"/>
                  </a:ext>
                </a:extLst>
              </a:tr>
              <a:tr h="1477876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88" marR="60988" marT="0" marB="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Static setup allows for CW beams.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1Hz</a:t>
                      </a:r>
                      <a:r>
                        <a:rPr lang="en-US" sz="1400" b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active energy modulation mode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7" marB="45717"/>
                </a:tc>
                <a:extLst>
                  <a:ext uri="{0D108BD9-81ED-4DB2-BD59-A6C34878D82A}">
                    <a16:rowId xmlns:a16="http://schemas.microsoft.com/office/drawing/2014/main" val="350347950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537949" y="988784"/>
            <a:ext cx="1333438" cy="553741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Chamber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835628" y="1467354"/>
            <a:ext cx="224024" cy="4782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22766" y="3255210"/>
            <a:ext cx="1085579" cy="553741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System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94381" y="3422153"/>
            <a:ext cx="1916249" cy="553741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Selection System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23247" y="2995820"/>
            <a:ext cx="1180228" cy="1015150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and Focusing System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42897" y="2895307"/>
            <a:ext cx="1180228" cy="1015150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Dosimetry and Irradiation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43774" y="6432744"/>
            <a:ext cx="3257972" cy="784446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System:</a:t>
            </a:r>
          </a:p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PMQs, 36mm magnetic bore, 100 T/m gradient with 2% uniformity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6987" r="4280" b="4783"/>
          <a:stretch/>
        </p:blipFill>
        <p:spPr bwMode="auto">
          <a:xfrm>
            <a:off x="6446028" y="4045589"/>
            <a:ext cx="2995962" cy="213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413124" y="6205778"/>
            <a:ext cx="3076400" cy="1245854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Selection system:</a:t>
            </a:r>
          </a:p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electro-dipoles, 55mm bore, 0.06 – 1.226 T with 0.5% uniformity, linear resolution with slit aperture size, active energy modulation possible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9609" r="53840" b="46699"/>
          <a:stretch/>
        </p:blipFill>
        <p:spPr bwMode="auto">
          <a:xfrm>
            <a:off x="9606251" y="4027238"/>
            <a:ext cx="3716886" cy="206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567342" y="6092298"/>
            <a:ext cx="3793587" cy="1245854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Dosimetry and Irradiation System:</a:t>
            </a:r>
          </a:p>
          <a:p>
            <a:pPr algn="ctr"/>
            <a:r>
              <a:rPr lang="en-US" sz="14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for beam current monitor, Multi-gap chamber for relative-online dosimetry, FC for absolute dosimetry, automated sample irradiation system</a:t>
            </a:r>
          </a:p>
        </p:txBody>
      </p:sp>
      <p:pic>
        <p:nvPicPr>
          <p:cNvPr id="1026" name="Picture 2" descr="INFN-LNS | Linked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3" b="20417"/>
          <a:stretch/>
        </p:blipFill>
        <p:spPr bwMode="auto">
          <a:xfrm>
            <a:off x="2755754" y="463085"/>
            <a:ext cx="1333437" cy="75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5798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18167" y="7302474"/>
            <a:ext cx="415198" cy="354756"/>
          </a:xfrm>
          <a:prstGeom prst="rect">
            <a:avLst/>
          </a:prstGeom>
          <a:noFill/>
          <a:ln>
            <a:noFill/>
          </a:ln>
        </p:spPr>
        <p:txBody>
          <a:bodyPr vert="horz" wrap="none" lIns="99229" tIns="49615" rIns="99229" bIns="49615" anchorCtr="0" compatLnSpc="1">
            <a:spAutoFit/>
          </a:bodyPr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fld id="{A636987A-9799-4961-8C2D-5E23CB58835B}" type="slidenum">
              <a:rPr lang="cs-CZ" sz="1654">
                <a:solidFill>
                  <a:srgbClr val="000000"/>
                </a:solidFill>
                <a:latin typeface="Calibri" pitchFamily="34"/>
                <a:ea typeface="Arial" pitchFamily="2"/>
                <a:cs typeface="Arial" pitchFamily="2"/>
              </a:rPr>
              <a:pPr>
                <a:tabLst>
                  <a:tab pos="0" algn="l"/>
                  <a:tab pos="1008126" algn="l"/>
                  <a:tab pos="2016252" algn="l"/>
                  <a:tab pos="3024377" algn="l"/>
                  <a:tab pos="4032504" algn="l"/>
                  <a:tab pos="5040630" algn="l"/>
                  <a:tab pos="6048755" algn="l"/>
                  <a:tab pos="7056881" algn="l"/>
                  <a:tab pos="8065008" algn="l"/>
                  <a:tab pos="9073134" algn="l"/>
                  <a:tab pos="10081260" algn="l"/>
                  <a:tab pos="11089386" algn="l"/>
                </a:tabLst>
              </a:pPr>
              <a:t>18</a:t>
            </a:fld>
            <a:endParaRPr lang="cs-CZ" sz="1654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99708" y="2341808"/>
            <a:ext cx="9922917" cy="4921765"/>
            <a:chOff x="108000" y="2124000"/>
            <a:chExt cx="9000000" cy="4463999"/>
          </a:xfrm>
        </p:grpSpPr>
        <p:sp>
          <p:nvSpPr>
            <p:cNvPr id="7" name="Rectangle 6"/>
            <p:cNvSpPr/>
            <p:nvPr/>
          </p:nvSpPr>
          <p:spPr>
            <a:xfrm>
              <a:off x="4932000" y="2556000"/>
              <a:ext cx="720000" cy="4031999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9229" tIns="49615" rIns="99229" bIns="49615" anchor="ctr" anchorCtr="0" compatLnSpc="1"/>
            <a:lstStyle/>
            <a:p>
              <a:pPr>
                <a:tabLst>
                  <a:tab pos="0" algn="l"/>
                  <a:tab pos="1008126" algn="l"/>
                  <a:tab pos="2016252" algn="l"/>
                  <a:tab pos="3024377" algn="l"/>
                  <a:tab pos="4032504" algn="l"/>
                  <a:tab pos="5040630" algn="l"/>
                  <a:tab pos="6048755" algn="l"/>
                  <a:tab pos="7056881" algn="l"/>
                  <a:tab pos="8065008" algn="l"/>
                  <a:tab pos="9073134" algn="l"/>
                  <a:tab pos="10081260" algn="l"/>
                  <a:tab pos="11089386" algn="l"/>
                </a:tabLst>
              </a:pPr>
              <a:endParaRPr lang="cs-CZ" sz="1985">
                <a:solidFill>
                  <a:srgbClr val="000000"/>
                </a:solidFill>
                <a:latin typeface="Calibri" pitchFamily="34"/>
                <a:ea typeface="Arial" pitchFamily="2"/>
                <a:cs typeface="Arial" pitchFamily="2"/>
              </a:endParaRP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b="74856"/>
            <a:stretch/>
          </p:blipFill>
          <p:spPr>
            <a:xfrm>
              <a:off x="108000" y="2124000"/>
              <a:ext cx="9000000" cy="1131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400200" y="5652000"/>
              <a:ext cx="8118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845976" y="1127373"/>
            <a:ext cx="5125655" cy="1016604"/>
          </a:xfrm>
          <a:prstGeom prst="rect">
            <a:avLst/>
          </a:prstGeom>
          <a:noFill/>
          <a:ln>
            <a:noFill/>
          </a:ln>
        </p:spPr>
        <p:txBody>
          <a:bodyPr vert="horz" wrap="none" lIns="99229" tIns="49615" rIns="99229" bIns="49615" anchorCtr="0" compatLnSpc="1">
            <a:spAutoFit/>
          </a:bodyPr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Angular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 divergence = 5° (FWHM)</a:t>
            </a:r>
          </a:p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 dirty="0">
              <a:solidFill>
                <a:srgbClr val="000000"/>
              </a:solidFill>
              <a:latin typeface="Times New Roman" panose="02020603050405020304" pitchFamily="18" charset="0"/>
              <a:ea typeface="Arial" pitchFamily="2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Transmission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 </a:t>
            </a: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efficiency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 ~12% (9,2e7 H</a:t>
            </a:r>
            <a:r>
              <a:rPr lang="cs-CZ" sz="1985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+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/</a:t>
            </a: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bunch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39400" y="3832230"/>
            <a:ext cx="5318683" cy="36742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traight Connector 11"/>
          <p:cNvSpPr/>
          <p:nvPr/>
        </p:nvSpPr>
        <p:spPr>
          <a:xfrm flipH="1" flipV="1">
            <a:off x="1998167" y="3175333"/>
            <a:ext cx="1270133" cy="1667050"/>
          </a:xfrm>
          <a:prstGeom prst="line">
            <a:avLst/>
          </a:prstGeom>
          <a:noFill/>
          <a:ln w="18000">
            <a:solidFill>
              <a:srgbClr val="00CC00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 flipH="1" flipV="1">
            <a:off x="3744600" y="3254717"/>
            <a:ext cx="79383" cy="2460884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 flipV="1">
            <a:off x="4062133" y="3175333"/>
            <a:ext cx="4286700" cy="2937183"/>
          </a:xfrm>
          <a:prstGeom prst="line">
            <a:avLst/>
          </a:prstGeom>
          <a:noFill/>
          <a:ln w="18000">
            <a:solidFill>
              <a:srgbClr val="3333FF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 flipV="1">
            <a:off x="4827389" y="3254717"/>
            <a:ext cx="6617395" cy="3016568"/>
          </a:xfrm>
          <a:prstGeom prst="line">
            <a:avLst/>
          </a:prstGeom>
          <a:noFill/>
          <a:ln w="18000">
            <a:solidFill>
              <a:srgbClr val="FF3333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822" y="33739"/>
            <a:ext cx="11933127" cy="71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9229" tIns="49615" rIns="99229" bIns="49615" anchorCtr="0" compatLnSpc="1">
            <a:spAutoFit/>
          </a:bodyPr>
          <a:lstStyle/>
          <a:p>
            <a:pPr algn="r"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r>
              <a:rPr lang="cs-CZ" sz="4000" b="1" dirty="0">
                <a:solidFill>
                  <a:srgbClr val="FF3333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Beam </a:t>
            </a:r>
            <a:r>
              <a:rPr lang="en-GB" sz="4000" b="1" dirty="0">
                <a:solidFill>
                  <a:srgbClr val="FF3333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transport: TNSA-like protons simulation</a:t>
            </a:r>
          </a:p>
        </p:txBody>
      </p:sp>
      <p:pic>
        <p:nvPicPr>
          <p:cNvPr id="2" name="Immagine 12">
            <a:extLst>
              <a:ext uri="{FF2B5EF4-FFF2-40B4-BE49-F238E27FC236}">
                <a16:creationId xmlns:a16="http://schemas.microsoft.com/office/drawing/2014/main" id="{C6FF6E76-4339-26A1-2860-E93BDCDA5AF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4993" r="6334"/>
          <a:stretch>
            <a:fillRect/>
          </a:stretch>
        </p:blipFill>
        <p:spPr>
          <a:xfrm>
            <a:off x="9613274" y="4502224"/>
            <a:ext cx="3447096" cy="2619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E31112-7A86-29CD-AA3E-7E243800FA2C}"/>
              </a:ext>
            </a:extLst>
          </p:cNvPr>
          <p:cNvCxnSpPr>
            <a:cxnSpLocks/>
          </p:cNvCxnSpPr>
          <p:nvPr/>
        </p:nvCxnSpPr>
        <p:spPr>
          <a:xfrm flipV="1">
            <a:off x="11336822" y="3208476"/>
            <a:ext cx="188944" cy="14354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558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18167" y="7302474"/>
            <a:ext cx="415198" cy="354756"/>
          </a:xfrm>
          <a:prstGeom prst="rect">
            <a:avLst/>
          </a:prstGeom>
          <a:noFill/>
          <a:ln>
            <a:noFill/>
          </a:ln>
        </p:spPr>
        <p:txBody>
          <a:bodyPr vert="horz" wrap="none" lIns="99229" tIns="49615" rIns="99229" bIns="49615" anchorCtr="0" compatLnSpc="1">
            <a:spAutoFit/>
          </a:bodyPr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fld id="{A636987A-9799-4961-8C2D-5E23CB58835B}" type="slidenum">
              <a:rPr lang="cs-CZ" sz="1654">
                <a:solidFill>
                  <a:srgbClr val="000000"/>
                </a:solidFill>
                <a:latin typeface="Calibri" pitchFamily="34"/>
                <a:ea typeface="Arial" pitchFamily="2"/>
                <a:cs typeface="Arial" pitchFamily="2"/>
              </a:rPr>
              <a:pPr>
                <a:tabLst>
                  <a:tab pos="0" algn="l"/>
                  <a:tab pos="1008126" algn="l"/>
                  <a:tab pos="2016252" algn="l"/>
                  <a:tab pos="3024377" algn="l"/>
                  <a:tab pos="4032504" algn="l"/>
                  <a:tab pos="5040630" algn="l"/>
                  <a:tab pos="6048755" algn="l"/>
                  <a:tab pos="7056881" algn="l"/>
                  <a:tab pos="8065008" algn="l"/>
                  <a:tab pos="9073134" algn="l"/>
                  <a:tab pos="10081260" algn="l"/>
                  <a:tab pos="11089386" algn="l"/>
                </a:tabLst>
              </a:pPr>
              <a:t>19</a:t>
            </a:fld>
            <a:endParaRPr lang="cs-CZ" sz="1654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pic>
        <p:nvPicPr>
          <p:cNvPr id="2" name="Immagine 12">
            <a:extLst>
              <a:ext uri="{FF2B5EF4-FFF2-40B4-BE49-F238E27FC236}">
                <a16:creationId xmlns:a16="http://schemas.microsoft.com/office/drawing/2014/main" id="{C6FF6E76-4339-26A1-2860-E93BDCDA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993" r="6334"/>
          <a:stretch>
            <a:fillRect/>
          </a:stretch>
        </p:blipFill>
        <p:spPr>
          <a:xfrm>
            <a:off x="11453313" y="1952244"/>
            <a:ext cx="1936072" cy="14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413425CC-7D39-4E30-0640-88E1C5760CC5}"/>
              </a:ext>
            </a:extLst>
          </p:cNvPr>
          <p:cNvSpPr txBox="1"/>
          <p:nvPr/>
        </p:nvSpPr>
        <p:spPr>
          <a:xfrm>
            <a:off x="4313439" y="5992"/>
            <a:ext cx="9129158" cy="10795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ELIMED section: </a:t>
            </a:r>
            <a:r>
              <a:rPr lang="en-US" sz="3200" b="1" i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 1</a:t>
            </a:r>
            <a:endParaRPr lang="cs-CZ" sz="3600" b="1" i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magine 7">
            <a:extLst>
              <a:ext uri="{FF2B5EF4-FFF2-40B4-BE49-F238E27FC236}">
                <a16:creationId xmlns:a16="http://schemas.microsoft.com/office/drawing/2014/main" id="{56268597-CC68-B2BA-31F2-866A254A0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b="74856"/>
          <a:stretch/>
        </p:blipFill>
        <p:spPr>
          <a:xfrm>
            <a:off x="545066" y="2341808"/>
            <a:ext cx="9922917" cy="1247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traight Connector 11"/>
          <p:cNvSpPr/>
          <p:nvPr/>
        </p:nvSpPr>
        <p:spPr>
          <a:xfrm flipH="1" flipV="1">
            <a:off x="659219" y="3254717"/>
            <a:ext cx="458617" cy="1179060"/>
          </a:xfrm>
          <a:prstGeom prst="line">
            <a:avLst/>
          </a:prstGeom>
          <a:noFill/>
          <a:ln w="18000">
            <a:solidFill>
              <a:srgbClr val="00CC00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A30A8A-0961-D64F-FF3C-CDBD89E00431}"/>
              </a:ext>
            </a:extLst>
          </p:cNvPr>
          <p:cNvGrpSpPr/>
          <p:nvPr/>
        </p:nvGrpSpPr>
        <p:grpSpPr>
          <a:xfrm>
            <a:off x="129458" y="4522381"/>
            <a:ext cx="2163271" cy="2779470"/>
            <a:chOff x="129458" y="4522381"/>
            <a:chExt cx="2163271" cy="2779470"/>
          </a:xfrm>
        </p:grpSpPr>
        <p:pic>
          <p:nvPicPr>
            <p:cNvPr id="17" name="Picture 16" descr="A group of squares with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4A97F286-96A2-0582-520D-01D6D0BA5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06" t="20488" r="20692" b="62307"/>
            <a:stretch/>
          </p:blipFill>
          <p:spPr bwMode="auto">
            <a:xfrm>
              <a:off x="129458" y="5071731"/>
              <a:ext cx="1976755" cy="22301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C1CA6D-660A-4638-5241-9B9DF930B04B}"/>
                </a:ext>
              </a:extLst>
            </p:cNvPr>
            <p:cNvSpPr txBox="1"/>
            <p:nvPr/>
          </p:nvSpPr>
          <p:spPr>
            <a:xfrm>
              <a:off x="191382" y="4522381"/>
              <a:ext cx="2101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RCF stack@40 mm</a:t>
              </a:r>
            </a:p>
            <a:p>
              <a:pPr algn="ctr"/>
              <a:r>
                <a:rPr lang="en-US" dirty="0"/>
                <a:t>25 MeV protons</a:t>
              </a:r>
              <a:endParaRPr lang="cs-CZ" dirty="0"/>
            </a:p>
          </p:txBody>
        </p:sp>
      </p:grp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7EB3AFCE-CBFE-A4E5-2194-6BD35BAA5FB7}"/>
              </a:ext>
            </a:extLst>
          </p:cNvPr>
          <p:cNvSpPr/>
          <p:nvPr/>
        </p:nvSpPr>
        <p:spPr>
          <a:xfrm flipH="1" flipV="1">
            <a:off x="2496350" y="3208476"/>
            <a:ext cx="1161250" cy="1863255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pic>
        <p:nvPicPr>
          <p:cNvPr id="22" name="Picture 21" descr="A collection of images of different shapes&#10;&#10;Description automatically generated">
            <a:extLst>
              <a:ext uri="{FF2B5EF4-FFF2-40B4-BE49-F238E27FC236}">
                <a16:creationId xmlns:a16="http://schemas.microsoft.com/office/drawing/2014/main" id="{3170B5A9-6945-2F24-05FB-E44E8CC2FE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83" t="29426" r="82240" b="57760"/>
          <a:stretch/>
        </p:blipFill>
        <p:spPr bwMode="auto">
          <a:xfrm>
            <a:off x="2496349" y="5071731"/>
            <a:ext cx="2213874" cy="2013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A group of rectangular pieces of paper&#10;&#10;Description automatically generated">
            <a:extLst>
              <a:ext uri="{FF2B5EF4-FFF2-40B4-BE49-F238E27FC236}">
                <a16:creationId xmlns:a16="http://schemas.microsoft.com/office/drawing/2014/main" id="{D95CEA81-B2BC-B34D-8471-56C8942CAA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1" t="83053" r="11110"/>
          <a:stretch/>
        </p:blipFill>
        <p:spPr bwMode="auto">
          <a:xfrm>
            <a:off x="5100359" y="5546469"/>
            <a:ext cx="3855069" cy="992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E31112-7A86-29CD-AA3E-7E243800FA2C}"/>
              </a:ext>
            </a:extLst>
          </p:cNvPr>
          <p:cNvCxnSpPr>
            <a:cxnSpLocks/>
            <a:stCxn id="2" idx="1"/>
            <a:endCxn id="27" idx="1"/>
          </p:cNvCxnSpPr>
          <p:nvPr/>
        </p:nvCxnSpPr>
        <p:spPr>
          <a:xfrm flipH="1">
            <a:off x="10085164" y="2687911"/>
            <a:ext cx="1368149" cy="4429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00DCCD8D-30A2-0D76-89E8-914866C8309D}"/>
              </a:ext>
            </a:extLst>
          </p:cNvPr>
          <p:cNvSpPr/>
          <p:nvPr/>
        </p:nvSpPr>
        <p:spPr>
          <a:xfrm flipH="1" flipV="1">
            <a:off x="7038753" y="3042730"/>
            <a:ext cx="178026" cy="2347977"/>
          </a:xfrm>
          <a:prstGeom prst="line">
            <a:avLst/>
          </a:prstGeom>
          <a:noFill/>
          <a:ln w="18000">
            <a:solidFill>
              <a:srgbClr val="3333FF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30FD870C-195C-CED5-AB18-730BB6D44214}"/>
              </a:ext>
            </a:extLst>
          </p:cNvPr>
          <p:cNvSpPr/>
          <p:nvPr/>
        </p:nvSpPr>
        <p:spPr>
          <a:xfrm flipH="1" flipV="1">
            <a:off x="10085164" y="3130836"/>
            <a:ext cx="1118746" cy="2037876"/>
          </a:xfrm>
          <a:prstGeom prst="line">
            <a:avLst/>
          </a:prstGeom>
          <a:noFill/>
          <a:ln w="18000">
            <a:solidFill>
              <a:srgbClr val="FF3333"/>
            </a:solidFill>
            <a:prstDash val="solid"/>
            <a:tailEnd type="arrow"/>
          </a:ln>
        </p:spPr>
        <p:txBody>
          <a:bodyPr vert="horz" wrap="none" lIns="109152" tIns="59537" rIns="109152" bIns="59537" anchor="ctr" anchorCtr="0" compatLnSpc="1"/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>
              <a:solidFill>
                <a:srgbClr val="000000"/>
              </a:solidFill>
              <a:latin typeface="Calibri" pitchFamily="34"/>
              <a:ea typeface="Arial" pitchFamily="2"/>
              <a:cs typeface="Arial" pitchFamily="2"/>
            </a:endParaRPr>
          </a:p>
        </p:txBody>
      </p:sp>
      <p:pic>
        <p:nvPicPr>
          <p:cNvPr id="28" name="Picture 27" descr="A group of squares with blue spots&#10;&#10;Description automatically generated">
            <a:extLst>
              <a:ext uri="{FF2B5EF4-FFF2-40B4-BE49-F238E27FC236}">
                <a16:creationId xmlns:a16="http://schemas.microsoft.com/office/drawing/2014/main" id="{05FC1CC4-0754-4278-8CC1-32C69B86E9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53" t="54039" r="2062" b="22695"/>
          <a:stretch/>
        </p:blipFill>
        <p:spPr bwMode="auto">
          <a:xfrm>
            <a:off x="10185553" y="5218222"/>
            <a:ext cx="2456559" cy="2131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930703B-394C-29E2-6FCB-199EC3569B79}"/>
              </a:ext>
            </a:extLst>
          </p:cNvPr>
          <p:cNvSpPr txBox="1"/>
          <p:nvPr/>
        </p:nvSpPr>
        <p:spPr>
          <a:xfrm>
            <a:off x="9270635" y="4357078"/>
            <a:ext cx="4095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100 shots with central energy of 20 MeV selected with about 30% of resolution [14-25MeV]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E2807-BA12-08D6-A5C3-5268249A28EC}"/>
              </a:ext>
            </a:extLst>
          </p:cNvPr>
          <p:cNvSpPr txBox="1"/>
          <p:nvPr/>
        </p:nvSpPr>
        <p:spPr>
          <a:xfrm>
            <a:off x="2845976" y="1127373"/>
            <a:ext cx="5125655" cy="1016604"/>
          </a:xfrm>
          <a:prstGeom prst="rect">
            <a:avLst/>
          </a:prstGeom>
          <a:noFill/>
          <a:ln>
            <a:noFill/>
          </a:ln>
        </p:spPr>
        <p:txBody>
          <a:bodyPr vert="horz" wrap="none" lIns="99229" tIns="49615" rIns="99229" bIns="49615" anchorCtr="0" compatLnSpc="1">
            <a:spAutoFit/>
          </a:bodyPr>
          <a:lstStyle/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Angular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 divergence = 5° (FWHM)</a:t>
            </a:r>
          </a:p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endParaRPr lang="cs-CZ" sz="1985" dirty="0">
              <a:solidFill>
                <a:srgbClr val="000000"/>
              </a:solidFill>
              <a:latin typeface="Times New Roman" panose="02020603050405020304" pitchFamily="18" charset="0"/>
              <a:ea typeface="Arial" pitchFamily="2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1008126" algn="l"/>
                <a:tab pos="2016252" algn="l"/>
                <a:tab pos="3024377" algn="l"/>
                <a:tab pos="4032504" algn="l"/>
                <a:tab pos="5040630" algn="l"/>
                <a:tab pos="6048755" algn="l"/>
                <a:tab pos="7056881" algn="l"/>
                <a:tab pos="8065008" algn="l"/>
                <a:tab pos="9073134" algn="l"/>
                <a:tab pos="10081260" algn="l"/>
                <a:tab pos="11089386" algn="l"/>
              </a:tabLst>
            </a:pP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Transmission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 </a:t>
            </a: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efficiency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 ~12% (9,2e7 H</a:t>
            </a:r>
            <a:r>
              <a:rPr lang="cs-CZ" sz="1985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+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/</a:t>
            </a:r>
            <a:r>
              <a:rPr lang="cs-CZ" sz="1985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bunch</a:t>
            </a:r>
            <a:r>
              <a:rPr lang="cs-CZ" sz="1985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675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5ED97-1816-AAC8-8DF7-2CF7A0823A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9BE870-C83F-42D5-8F0F-6B57BDF47BC3}" type="datetime1">
              <a:rPr lang="en-US" spc="-1">
                <a:uFill>
                  <a:solidFill>
                    <a:srgbClr val="FFFFFF"/>
                  </a:solidFill>
                </a:uFill>
              </a:rPr>
              <a:t>7/11/24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44368-80C2-1BC2-FB73-0393397B8CA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AD6361-5E2D-42E9-A29D-CCE202173234}" type="slidenum">
              <a:rPr lang="en-US" spc="-1">
                <a:uFill>
                  <a:solidFill>
                    <a:srgbClr val="FFFFFF"/>
                  </a:solidFill>
                </a:uFill>
              </a:rPr>
              <a:pPr/>
              <a:t>2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16D13-DE7C-6323-861E-F73261000F12}"/>
              </a:ext>
            </a:extLst>
          </p:cNvPr>
          <p:cNvSpPr txBox="1"/>
          <p:nvPr/>
        </p:nvSpPr>
        <p:spPr>
          <a:xfrm>
            <a:off x="1406769" y="2338800"/>
            <a:ext cx="9415306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Laser-plasma accelerator: an introduction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ELIMAIA beamlines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ELIMED commissioning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B1BE82-AD54-255B-C8FF-4E0E4AF80865}"/>
              </a:ext>
            </a:extLst>
          </p:cNvPr>
          <p:cNvSpPr txBox="1">
            <a:spLocks/>
          </p:cNvSpPr>
          <p:nvPr/>
        </p:nvSpPr>
        <p:spPr>
          <a:xfrm>
            <a:off x="5183898" y="11675"/>
            <a:ext cx="8251749" cy="1008112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4135" y="4248892"/>
            <a:ext cx="2088438" cy="19444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24135" y="6301683"/>
            <a:ext cx="2117044" cy="1152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19" tIns="45009" rIns="90019" bIns="45009" anchorCtr="0" compatLnSpc="0">
            <a:spAutoFit/>
          </a:bodyPr>
          <a:lstStyle/>
          <a:p>
            <a:pPr hangingPunct="0"/>
            <a:r>
              <a:rPr lang="it-IT" dirty="0">
                <a:latin typeface="Arial" pitchFamily="18"/>
                <a:ea typeface="Microsoft YaHei" pitchFamily="2"/>
                <a:cs typeface="Arial" pitchFamily="2"/>
              </a:rPr>
              <a:t>Beams appears after adjustment with steerers and dipole4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2434" y="1373377"/>
            <a:ext cx="4965542" cy="680802"/>
          </a:xfrm>
          <a:prstGeom prst="rect">
            <a:avLst/>
          </a:prstGeom>
          <a:noFill/>
          <a:ln>
            <a:noFill/>
          </a:ln>
        </p:spPr>
        <p:txBody>
          <a:bodyPr vert="horz" wrap="none" lIns="90019" tIns="45009" rIns="90019" bIns="45009" anchorCtr="0" compatLnSpc="0">
            <a:spAutoFit/>
          </a:bodyPr>
          <a:lstStyle/>
          <a:p>
            <a:pPr hangingPunct="0"/>
            <a:r>
              <a:rPr lang="it-IT" sz="2000" b="1" dirty="0">
                <a:latin typeface="Arial" pitchFamily="18"/>
                <a:ea typeface="Microsoft YaHei" pitchFamily="2"/>
                <a:cs typeface="Arial" pitchFamily="2"/>
              </a:rPr>
              <a:t>Extraction point with MCP beam viewer</a:t>
            </a:r>
          </a:p>
          <a:p>
            <a:pPr hangingPunct="0"/>
            <a:endParaRPr lang="it-IT" sz="2000" b="1" dirty="0"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78310" y="4281659"/>
            <a:ext cx="2110762" cy="191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056604" y="6337331"/>
            <a:ext cx="2286019" cy="621924"/>
          </a:xfrm>
          <a:prstGeom prst="rect">
            <a:avLst/>
          </a:prstGeom>
          <a:noFill/>
          <a:ln>
            <a:noFill/>
          </a:ln>
        </p:spPr>
        <p:txBody>
          <a:bodyPr vert="horz" wrap="none" lIns="90019" tIns="45009" rIns="90019" bIns="45009" anchorCtr="0" compatLnSpc="0">
            <a:spAutoFit/>
          </a:bodyPr>
          <a:lstStyle/>
          <a:p>
            <a:pPr hangingPunct="0"/>
            <a:r>
              <a:rPr lang="it-IT" dirty="0">
                <a:latin typeface="Arial" pitchFamily="18"/>
                <a:ea typeface="Microsoft YaHei" pitchFamily="2"/>
                <a:cs typeface="Arial" pitchFamily="2"/>
              </a:rPr>
              <a:t>First beam extracted</a:t>
            </a:r>
          </a:p>
          <a:p>
            <a:pPr hangingPunct="0"/>
            <a:r>
              <a:rPr lang="it-IT" dirty="0">
                <a:latin typeface="Arial" pitchFamily="18"/>
                <a:ea typeface="Microsoft YaHei" pitchFamily="2"/>
                <a:cs typeface="Arial" pitchFamily="2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49148" y="4248892"/>
            <a:ext cx="2088438" cy="191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577133" y="6265315"/>
            <a:ext cx="2144989" cy="621924"/>
          </a:xfrm>
          <a:prstGeom prst="rect">
            <a:avLst/>
          </a:prstGeom>
          <a:noFill/>
          <a:ln>
            <a:noFill/>
          </a:ln>
        </p:spPr>
        <p:txBody>
          <a:bodyPr vert="horz" wrap="none" lIns="90019" tIns="45009" rIns="90019" bIns="45009" anchorCtr="0" compatLnSpc="0">
            <a:spAutoFit/>
          </a:bodyPr>
          <a:lstStyle/>
          <a:p>
            <a:pPr hangingPunct="0"/>
            <a:r>
              <a:rPr lang="it-IT" dirty="0">
                <a:latin typeface="Arial" pitchFamily="18"/>
                <a:ea typeface="Microsoft YaHei" pitchFamily="2"/>
                <a:cs typeface="Arial" pitchFamily="2"/>
              </a:rPr>
              <a:t>First beam focused</a:t>
            </a:r>
          </a:p>
          <a:p>
            <a:pPr hangingPunct="0"/>
            <a:r>
              <a:rPr lang="it-IT" dirty="0">
                <a:latin typeface="Arial" pitchFamily="18"/>
                <a:ea typeface="Microsoft YaHei" pitchFamily="2"/>
                <a:cs typeface="Arial" pitchFamily="2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092923" y="4316792"/>
            <a:ext cx="2088438" cy="191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923488" y="6292046"/>
            <a:ext cx="3486227" cy="115272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19" tIns="45009" rIns="90019" bIns="45009" anchorCtr="0" compatLnSpc="0">
            <a:spAutoFit/>
          </a:bodyPr>
          <a:lstStyle/>
          <a:p>
            <a:pPr hangingPunct="0"/>
            <a:r>
              <a:rPr lang="it-IT" dirty="0">
                <a:latin typeface="Arial" pitchFamily="18"/>
                <a:ea typeface="Microsoft YaHei" pitchFamily="2"/>
                <a:cs typeface="Arial" pitchFamily="2"/>
              </a:rPr>
              <a:t>Beam focused and MCP optimized to avoid saturation before delivering it to the in-air station for irradiation of samples</a:t>
            </a:r>
          </a:p>
        </p:txBody>
      </p:sp>
      <p:sp>
        <p:nvSpPr>
          <p:cNvPr id="16" name="TextShape 1">
            <a:extLst>
              <a:ext uri="{FF2B5EF4-FFF2-40B4-BE49-F238E27FC236}">
                <a16:creationId xmlns:a16="http://schemas.microsoft.com/office/drawing/2014/main" id="{70D3C0B7-4B35-B95F-BBD6-3E11BF34C144}"/>
              </a:ext>
            </a:extLst>
          </p:cNvPr>
          <p:cNvSpPr txBox="1"/>
          <p:nvPr/>
        </p:nvSpPr>
        <p:spPr>
          <a:xfrm>
            <a:off x="4476307" y="5992"/>
            <a:ext cx="8966290" cy="10795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ELIMED section: </a:t>
            </a:r>
            <a:r>
              <a:rPr lang="en-US" sz="3200" b="1" i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 2</a:t>
            </a:r>
            <a:endParaRPr lang="cs-CZ" sz="3600" b="1" i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CFDDD-CB41-D356-3F68-0E7E0DFD97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/>
          </a:blip>
          <a:srcRect l="4977" t="35255"/>
          <a:stretch/>
        </p:blipFill>
        <p:spPr>
          <a:xfrm>
            <a:off x="3054974" y="1941109"/>
            <a:ext cx="7546294" cy="2054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B89C-7803-5129-FF2E-C73C77B7F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>
            <a:extLst>
              <a:ext uri="{FF2B5EF4-FFF2-40B4-BE49-F238E27FC236}">
                <a16:creationId xmlns:a16="http://schemas.microsoft.com/office/drawing/2014/main" id="{96AF0C24-3D81-6C93-B8EE-8C0C15ED87CD}"/>
              </a:ext>
            </a:extLst>
          </p:cNvPr>
          <p:cNvSpPr txBox="1"/>
          <p:nvPr/>
        </p:nvSpPr>
        <p:spPr>
          <a:xfrm>
            <a:off x="2231484" y="76633"/>
            <a:ext cx="7249609" cy="659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cs-CZ" sz="3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radiobiological</a:t>
            </a:r>
            <a:r>
              <a:rPr lang="cs-CZ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experiment</a:t>
            </a:r>
            <a:endParaRPr lang="en-US" sz="36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557FB9-82F7-F980-2EDC-52F3F48BBA9C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702407" y="7053901"/>
            <a:ext cx="995339" cy="359640"/>
          </a:xfrm>
        </p:spPr>
        <p:txBody>
          <a:bodyPr/>
          <a:lstStyle/>
          <a:p>
            <a:fld id="{BAD04217-5ABA-448C-889B-9446E43710D6}" type="datetime1">
              <a:rPr lang="en-US" spc="-1">
                <a:uFill>
                  <a:solidFill>
                    <a:srgbClr val="FFFFFF"/>
                  </a:solidFill>
                </a:uFill>
              </a:rPr>
              <a:t>7/11/24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F296B9-B1E3-8E76-3152-28BA3C3C629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AD6361-5E2D-42E9-A29D-CCE202173234}" type="slidenum">
              <a:rPr lang="en-US" spc="-1">
                <a:uFill>
                  <a:solidFill>
                    <a:srgbClr val="FFFFFF"/>
                  </a:solidFill>
                </a:uFill>
              </a:rPr>
              <a:pPr/>
              <a:t>21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TextShape 4">
            <a:extLst>
              <a:ext uri="{FF2B5EF4-FFF2-40B4-BE49-F238E27FC236}">
                <a16:creationId xmlns:a16="http://schemas.microsoft.com/office/drawing/2014/main" id="{156B5503-C8F2-3711-1C14-CAD29DDB8763}"/>
              </a:ext>
            </a:extLst>
          </p:cNvPr>
          <p:cNvSpPr txBox="1"/>
          <p:nvPr/>
        </p:nvSpPr>
        <p:spPr>
          <a:xfrm>
            <a:off x="202930" y="3394770"/>
            <a:ext cx="5228173" cy="10978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16000" indent="-215640">
              <a:buClr>
                <a:srgbClr val="000000"/>
              </a:buClr>
              <a:buFont typeface="Arial"/>
              <a:buChar char="•"/>
            </a:pP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First ever 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 radiobiological experiment at ELI Beamlines with laser accelerated protons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2C3C940-7686-7E05-4F36-737B1DC2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1" y="1411947"/>
            <a:ext cx="1805822" cy="5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Shape 4">
            <a:extLst>
              <a:ext uri="{FF2B5EF4-FFF2-40B4-BE49-F238E27FC236}">
                <a16:creationId xmlns:a16="http://schemas.microsoft.com/office/drawing/2014/main" id="{91DCA6B9-0854-F0B3-B717-5623B0E335BC}"/>
              </a:ext>
            </a:extLst>
          </p:cNvPr>
          <p:cNvSpPr txBox="1"/>
          <p:nvPr/>
        </p:nvSpPr>
        <p:spPr>
          <a:xfrm>
            <a:off x="256345" y="2257810"/>
            <a:ext cx="8943314" cy="8421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16000" indent="-215640">
              <a:buClr>
                <a:srgbClr val="000000"/>
              </a:buClr>
              <a:buFont typeface="Arial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Flagship experiment </a:t>
            </a: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FLAIM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(Flash and ultrahigh dose-rate radiobiology with Laser Accelerated Ions for Medical research) within the </a:t>
            </a:r>
            <a:r>
              <a:rPr lang="en-US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IMPULSE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project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A572DD-7C69-BF3F-F7ED-5B6BB5235620}"/>
              </a:ext>
            </a:extLst>
          </p:cNvPr>
          <p:cNvGrpSpPr>
            <a:grpSpLocks noChangeAspect="1"/>
          </p:cNvGrpSpPr>
          <p:nvPr/>
        </p:nvGrpSpPr>
        <p:grpSpPr>
          <a:xfrm>
            <a:off x="9856439" y="222426"/>
            <a:ext cx="3209516" cy="2956009"/>
            <a:chOff x="12087010" y="3669474"/>
            <a:chExt cx="2618147" cy="24113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16D3B2-D4D2-6ED0-400D-29010C0A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87010" y="5036250"/>
              <a:ext cx="531206" cy="1044000"/>
            </a:xfrm>
            <a:prstGeom prst="rect">
              <a:avLst/>
            </a:prstGeom>
          </p:spPr>
        </p:pic>
        <p:pic>
          <p:nvPicPr>
            <p:cNvPr id="6" name="Picture 5" descr="A diagram of a sample position&#10;&#10;Description automatically generated">
              <a:extLst>
                <a:ext uri="{FF2B5EF4-FFF2-40B4-BE49-F238E27FC236}">
                  <a16:creationId xmlns:a16="http://schemas.microsoft.com/office/drawing/2014/main" id="{75B54160-1999-1505-367A-C08AF6BEA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010" y="3669474"/>
              <a:ext cx="2618147" cy="1367924"/>
            </a:xfrm>
            <a:prstGeom prst="rect">
              <a:avLst/>
            </a:prstGeom>
          </p:spPr>
        </p:pic>
        <p:pic>
          <p:nvPicPr>
            <p:cNvPr id="7" name="Picture 6" descr="A gloved hand holding a device&#10;&#10;Description automatically generated">
              <a:extLst>
                <a:ext uri="{FF2B5EF4-FFF2-40B4-BE49-F238E27FC236}">
                  <a16:creationId xmlns:a16="http://schemas.microsoft.com/office/drawing/2014/main" id="{0557D7EB-ED70-C57D-E69A-B5F51B7FF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7" t="19112" r="19752" b="16443"/>
            <a:stretch/>
          </p:blipFill>
          <p:spPr>
            <a:xfrm>
              <a:off x="12656075" y="5036250"/>
              <a:ext cx="1002856" cy="1044000"/>
            </a:xfrm>
            <a:prstGeom prst="rect">
              <a:avLst/>
            </a:prstGeom>
          </p:spPr>
        </p:pic>
        <p:pic>
          <p:nvPicPr>
            <p:cNvPr id="22" name="Picture 21" descr="Close-up of a machine with a round metal object&#10;&#10;Description automatically generated">
              <a:extLst>
                <a:ext uri="{FF2B5EF4-FFF2-40B4-BE49-F238E27FC236}">
                  <a16:creationId xmlns:a16="http://schemas.microsoft.com/office/drawing/2014/main" id="{F930C9C4-D4B8-CE88-F927-DB858DD3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6791" y="5036824"/>
              <a:ext cx="1008366" cy="1044000"/>
            </a:xfrm>
            <a:prstGeom prst="rect">
              <a:avLst/>
            </a:prstGeom>
          </p:spPr>
        </p:pic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91B48FC2-6949-23A3-7C6A-6D18AAB30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4334" r="8395" b="5767"/>
          <a:stretch/>
        </p:blipFill>
        <p:spPr bwMode="auto">
          <a:xfrm>
            <a:off x="7768533" y="3308286"/>
            <a:ext cx="180928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F9E016-B134-C6FF-A940-C732951ABF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60" t="25003" r="18507"/>
          <a:stretch/>
        </p:blipFill>
        <p:spPr>
          <a:xfrm>
            <a:off x="9632533" y="3308286"/>
            <a:ext cx="1804835" cy="180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E032F7-C1A2-14ED-8DA5-1E73A3AA90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63" r="3432"/>
          <a:stretch/>
        </p:blipFill>
        <p:spPr>
          <a:xfrm>
            <a:off x="11492079" y="3308286"/>
            <a:ext cx="1809289" cy="180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F6E8F6-640F-C189-AC97-B5F0D71F42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19"/>
          <a:stretch/>
        </p:blipFill>
        <p:spPr>
          <a:xfrm>
            <a:off x="5901260" y="3308286"/>
            <a:ext cx="1812326" cy="1800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C1AED7F-CCB6-FAE1-ED2C-D05EF3B4C01F}"/>
              </a:ext>
            </a:extLst>
          </p:cNvPr>
          <p:cNvSpPr/>
          <p:nvPr/>
        </p:nvSpPr>
        <p:spPr>
          <a:xfrm>
            <a:off x="0" y="7041600"/>
            <a:ext cx="13442950" cy="51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570994-18D1-FF53-468A-8082F28E2306}"/>
              </a:ext>
            </a:extLst>
          </p:cNvPr>
          <p:cNvSpPr txBox="1"/>
          <p:nvPr/>
        </p:nvSpPr>
        <p:spPr>
          <a:xfrm>
            <a:off x="7797790" y="5103597"/>
            <a:ext cx="168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0.43 Gy, 30 min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B4039F-7133-5773-CC54-246126768961}"/>
              </a:ext>
            </a:extLst>
          </p:cNvPr>
          <p:cNvSpPr txBox="1"/>
          <p:nvPr/>
        </p:nvSpPr>
        <p:spPr>
          <a:xfrm>
            <a:off x="11687739" y="5116315"/>
            <a:ext cx="1701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1.48 Gy, 30 min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F228D1-2DC0-F20A-EDF4-B12A8542F2F9}"/>
              </a:ext>
            </a:extLst>
          </p:cNvPr>
          <p:cNvSpPr txBox="1"/>
          <p:nvPr/>
        </p:nvSpPr>
        <p:spPr>
          <a:xfrm>
            <a:off x="9662026" y="5114299"/>
            <a:ext cx="1536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A30C53-8358-8933-57DB-9FBFF4540AA5}"/>
              </a:ext>
            </a:extLst>
          </p:cNvPr>
          <p:cNvSpPr txBox="1"/>
          <p:nvPr/>
        </p:nvSpPr>
        <p:spPr>
          <a:xfrm>
            <a:off x="5901260" y="5147960"/>
            <a:ext cx="180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irradiated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Shape 4">
            <a:extLst>
              <a:ext uri="{FF2B5EF4-FFF2-40B4-BE49-F238E27FC236}">
                <a16:creationId xmlns:a16="http://schemas.microsoft.com/office/drawing/2014/main" id="{E08F851B-8B3B-9BE9-E7B9-848606739188}"/>
              </a:ext>
            </a:extLst>
          </p:cNvPr>
          <p:cNvSpPr txBox="1"/>
          <p:nvPr/>
        </p:nvSpPr>
        <p:spPr>
          <a:xfrm>
            <a:off x="427926" y="6599316"/>
            <a:ext cx="6567012" cy="6900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560" indent="-457200">
              <a:buClr>
                <a:srgbClr val="000000"/>
              </a:buClr>
              <a:buFont typeface="Wingdings" panose="05000000000000000000" pitchFamily="2" charset="2"/>
              <a:buChar char="è"/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new possibilities for radiobiological research at ELI Beamlines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C85A66-C5B0-61B4-1B30-1B62A7933575}"/>
              </a:ext>
            </a:extLst>
          </p:cNvPr>
          <p:cNvSpPr txBox="1"/>
          <p:nvPr/>
        </p:nvSpPr>
        <p:spPr>
          <a:xfrm>
            <a:off x="12291413" y="6627359"/>
            <a:ext cx="100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1EF94B4-99F1-0485-C164-598A8B4EC2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299"/>
          <a:stretch/>
        </p:blipFill>
        <p:spPr>
          <a:xfrm>
            <a:off x="10595291" y="5617559"/>
            <a:ext cx="1801432" cy="180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3420EF-E0FF-7B84-8133-5F4A60B400DA}"/>
              </a:ext>
            </a:extLst>
          </p:cNvPr>
          <p:cNvGrpSpPr>
            <a:grpSpLocks noChangeAspect="1"/>
          </p:cNvGrpSpPr>
          <p:nvPr/>
        </p:nvGrpSpPr>
        <p:grpSpPr>
          <a:xfrm>
            <a:off x="7771329" y="5585008"/>
            <a:ext cx="2070595" cy="1851787"/>
            <a:chOff x="6855589" y="2459110"/>
            <a:chExt cx="3313579" cy="29634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6168C1-A194-9D33-B99E-E15E9598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5589" y="2491877"/>
              <a:ext cx="763526" cy="13868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FD30EB-72D5-694C-C628-20624A39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28975" y="2480629"/>
              <a:ext cx="723901" cy="1392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DAB3A7-7981-E31A-F143-64E38B04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2736" y="2459110"/>
              <a:ext cx="748286" cy="14523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529C6B-1552-296E-36C5-CED7958E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20882" y="2501782"/>
              <a:ext cx="748286" cy="14097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F5DE1-F116-6B19-14F0-251A1666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52546" y="4015874"/>
              <a:ext cx="752858" cy="14066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C83071-17DB-7BF5-BE37-0403FE9FC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90879" y="4017397"/>
              <a:ext cx="734569" cy="14036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279379C-FA5F-6F7D-ADEB-F3ED497C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10923" y="4009776"/>
              <a:ext cx="734569" cy="1399035"/>
            </a:xfrm>
            <a:prstGeom prst="rect">
              <a:avLst/>
            </a:prstGeom>
          </p:spPr>
        </p:pic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EE43DD7-EB14-B514-8C68-37CCFC30B3D8}"/>
              </a:ext>
            </a:extLst>
          </p:cNvPr>
          <p:cNvCxnSpPr>
            <a:cxnSpLocks/>
          </p:cNvCxnSpPr>
          <p:nvPr/>
        </p:nvCxnSpPr>
        <p:spPr>
          <a:xfrm>
            <a:off x="11198644" y="5118932"/>
            <a:ext cx="297363" cy="469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Shape 4">
            <a:extLst>
              <a:ext uri="{FF2B5EF4-FFF2-40B4-BE49-F238E27FC236}">
                <a16:creationId xmlns:a16="http://schemas.microsoft.com/office/drawing/2014/main" id="{5EDC5C73-E433-E720-5452-159C9D6009F0}"/>
              </a:ext>
            </a:extLst>
          </p:cNvPr>
          <p:cNvSpPr txBox="1"/>
          <p:nvPr/>
        </p:nvSpPr>
        <p:spPr>
          <a:xfrm>
            <a:off x="162260" y="4361155"/>
            <a:ext cx="4844551" cy="20325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673200" lvl="1" indent="-215640">
              <a:buClr>
                <a:srgbClr val="000000"/>
              </a:buClr>
              <a:buFont typeface="Arial"/>
              <a:buChar char="•"/>
            </a:pP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skin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fibroblasts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AG01522</a:t>
            </a:r>
          </a:p>
          <a:p>
            <a:pPr marL="216000" indent="-215640">
              <a:buClr>
                <a:srgbClr val="000000"/>
              </a:buClr>
              <a:buFont typeface="Arial"/>
              <a:buChar char="•"/>
            </a:pPr>
            <a:endParaRPr lang="cs-CZ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3200" lvl="1" indent="-215640">
              <a:buClr>
                <a:srgbClr val="000000"/>
              </a:buClr>
              <a:buFont typeface="Arial"/>
              <a:buChar char="•"/>
            </a:pP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assay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endParaRPr lang="cs-CZ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30400" lvl="2" indent="-215640">
              <a:buClr>
                <a:srgbClr val="000000"/>
              </a:buClr>
              <a:buFont typeface="Arial"/>
              <a:buChar char="•"/>
            </a:pP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DSB 53BP1 </a:t>
            </a:r>
            <a:r>
              <a:rPr lang="cs-CZ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foci</a:t>
            </a:r>
            <a:endParaRPr lang="cs-CZ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EEB06E3-544B-15CF-4F14-68FF5AED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32" y="773347"/>
            <a:ext cx="1593125" cy="5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OGO INFN NEWS sito">
            <a:extLst>
              <a:ext uri="{FF2B5EF4-FFF2-40B4-BE49-F238E27FC236}">
                <a16:creationId xmlns:a16="http://schemas.microsoft.com/office/drawing/2014/main" id="{000E762F-01E8-DD64-67EB-1D445A5A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06" y="1434074"/>
            <a:ext cx="1282668" cy="7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096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E94B420E-7DBF-4501-BF4A-84A716560F04}"/>
              </a:ext>
            </a:extLst>
          </p:cNvPr>
          <p:cNvSpPr/>
          <p:nvPr/>
        </p:nvSpPr>
        <p:spPr>
          <a:xfrm>
            <a:off x="4781553" y="7041600"/>
            <a:ext cx="323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2B834FEA-9CE1-4928-897B-ECF1BB53C462}"/>
              </a:ext>
            </a:extLst>
          </p:cNvPr>
          <p:cNvSpPr/>
          <p:nvPr/>
        </p:nvSpPr>
        <p:spPr>
          <a:xfrm>
            <a:off x="6092461" y="7041600"/>
            <a:ext cx="359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Page: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0DA417EE-D351-48F9-93C5-59D95A863837}"/>
              </a:ext>
            </a:extLst>
          </p:cNvPr>
          <p:cNvSpPr/>
          <p:nvPr/>
        </p:nvSpPr>
        <p:spPr>
          <a:xfrm>
            <a:off x="5973091" y="7164000"/>
            <a:ext cx="360" cy="123120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1" name="PlaceHolder 7">
            <a:extLst>
              <a:ext uri="{FF2B5EF4-FFF2-40B4-BE49-F238E27FC236}">
                <a16:creationId xmlns:a16="http://schemas.microsoft.com/office/drawing/2014/main" id="{48BF10E0-7887-4054-BCDF-54ED5FA3FA20}"/>
              </a:ext>
            </a:extLst>
          </p:cNvPr>
          <p:cNvSpPr txBox="1">
            <a:spLocks/>
          </p:cNvSpPr>
          <p:nvPr/>
        </p:nvSpPr>
        <p:spPr>
          <a:xfrm>
            <a:off x="6468503" y="7041600"/>
            <a:ext cx="359640" cy="359640"/>
          </a:xfrm>
          <a:prstGeom prst="rect">
            <a:avLst/>
          </a:prstGeom>
        </p:spPr>
        <p:txBody>
          <a:bodyPr lIns="36000" tIns="0" rIns="0" bIns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AD6361-5E2D-42E9-A29D-CCE202173234}" type="slidenum">
              <a:rPr lang="en-US" sz="1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/>
              <a:t>22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Zástupný symbol pro datum 1"/>
          <p:cNvSpPr txBox="1">
            <a:spLocks/>
          </p:cNvSpPr>
          <p:nvPr/>
        </p:nvSpPr>
        <p:spPr>
          <a:xfrm>
            <a:off x="5083637" y="7041600"/>
            <a:ext cx="791640" cy="359640"/>
          </a:xfrm>
          <a:prstGeom prst="rect">
            <a:avLst/>
          </a:prstGeom>
        </p:spPr>
        <p:txBody>
          <a:bodyPr lIns="36000" tIns="0" rIns="0" bIns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503FF-1D76-4E90-A323-3F06B8FBD596}" type="datetime1">
              <a:rPr lang="cs-CZ" sz="1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pPr/>
              <a:t>11.07.2024</a:t>
            </a:fld>
            <a:endParaRPr lang="en-US" sz="1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3448152" y="11161"/>
            <a:ext cx="9984686" cy="6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&amp; Societal Impacts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4162" y="783739"/>
            <a:ext cx="9515059" cy="23982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ELIMAIA laser-plasma accelerator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laser-driven ion mechanisms;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Laser-driven nuclear reactions for tertiary particle generation;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stopping power with tunable ion source;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studies.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877F9-6207-0AD8-D950-26EE660BA08F}"/>
              </a:ext>
            </a:extLst>
          </p:cNvPr>
          <p:cNvGrpSpPr/>
          <p:nvPr/>
        </p:nvGrpSpPr>
        <p:grpSpPr>
          <a:xfrm>
            <a:off x="3825510" y="5644658"/>
            <a:ext cx="5549111" cy="1756580"/>
            <a:chOff x="6606550" y="3081384"/>
            <a:chExt cx="5817481" cy="1889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4F0990-94BF-1829-712A-FA5A5F08C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68" t="12367" r="65483" b="5141"/>
            <a:stretch/>
          </p:blipFill>
          <p:spPr>
            <a:xfrm>
              <a:off x="6649345" y="3677174"/>
              <a:ext cx="1651252" cy="11881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BD32F6-E8BA-048A-55F8-9BF2CF70B7D9}"/>
                </a:ext>
              </a:extLst>
            </p:cNvPr>
            <p:cNvSpPr/>
            <p:nvPr/>
          </p:nvSpPr>
          <p:spPr>
            <a:xfrm>
              <a:off x="7317092" y="3567433"/>
              <a:ext cx="446666" cy="331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5A5466-06EE-7136-5F22-1B34B7EB18D5}"/>
                </a:ext>
              </a:extLst>
            </p:cNvPr>
            <p:cNvSpPr/>
            <p:nvPr/>
          </p:nvSpPr>
          <p:spPr>
            <a:xfrm>
              <a:off x="9759604" y="3460926"/>
              <a:ext cx="446666" cy="331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 descr="A square object with a circle in the center&#10;&#10;Description automatically generated">
              <a:extLst>
                <a:ext uri="{FF2B5EF4-FFF2-40B4-BE49-F238E27FC236}">
                  <a16:creationId xmlns:a16="http://schemas.microsoft.com/office/drawing/2014/main" id="{9D5BB65D-19D3-BD78-CEE7-EDBE27100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7" t="29779" r="26135" b="19844"/>
            <a:stretch/>
          </p:blipFill>
          <p:spPr>
            <a:xfrm>
              <a:off x="8417857" y="3811780"/>
              <a:ext cx="771733" cy="825318"/>
            </a:xfrm>
            <a:prstGeom prst="rect">
              <a:avLst/>
            </a:prstGeom>
          </p:spPr>
        </p:pic>
        <p:pic>
          <p:nvPicPr>
            <p:cNvPr id="23" name="Picture 22" descr="A white rectangular object with a black dot&#10;&#10;Description automatically generated">
              <a:extLst>
                <a:ext uri="{FF2B5EF4-FFF2-40B4-BE49-F238E27FC236}">
                  <a16:creationId xmlns:a16="http://schemas.microsoft.com/office/drawing/2014/main" id="{2E93AA9E-20B2-C535-E5F2-F31E8CBB9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8" t="18956" r="23040" b="26096"/>
            <a:stretch/>
          </p:blipFill>
          <p:spPr>
            <a:xfrm>
              <a:off x="9278750" y="3800377"/>
              <a:ext cx="793694" cy="841588"/>
            </a:xfrm>
            <a:prstGeom prst="rect">
              <a:avLst/>
            </a:prstGeom>
          </p:spPr>
        </p:pic>
        <p:pic>
          <p:nvPicPr>
            <p:cNvPr id="24" name="Picture 23" descr="A white rectangular object with black text&#10;&#10;Description automatically generated">
              <a:extLst>
                <a:ext uri="{FF2B5EF4-FFF2-40B4-BE49-F238E27FC236}">
                  <a16:creationId xmlns:a16="http://schemas.microsoft.com/office/drawing/2014/main" id="{DB5B573C-DCFF-BE2A-66BA-A9C7EAE2A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23468" r="28379" b="20840"/>
            <a:stretch/>
          </p:blipFill>
          <p:spPr>
            <a:xfrm>
              <a:off x="11002666" y="3784107"/>
              <a:ext cx="740664" cy="852991"/>
            </a:xfrm>
            <a:prstGeom prst="rect">
              <a:avLst/>
            </a:prstGeom>
          </p:spPr>
        </p:pic>
        <p:pic>
          <p:nvPicPr>
            <p:cNvPr id="25" name="Picture 24" descr="A square object with black writing on it&#10;&#10;Description automatically generated">
              <a:extLst>
                <a:ext uri="{FF2B5EF4-FFF2-40B4-BE49-F238E27FC236}">
                  <a16:creationId xmlns:a16="http://schemas.microsoft.com/office/drawing/2014/main" id="{FD3D2AC8-790C-E2D0-BCD7-FEA732A37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3" t="20177" r="14954" b="24131"/>
            <a:stretch/>
          </p:blipFill>
          <p:spPr>
            <a:xfrm>
              <a:off x="10144159" y="3791233"/>
              <a:ext cx="793694" cy="85299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BC0C42-270B-E8A3-66F6-567A051B4C11}"/>
                </a:ext>
              </a:extLst>
            </p:cNvPr>
            <p:cNvSpPr txBox="1"/>
            <p:nvPr/>
          </p:nvSpPr>
          <p:spPr>
            <a:xfrm>
              <a:off x="10991043" y="4350099"/>
              <a:ext cx="1100392" cy="36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+mj-lt"/>
                </a:rPr>
                <a:t>~46MeV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CA3F0D-A00A-B4E6-3C6C-1A107158E876}"/>
                </a:ext>
              </a:extLst>
            </p:cNvPr>
            <p:cNvSpPr txBox="1"/>
            <p:nvPr/>
          </p:nvSpPr>
          <p:spPr>
            <a:xfrm>
              <a:off x="9204964" y="4342141"/>
              <a:ext cx="1224245" cy="62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+mj-lt"/>
                </a:rPr>
                <a:t>~32MeV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latin typeface="+mj-lt"/>
                </a:rPr>
                <a:t>~1deg div.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CA6348-C2C8-1A62-E57A-B77C5FB0770E}"/>
                </a:ext>
              </a:extLst>
            </p:cNvPr>
            <p:cNvSpPr txBox="1"/>
            <p:nvPr/>
          </p:nvSpPr>
          <p:spPr>
            <a:xfrm>
              <a:off x="10086584" y="4356200"/>
              <a:ext cx="1100392" cy="36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+mj-lt"/>
                </a:rPr>
                <a:t>~42MeV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8C233F-480C-73FA-C08F-52AAFD30058B}"/>
                </a:ext>
              </a:extLst>
            </p:cNvPr>
            <p:cNvSpPr txBox="1"/>
            <p:nvPr/>
          </p:nvSpPr>
          <p:spPr>
            <a:xfrm>
              <a:off x="6606550" y="3081384"/>
              <a:ext cx="5817481" cy="75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400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Courtesy of </a:t>
              </a:r>
              <a:r>
                <a:rPr lang="en-GB" sz="1400" kern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S. Kar (QUB, UK)</a:t>
              </a:r>
              <a:endPara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Proton beam from “coil target” (collimation and post-acceleration)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33AE82-0729-3476-4E84-F0CFB4E78021}"/>
              </a:ext>
            </a:extLst>
          </p:cNvPr>
          <p:cNvGrpSpPr/>
          <p:nvPr/>
        </p:nvGrpSpPr>
        <p:grpSpPr>
          <a:xfrm>
            <a:off x="9183678" y="3755420"/>
            <a:ext cx="3883055" cy="2994394"/>
            <a:chOff x="9292855" y="4292726"/>
            <a:chExt cx="3883055" cy="299439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35151A-2A6A-418A-2988-2B42E8B58821}"/>
                </a:ext>
              </a:extLst>
            </p:cNvPr>
            <p:cNvSpPr/>
            <p:nvPr/>
          </p:nvSpPr>
          <p:spPr>
            <a:xfrm>
              <a:off x="9292855" y="4292726"/>
              <a:ext cx="3883055" cy="957294"/>
            </a:xfrm>
            <a:prstGeom prst="rect">
              <a:avLst/>
            </a:prstGeom>
            <a:noFill/>
            <a:effectLst/>
          </p:spPr>
          <p:style>
            <a:lnRef idx="0">
              <a:schemeClr val="accent1"/>
            </a:lnRef>
            <a:fillRef idx="1002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94596" tIns="47298" rIns="94596" bIns="47298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Courtesy of </a:t>
              </a:r>
              <a:r>
                <a:rPr lang="en-GB" sz="1400" i="1" kern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F. Consoli (ENEA, IT)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Alpha-particles source triggered by laser-driven </a:t>
              </a:r>
              <a:r>
                <a:rPr lang="en-US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  <a:r>
                <a: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nuclear fusion reaction</a:t>
              </a:r>
            </a:p>
            <a:p>
              <a:pPr algn="ctr">
                <a:defRPr/>
              </a:pPr>
              <a:endParaRPr lang="en-US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B19F462-CFC0-0098-C15E-3F280939D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1363" t="20530" r="62997" b="18905"/>
            <a:stretch/>
          </p:blipFill>
          <p:spPr>
            <a:xfrm>
              <a:off x="9569442" y="4946372"/>
              <a:ext cx="3523442" cy="23407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3F305C-B1F6-C62E-48FE-2DC0DA8B1D96}"/>
              </a:ext>
            </a:extLst>
          </p:cNvPr>
          <p:cNvGrpSpPr/>
          <p:nvPr/>
        </p:nvGrpSpPr>
        <p:grpSpPr>
          <a:xfrm>
            <a:off x="279477" y="3400258"/>
            <a:ext cx="4440980" cy="2275638"/>
            <a:chOff x="279477" y="3400258"/>
            <a:chExt cx="4440980" cy="227563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0CE8048-9D10-D09F-6909-110F4020A173}"/>
                </a:ext>
              </a:extLst>
            </p:cNvPr>
            <p:cNvSpPr/>
            <p:nvPr/>
          </p:nvSpPr>
          <p:spPr>
            <a:xfrm>
              <a:off x="279477" y="3400258"/>
              <a:ext cx="4440980" cy="227563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7549C6-2544-98B9-3A16-464A14B1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9300" y="3983972"/>
              <a:ext cx="2539050" cy="12786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113261-1011-029A-07D2-47E51D914593}"/>
                </a:ext>
              </a:extLst>
            </p:cNvPr>
            <p:cNvSpPr txBox="1"/>
            <p:nvPr/>
          </p:nvSpPr>
          <p:spPr>
            <a:xfrm>
              <a:off x="308245" y="4245690"/>
              <a:ext cx="1597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Neutrons from Pitcher-catcher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FAC1BDD-8600-59C0-3D6F-28E444901C65}"/>
                </a:ext>
              </a:extLst>
            </p:cNvPr>
            <p:cNvSpPr txBox="1"/>
            <p:nvPr/>
          </p:nvSpPr>
          <p:spPr>
            <a:xfrm>
              <a:off x="489353" y="3413172"/>
              <a:ext cx="4018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Laser-driven neutron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8462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E94B420E-7DBF-4501-BF4A-84A716560F04}"/>
              </a:ext>
            </a:extLst>
          </p:cNvPr>
          <p:cNvSpPr/>
          <p:nvPr/>
        </p:nvSpPr>
        <p:spPr>
          <a:xfrm>
            <a:off x="4781553" y="7041600"/>
            <a:ext cx="323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2B834FEA-9CE1-4928-897B-ECF1BB53C462}"/>
              </a:ext>
            </a:extLst>
          </p:cNvPr>
          <p:cNvSpPr/>
          <p:nvPr/>
        </p:nvSpPr>
        <p:spPr>
          <a:xfrm>
            <a:off x="6092461" y="7041600"/>
            <a:ext cx="359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Page: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0DA417EE-D351-48F9-93C5-59D95A863837}"/>
              </a:ext>
            </a:extLst>
          </p:cNvPr>
          <p:cNvSpPr/>
          <p:nvPr/>
        </p:nvSpPr>
        <p:spPr>
          <a:xfrm>
            <a:off x="5973091" y="7164000"/>
            <a:ext cx="360" cy="123120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1" name="PlaceHolder 7">
            <a:extLst>
              <a:ext uri="{FF2B5EF4-FFF2-40B4-BE49-F238E27FC236}">
                <a16:creationId xmlns:a16="http://schemas.microsoft.com/office/drawing/2014/main" id="{48BF10E0-7887-4054-BCDF-54ED5FA3FA20}"/>
              </a:ext>
            </a:extLst>
          </p:cNvPr>
          <p:cNvSpPr txBox="1">
            <a:spLocks/>
          </p:cNvSpPr>
          <p:nvPr/>
        </p:nvSpPr>
        <p:spPr>
          <a:xfrm>
            <a:off x="6468503" y="7041600"/>
            <a:ext cx="359640" cy="359640"/>
          </a:xfrm>
          <a:prstGeom prst="rect">
            <a:avLst/>
          </a:prstGeom>
        </p:spPr>
        <p:txBody>
          <a:bodyPr lIns="36000" tIns="0" rIns="0" bIns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AD6361-5E2D-42E9-A29D-CCE202173234}" type="slidenum">
              <a:rPr lang="en-US" sz="1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/>
              <a:t>23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Zástupný symbol pro datum 1"/>
          <p:cNvSpPr txBox="1">
            <a:spLocks/>
          </p:cNvSpPr>
          <p:nvPr/>
        </p:nvSpPr>
        <p:spPr>
          <a:xfrm>
            <a:off x="5083637" y="7041600"/>
            <a:ext cx="791640" cy="359640"/>
          </a:xfrm>
          <a:prstGeom prst="rect">
            <a:avLst/>
          </a:prstGeom>
        </p:spPr>
        <p:txBody>
          <a:bodyPr lIns="36000" tIns="0" rIns="0" bIns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503FF-1D76-4E90-A323-3F06B8FBD596}" type="datetime1">
              <a:rPr lang="cs-CZ" sz="1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pPr/>
              <a:t>11.07.2024</a:t>
            </a:fld>
            <a:endParaRPr lang="en-US" sz="1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-1907620" y="307303"/>
            <a:ext cx="9984686" cy="6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&amp; Societal Impacts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E9388-C1A8-8FDC-8A6A-38A8DE142869}"/>
              </a:ext>
            </a:extLst>
          </p:cNvPr>
          <p:cNvSpPr txBox="1"/>
          <p:nvPr/>
        </p:nvSpPr>
        <p:spPr>
          <a:xfrm>
            <a:off x="282572" y="1495795"/>
            <a:ext cx="12157521" cy="3108543"/>
          </a:xfrm>
          <a:prstGeom prst="rect">
            <a:avLst/>
          </a:prstGeom>
          <a:noFill/>
          <a:ln w="50800"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 user applications using ELIMED:</a:t>
            </a:r>
          </a:p>
          <a:p>
            <a:pPr marL="325926" indent="-325926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Radiobiology, cancer treatment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hadrontherapy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BNCT), medical imaging </a:t>
            </a:r>
          </a:p>
          <a:p>
            <a:pPr marL="325926" indent="-325926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chemistry with protons &amp; neutrons (pulsed radiolysis of water, management of nuclear waste)</a:t>
            </a:r>
          </a:p>
          <a:p>
            <a:pPr marL="325926" indent="-325926">
              <a:buFont typeface="Wingdings" panose="05000000000000000000" pitchFamily="2" charset="2"/>
              <a:buChar char="ü"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radiation (electronics, radiobiology in space)</a:t>
            </a:r>
          </a:p>
          <a:p>
            <a:pPr marL="325926" indent="-325926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analysis for cultural heritage (PIXE, XRF, DPAA)</a:t>
            </a:r>
          </a:p>
          <a:p>
            <a:pPr marL="325926" indent="-325926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Non-destructive inspection of massive objects with proton &amp; neutron radiography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91409E-30DA-C74F-6BF0-5E2FB1D0C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77" y="4808197"/>
            <a:ext cx="3402100" cy="21168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A2BB560-787A-928C-4A96-E8F91422C02D}"/>
              </a:ext>
            </a:extLst>
          </p:cNvPr>
          <p:cNvGrpSpPr/>
          <p:nvPr/>
        </p:nvGrpSpPr>
        <p:grpSpPr>
          <a:xfrm>
            <a:off x="151569" y="4720879"/>
            <a:ext cx="9583607" cy="2204180"/>
            <a:chOff x="361741" y="4837420"/>
            <a:chExt cx="9583607" cy="22041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6DE850B-F1F9-6360-B52F-47959B8C69F7}"/>
                </a:ext>
              </a:extLst>
            </p:cNvPr>
            <p:cNvGrpSpPr/>
            <p:nvPr/>
          </p:nvGrpSpPr>
          <p:grpSpPr>
            <a:xfrm>
              <a:off x="622522" y="4998168"/>
              <a:ext cx="9014054" cy="1848698"/>
              <a:chOff x="622522" y="2510144"/>
              <a:chExt cx="9014054" cy="184869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FDF611C-A8C3-6795-577D-D19B61735ADB}"/>
                  </a:ext>
                </a:extLst>
              </p:cNvPr>
              <p:cNvGrpSpPr/>
              <p:nvPr/>
            </p:nvGrpSpPr>
            <p:grpSpPr>
              <a:xfrm>
                <a:off x="622522" y="2510144"/>
                <a:ext cx="9014054" cy="1848698"/>
                <a:chOff x="6303239" y="4172278"/>
                <a:chExt cx="9014054" cy="184869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42CE35C8-3F60-7D74-589E-8F9A5E292FEC}"/>
                    </a:ext>
                  </a:extLst>
                </p:cNvPr>
                <p:cNvGrpSpPr/>
                <p:nvPr/>
              </p:nvGrpSpPr>
              <p:grpSpPr>
                <a:xfrm>
                  <a:off x="6303239" y="4172278"/>
                  <a:ext cx="9014054" cy="1201668"/>
                  <a:chOff x="269061" y="1233052"/>
                  <a:chExt cx="10919100" cy="1480466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B708800E-5A54-E816-2D51-E2803C38F2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061" y="1398561"/>
                    <a:ext cx="1766622" cy="993726"/>
                  </a:xfrm>
                  <a:prstGeom prst="rect">
                    <a:avLst/>
                  </a:prstGeom>
                </p:spPr>
              </p:pic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EDF9BCC5-31CE-B179-160B-060CB9A2A2F8}"/>
                      </a:ext>
                    </a:extLst>
                  </p:cNvPr>
                  <p:cNvSpPr/>
                  <p:nvPr/>
                </p:nvSpPr>
                <p:spPr>
                  <a:xfrm>
                    <a:off x="2069050" y="1830609"/>
                    <a:ext cx="324036" cy="252028"/>
                  </a:xfrm>
                  <a:prstGeom prst="rightArrow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5" name="Picture 4">
                    <a:extLst>
                      <a:ext uri="{FF2B5EF4-FFF2-40B4-BE49-F238E27FC236}">
                        <a16:creationId xmlns:a16="http://schemas.microsoft.com/office/drawing/2014/main" id="{DDF94CF9-9B27-89E4-A330-04ECDDD1538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7031" r="10416" b="74462"/>
                  <a:stretch/>
                </p:blipFill>
                <p:spPr bwMode="auto">
                  <a:xfrm>
                    <a:off x="7296951" y="1233052"/>
                    <a:ext cx="1585650" cy="14804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</p:pic>
              <p:pic>
                <p:nvPicPr>
                  <p:cNvPr id="18" name="Picture 5">
                    <a:extLst>
                      <a:ext uri="{FF2B5EF4-FFF2-40B4-BE49-F238E27FC236}">
                        <a16:creationId xmlns:a16="http://schemas.microsoft.com/office/drawing/2014/main" id="{858582D8-7AF3-7F84-10F1-40C232F31F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553652" y="1284694"/>
                    <a:ext cx="1634509" cy="122145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102B8A07-1EC0-4B75-3B25-865E1881EB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40746" t="37476" r="4064" b="10500"/>
                  <a:stretch/>
                </p:blipFill>
                <p:spPr>
                  <a:xfrm>
                    <a:off x="2501098" y="1257757"/>
                    <a:ext cx="4320234" cy="1396962"/>
                  </a:xfrm>
                  <a:prstGeom prst="rect">
                    <a:avLst/>
                  </a:prstGeom>
                </p:spPr>
              </p:pic>
              <p:sp>
                <p:nvSpPr>
                  <p:cNvPr id="20" name="Right Arrow 27">
                    <a:extLst>
                      <a:ext uri="{FF2B5EF4-FFF2-40B4-BE49-F238E27FC236}">
                        <a16:creationId xmlns:a16="http://schemas.microsoft.com/office/drawing/2014/main" id="{BC60E64C-8D53-DD84-9B76-D8FCE8296DE4}"/>
                      </a:ext>
                    </a:extLst>
                  </p:cNvPr>
                  <p:cNvSpPr/>
                  <p:nvPr/>
                </p:nvSpPr>
                <p:spPr>
                  <a:xfrm>
                    <a:off x="6893585" y="1835539"/>
                    <a:ext cx="324036" cy="252028"/>
                  </a:xfrm>
                  <a:prstGeom prst="rightArrow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76B7A27-8B97-D8A1-E767-A7858F5F9028}"/>
                    </a:ext>
                  </a:extLst>
                </p:cNvPr>
                <p:cNvSpPr txBox="1"/>
                <p:nvPr/>
              </p:nvSpPr>
              <p:spPr>
                <a:xfrm>
                  <a:off x="6509085" y="5559311"/>
                  <a:ext cx="86558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ultrahigh dose rate and FLASH conditions in single shot or rep. rate</a:t>
                  </a:r>
                </a:p>
              </p:txBody>
            </p:sp>
          </p:grpSp>
          <p:sp>
            <p:nvSpPr>
              <p:cNvPr id="16" name="Right Arrow 27">
                <a:extLst>
                  <a:ext uri="{FF2B5EF4-FFF2-40B4-BE49-F238E27FC236}">
                    <a16:creationId xmlns:a16="http://schemas.microsoft.com/office/drawing/2014/main" id="{24B02C2F-323D-39CE-4E20-9C15F3FD7F1C}"/>
                  </a:ext>
                </a:extLst>
              </p:cNvPr>
              <p:cNvSpPr/>
              <p:nvPr/>
            </p:nvSpPr>
            <p:spPr>
              <a:xfrm>
                <a:off x="7902353" y="3013347"/>
                <a:ext cx="267502" cy="204567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708045-6600-1FB8-8011-E744E625AA97}"/>
                </a:ext>
              </a:extLst>
            </p:cNvPr>
            <p:cNvSpPr/>
            <p:nvPr/>
          </p:nvSpPr>
          <p:spPr>
            <a:xfrm>
              <a:off x="361741" y="4837420"/>
              <a:ext cx="9583607" cy="220418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131504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5ED97-1816-AAC8-8DF7-2CF7A0823A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9BE870-C83F-42D5-8F0F-6B57BDF47BC3}" type="datetime1">
              <a:rPr lang="en-US" spc="-1">
                <a:uFill>
                  <a:solidFill>
                    <a:srgbClr val="FFFFFF"/>
                  </a:solidFill>
                </a:uFill>
              </a:rPr>
              <a:t>7/11/24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44368-80C2-1BC2-FB73-0393397B8CA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AD6361-5E2D-42E9-A29D-CCE202173234}" type="slidenum">
              <a:rPr lang="en-US" spc="-1">
                <a:uFill>
                  <a:solidFill>
                    <a:srgbClr val="FFFFFF"/>
                  </a:solidFill>
                </a:uFill>
              </a:rPr>
              <a:pPr/>
              <a:t>24</a:t>
            </a:fld>
            <a:endParaRPr lang="en-US" spc="-1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7059B-4749-FDF7-7151-849938B2EA6C}"/>
              </a:ext>
            </a:extLst>
          </p:cNvPr>
          <p:cNvSpPr txBox="1"/>
          <p:nvPr/>
        </p:nvSpPr>
        <p:spPr>
          <a:xfrm>
            <a:off x="233458" y="2026202"/>
            <a:ext cx="13244261" cy="482933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 Giuffrida,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Rus, D. Margarone, P. Blaha, T. Chagovets, M.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Cuhra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Cupal, F. Grepl, M.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Greplova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Zakova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N.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Gamaniuova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Hadjikyriacou, V. Istokskaia, J. A.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Jarboe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Kantarelou, L.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Koubikova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 Levato, D. Peceli,  J.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Psikal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Schillaci, S.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Stancek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Szotkowski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M. Tosca, M. Tryus, 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Velyhan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40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G.A.P. Cirrone, 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 Petringa, R. Catalano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Pappalardo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Borghesi, S. Kar, K.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Schettino, 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Chaudhary, A.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McCay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LOGO INFN NEWS sito">
            <a:extLst>
              <a:ext uri="{FF2B5EF4-FFF2-40B4-BE49-F238E27FC236}">
                <a16:creationId xmlns:a16="http://schemas.microsoft.com/office/drawing/2014/main" id="{FA90D9F7-10F8-0CD5-7584-13EE9D3C5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41" y="125456"/>
            <a:ext cx="2610293" cy="14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55F4178-2F5A-FF44-0551-452B25D1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087" y="288293"/>
            <a:ext cx="35623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944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2"/>
          <p:cNvSpPr txBox="1"/>
          <p:nvPr/>
        </p:nvSpPr>
        <p:spPr>
          <a:xfrm>
            <a:off x="643095" y="2592000"/>
            <a:ext cx="6443074" cy="133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5400" spc="-1" dirty="0">
                <a:uFill>
                  <a:solidFill>
                    <a:srgbClr val="FFFFFF"/>
                  </a:solidFill>
                </a:uFill>
                <a:latin typeface="+mj-lt"/>
              </a:rPr>
              <a:t>Thank you
for your attention!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5526D-7A6E-E070-CB60-CF9E4A0C8E26}"/>
              </a:ext>
            </a:extLst>
          </p:cNvPr>
          <p:cNvSpPr txBox="1"/>
          <p:nvPr/>
        </p:nvSpPr>
        <p:spPr>
          <a:xfrm>
            <a:off x="825313" y="5937108"/>
            <a:ext cx="7982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Email: </a:t>
            </a:r>
            <a:r>
              <a:rPr kumimoji="0" lang="cs-CZ" altLang="cs-CZ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Lorenzo.Giuffrida@eli-beams.eu</a:t>
            </a:r>
            <a:r>
              <a:rPr kumimoji="0" lang="cs-CZ" altLang="cs-C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45E838-4140-90BA-2B95-FD3A9B25A7DA}"/>
              </a:ext>
            </a:extLst>
          </p:cNvPr>
          <p:cNvGrpSpPr/>
          <p:nvPr/>
        </p:nvGrpSpPr>
        <p:grpSpPr>
          <a:xfrm>
            <a:off x="43037" y="1476375"/>
            <a:ext cx="3888432" cy="5472608"/>
            <a:chOff x="80946" y="1332359"/>
            <a:chExt cx="3888432" cy="5472608"/>
          </a:xfrm>
        </p:grpSpPr>
        <p:pic>
          <p:nvPicPr>
            <p:cNvPr id="162" name="Picture 16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713" r="4806" b="9003"/>
            <a:stretch/>
          </p:blipFill>
          <p:spPr>
            <a:xfrm>
              <a:off x="80946" y="1332359"/>
              <a:ext cx="3888432" cy="5472608"/>
            </a:xfrm>
            <a:prstGeom prst="rect">
              <a:avLst/>
            </a:prstGeom>
          </p:spPr>
        </p:pic>
        <p:sp>
          <p:nvSpPr>
            <p:cNvPr id="158" name="CustomShape 1"/>
            <p:cNvSpPr/>
            <p:nvPr/>
          </p:nvSpPr>
          <p:spPr>
            <a:xfrm>
              <a:off x="2375848" y="1332359"/>
              <a:ext cx="1555005" cy="636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="horz" lIns="80189" tIns="40094" rIns="80189" bIns="40094" rtlCol="0" anchor="ctr">
              <a:normAutofit/>
            </a:bodyPr>
            <a:lstStyle/>
            <a:p>
              <a:pPr>
                <a:lnSpc>
                  <a:spcPct val="90000"/>
                </a:lnSpc>
                <a:spcAft>
                  <a:spcPts val="526"/>
                </a:spcAft>
              </a:pPr>
              <a:r>
                <a:rPr lang="en-US" sz="1600" spc="-1" dirty="0">
                  <a:solidFill>
                    <a:srgbClr val="FFFF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The birth of the laser, 1960</a:t>
              </a:r>
            </a:p>
          </p:txBody>
        </p:sp>
        <p:sp>
          <p:nvSpPr>
            <p:cNvPr id="161" name="CustomShape 4"/>
            <p:cNvSpPr/>
            <p:nvPr/>
          </p:nvSpPr>
          <p:spPr>
            <a:xfrm>
              <a:off x="161330" y="6012879"/>
              <a:ext cx="1008111" cy="504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="horz" lIns="80189" tIns="40094" rIns="80189" bIns="40094" rtlCol="0">
              <a:noAutofit/>
            </a:bodyPr>
            <a:lstStyle/>
            <a:p>
              <a:r>
                <a:rPr lang="en-GB" sz="1600" spc="-1" dirty="0">
                  <a:solidFill>
                    <a:srgbClr val="FFFF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Theodore </a:t>
              </a:r>
              <a:r>
                <a:rPr lang="en-GB" sz="1600" spc="-1" dirty="0" err="1">
                  <a:solidFill>
                    <a:srgbClr val="FFFF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Maiman</a:t>
              </a:r>
              <a:endParaRPr lang="en-US" sz="16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B746B0-DB26-2EC7-8A0A-9515985F4584}"/>
              </a:ext>
            </a:extLst>
          </p:cNvPr>
          <p:cNvSpPr txBox="1">
            <a:spLocks/>
          </p:cNvSpPr>
          <p:nvPr/>
        </p:nvSpPr>
        <p:spPr>
          <a:xfrm>
            <a:off x="5164116" y="0"/>
            <a:ext cx="8251749" cy="1008112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laser?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mplification by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timulated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of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adiation</a:t>
            </a:r>
          </a:p>
        </p:txBody>
      </p:sp>
      <p:pic>
        <p:nvPicPr>
          <p:cNvPr id="4" name="Picture 2" descr="http://upload.wikimedia.org/wikipedia/commons/thumb/0/09/Stimulated_Emission.svg/1020px-Stimulated_Emission.svg.png">
            <a:extLst>
              <a:ext uri="{FF2B5EF4-FFF2-40B4-BE49-F238E27FC236}">
                <a16:creationId xmlns:a16="http://schemas.microsoft.com/office/drawing/2014/main" id="{9C6B7D2B-0E39-A26B-6DC2-9CAAEEFD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77" y="1476374"/>
            <a:ext cx="4114398" cy="21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1A27D6-B96C-823B-D24D-F5A59B78B0BA}"/>
              </a:ext>
            </a:extLst>
          </p:cNvPr>
          <p:cNvGrpSpPr/>
          <p:nvPr/>
        </p:nvGrpSpPr>
        <p:grpSpPr>
          <a:xfrm>
            <a:off x="8367036" y="979864"/>
            <a:ext cx="5319274" cy="2800767"/>
            <a:chOff x="6838133" y="849431"/>
            <a:chExt cx="5319274" cy="28007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D35E8D-792B-716B-F45F-CC2A17A94232}"/>
                </a:ext>
              </a:extLst>
            </p:cNvPr>
            <p:cNvSpPr/>
            <p:nvPr/>
          </p:nvSpPr>
          <p:spPr>
            <a:xfrm>
              <a:off x="6838133" y="849431"/>
              <a:ext cx="531927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Components of a typical laser system:</a:t>
              </a:r>
              <a:b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Gain medium</a:t>
              </a:r>
              <a:b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Laser pumping energy</a:t>
              </a:r>
              <a:b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High reflector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Output coupler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 Laser beam</a:t>
              </a:r>
            </a:p>
            <a:p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Types of lasers: 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Gas lasers; Chemical lasers; Excimer lasers;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Solid-state lasers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Fiber lasers; Photonic crystals lasers;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Semiconductor lasers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Dye lasers; FEL</a:t>
              </a:r>
            </a:p>
          </p:txBody>
        </p:sp>
        <p:pic>
          <p:nvPicPr>
            <p:cNvPr id="6" name="Picture 4" descr="http://upload.wikimedia.org/wikipedia/commons/thumb/1/1f/Laser.svg/1024px-Laser.svg.png">
              <a:extLst>
                <a:ext uri="{FF2B5EF4-FFF2-40B4-BE49-F238E27FC236}">
                  <a16:creationId xmlns:a16="http://schemas.microsoft.com/office/drawing/2014/main" id="{3CBE7652-9671-4227-DA7E-AC12431E72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6"/>
            <a:stretch/>
          </p:blipFill>
          <p:spPr bwMode="auto">
            <a:xfrm>
              <a:off x="9430421" y="1236270"/>
              <a:ext cx="2361977" cy="154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6" descr="Light and Dark: Understanding Spectrometry | by Amelia Settembre | Medium">
            <a:extLst>
              <a:ext uri="{FF2B5EF4-FFF2-40B4-BE49-F238E27FC236}">
                <a16:creationId xmlns:a16="http://schemas.microsoft.com/office/drawing/2014/main" id="{04A08CA0-6A8F-2E3B-A8C9-24DFF9AC5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27" y="4499526"/>
            <a:ext cx="7681057" cy="26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AEA4E5-39B9-9ECB-CA8F-81B711C2133A}"/>
              </a:ext>
            </a:extLst>
          </p:cNvPr>
          <p:cNvSpPr txBox="1"/>
          <p:nvPr/>
        </p:nvSpPr>
        <p:spPr>
          <a:xfrm>
            <a:off x="6008913" y="3987661"/>
            <a:ext cx="462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+mj-lt"/>
              </a:rPr>
              <a:t>Ruby Laser (solid state) – 694 nm, ~1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ms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92043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7ECF-5C39-2020-FF29-31E7E22309BC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23B0AD6-B269-43BD-BE64-68859E4282A9}" type="datetime1">
              <a:rPr lang="cs-CZ" spc="-1" smtClean="0">
                <a:uFill>
                  <a:solidFill>
                    <a:srgbClr val="FFFFFF"/>
                  </a:solidFill>
                </a:uFill>
              </a:rPr>
              <a:t>11.07.2024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58D44-314B-6D28-CB35-C582A4DCDC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5AD6361-5E2D-42E9-A29D-CCE202173234}" type="slidenum">
              <a:rPr lang="en-US" spc="-1" smtClean="0">
                <a:uFill>
                  <a:solidFill>
                    <a:srgbClr val="FFFFFF"/>
                  </a:solidFill>
                </a:uFill>
              </a:rPr>
              <a:pPr/>
              <a:t>4</a:t>
            </a:fld>
            <a:endParaRPr lang="en-US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18B9E-9EF9-8BE6-7690-FB21EC762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79" y="2668017"/>
            <a:ext cx="2003438" cy="1985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75FB51-F96A-CF9E-50D3-0D504525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730" y="16199"/>
            <a:ext cx="8309126" cy="984695"/>
          </a:xfrm>
        </p:spPr>
        <p:txBody>
          <a:bodyPr>
            <a:normAutofit/>
          </a:bodyPr>
          <a:lstStyle/>
          <a:p>
            <a:pPr algn="r"/>
            <a:r>
              <a:rPr lang="en-GB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Nobel Prize to Extreme Light</a:t>
            </a:r>
            <a:b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technological Breakthrough enables ELI  </a:t>
            </a:r>
            <a:endParaRPr lang="en-GB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E3F6B-1DC3-2EA8-A544-EEF1ED2C3BDF}"/>
              </a:ext>
            </a:extLst>
          </p:cNvPr>
          <p:cNvSpPr txBox="1"/>
          <p:nvPr/>
        </p:nvSpPr>
        <p:spPr>
          <a:xfrm>
            <a:off x="2188626" y="2357302"/>
            <a:ext cx="36191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latin typeface="+mj-lt"/>
              </a:rPr>
              <a:t>Gérard </a:t>
            </a:r>
            <a:r>
              <a:rPr lang="en-GB" sz="2200" b="1" i="1" dirty="0" err="1">
                <a:latin typeface="+mj-lt"/>
              </a:rPr>
              <a:t>Mourou</a:t>
            </a:r>
            <a:r>
              <a:rPr lang="en-GB" sz="2200" b="1" i="1" dirty="0">
                <a:latin typeface="+mj-lt"/>
              </a:rPr>
              <a:t> and Donna Strickland </a:t>
            </a:r>
            <a:r>
              <a:rPr lang="en-GB" sz="2200" i="1" dirty="0">
                <a:latin typeface="+mj-lt"/>
              </a:rPr>
              <a:t>won the </a:t>
            </a:r>
            <a:r>
              <a:rPr lang="en-GB" sz="2200" b="1" i="1" dirty="0">
                <a:latin typeface="+mj-lt"/>
              </a:rPr>
              <a:t>2018 Nobel Prize for Physics </a:t>
            </a:r>
            <a:r>
              <a:rPr lang="en-GB" sz="2200" i="1" dirty="0">
                <a:latin typeface="+mj-lt"/>
              </a:rPr>
              <a:t>for proposing </a:t>
            </a:r>
            <a:r>
              <a:rPr lang="en-GB" sz="2200" b="1" i="1" dirty="0">
                <a:latin typeface="+mj-lt"/>
              </a:rPr>
              <a:t>“Chirped Pulse Amplification” </a:t>
            </a:r>
            <a:r>
              <a:rPr lang="en-GB" sz="2200" i="1" dirty="0">
                <a:latin typeface="+mj-lt"/>
              </a:rPr>
              <a:t>for high-power, ultrafast, extremely intense lasers.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CDF5F4-D63A-6267-8008-A0A6D7FD8F2E}"/>
              </a:ext>
            </a:extLst>
          </p:cNvPr>
          <p:cNvSpPr/>
          <p:nvPr/>
        </p:nvSpPr>
        <p:spPr>
          <a:xfrm>
            <a:off x="1116198" y="5413191"/>
            <a:ext cx="62426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i="1" dirty="0" err="1">
                <a:latin typeface="+mj-lt"/>
              </a:rPr>
              <a:t>Mourou</a:t>
            </a:r>
            <a:r>
              <a:rPr lang="en-GB" sz="2200" b="1" i="1" dirty="0">
                <a:latin typeface="+mj-lt"/>
              </a:rPr>
              <a:t> proposed ELI in 2004</a:t>
            </a:r>
            <a:r>
              <a:rPr lang="en-GB" sz="2200" i="1" dirty="0">
                <a:latin typeface="+mj-lt"/>
              </a:rPr>
              <a:t>, and from 2007-2010 initial research including 15 institutions and € 7.9M from the Seventh Framework Programme.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BFAA08-2214-E36A-FFBF-0DECE861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014" y="5025046"/>
            <a:ext cx="2584976" cy="20165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9CCA67-5C1F-D5AF-E8D5-370C65BFE00A}"/>
              </a:ext>
            </a:extLst>
          </p:cNvPr>
          <p:cNvGrpSpPr/>
          <p:nvPr/>
        </p:nvGrpSpPr>
        <p:grpSpPr>
          <a:xfrm>
            <a:off x="5701298" y="2116041"/>
            <a:ext cx="7620409" cy="2296027"/>
            <a:chOff x="5109748" y="1573781"/>
            <a:chExt cx="6911645" cy="20824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02DB4B-2F63-E048-2AFD-7E08F2D28574}"/>
                </a:ext>
              </a:extLst>
            </p:cNvPr>
            <p:cNvGrpSpPr/>
            <p:nvPr/>
          </p:nvGrpSpPr>
          <p:grpSpPr>
            <a:xfrm>
              <a:off x="5109748" y="1573781"/>
              <a:ext cx="6911645" cy="2082477"/>
              <a:chOff x="5109748" y="1573781"/>
              <a:chExt cx="6911645" cy="20824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F13A03B-E3AF-0215-1C3A-B256BC45BE3C}"/>
                  </a:ext>
                </a:extLst>
              </p:cNvPr>
              <p:cNvGrpSpPr/>
              <p:nvPr/>
            </p:nvGrpSpPr>
            <p:grpSpPr>
              <a:xfrm>
                <a:off x="5109748" y="1573781"/>
                <a:ext cx="6911645" cy="2082477"/>
                <a:chOff x="617838" y="3539610"/>
                <a:chExt cx="7537621" cy="2953265"/>
              </a:xfrm>
            </p:grpSpPr>
            <p:pic>
              <p:nvPicPr>
                <p:cNvPr id="19" name="Picture 2" descr="Concept of optical parametric chirped pulse amplification (OPCPA)">
                  <a:extLst>
                    <a:ext uri="{FF2B5EF4-FFF2-40B4-BE49-F238E27FC236}">
                      <a16:creationId xmlns:a16="http://schemas.microsoft.com/office/drawing/2014/main" id="{37AFAD23-06CB-066B-AADD-46525E0811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433" t="5893" r="10988"/>
                <a:stretch/>
              </p:blipFill>
              <p:spPr bwMode="auto">
                <a:xfrm>
                  <a:off x="617838" y="3539610"/>
                  <a:ext cx="7537621" cy="29532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31B29A9-4604-88EA-39E0-DB707393EBFE}"/>
                    </a:ext>
                  </a:extLst>
                </p:cNvPr>
                <p:cNvSpPr/>
                <p:nvPr/>
              </p:nvSpPr>
              <p:spPr>
                <a:xfrm>
                  <a:off x="1293737" y="3737918"/>
                  <a:ext cx="6034431" cy="5116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985" b="1"/>
                    <a:t>Optical Parametric Chirped Pulse Amplification (OPCPA) </a:t>
                  </a:r>
                  <a:endParaRPr lang="en-GB" sz="1985" b="1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38B95DF-CC51-CF72-9150-012606C2CD27}"/>
                  </a:ext>
                </a:extLst>
              </p:cNvPr>
              <p:cNvGrpSpPr/>
              <p:nvPr/>
            </p:nvGrpSpPr>
            <p:grpSpPr>
              <a:xfrm>
                <a:off x="5627914" y="1713617"/>
                <a:ext cx="5497286" cy="1419975"/>
                <a:chOff x="5627914" y="1713617"/>
                <a:chExt cx="5497286" cy="141997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4D9CC3A-31DF-B070-5328-19AB63D1D19C}"/>
                    </a:ext>
                  </a:extLst>
                </p:cNvPr>
                <p:cNvSpPr/>
                <p:nvPr/>
              </p:nvSpPr>
              <p:spPr>
                <a:xfrm>
                  <a:off x="5627914" y="1713617"/>
                  <a:ext cx="549728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5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D380736-3F7C-DE39-3A93-BDB61793FB4A}"/>
                    </a:ext>
                  </a:extLst>
                </p:cNvPr>
                <p:cNvSpPr/>
                <p:nvPr/>
              </p:nvSpPr>
              <p:spPr>
                <a:xfrm>
                  <a:off x="7059385" y="2082949"/>
                  <a:ext cx="1317172" cy="5099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5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461B73E-EB48-5D4A-A71E-41BD234054AD}"/>
                    </a:ext>
                  </a:extLst>
                </p:cNvPr>
                <p:cNvSpPr/>
                <p:nvPr/>
              </p:nvSpPr>
              <p:spPr>
                <a:xfrm>
                  <a:off x="7578285" y="2337409"/>
                  <a:ext cx="462188" cy="5099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5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1F67362-98E2-BFE6-D7D1-608F3244AE34}"/>
                    </a:ext>
                  </a:extLst>
                </p:cNvPr>
                <p:cNvSpPr/>
                <p:nvPr/>
              </p:nvSpPr>
              <p:spPr>
                <a:xfrm>
                  <a:off x="8300131" y="2930504"/>
                  <a:ext cx="462188" cy="203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5"/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B18D51-A404-5327-6AC6-2E233EC232F4}"/>
                </a:ext>
              </a:extLst>
            </p:cNvPr>
            <p:cNvSpPr/>
            <p:nvPr/>
          </p:nvSpPr>
          <p:spPr>
            <a:xfrm>
              <a:off x="6915035" y="1646191"/>
              <a:ext cx="3081533" cy="3299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64" b="1">
                  <a:solidFill>
                    <a:srgbClr val="0000FF"/>
                  </a:solidFill>
                  <a:latin typeface="+mj-lt"/>
                </a:rPr>
                <a:t>Chirped Pulse Amplification (CPA) </a:t>
              </a:r>
              <a:endParaRPr lang="en-GB" sz="1764" b="1">
                <a:solidFill>
                  <a:srgbClr val="0000FF"/>
                </a:solidFill>
                <a:latin typeface="+mj-lt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D0EBE8-D79C-CBA5-5EF0-7E93E702D977}"/>
              </a:ext>
            </a:extLst>
          </p:cNvPr>
          <p:cNvCxnSpPr/>
          <p:nvPr/>
        </p:nvCxnSpPr>
        <p:spPr>
          <a:xfrm>
            <a:off x="10914502" y="2333053"/>
            <a:ext cx="0" cy="842842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C6817D5-4218-72F0-0E61-D4EE264710CC}"/>
              </a:ext>
            </a:extLst>
          </p:cNvPr>
          <p:cNvSpPr/>
          <p:nvPr/>
        </p:nvSpPr>
        <p:spPr>
          <a:xfrm>
            <a:off x="8013954" y="2373470"/>
            <a:ext cx="510076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4" b="1" dirty="0">
                <a:solidFill>
                  <a:srgbClr val="FF0000"/>
                </a:solidFill>
                <a:latin typeface="+mj-lt"/>
              </a:rPr>
              <a:t>AIR</a:t>
            </a:r>
            <a:endParaRPr lang="en-GB" sz="1764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E28801-F201-8960-A7EA-93CBC9ADA632}"/>
              </a:ext>
            </a:extLst>
          </p:cNvPr>
          <p:cNvSpPr/>
          <p:nvPr/>
        </p:nvSpPr>
        <p:spPr>
          <a:xfrm>
            <a:off x="11230663" y="2389153"/>
            <a:ext cx="1053237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4" b="1">
                <a:solidFill>
                  <a:srgbClr val="FF0000"/>
                </a:solidFill>
                <a:latin typeface="+mj-lt"/>
              </a:rPr>
              <a:t>VACUUM</a:t>
            </a:r>
            <a:endParaRPr lang="en-GB" sz="1764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B98EA-7E96-2E3F-2275-15A98C21DF1E}"/>
              </a:ext>
            </a:extLst>
          </p:cNvPr>
          <p:cNvSpPr txBox="1"/>
          <p:nvPr/>
        </p:nvSpPr>
        <p:spPr>
          <a:xfrm>
            <a:off x="365794" y="1594074"/>
            <a:ext cx="128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D. Strickland and G. </a:t>
            </a:r>
            <a:r>
              <a:rPr lang="en-US" b="1" dirty="0" err="1"/>
              <a:t>Mourou</a:t>
            </a:r>
            <a:r>
              <a:rPr lang="en-US" b="1" dirty="0"/>
              <a:t>, Compression of amplified chirped optical pulses, Optics Communications. Volume 56, Issue 3, 1 1985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5661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4892" y="4926743"/>
            <a:ext cx="10494478" cy="2598305"/>
            <a:chOff x="89323" y="4926742"/>
            <a:chExt cx="10494478" cy="2598305"/>
          </a:xfrm>
        </p:grpSpPr>
        <p:sp>
          <p:nvSpPr>
            <p:cNvPr id="3076" name="CasellaDiTesto 3"/>
            <p:cNvSpPr txBox="1">
              <a:spLocks noChangeArrowheads="1"/>
            </p:cNvSpPr>
            <p:nvPr/>
          </p:nvSpPr>
          <p:spPr bwMode="auto">
            <a:xfrm>
              <a:off x="89323" y="4926742"/>
              <a:ext cx="5832647" cy="25983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 lIns="104296" tIns="52148" rIns="104296" bIns="52148">
              <a:spAutoFit/>
            </a:bodyPr>
            <a:lstStyle/>
            <a:p>
              <a:pPr algn="ctr">
                <a:defRPr/>
              </a:pPr>
              <a:r>
                <a:rPr lang="en-GB" b="1" dirty="0">
                  <a:solidFill>
                    <a:srgbClr val="FF0000"/>
                  </a:solidFill>
                </a:rPr>
                <a:t>TNSA mechanism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GB" dirty="0">
                  <a:solidFill>
                    <a:srgbClr val="000000"/>
                  </a:solidFill>
                </a:rPr>
                <a:t>Typical Laser Intensity (</a:t>
              </a:r>
              <a:r>
                <a:rPr lang="en-GB" b="1" dirty="0">
                  <a:solidFill>
                    <a:srgbClr val="000000"/>
                  </a:solidFill>
                </a:rPr>
                <a:t>10</a:t>
              </a:r>
              <a:r>
                <a:rPr lang="en-GB" b="1" baseline="30000" dirty="0">
                  <a:solidFill>
                    <a:srgbClr val="000000"/>
                  </a:solidFill>
                </a:rPr>
                <a:t>18</a:t>
              </a:r>
              <a:r>
                <a:rPr lang="en-GB" b="1" dirty="0">
                  <a:solidFill>
                    <a:srgbClr val="000000"/>
                  </a:solidFill>
                </a:rPr>
                <a:t>-10</a:t>
              </a:r>
              <a:r>
                <a:rPr lang="en-GB" b="1" baseline="30000" dirty="0">
                  <a:solidFill>
                    <a:srgbClr val="000000"/>
                  </a:solidFill>
                </a:rPr>
                <a:t>20 </a:t>
              </a:r>
              <a:r>
                <a:rPr lang="en-GB" b="1" dirty="0">
                  <a:solidFill>
                    <a:srgbClr val="000000"/>
                  </a:solidFill>
                </a:rPr>
                <a:t>W/cm</a:t>
              </a:r>
              <a:r>
                <a:rPr lang="en-GB" b="1" baseline="30000" dirty="0">
                  <a:solidFill>
                    <a:srgbClr val="000000"/>
                  </a:solidFill>
                </a:rPr>
                <a:t>2</a:t>
              </a:r>
              <a:r>
                <a:rPr lang="en-GB" dirty="0">
                  <a:solidFill>
                    <a:srgbClr val="000000"/>
                  </a:solidFill>
                </a:rPr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GB" dirty="0">
                  <a:solidFill>
                    <a:srgbClr val="000000"/>
                  </a:solidFill>
                </a:rPr>
                <a:t>Accelerated </a:t>
              </a:r>
              <a:r>
                <a:rPr lang="en-GB" b="1" dirty="0">
                  <a:solidFill>
                    <a:srgbClr val="000000"/>
                  </a:solidFill>
                </a:rPr>
                <a:t>Relativistic Electrons</a:t>
              </a:r>
              <a:r>
                <a:rPr lang="en-GB" dirty="0">
                  <a:solidFill>
                    <a:srgbClr val="000000"/>
                  </a:solidFill>
                </a:rPr>
                <a:t> (multi MeV)  traverse the thin target (0.1÷100 </a:t>
              </a:r>
              <a:r>
                <a:rPr lang="en-GB" dirty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GB" dirty="0">
                  <a:solidFill>
                    <a:srgbClr val="000000"/>
                  </a:solidFill>
                </a:rPr>
                <a:t>m).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GB" dirty="0">
                  <a:solidFill>
                    <a:srgbClr val="000000"/>
                  </a:solidFill>
                </a:rPr>
                <a:t>H-ultrathin rear-side layer is ionized by the electron beam and </a:t>
              </a:r>
              <a:r>
                <a:rPr lang="en-GB" b="1" dirty="0">
                  <a:solidFill>
                    <a:srgbClr val="000000"/>
                  </a:solidFill>
                </a:rPr>
                <a:t>protons</a:t>
              </a:r>
              <a:r>
                <a:rPr lang="en-GB" dirty="0">
                  <a:solidFill>
                    <a:srgbClr val="000000"/>
                  </a:solidFill>
                </a:rPr>
                <a:t> are generated.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GB" dirty="0">
                  <a:solidFill>
                    <a:srgbClr val="000000"/>
                  </a:solidFill>
                </a:rPr>
                <a:t>Fast electron cloud builds up a </a:t>
              </a:r>
              <a:r>
                <a:rPr lang="en-GB" b="1" dirty="0">
                  <a:solidFill>
                    <a:srgbClr val="000000"/>
                  </a:solidFill>
                </a:rPr>
                <a:t>quasi-electrostatic field </a:t>
              </a:r>
              <a:r>
                <a:rPr lang="en-GB" dirty="0">
                  <a:solidFill>
                    <a:srgbClr val="000000"/>
                  </a:solidFill>
                </a:rPr>
                <a:t>exceeding ~10 TV/m accelerating protons in the forward direction to 10s-MeV energies.</a:t>
              </a:r>
            </a:p>
          </p:txBody>
        </p:sp>
        <p:sp>
          <p:nvSpPr>
            <p:cNvPr id="3077" name="CasellaDiTesto 8"/>
            <p:cNvSpPr txBox="1">
              <a:spLocks noChangeArrowheads="1"/>
            </p:cNvSpPr>
            <p:nvPr/>
          </p:nvSpPr>
          <p:spPr bwMode="auto">
            <a:xfrm>
              <a:off x="6065986" y="4926742"/>
              <a:ext cx="4517815" cy="25983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 lIns="104296" tIns="52148" rIns="104296" bIns="521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GB" b="1" dirty="0">
                  <a:solidFill>
                    <a:srgbClr val="FF0000"/>
                  </a:solidFill>
                </a:rPr>
                <a:t>TNSA features</a:t>
              </a:r>
            </a:p>
            <a:p>
              <a:pPr marL="285750" indent="-285750" eaLnBrk="1" hangingPunct="1">
                <a:buFont typeface="Wingdings" panose="05000000000000000000" pitchFamily="2" charset="2"/>
                <a:buChar char="§"/>
              </a:pPr>
              <a:r>
                <a:rPr lang="en-GB" altLang="en-US" dirty="0">
                  <a:solidFill>
                    <a:srgbClr val="000000"/>
                  </a:solidFill>
                </a:rPr>
                <a:t>Protons/ions are accelerated along the </a:t>
              </a:r>
              <a:r>
                <a:rPr lang="en-GB" altLang="en-US" b="1" dirty="0">
                  <a:solidFill>
                    <a:srgbClr val="000000"/>
                  </a:solidFill>
                </a:rPr>
                <a:t>target normal</a:t>
              </a:r>
              <a:endParaRPr lang="en-GB" altLang="en-US" dirty="0">
                <a:solidFill>
                  <a:srgbClr val="000000"/>
                </a:solidFill>
              </a:endParaRPr>
            </a:p>
            <a:p>
              <a:pPr marL="285750" indent="-285750" eaLnBrk="1" hangingPunct="1">
                <a:buFont typeface="Wingdings" panose="05000000000000000000" pitchFamily="2" charset="2"/>
                <a:buChar char="§"/>
              </a:pPr>
              <a:r>
                <a:rPr lang="en-GB" altLang="en-US" dirty="0">
                  <a:solidFill>
                    <a:srgbClr val="000000"/>
                  </a:solidFill>
                </a:rPr>
                <a:t>Ions with the highest charge-to-mass ratio</a:t>
              </a:r>
              <a:r>
                <a:rPr lang="en-GB" altLang="en-US" b="1" dirty="0">
                  <a:solidFill>
                    <a:srgbClr val="000000"/>
                  </a:solidFill>
                </a:rPr>
                <a:t> (protons)</a:t>
              </a:r>
              <a:r>
                <a:rPr lang="en-GB" altLang="en-US" dirty="0">
                  <a:solidFill>
                    <a:srgbClr val="000000"/>
                  </a:solidFill>
                </a:rPr>
                <a:t> </a:t>
              </a:r>
              <a:r>
                <a:rPr lang="en-GB" altLang="en-US" b="1" dirty="0">
                  <a:solidFill>
                    <a:srgbClr val="000000"/>
                  </a:solidFill>
                </a:rPr>
                <a:t>dominate the acceleration</a:t>
              </a:r>
              <a:r>
                <a:rPr lang="en-GB" altLang="en-US" dirty="0">
                  <a:solidFill>
                    <a:srgbClr val="000000"/>
                  </a:solidFill>
                </a:rPr>
                <a:t>, gaining the most energy (electric field screening effect)</a:t>
              </a:r>
            </a:p>
            <a:p>
              <a:pPr marL="285750" indent="-285750" eaLnBrk="1" hangingPunct="1">
                <a:buFont typeface="Wingdings" panose="05000000000000000000" pitchFamily="2" charset="2"/>
                <a:buChar char="§"/>
              </a:pPr>
              <a:r>
                <a:rPr lang="en-GB" altLang="en-US" b="1" dirty="0">
                  <a:solidFill>
                    <a:srgbClr val="000000"/>
                  </a:solidFill>
                </a:rPr>
                <a:t>Exponential ion energy distribution </a:t>
              </a:r>
              <a:r>
                <a:rPr lang="en-GB" altLang="en-US" dirty="0">
                  <a:solidFill>
                    <a:srgbClr val="000000"/>
                  </a:solidFill>
                </a:rPr>
                <a:t>(large energy spread</a:t>
              </a:r>
              <a:r>
                <a:rPr lang="en-GB" altLang="en-US" sz="1600" dirty="0">
                  <a:solidFill>
                    <a:srgbClr val="000000"/>
                  </a:solidFill>
                </a:rPr>
                <a:t>)  </a:t>
              </a:r>
            </a:p>
          </p:txBody>
        </p:sp>
      </p:grpSp>
      <p:pic>
        <p:nvPicPr>
          <p:cNvPr id="13" name="Picture 3" descr="D:\Daniele-pc\Prague 08-09-10-11-12-13-14\My Presentations\TNSA_sket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23" y="1367497"/>
            <a:ext cx="9967612" cy="349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15473" y="9297"/>
            <a:ext cx="10227477" cy="936104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Normal Sheath Acceleration (TNSA)</a:t>
            </a:r>
          </a:p>
          <a:p>
            <a:pPr eaLnBrk="1" hangingPunct="1"/>
            <a:r>
              <a:rPr lang="it-IT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robust and experimentally well-established mechanism 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3323" y="1188343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2C539D"/>
                </a:solidFill>
              </a:rPr>
              <a:t>Clark, PRL (2000); </a:t>
            </a:r>
            <a:r>
              <a:rPr lang="en-US" sz="1600" b="1" i="1" dirty="0" err="1">
                <a:solidFill>
                  <a:srgbClr val="2C539D"/>
                </a:solidFill>
              </a:rPr>
              <a:t>Maksimchuk</a:t>
            </a:r>
            <a:r>
              <a:rPr lang="en-US" sz="1600" b="1" i="1" dirty="0">
                <a:solidFill>
                  <a:srgbClr val="2C539D"/>
                </a:solidFill>
              </a:rPr>
              <a:t>, PRL (2000) </a:t>
            </a:r>
            <a:r>
              <a:rPr lang="en-US" sz="1600" b="1" i="1" dirty="0" err="1">
                <a:solidFill>
                  <a:srgbClr val="2C539D"/>
                </a:solidFill>
              </a:rPr>
              <a:t>Snavely</a:t>
            </a:r>
            <a:r>
              <a:rPr lang="en-US" sz="1600" b="1" i="1" dirty="0">
                <a:solidFill>
                  <a:srgbClr val="2C539D"/>
                </a:solidFill>
              </a:rPr>
              <a:t>, PRL (2000)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AFBD94-E17D-473B-8D1C-ADCCB258AA08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90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874206" y="1525056"/>
            <a:ext cx="11156033" cy="141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ts val="313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B050"/>
                </a:solidFill>
              </a:rPr>
              <a:t>Short duration @ source</a:t>
            </a:r>
            <a:r>
              <a:rPr lang="en-GB" sz="2400" dirty="0"/>
              <a:t>: bursts with duration </a:t>
            </a:r>
            <a:r>
              <a:rPr lang="en-GB" sz="2400" b="1" dirty="0"/>
              <a:t>~ </a:t>
            </a:r>
            <a:r>
              <a:rPr lang="en-GB" sz="2400" b="1" dirty="0" err="1"/>
              <a:t>ps</a:t>
            </a:r>
            <a:r>
              <a:rPr lang="en-GB" sz="2400" dirty="0"/>
              <a:t> </a:t>
            </a:r>
            <a:r>
              <a:rPr lang="en-GB" sz="2000" i="1" dirty="0"/>
              <a:t>(</a:t>
            </a:r>
            <a:r>
              <a:rPr lang="en-GB" sz="2000" i="1" dirty="0">
                <a:solidFill>
                  <a:srgbClr val="000000"/>
                </a:solidFill>
              </a:rPr>
              <a:t>acceleration time ~ laser pulse width)</a:t>
            </a:r>
          </a:p>
          <a:p>
            <a:pPr marL="342900" indent="-342900">
              <a:lnSpc>
                <a:spcPts val="313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B050"/>
                </a:solidFill>
              </a:rPr>
              <a:t>Highly laminar source</a:t>
            </a:r>
            <a:r>
              <a:rPr lang="en-GB" sz="2400" dirty="0"/>
              <a:t>: </a:t>
            </a:r>
            <a:r>
              <a:rPr lang="en-US" sz="2400" b="1" dirty="0" err="1">
                <a:latin typeface="Symbol" charset="2"/>
                <a:ea typeface="Arial" charset="0"/>
              </a:rPr>
              <a:t>e</a:t>
            </a:r>
            <a:r>
              <a:rPr lang="en-US" sz="2400" b="1" baseline="-25000" dirty="0" err="1">
                <a:latin typeface="Symbol" charset="2"/>
                <a:ea typeface="Arial" charset="0"/>
              </a:rPr>
              <a:t>N</a:t>
            </a:r>
            <a:r>
              <a:rPr lang="en-US" sz="2400" b="1" dirty="0">
                <a:latin typeface="Symbol" charset="2"/>
                <a:ea typeface="Arial" charset="0"/>
              </a:rPr>
              <a:t> </a:t>
            </a:r>
            <a:r>
              <a:rPr lang="en-US" sz="2400" b="1" dirty="0">
                <a:ea typeface="Arial" charset="0"/>
              </a:rPr>
              <a:t>&lt; 0.1 </a:t>
            </a:r>
            <a:r>
              <a:rPr lang="en-US" sz="2400" b="1" dirty="0">
                <a:latin typeface="Symbol" charset="2"/>
                <a:ea typeface="Arial" charset="0"/>
                <a:cs typeface="Symbol" charset="2"/>
              </a:rPr>
              <a:t>p</a:t>
            </a:r>
            <a:r>
              <a:rPr lang="en-US" sz="2400" b="1" dirty="0">
                <a:ea typeface="Arial" charset="0"/>
              </a:rPr>
              <a:t> </a:t>
            </a:r>
            <a:r>
              <a:rPr lang="en-US" sz="2400" b="1" dirty="0" err="1">
                <a:ea typeface="Arial" charset="0"/>
              </a:rPr>
              <a:t>mm.mrad</a:t>
            </a:r>
            <a:r>
              <a:rPr lang="en-US" sz="2400" b="1" dirty="0">
                <a:ea typeface="Arial" charset="0"/>
              </a:rPr>
              <a:t> </a:t>
            </a:r>
            <a:r>
              <a:rPr lang="en-GB" sz="2000" i="1" dirty="0"/>
              <a:t>(virtual point source: ~ µm &lt;&lt; real source)</a:t>
            </a:r>
          </a:p>
          <a:p>
            <a:pPr marL="342900" indent="-342900">
              <a:lnSpc>
                <a:spcPts val="313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FF0000"/>
                </a:solidFill>
              </a:rPr>
              <a:t>Broad spectrum</a:t>
            </a:r>
            <a:r>
              <a:rPr lang="en-GB" sz="2400" dirty="0">
                <a:solidFill>
                  <a:srgbClr val="0000FF"/>
                </a:solidFill>
              </a:rPr>
              <a:t>: </a:t>
            </a:r>
            <a:r>
              <a:rPr lang="en-GB" sz="2400" dirty="0">
                <a:solidFill>
                  <a:srgbClr val="000000"/>
                </a:solidFill>
              </a:rPr>
              <a:t>continuum up to </a:t>
            </a:r>
            <a:r>
              <a:rPr lang="en-GB" sz="2400" dirty="0" err="1">
                <a:solidFill>
                  <a:srgbClr val="000000"/>
                </a:solidFill>
              </a:rPr>
              <a:t>cutoff</a:t>
            </a:r>
            <a:r>
              <a:rPr lang="en-GB" sz="2400" dirty="0">
                <a:solidFill>
                  <a:srgbClr val="000000"/>
                </a:solidFill>
              </a:rPr>
              <a:t> energy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i="1" dirty="0">
                <a:solidFill>
                  <a:srgbClr val="000000"/>
                </a:solidFill>
              </a:rPr>
              <a:t>(lower </a:t>
            </a:r>
            <a:r>
              <a:rPr lang="en-GB" sz="2000" i="1" dirty="0">
                <a:solidFill>
                  <a:srgbClr val="FF0000"/>
                </a:solidFill>
              </a:rPr>
              <a:t>divergence</a:t>
            </a:r>
            <a:r>
              <a:rPr lang="en-GB" sz="2000" i="1" dirty="0">
                <a:solidFill>
                  <a:srgbClr val="000000"/>
                </a:solidFill>
              </a:rPr>
              <a:t> for higher energies)</a:t>
            </a:r>
          </a:p>
        </p:txBody>
      </p:sp>
      <p:grpSp>
        <p:nvGrpSpPr>
          <p:cNvPr id="165" name="Group 38">
            <a:extLst>
              <a:ext uri="{FF2B5EF4-FFF2-40B4-BE49-F238E27FC236}">
                <a16:creationId xmlns:a16="http://schemas.microsoft.com/office/drawing/2014/main" id="{B1D6F0DD-AF08-7440-9DFC-5A4146646A41}"/>
              </a:ext>
            </a:extLst>
          </p:cNvPr>
          <p:cNvGrpSpPr>
            <a:grpSpLocks/>
          </p:cNvGrpSpPr>
          <p:nvPr/>
        </p:nvGrpSpPr>
        <p:grpSpPr bwMode="auto">
          <a:xfrm>
            <a:off x="1930665" y="3297485"/>
            <a:ext cx="5253906" cy="2048238"/>
            <a:chOff x="700" y="2352"/>
            <a:chExt cx="4840" cy="1239"/>
          </a:xfrm>
        </p:grpSpPr>
        <p:pic>
          <p:nvPicPr>
            <p:cNvPr id="167" name="Picture 26">
              <a:extLst>
                <a:ext uri="{FF2B5EF4-FFF2-40B4-BE49-F238E27FC236}">
                  <a16:creationId xmlns:a16="http://schemas.microsoft.com/office/drawing/2014/main" id="{F4DE226A-C32E-2743-989F-495649D12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" y="2352"/>
              <a:ext cx="4840" cy="123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" name="Line 28">
              <a:extLst>
                <a:ext uri="{FF2B5EF4-FFF2-40B4-BE49-F238E27FC236}">
                  <a16:creationId xmlns:a16="http://schemas.microsoft.com/office/drawing/2014/main" id="{03BA27B2-9A11-EB46-8A4A-31F3958C6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48"/>
              <a:ext cx="192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Line 29">
              <a:extLst>
                <a:ext uri="{FF2B5EF4-FFF2-40B4-BE49-F238E27FC236}">
                  <a16:creationId xmlns:a16="http://schemas.microsoft.com/office/drawing/2014/main" id="{C17BF6DB-6605-5448-8D68-CB957A828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640"/>
              <a:ext cx="96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Line 30">
              <a:extLst>
                <a:ext uri="{FF2B5EF4-FFF2-40B4-BE49-F238E27FC236}">
                  <a16:creationId xmlns:a16="http://schemas.microsoft.com/office/drawing/2014/main" id="{0E227FC3-1D57-F349-A88B-E21C34C64F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2592"/>
              <a:ext cx="192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Rectangle 32">
              <a:extLst>
                <a:ext uri="{FF2B5EF4-FFF2-40B4-BE49-F238E27FC236}">
                  <a16:creationId xmlns:a16="http://schemas.microsoft.com/office/drawing/2014/main" id="{018770FA-81AA-FF49-B2EA-F6CD86C76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2496"/>
              <a:ext cx="124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altLang="en-US">
                <a:solidFill>
                  <a:schemeClr val="bg1"/>
                </a:solidFill>
              </a:endParaRPr>
            </a:p>
          </p:txBody>
        </p:sp>
        <p:sp>
          <p:nvSpPr>
            <p:cNvPr id="173" name="Text Box 33">
              <a:extLst>
                <a:ext uri="{FF2B5EF4-FFF2-40B4-BE49-F238E27FC236}">
                  <a16:creationId xmlns:a16="http://schemas.microsoft.com/office/drawing/2014/main" id="{0864F7D3-BEC4-094C-A01E-07D374013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" y="2406"/>
              <a:ext cx="1264" cy="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en-US" sz="1295" dirty="0">
                  <a:solidFill>
                    <a:srgbClr val="000000"/>
                  </a:solidFill>
                  <a:latin typeface="Helvetica" pitchFamily="2" charset="0"/>
                </a:rPr>
                <a:t>High </a:t>
              </a:r>
              <a:r>
                <a:rPr lang="fr-FR" altLang="en-US" sz="1295" dirty="0" err="1">
                  <a:solidFill>
                    <a:srgbClr val="000000"/>
                  </a:solidFill>
                  <a:latin typeface="Helvetica" pitchFamily="2" charset="0"/>
                </a:rPr>
                <a:t>intensity</a:t>
              </a:r>
              <a:r>
                <a:rPr lang="fr-FR" altLang="en-US" sz="1295" dirty="0">
                  <a:solidFill>
                    <a:srgbClr val="000000"/>
                  </a:solidFill>
                  <a:latin typeface="Helvetica" pitchFamily="2" charset="0"/>
                </a:rPr>
                <a:t> pulse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B22E494-2924-A540-87F1-27F03B5D8BE6}"/>
              </a:ext>
            </a:extLst>
          </p:cNvPr>
          <p:cNvSpPr/>
          <p:nvPr/>
        </p:nvSpPr>
        <p:spPr>
          <a:xfrm>
            <a:off x="8089627" y="6497526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B0DBD"/>
                </a:solidFill>
              </a:rPr>
              <a:t>F. Nurnberg et al, RSI, 80, 033301 (2019)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82958C-3AA1-D04E-9B19-1EB906A40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541" y="2988544"/>
            <a:ext cx="4352673" cy="300925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903169" y="14751"/>
            <a:ext cx="8539781" cy="679113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Beam Properties</a:t>
            </a:r>
          </a:p>
          <a:p>
            <a:pPr eaLnBrk="1" hangingPunct="1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TNSA regime</a:t>
            </a: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ED2C2581-FE77-EC4D-91D3-EAE074353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840" y="5727246"/>
            <a:ext cx="6334435" cy="13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865143" y="9298"/>
            <a:ext cx="8539781" cy="864096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Laser-driven ion acceleration mechanisms</a:t>
            </a:r>
          </a:p>
          <a:p>
            <a:pPr eaLnBrk="1" hangingPunct="1"/>
            <a:r>
              <a:rPr lang="it-IT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intensity vs. target density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/>
          <a:stretch/>
        </p:blipFill>
        <p:spPr bwMode="auto">
          <a:xfrm>
            <a:off x="1671965" y="1424764"/>
            <a:ext cx="10234087" cy="528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54613" y="6538421"/>
            <a:ext cx="281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2C539D"/>
                </a:solidFill>
              </a:rPr>
              <a:t>Courtesy of S.S. Bulanov</a:t>
            </a:r>
            <a:endParaRPr lang="en-US" sz="1600" b="1" i="1" dirty="0">
              <a:solidFill>
                <a:srgbClr val="2C539D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5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37823" y="2047460"/>
            <a:ext cx="5131243" cy="4364736"/>
            <a:chOff x="718719" y="2052439"/>
            <a:chExt cx="5131243" cy="43647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19" y="2052439"/>
              <a:ext cx="5131243" cy="436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945751" y="5445319"/>
              <a:ext cx="2381480" cy="351536"/>
            </a:xfrm>
            <a:prstGeom prst="rect">
              <a:avLst/>
            </a:prstGeom>
          </p:spPr>
          <p:txBody>
            <a:bodyPr wrap="none" lIns="104296" tIns="52148" rIns="104296" bIns="52148">
              <a:spAutoFit/>
            </a:bodyPr>
            <a:lstStyle/>
            <a:p>
              <a:r>
                <a:rPr lang="en-US" sz="1600" b="1" i="1" dirty="0" err="1">
                  <a:solidFill>
                    <a:srgbClr val="2C53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Borghesi</a:t>
              </a:r>
              <a:r>
                <a:rPr lang="en-US" sz="1600" b="1" i="1" dirty="0">
                  <a:solidFill>
                    <a:srgbClr val="2C53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NIMA (2014)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903169" y="6367"/>
            <a:ext cx="8539781" cy="679113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Acceleration experimental scaling</a:t>
            </a:r>
          </a:p>
          <a:p>
            <a:pPr eaLnBrk="1" hangingPunct="1"/>
            <a:r>
              <a:rPr lang="it-IT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the 100 MeV energy record?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21476" y="3525799"/>
            <a:ext cx="5267325" cy="3962400"/>
            <a:chOff x="7290122" y="2916535"/>
            <a:chExt cx="5267325" cy="39624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122" y="2916535"/>
              <a:ext cx="5267325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298234" y="3411299"/>
              <a:ext cx="20244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1" dirty="0" err="1">
                  <a:solidFill>
                    <a:srgbClr val="2C539D"/>
                  </a:solidFill>
                </a:rPr>
                <a:t>Zeil</a:t>
              </a:r>
              <a:r>
                <a:rPr lang="en-US" sz="1600" b="1" i="1" dirty="0">
                  <a:solidFill>
                    <a:srgbClr val="2C539D"/>
                  </a:solidFill>
                </a:rPr>
                <a:t>, NJP (2010)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49467" y="997428"/>
            <a:ext cx="5472608" cy="2664296"/>
            <a:chOff x="5273898" y="1188343"/>
            <a:chExt cx="5472608" cy="2664296"/>
          </a:xfrm>
        </p:grpSpPr>
        <p:grpSp>
          <p:nvGrpSpPr>
            <p:cNvPr id="18" name="Group 17"/>
            <p:cNvGrpSpPr/>
            <p:nvPr/>
          </p:nvGrpSpPr>
          <p:grpSpPr>
            <a:xfrm>
              <a:off x="6354018" y="1188343"/>
              <a:ext cx="4392488" cy="2664296"/>
              <a:chOff x="5633938" y="1044327"/>
              <a:chExt cx="4392488" cy="2664296"/>
            </a:xfrm>
          </p:grpSpPr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938" y="1044327"/>
                <a:ext cx="2679697" cy="2664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289179" y="1755696"/>
                <a:ext cx="1737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i="1" dirty="0">
                    <a:solidFill>
                      <a:srgbClr val="2C539D"/>
                    </a:solidFill>
                  </a:rPr>
                  <a:t>Higginson, Nat. Comm. (2018)</a:t>
                </a:r>
                <a:endParaRPr lang="en-US" sz="1600" b="1" i="1" dirty="0">
                  <a:solidFill>
                    <a:srgbClr val="2C539D"/>
                  </a:solidFill>
                </a:endParaRPr>
              </a:p>
            </p:txBody>
          </p:sp>
        </p:grpSp>
        <p:sp>
          <p:nvSpPr>
            <p:cNvPr id="3" name="Right Arrow 2"/>
            <p:cNvSpPr/>
            <p:nvPr/>
          </p:nvSpPr>
          <p:spPr>
            <a:xfrm rot="10800000">
              <a:off x="5273898" y="1332359"/>
              <a:ext cx="100811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2029266">
              <a:off x="9043490" y="3353651"/>
              <a:ext cx="100811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94006" y="6770372"/>
            <a:ext cx="125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 E </a:t>
            </a:r>
            <a:r>
              <a:rPr lang="en-US" sz="2400" b="1" dirty="0">
                <a:solidFill>
                  <a:schemeClr val="accent1"/>
                </a:solidFill>
                <a:sym typeface="Symbol"/>
              </a:rPr>
              <a:t> </a:t>
            </a:r>
            <a:r>
              <a:rPr lang="en-US" sz="2400" b="1" dirty="0">
                <a:solidFill>
                  <a:schemeClr val="accent1"/>
                </a:solidFill>
              </a:rPr>
              <a:t>I</a:t>
            </a:r>
            <a:r>
              <a:rPr lang="en-US" sz="2400" b="1" baseline="-25000" dirty="0">
                <a:solidFill>
                  <a:schemeClr val="accent1"/>
                </a:solidFill>
              </a:rPr>
              <a:t>L</a:t>
            </a:r>
            <a:r>
              <a:rPr lang="en-US" sz="2400" b="1" baseline="30000" dirty="0">
                <a:solidFill>
                  <a:schemeClr val="accent1"/>
                </a:solidFill>
              </a:rPr>
              <a:t>1/2</a:t>
            </a:r>
            <a:r>
              <a:rPr lang="en-US" sz="2400" b="1" dirty="0">
                <a:solidFill>
                  <a:schemeClr val="accent1"/>
                </a:solidFill>
                <a:latin typeface="Symbol" pitchFamily="18" charset="2"/>
              </a:rPr>
              <a:t> 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06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522408" y="21244"/>
            <a:ext cx="7891709" cy="679113"/>
          </a:xfrm>
          <a:prstGeom prst="rect">
            <a:avLst/>
          </a:prstGeom>
        </p:spPr>
        <p:txBody>
          <a:bodyPr lIns="104296" tIns="52148" rIns="104296" bIns="5214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663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Engineering (TNSA)</a:t>
            </a:r>
          </a:p>
          <a:p>
            <a:pPr eaLnBrk="1" hangingPunct="1"/>
            <a:r>
              <a:rPr lang="it-IT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beam properties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9417346" y="6396385"/>
            <a:ext cx="3633030" cy="84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altLang="en-US" sz="1600" i="1" dirty="0">
                <a:solidFill>
                  <a:srgbClr val="3B0DBD"/>
                </a:solidFill>
                <a:latin typeface="+mj-lt"/>
              </a:rPr>
              <a:t>Margarone et al, PRL109 (2012) 234801</a:t>
            </a:r>
          </a:p>
          <a:p>
            <a:pPr eaLnBrk="1" hangingPunct="1"/>
            <a:r>
              <a:rPr lang="it-IT" altLang="en-US" sz="1600" i="1" dirty="0">
                <a:solidFill>
                  <a:srgbClr val="3B0DBD"/>
                </a:solidFill>
                <a:latin typeface="+mj-lt"/>
              </a:rPr>
              <a:t>Margarone et al, PRAB </a:t>
            </a:r>
            <a:r>
              <a:rPr lang="en-US" sz="1600" i="1" dirty="0">
                <a:solidFill>
                  <a:srgbClr val="3B0DBD"/>
                </a:solidFill>
                <a:latin typeface="+mj-lt"/>
              </a:rPr>
              <a:t>18 (2015) 071304</a:t>
            </a:r>
            <a:endParaRPr lang="it-IT" altLang="en-US" sz="1600" i="1" dirty="0">
              <a:solidFill>
                <a:srgbClr val="3B0DBD"/>
              </a:solidFill>
              <a:latin typeface="+mj-lt"/>
            </a:endParaRPr>
          </a:p>
          <a:p>
            <a:pPr eaLnBrk="1" hangingPunct="1"/>
            <a:r>
              <a:rPr lang="en-US" sz="1600" i="1" dirty="0">
                <a:solidFill>
                  <a:srgbClr val="3B0DBD"/>
                </a:solidFill>
                <a:latin typeface="+mj-lt"/>
              </a:rPr>
              <a:t>Giuffrida et al, </a:t>
            </a:r>
            <a:r>
              <a:rPr lang="it-IT" altLang="en-US" sz="1600" i="1" dirty="0">
                <a:solidFill>
                  <a:srgbClr val="3B0DBD"/>
                </a:solidFill>
                <a:latin typeface="+mj-lt"/>
              </a:rPr>
              <a:t>PRAB </a:t>
            </a:r>
            <a:r>
              <a:rPr lang="en-US" sz="1600" i="1" dirty="0">
                <a:solidFill>
                  <a:srgbClr val="3B0DBD"/>
                </a:solidFill>
                <a:latin typeface="+mj-lt"/>
              </a:rPr>
              <a:t>20 (2017) 081301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6421043" y="1144790"/>
            <a:ext cx="6350319" cy="41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altLang="en-US" sz="2000" b="1" dirty="0">
                <a:latin typeface="Arial" pitchFamily="34" charset="0"/>
              </a:rPr>
              <a:t>Nano- and micro-structures for enhanced TNSA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7"/>
          <a:stretch/>
        </p:blipFill>
        <p:spPr bwMode="auto">
          <a:xfrm>
            <a:off x="551793" y="4925424"/>
            <a:ext cx="3929772" cy="188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9751" y="2005119"/>
            <a:ext cx="4764570" cy="2457715"/>
            <a:chOff x="2393578" y="1497699"/>
            <a:chExt cx="4292374" cy="1562852"/>
          </a:xfrm>
        </p:grpSpPr>
        <p:pic>
          <p:nvPicPr>
            <p:cNvPr id="19" name="Picture 2" descr="C:\Users\Daniele\Desktop\Prague 08-09-10-11-12\conferences&amp;schools\2011\PPLA2011\manuscript\Applied Surface Science\Figures high resolution\Fig.2.tif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4327" b="52442"/>
            <a:stretch/>
          </p:blipFill>
          <p:spPr bwMode="auto">
            <a:xfrm>
              <a:off x="2393578" y="1497699"/>
              <a:ext cx="4022998" cy="1562852"/>
            </a:xfrm>
            <a:prstGeom prst="rect">
              <a:avLst/>
            </a:prstGeom>
            <a:noFill/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t="47878"/>
            <a:stretch/>
          </p:blipFill>
          <p:spPr bwMode="auto">
            <a:xfrm>
              <a:off x="4337794" y="1548383"/>
              <a:ext cx="234815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5537181" y="1764407"/>
            <a:ext cx="7688541" cy="5692248"/>
            <a:chOff x="2985957" y="1764407"/>
            <a:chExt cx="7688541" cy="5692248"/>
          </a:xfrm>
        </p:grpSpPr>
        <p:pic>
          <p:nvPicPr>
            <p:cNvPr id="1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454" y="1764407"/>
              <a:ext cx="3160521" cy="98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1"/>
            <a:stretch/>
          </p:blipFill>
          <p:spPr bwMode="auto">
            <a:xfrm>
              <a:off x="6681412" y="4462835"/>
              <a:ext cx="3993086" cy="133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985957" y="4462835"/>
              <a:ext cx="3584085" cy="2993820"/>
              <a:chOff x="2985957" y="4462835"/>
              <a:chExt cx="3584085" cy="2993820"/>
            </a:xfrm>
          </p:grpSpPr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5957" y="4716735"/>
                <a:ext cx="3584085" cy="273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046355" y="4462835"/>
                <a:ext cx="14401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PIC simulations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281316" y="2680767"/>
            <a:ext cx="3465781" cy="1819945"/>
            <a:chOff x="4109488" y="2608758"/>
            <a:chExt cx="3465781" cy="1819945"/>
          </a:xfrm>
        </p:grpSpPr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/>
            <a:srcRect l="5512" r="13386"/>
            <a:stretch>
              <a:fillRect/>
            </a:stretch>
          </p:blipFill>
          <p:spPr bwMode="auto">
            <a:xfrm>
              <a:off x="4109488" y="2829820"/>
              <a:ext cx="3465781" cy="15988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075592" y="2608758"/>
              <a:ext cx="1986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experimental spectra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58127" y="3132559"/>
            <a:ext cx="2775917" cy="923330"/>
          </a:xfrm>
          <a:prstGeom prst="rect">
            <a:avLst/>
          </a:prstGeom>
          <a:noFill/>
          <a:ln w="12700">
            <a:solidFill>
              <a:srgbClr val="3B0DBD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B050"/>
                </a:solidFill>
              </a:rPr>
              <a:t>proton cutoff energy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B050"/>
                </a:solidFill>
              </a:rPr>
              <a:t>proton flux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B050"/>
                </a:solidFill>
              </a:rPr>
              <a:t>beam homogeneity</a:t>
            </a:r>
          </a:p>
        </p:txBody>
      </p:sp>
    </p:spTree>
    <p:extLst>
      <p:ext uri="{BB962C8B-B14F-4D97-AF65-F5344CB8AC3E}">
        <p14:creationId xmlns:p14="http://schemas.microsoft.com/office/powerpoint/2010/main" val="171389592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I laser 2022">
      <a:dk1>
        <a:sysClr val="windowText" lastClr="000000"/>
      </a:dk1>
      <a:lt1>
        <a:sysClr val="window" lastClr="FFFFFF"/>
      </a:lt1>
      <a:dk2>
        <a:srgbClr val="3C3C3C"/>
      </a:dk2>
      <a:lt2>
        <a:srgbClr val="E1E1E1"/>
      </a:lt2>
      <a:accent1>
        <a:srgbClr val="F26722"/>
      </a:accent1>
      <a:accent2>
        <a:srgbClr val="3D3D3D"/>
      </a:accent2>
      <a:accent3>
        <a:srgbClr val="ED8B00"/>
      </a:accent3>
      <a:accent4>
        <a:srgbClr val="28724F"/>
      </a:accent4>
      <a:accent5>
        <a:srgbClr val="722257"/>
      </a:accent5>
      <a:accent6>
        <a:srgbClr val="AF272F"/>
      </a:accent6>
      <a:hlink>
        <a:srgbClr val="F26722"/>
      </a:hlink>
      <a:folHlink>
        <a:srgbClr val="F2672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LI laser 2022">
      <a:dk1>
        <a:sysClr val="windowText" lastClr="000000"/>
      </a:dk1>
      <a:lt1>
        <a:sysClr val="window" lastClr="FFFFFF"/>
      </a:lt1>
      <a:dk2>
        <a:srgbClr val="3C3C3C"/>
      </a:dk2>
      <a:lt2>
        <a:srgbClr val="E1E1E1"/>
      </a:lt2>
      <a:accent1>
        <a:srgbClr val="F26722"/>
      </a:accent1>
      <a:accent2>
        <a:srgbClr val="3D3D3D"/>
      </a:accent2>
      <a:accent3>
        <a:srgbClr val="ED8B00"/>
      </a:accent3>
      <a:accent4>
        <a:srgbClr val="28724F"/>
      </a:accent4>
      <a:accent5>
        <a:srgbClr val="722257"/>
      </a:accent5>
      <a:accent6>
        <a:srgbClr val="AF272F"/>
      </a:accent6>
      <a:hlink>
        <a:srgbClr val="F26722"/>
      </a:hlink>
      <a:folHlink>
        <a:srgbClr val="F2672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LI laser 2022">
      <a:dk1>
        <a:sysClr val="windowText" lastClr="000000"/>
      </a:dk1>
      <a:lt1>
        <a:sysClr val="window" lastClr="FFFFFF"/>
      </a:lt1>
      <a:dk2>
        <a:srgbClr val="3C3C3C"/>
      </a:dk2>
      <a:lt2>
        <a:srgbClr val="E1E1E1"/>
      </a:lt2>
      <a:accent1>
        <a:srgbClr val="F26722"/>
      </a:accent1>
      <a:accent2>
        <a:srgbClr val="3D3D3D"/>
      </a:accent2>
      <a:accent3>
        <a:srgbClr val="ED8B00"/>
      </a:accent3>
      <a:accent4>
        <a:srgbClr val="28724F"/>
      </a:accent4>
      <a:accent5>
        <a:srgbClr val="722257"/>
      </a:accent5>
      <a:accent6>
        <a:srgbClr val="AF272F"/>
      </a:accent6>
      <a:hlink>
        <a:srgbClr val="F26722"/>
      </a:hlink>
      <a:folHlink>
        <a:srgbClr val="F2672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ELI laser 2022">
      <a:dk1>
        <a:sysClr val="windowText" lastClr="000000"/>
      </a:dk1>
      <a:lt1>
        <a:sysClr val="window" lastClr="FFFFFF"/>
      </a:lt1>
      <a:dk2>
        <a:srgbClr val="3C3C3C"/>
      </a:dk2>
      <a:lt2>
        <a:srgbClr val="E1E1E1"/>
      </a:lt2>
      <a:accent1>
        <a:srgbClr val="F26722"/>
      </a:accent1>
      <a:accent2>
        <a:srgbClr val="3D3D3D"/>
      </a:accent2>
      <a:accent3>
        <a:srgbClr val="ED8B00"/>
      </a:accent3>
      <a:accent4>
        <a:srgbClr val="28724F"/>
      </a:accent4>
      <a:accent5>
        <a:srgbClr val="722257"/>
      </a:accent5>
      <a:accent6>
        <a:srgbClr val="AF272F"/>
      </a:accent6>
      <a:hlink>
        <a:srgbClr val="F26722"/>
      </a:hlink>
      <a:folHlink>
        <a:srgbClr val="F2672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C7F54854EC8243A66BEFAF704631A0" ma:contentTypeVersion="17" ma:contentTypeDescription="Create a new document." ma:contentTypeScope="" ma:versionID="67fb7b4b1fce48603fcbe8e8f92bf27d">
  <xsd:schema xmlns:xsd="http://www.w3.org/2001/XMLSchema" xmlns:xs="http://www.w3.org/2001/XMLSchema" xmlns:p="http://schemas.microsoft.com/office/2006/metadata/properties" xmlns:ns2="c8cf77fe-7a00-4f53-a4eb-31a393acebda" xmlns:ns3="9c0ea8ef-bfb9-4fa3-ad20-ac86212a259e" targetNamespace="http://schemas.microsoft.com/office/2006/metadata/properties" ma:root="true" ma:fieldsID="a375d1ba0f69e619e6b1d805655f9f23" ns2:_="" ns3:_="">
    <xsd:import namespace="c8cf77fe-7a00-4f53-a4eb-31a393acebda"/>
    <xsd:import namespace="9c0ea8ef-bfb9-4fa3-ad20-ac86212a2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f77fe-7a00-4f53-a4eb-31a393aceb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baf3ea6-7471-4ca4-9351-e34a1fb968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ea8ef-bfb9-4fa3-ad20-ac86212a2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22214f4-868a-4ead-b8d7-e8efff054eb5}" ma:internalName="TaxCatchAll" ma:showField="CatchAllData" ma:web="9c0ea8ef-bfb9-4fa3-ad20-ac86212a25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35C020-C6F9-4136-82DD-1B777A3956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9756BA-537F-4D8E-A105-EC51746D3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f77fe-7a00-4f53-a4eb-31a393acebda"/>
    <ds:schemaRef ds:uri="9c0ea8ef-bfb9-4fa3-ad20-ac86212a2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2697</TotalTime>
  <Words>1711</Words>
  <Application>Microsoft Macintosh PowerPoint</Application>
  <PresentationFormat>Custom</PresentationFormat>
  <Paragraphs>285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Symbol</vt:lpstr>
      <vt:lpstr>Times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From Nobel Prize to Extreme Light a technological Breakthrough enables ELI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Giuffrida Lorenzo</dc:creator>
  <dc:description/>
  <cp:lastModifiedBy>GAP Cirrone</cp:lastModifiedBy>
  <cp:revision>8</cp:revision>
  <dcterms:created xsi:type="dcterms:W3CDTF">2022-12-03T10:45:28Z</dcterms:created>
  <dcterms:modified xsi:type="dcterms:W3CDTF">2024-07-12T08:05:44Z</dcterms:modified>
  <dc:language/>
</cp:coreProperties>
</file>