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66" r:id="rId4"/>
    <p:sldId id="263" r:id="rId5"/>
    <p:sldId id="258" r:id="rId6"/>
    <p:sldId id="259" r:id="rId7"/>
    <p:sldId id="262" r:id="rId8"/>
    <p:sldId id="261" r:id="rId9"/>
    <p:sldId id="268" r:id="rId10"/>
    <p:sldId id="265" r:id="rId11"/>
    <p:sldId id="274" r:id="rId12"/>
    <p:sldId id="264" r:id="rId13"/>
    <p:sldId id="267" r:id="rId14"/>
    <p:sldId id="269" r:id="rId15"/>
    <p:sldId id="271" r:id="rId16"/>
    <p:sldId id="273" r:id="rId17"/>
    <p:sldId id="270" r:id="rId18"/>
    <p:sldId id="272"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990570-8CCF-4BF0-AA4E-E1E302F582DD}" v="564" dt="2024-06-25T18:09:26.938"/>
    <p1510:client id="{A537483A-1272-4F3B-99C7-5473F696F721}" v="274" dt="2024-06-26T10:54:47.738"/>
    <p1510:client id="{C4A81158-9517-4182-8125-B0C8BF955D6D}" v="2" dt="2024-06-26T16:57:01.693"/>
    <p1510:client id="{F64E9A26-22B6-42FA-9768-11633F3FDF79}" v="2766" dt="2024-06-25T14:28:33.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zo Reali" userId="4e6b41b5fea0d285" providerId="Windows Live" clId="Web-{A537483A-1272-4F3B-99C7-5473F696F721}"/>
    <pc:docChg chg="addSld modSld sldOrd">
      <pc:chgData name="Enzo Reali" userId="4e6b41b5fea0d285" providerId="Windows Live" clId="Web-{A537483A-1272-4F3B-99C7-5473F696F721}" dt="2024-06-26T10:12:56.923" v="274" actId="20577"/>
      <pc:docMkLst>
        <pc:docMk/>
      </pc:docMkLst>
      <pc:sldChg chg="delSp modSp">
        <pc:chgData name="Enzo Reali" userId="4e6b41b5fea0d285" providerId="Windows Live" clId="Web-{A537483A-1272-4F3B-99C7-5473F696F721}" dt="2024-06-26T09:19:42.623" v="147"/>
        <pc:sldMkLst>
          <pc:docMk/>
          <pc:sldMk cId="3962583941" sldId="256"/>
        </pc:sldMkLst>
        <pc:spChg chg="mod">
          <ac:chgData name="Enzo Reali" userId="4e6b41b5fea0d285" providerId="Windows Live" clId="Web-{A537483A-1272-4F3B-99C7-5473F696F721}" dt="2024-06-26T09:02:37.148" v="140" actId="20577"/>
          <ac:spMkLst>
            <pc:docMk/>
            <pc:sldMk cId="3962583941" sldId="256"/>
            <ac:spMk id="2" creationId="{00000000-0000-0000-0000-000000000000}"/>
          </ac:spMkLst>
        </pc:spChg>
        <pc:spChg chg="del mod">
          <ac:chgData name="Enzo Reali" userId="4e6b41b5fea0d285" providerId="Windows Live" clId="Web-{A537483A-1272-4F3B-99C7-5473F696F721}" dt="2024-06-26T09:19:42.623" v="147"/>
          <ac:spMkLst>
            <pc:docMk/>
            <pc:sldMk cId="3962583941" sldId="256"/>
            <ac:spMk id="3" creationId="{00000000-0000-0000-0000-000000000000}"/>
          </ac:spMkLst>
        </pc:spChg>
      </pc:sldChg>
      <pc:sldChg chg="modSp">
        <pc:chgData name="Enzo Reali" userId="4e6b41b5fea0d285" providerId="Windows Live" clId="Web-{A537483A-1272-4F3B-99C7-5473F696F721}" dt="2024-06-26T10:07:06.865" v="270" actId="20577"/>
        <pc:sldMkLst>
          <pc:docMk/>
          <pc:sldMk cId="2624484012" sldId="259"/>
        </pc:sldMkLst>
        <pc:spChg chg="mod">
          <ac:chgData name="Enzo Reali" userId="4e6b41b5fea0d285" providerId="Windows Live" clId="Web-{A537483A-1272-4F3B-99C7-5473F696F721}" dt="2024-06-26T10:07:06.865" v="270" actId="20577"/>
          <ac:spMkLst>
            <pc:docMk/>
            <pc:sldMk cId="2624484012" sldId="259"/>
            <ac:spMk id="2" creationId="{0F1EA99E-508A-A5C1-2B9E-F71D53932034}"/>
          </ac:spMkLst>
        </pc:spChg>
      </pc:sldChg>
      <pc:sldChg chg="modSp">
        <pc:chgData name="Enzo Reali" userId="4e6b41b5fea0d285" providerId="Windows Live" clId="Web-{A537483A-1272-4F3B-99C7-5473F696F721}" dt="2024-06-26T10:12:56.923" v="274" actId="20577"/>
        <pc:sldMkLst>
          <pc:docMk/>
          <pc:sldMk cId="487409088" sldId="262"/>
        </pc:sldMkLst>
        <pc:spChg chg="mod">
          <ac:chgData name="Enzo Reali" userId="4e6b41b5fea0d285" providerId="Windows Live" clId="Web-{A537483A-1272-4F3B-99C7-5473F696F721}" dt="2024-06-26T10:12:56.923" v="274" actId="20577"/>
          <ac:spMkLst>
            <pc:docMk/>
            <pc:sldMk cId="487409088" sldId="262"/>
            <ac:spMk id="2" creationId="{E0B4AD00-F5F5-43EE-7463-A096D143A9B9}"/>
          </ac:spMkLst>
        </pc:spChg>
      </pc:sldChg>
      <pc:sldChg chg="addSp delSp modSp">
        <pc:chgData name="Enzo Reali" userId="4e6b41b5fea0d285" providerId="Windows Live" clId="Web-{A537483A-1272-4F3B-99C7-5473F696F721}" dt="2024-06-26T10:04:56.580" v="249" actId="20577"/>
        <pc:sldMkLst>
          <pc:docMk/>
          <pc:sldMk cId="2487326385" sldId="263"/>
        </pc:sldMkLst>
        <pc:spChg chg="mod">
          <ac:chgData name="Enzo Reali" userId="4e6b41b5fea0d285" providerId="Windows Live" clId="Web-{A537483A-1272-4F3B-99C7-5473F696F721}" dt="2024-06-26T10:04:30.469" v="247"/>
          <ac:spMkLst>
            <pc:docMk/>
            <pc:sldMk cId="2487326385" sldId="263"/>
            <ac:spMk id="2" creationId="{04C440C7-CD12-6B1F-B872-E15E154CA580}"/>
          </ac:spMkLst>
        </pc:spChg>
        <pc:spChg chg="mod">
          <ac:chgData name="Enzo Reali" userId="4e6b41b5fea0d285" providerId="Windows Live" clId="Web-{A537483A-1272-4F3B-99C7-5473F696F721}" dt="2024-06-26T10:04:56.580" v="249" actId="20577"/>
          <ac:spMkLst>
            <pc:docMk/>
            <pc:sldMk cId="2487326385" sldId="263"/>
            <ac:spMk id="33" creationId="{A2F1E9D4-B1AD-6A0A-3249-FCCE2E0F5B6A}"/>
          </ac:spMkLst>
        </pc:spChg>
        <pc:spChg chg="del">
          <ac:chgData name="Enzo Reali" userId="4e6b41b5fea0d285" providerId="Windows Live" clId="Web-{A537483A-1272-4F3B-99C7-5473F696F721}" dt="2024-06-26T10:04:30.469" v="247"/>
          <ac:spMkLst>
            <pc:docMk/>
            <pc:sldMk cId="2487326385" sldId="263"/>
            <ac:spMk id="38" creationId="{913AE63C-D5B4-45D1-ACFC-648CFFCF9805}"/>
          </ac:spMkLst>
        </pc:spChg>
        <pc:spChg chg="del">
          <ac:chgData name="Enzo Reali" userId="4e6b41b5fea0d285" providerId="Windows Live" clId="Web-{A537483A-1272-4F3B-99C7-5473F696F721}" dt="2024-06-26T10:04:30.469" v="247"/>
          <ac:spMkLst>
            <pc:docMk/>
            <pc:sldMk cId="2487326385" sldId="263"/>
            <ac:spMk id="44" creationId="{D1945E2A-ABF1-415C-B37A-BD0A5C199036}"/>
          </ac:spMkLst>
        </pc:spChg>
        <pc:grpChg chg="del">
          <ac:chgData name="Enzo Reali" userId="4e6b41b5fea0d285" providerId="Windows Live" clId="Web-{A537483A-1272-4F3B-99C7-5473F696F721}" dt="2024-06-26T10:04:30.469" v="247"/>
          <ac:grpSpMkLst>
            <pc:docMk/>
            <pc:sldMk cId="2487326385" sldId="263"/>
            <ac:grpSpMk id="40" creationId="{601C064A-E6E4-44D2-B345-2BB7514A7007}"/>
          </ac:grpSpMkLst>
        </pc:grpChg>
        <pc:grpChg chg="del">
          <ac:chgData name="Enzo Reali" userId="4e6b41b5fea0d285" providerId="Windows Live" clId="Web-{A537483A-1272-4F3B-99C7-5473F696F721}" dt="2024-06-26T10:04:30.469" v="247"/>
          <ac:grpSpMkLst>
            <pc:docMk/>
            <pc:sldMk cId="2487326385" sldId="263"/>
            <ac:grpSpMk id="46" creationId="{BCCEE623-F22A-4681-990C-036558C13556}"/>
          </ac:grpSpMkLst>
        </pc:grpChg>
        <pc:grpChg chg="add">
          <ac:chgData name="Enzo Reali" userId="4e6b41b5fea0d285" providerId="Windows Live" clId="Web-{A537483A-1272-4F3B-99C7-5473F696F721}" dt="2024-06-26T10:04:30.469" v="247"/>
          <ac:grpSpMkLst>
            <pc:docMk/>
            <pc:sldMk cId="2487326385" sldId="263"/>
            <ac:grpSpMk id="58" creationId="{114ED94A-C85D-4CD3-4205-438D21CE6B38}"/>
          </ac:grpSpMkLst>
        </pc:grpChg>
        <pc:picChg chg="mod">
          <ac:chgData name="Enzo Reali" userId="4e6b41b5fea0d285" providerId="Windows Live" clId="Web-{A537483A-1272-4F3B-99C7-5473F696F721}" dt="2024-06-26T10:04:30.469" v="247"/>
          <ac:picMkLst>
            <pc:docMk/>
            <pc:sldMk cId="2487326385" sldId="263"/>
            <ac:picMk id="3" creationId="{F2D7E089-DC95-C8D8-18D1-5D0F6A754A35}"/>
          </ac:picMkLst>
        </pc:picChg>
      </pc:sldChg>
      <pc:sldChg chg="addSp delSp modSp">
        <pc:chgData name="Enzo Reali" userId="4e6b41b5fea0d285" providerId="Windows Live" clId="Web-{A537483A-1272-4F3B-99C7-5473F696F721}" dt="2024-06-26T09:30:32.849" v="244"/>
        <pc:sldMkLst>
          <pc:docMk/>
          <pc:sldMk cId="3577183407" sldId="264"/>
        </pc:sldMkLst>
        <pc:spChg chg="mod ord">
          <ac:chgData name="Enzo Reali" userId="4e6b41b5fea0d285" providerId="Windows Live" clId="Web-{A537483A-1272-4F3B-99C7-5473F696F721}" dt="2024-06-26T09:30:32.849" v="244"/>
          <ac:spMkLst>
            <pc:docMk/>
            <pc:sldMk cId="3577183407" sldId="264"/>
            <ac:spMk id="2" creationId="{A6E3EB81-B548-76BD-54B2-C6F6D64219E0}"/>
          </ac:spMkLst>
        </pc:spChg>
        <pc:spChg chg="del">
          <ac:chgData name="Enzo Reali" userId="4e6b41b5fea0d285" providerId="Windows Live" clId="Web-{A537483A-1272-4F3B-99C7-5473F696F721}" dt="2024-06-26T09:30:32.849" v="244"/>
          <ac:spMkLst>
            <pc:docMk/>
            <pc:sldMk cId="3577183407" sldId="264"/>
            <ac:spMk id="16" creationId="{F575A102-D95D-4D6E-8F1B-49EED0AEC65C}"/>
          </ac:spMkLst>
        </pc:spChg>
        <pc:spChg chg="del">
          <ac:chgData name="Enzo Reali" userId="4e6b41b5fea0d285" providerId="Windows Live" clId="Web-{A537483A-1272-4F3B-99C7-5473F696F721}" dt="2024-06-26T09:30:32.849" v="244"/>
          <ac:spMkLst>
            <pc:docMk/>
            <pc:sldMk cId="3577183407" sldId="264"/>
            <ac:spMk id="18" creationId="{158B3569-73B2-4D05-8E95-886A6EE17F1F}"/>
          </ac:spMkLst>
        </pc:spChg>
        <pc:spChg chg="add">
          <ac:chgData name="Enzo Reali" userId="4e6b41b5fea0d285" providerId="Windows Live" clId="Web-{A537483A-1272-4F3B-99C7-5473F696F721}" dt="2024-06-26T09:30:32.849" v="244"/>
          <ac:spMkLst>
            <pc:docMk/>
            <pc:sldMk cId="3577183407" sldId="264"/>
            <ac:spMk id="30" creationId="{C7D023E4-8DE1-436E-9847-ED6A4B4B04FD}"/>
          </ac:spMkLst>
        </pc:spChg>
        <pc:spChg chg="add">
          <ac:chgData name="Enzo Reali" userId="4e6b41b5fea0d285" providerId="Windows Live" clId="Web-{A537483A-1272-4F3B-99C7-5473F696F721}" dt="2024-06-26T09:30:32.849" v="244"/>
          <ac:spMkLst>
            <pc:docMk/>
            <pc:sldMk cId="3577183407" sldId="264"/>
            <ac:spMk id="32" creationId="{8B2B1708-8CE4-4A20-94F5-55118AE2CBD7}"/>
          </ac:spMkLst>
        </pc:spChg>
        <pc:spChg chg="add">
          <ac:chgData name="Enzo Reali" userId="4e6b41b5fea0d285" providerId="Windows Live" clId="Web-{A537483A-1272-4F3B-99C7-5473F696F721}" dt="2024-06-26T09:30:32.849" v="244"/>
          <ac:spMkLst>
            <pc:docMk/>
            <pc:sldMk cId="3577183407" sldId="264"/>
            <ac:spMk id="38" creationId="{C58F402F-FDB5-409B-8818-B6FCE06E577C}"/>
          </ac:spMkLst>
        </pc:spChg>
        <pc:grpChg chg="del">
          <ac:chgData name="Enzo Reali" userId="4e6b41b5fea0d285" providerId="Windows Live" clId="Web-{A537483A-1272-4F3B-99C7-5473F696F721}" dt="2024-06-26T09:30:32.849" v="244"/>
          <ac:grpSpMkLst>
            <pc:docMk/>
            <pc:sldMk cId="3577183407" sldId="264"/>
            <ac:grpSpMk id="20" creationId="{CF0FFF1F-79B6-4A13-A464-070CD6F896AF}"/>
          </ac:grpSpMkLst>
        </pc:grpChg>
        <pc:grpChg chg="add">
          <ac:chgData name="Enzo Reali" userId="4e6b41b5fea0d285" providerId="Windows Live" clId="Web-{A537483A-1272-4F3B-99C7-5473F696F721}" dt="2024-06-26T09:30:32.849" v="244"/>
          <ac:grpSpMkLst>
            <pc:docMk/>
            <pc:sldMk cId="3577183407" sldId="264"/>
            <ac:grpSpMk id="34" creationId="{5D095D3E-C464-41D5-87FA-07742698A722}"/>
          </ac:grpSpMkLst>
        </pc:grpChg>
        <pc:grpChg chg="add">
          <ac:chgData name="Enzo Reali" userId="4e6b41b5fea0d285" providerId="Windows Live" clId="Web-{A537483A-1272-4F3B-99C7-5473F696F721}" dt="2024-06-26T09:30:32.849" v="244"/>
          <ac:grpSpMkLst>
            <pc:docMk/>
            <pc:sldMk cId="3577183407" sldId="264"/>
            <ac:grpSpMk id="40" creationId="{E27AF472-EAE3-4572-AB69-B92BD10DBC6D}"/>
          </ac:grpSpMkLst>
        </pc:grpChg>
        <pc:picChg chg="mod">
          <ac:chgData name="Enzo Reali" userId="4e6b41b5fea0d285" providerId="Windows Live" clId="Web-{A537483A-1272-4F3B-99C7-5473F696F721}" dt="2024-06-26T09:30:32.849" v="244"/>
          <ac:picMkLst>
            <pc:docMk/>
            <pc:sldMk cId="3577183407" sldId="264"/>
            <ac:picMk id="4" creationId="{8BFA37B5-697F-BB80-2BEA-163DD3B63C36}"/>
          </ac:picMkLst>
        </pc:picChg>
        <pc:cxnChg chg="del">
          <ac:chgData name="Enzo Reali" userId="4e6b41b5fea0d285" providerId="Windows Live" clId="Web-{A537483A-1272-4F3B-99C7-5473F696F721}" dt="2024-06-26T09:30:32.849" v="244"/>
          <ac:cxnSpMkLst>
            <pc:docMk/>
            <pc:sldMk cId="3577183407" sldId="264"/>
            <ac:cxnSpMk id="25" creationId="{56020367-4FD5-4596-8E10-C5F095CD8DBF}"/>
          </ac:cxnSpMkLst>
        </pc:cxnChg>
      </pc:sldChg>
      <pc:sldChg chg="modSp">
        <pc:chgData name="Enzo Reali" userId="4e6b41b5fea0d285" providerId="Windows Live" clId="Web-{A537483A-1272-4F3B-99C7-5473F696F721}" dt="2024-06-26T07:27:57.544" v="72" actId="20577"/>
        <pc:sldMkLst>
          <pc:docMk/>
          <pc:sldMk cId="265100985" sldId="265"/>
        </pc:sldMkLst>
        <pc:spChg chg="mod">
          <ac:chgData name="Enzo Reali" userId="4e6b41b5fea0d285" providerId="Windows Live" clId="Web-{A537483A-1272-4F3B-99C7-5473F696F721}" dt="2024-06-26T07:27:57.544" v="72" actId="20577"/>
          <ac:spMkLst>
            <pc:docMk/>
            <pc:sldMk cId="265100985" sldId="265"/>
            <ac:spMk id="8" creationId="{0554A455-DBBF-2E52-E20C-1CA9D12ADD0C}"/>
          </ac:spMkLst>
        </pc:spChg>
      </pc:sldChg>
      <pc:sldChg chg="modSp">
        <pc:chgData name="Enzo Reali" userId="4e6b41b5fea0d285" providerId="Windows Live" clId="Web-{A537483A-1272-4F3B-99C7-5473F696F721}" dt="2024-06-26T08:02:05.239" v="121" actId="20577"/>
        <pc:sldMkLst>
          <pc:docMk/>
          <pc:sldMk cId="1650423199" sldId="267"/>
        </pc:sldMkLst>
        <pc:spChg chg="mod">
          <ac:chgData name="Enzo Reali" userId="4e6b41b5fea0d285" providerId="Windows Live" clId="Web-{A537483A-1272-4F3B-99C7-5473F696F721}" dt="2024-06-26T08:02:05.239" v="121" actId="20577"/>
          <ac:spMkLst>
            <pc:docMk/>
            <pc:sldMk cId="1650423199" sldId="267"/>
            <ac:spMk id="2" creationId="{CA4387F6-FB16-F56A-D827-0A5E131FEBA0}"/>
          </ac:spMkLst>
        </pc:spChg>
      </pc:sldChg>
      <pc:sldChg chg="modSp">
        <pc:chgData name="Enzo Reali" userId="4e6b41b5fea0d285" providerId="Windows Live" clId="Web-{A537483A-1272-4F3B-99C7-5473F696F721}" dt="2024-06-26T09:02:17.304" v="137" actId="20577"/>
        <pc:sldMkLst>
          <pc:docMk/>
          <pc:sldMk cId="2407317236" sldId="270"/>
        </pc:sldMkLst>
        <pc:spChg chg="mod">
          <ac:chgData name="Enzo Reali" userId="4e6b41b5fea0d285" providerId="Windows Live" clId="Web-{A537483A-1272-4F3B-99C7-5473F696F721}" dt="2024-06-26T09:02:17.304" v="137" actId="20577"/>
          <ac:spMkLst>
            <pc:docMk/>
            <pc:sldMk cId="2407317236" sldId="270"/>
            <ac:spMk id="3" creationId="{4F460D64-93B5-2FC3-9C96-523EA98A0052}"/>
          </ac:spMkLst>
        </pc:spChg>
      </pc:sldChg>
      <pc:sldChg chg="addSp delSp modSp new mod ord setBg">
        <pc:chgData name="Enzo Reali" userId="4e6b41b5fea0d285" providerId="Windows Live" clId="Web-{A537483A-1272-4F3B-99C7-5473F696F721}" dt="2024-06-26T09:01:08.692" v="134" actId="20577"/>
        <pc:sldMkLst>
          <pc:docMk/>
          <pc:sldMk cId="331518250" sldId="273"/>
        </pc:sldMkLst>
        <pc:spChg chg="mod ord">
          <ac:chgData name="Enzo Reali" userId="4e6b41b5fea0d285" providerId="Windows Live" clId="Web-{A537483A-1272-4F3B-99C7-5473F696F721}" dt="2024-06-26T09:01:08.692" v="134" actId="20577"/>
          <ac:spMkLst>
            <pc:docMk/>
            <pc:sldMk cId="331518250" sldId="273"/>
            <ac:spMk id="2" creationId="{0FEEFB53-6F09-AC8E-96FE-9DC67144559D}"/>
          </ac:spMkLst>
        </pc:spChg>
        <pc:spChg chg="del">
          <ac:chgData name="Enzo Reali" userId="4e6b41b5fea0d285" providerId="Windows Live" clId="Web-{A537483A-1272-4F3B-99C7-5473F696F721}" dt="2024-06-26T07:57:27.542" v="79"/>
          <ac:spMkLst>
            <pc:docMk/>
            <pc:sldMk cId="331518250" sldId="273"/>
            <ac:spMk id="3" creationId="{692BC1F7-75C4-BA90-9583-B609E53E92B5}"/>
          </ac:spMkLst>
        </pc:spChg>
        <pc:spChg chg="add">
          <ac:chgData name="Enzo Reali" userId="4e6b41b5fea0d285" providerId="Windows Live" clId="Web-{A537483A-1272-4F3B-99C7-5473F696F721}" dt="2024-06-26T08:01:34.082" v="120"/>
          <ac:spMkLst>
            <pc:docMk/>
            <pc:sldMk cId="331518250" sldId="273"/>
            <ac:spMk id="9" creationId="{C7D023E4-8DE1-436E-9847-ED6A4B4B04FD}"/>
          </ac:spMkLst>
        </pc:spChg>
        <pc:spChg chg="add">
          <ac:chgData name="Enzo Reali" userId="4e6b41b5fea0d285" providerId="Windows Live" clId="Web-{A537483A-1272-4F3B-99C7-5473F696F721}" dt="2024-06-26T08:01:34.082" v="120"/>
          <ac:spMkLst>
            <pc:docMk/>
            <pc:sldMk cId="331518250" sldId="273"/>
            <ac:spMk id="11" creationId="{8B2B1708-8CE4-4A20-94F5-55118AE2CBD7}"/>
          </ac:spMkLst>
        </pc:spChg>
        <pc:spChg chg="add">
          <ac:chgData name="Enzo Reali" userId="4e6b41b5fea0d285" providerId="Windows Live" clId="Web-{A537483A-1272-4F3B-99C7-5473F696F721}" dt="2024-06-26T08:01:34.082" v="120"/>
          <ac:spMkLst>
            <pc:docMk/>
            <pc:sldMk cId="331518250" sldId="273"/>
            <ac:spMk id="17" creationId="{C58F402F-FDB5-409B-8818-B6FCE06E577C}"/>
          </ac:spMkLst>
        </pc:spChg>
        <pc:grpChg chg="add">
          <ac:chgData name="Enzo Reali" userId="4e6b41b5fea0d285" providerId="Windows Live" clId="Web-{A537483A-1272-4F3B-99C7-5473F696F721}" dt="2024-06-26T08:01:34.082" v="120"/>
          <ac:grpSpMkLst>
            <pc:docMk/>
            <pc:sldMk cId="331518250" sldId="273"/>
            <ac:grpSpMk id="13" creationId="{5D095D3E-C464-41D5-87FA-07742698A722}"/>
          </ac:grpSpMkLst>
        </pc:grpChg>
        <pc:grpChg chg="add">
          <ac:chgData name="Enzo Reali" userId="4e6b41b5fea0d285" providerId="Windows Live" clId="Web-{A537483A-1272-4F3B-99C7-5473F696F721}" dt="2024-06-26T08:01:34.082" v="120"/>
          <ac:grpSpMkLst>
            <pc:docMk/>
            <pc:sldMk cId="331518250" sldId="273"/>
            <ac:grpSpMk id="19" creationId="{E27AF472-EAE3-4572-AB69-B92BD10DBC6D}"/>
          </ac:grpSpMkLst>
        </pc:grpChg>
        <pc:picChg chg="add mod ord">
          <ac:chgData name="Enzo Reali" userId="4e6b41b5fea0d285" providerId="Windows Live" clId="Web-{A537483A-1272-4F3B-99C7-5473F696F721}" dt="2024-06-26T08:01:34.082" v="120"/>
          <ac:picMkLst>
            <pc:docMk/>
            <pc:sldMk cId="331518250" sldId="273"/>
            <ac:picMk id="4" creationId="{0F12848B-8955-5D15-B712-8CCAED6A8855}"/>
          </ac:picMkLst>
        </pc:picChg>
      </pc:sldChg>
      <pc:sldChg chg="addSp delSp modSp new mod setBg">
        <pc:chgData name="Enzo Reali" userId="4e6b41b5fea0d285" providerId="Windows Live" clId="Web-{A537483A-1272-4F3B-99C7-5473F696F721}" dt="2024-06-26T09:29:41.988" v="241" actId="14100"/>
        <pc:sldMkLst>
          <pc:docMk/>
          <pc:sldMk cId="1203104759" sldId="274"/>
        </pc:sldMkLst>
        <pc:spChg chg="del mod">
          <ac:chgData name="Enzo Reali" userId="4e6b41b5fea0d285" providerId="Windows Live" clId="Web-{A537483A-1272-4F3B-99C7-5473F696F721}" dt="2024-06-26T09:29:19.221" v="235"/>
          <ac:spMkLst>
            <pc:docMk/>
            <pc:sldMk cId="1203104759" sldId="274"/>
            <ac:spMk id="2" creationId="{8D51EBF7-9079-4622-3165-A540A394A0C3}"/>
          </ac:spMkLst>
        </pc:spChg>
        <pc:spChg chg="del">
          <ac:chgData name="Enzo Reali" userId="4e6b41b5fea0d285" providerId="Windows Live" clId="Web-{A537483A-1272-4F3B-99C7-5473F696F721}" dt="2024-06-26T09:24:02.335" v="149"/>
          <ac:spMkLst>
            <pc:docMk/>
            <pc:sldMk cId="1203104759" sldId="274"/>
            <ac:spMk id="3" creationId="{CC026C3F-EC17-4CD0-CA0F-A1004AC2219A}"/>
          </ac:spMkLst>
        </pc:spChg>
        <pc:spChg chg="add mod ord">
          <ac:chgData name="Enzo Reali" userId="4e6b41b5fea0d285" providerId="Windows Live" clId="Web-{A537483A-1272-4F3B-99C7-5473F696F721}" dt="2024-06-26T09:29:41.988" v="241" actId="14100"/>
          <ac:spMkLst>
            <pc:docMk/>
            <pc:sldMk cId="1203104759" sldId="274"/>
            <ac:spMk id="8" creationId="{D749C477-CA48-E9D5-8775-9C3231B61C53}"/>
          </ac:spMkLst>
        </pc:spChg>
        <pc:spChg chg="add del">
          <ac:chgData name="Enzo Reali" userId="4e6b41b5fea0d285" providerId="Windows Live" clId="Web-{A537483A-1272-4F3B-99C7-5473F696F721}" dt="2024-06-26T09:28:31.157" v="230"/>
          <ac:spMkLst>
            <pc:docMk/>
            <pc:sldMk cId="1203104759" sldId="274"/>
            <ac:spMk id="18" creationId="{4F7EBAE4-9945-4473-9E34-B2C66EA0F03D}"/>
          </ac:spMkLst>
        </pc:spChg>
        <pc:spChg chg="add del">
          <ac:chgData name="Enzo Reali" userId="4e6b41b5fea0d285" providerId="Windows Live" clId="Web-{A537483A-1272-4F3B-99C7-5473F696F721}" dt="2024-06-26T09:28:31.157" v="230"/>
          <ac:spMkLst>
            <pc:docMk/>
            <pc:sldMk cId="1203104759" sldId="274"/>
            <ac:spMk id="20" creationId="{70BEB1E7-2F88-40BC-B73D-42E5B6F80BFC}"/>
          </ac:spMkLst>
        </pc:spChg>
        <pc:spChg chg="add del">
          <ac:chgData name="Enzo Reali" userId="4e6b41b5fea0d285" providerId="Windows Live" clId="Web-{A537483A-1272-4F3B-99C7-5473F696F721}" dt="2024-06-26T09:28:31.157" v="230"/>
          <ac:spMkLst>
            <pc:docMk/>
            <pc:sldMk cId="1203104759" sldId="274"/>
            <ac:spMk id="22" creationId="{A7B99495-F43F-4D80-A44F-2CB4764EB90B}"/>
          </ac:spMkLst>
        </pc:spChg>
        <pc:spChg chg="add">
          <ac:chgData name="Enzo Reali" userId="4e6b41b5fea0d285" providerId="Windows Live" clId="Web-{A537483A-1272-4F3B-99C7-5473F696F721}" dt="2024-06-26T09:28:31.157" v="230"/>
          <ac:spMkLst>
            <pc:docMk/>
            <pc:sldMk cId="1203104759" sldId="274"/>
            <ac:spMk id="27" creationId="{5A0118C5-4F8D-4CF4-BADD-53FEACC6C42A}"/>
          </ac:spMkLst>
        </pc:spChg>
        <pc:grpChg chg="add del">
          <ac:chgData name="Enzo Reali" userId="4e6b41b5fea0d285" providerId="Windows Live" clId="Web-{A537483A-1272-4F3B-99C7-5473F696F721}" dt="2024-06-26T09:27:52.249" v="227"/>
          <ac:grpSpMkLst>
            <pc:docMk/>
            <pc:sldMk cId="1203104759" sldId="274"/>
            <ac:grpSpMk id="11" creationId="{A5AFD70F-20E3-55D2-E154-7D4FACFBB016}"/>
          </ac:grpSpMkLst>
        </pc:grpChg>
        <pc:grpChg chg="add">
          <ac:chgData name="Enzo Reali" userId="4e6b41b5fea0d285" providerId="Windows Live" clId="Web-{A537483A-1272-4F3B-99C7-5473F696F721}" dt="2024-06-26T09:28:31.157" v="230"/>
          <ac:grpSpMkLst>
            <pc:docMk/>
            <pc:sldMk cId="1203104759" sldId="274"/>
            <ac:grpSpMk id="29" creationId="{B894EFA8-F425-4D19-A94B-445388B31E20}"/>
          </ac:grpSpMkLst>
        </pc:grpChg>
        <pc:grpChg chg="add">
          <ac:chgData name="Enzo Reali" userId="4e6b41b5fea0d285" providerId="Windows Live" clId="Web-{A537483A-1272-4F3B-99C7-5473F696F721}" dt="2024-06-26T09:28:31.157" v="230"/>
          <ac:grpSpMkLst>
            <pc:docMk/>
            <pc:sldMk cId="1203104759" sldId="274"/>
            <ac:grpSpMk id="33" creationId="{582A903B-6B78-4F0A-B7C9-3D80499020B8}"/>
          </ac:grpSpMkLst>
        </pc:grpChg>
        <pc:picChg chg="add mod ord">
          <ac:chgData name="Enzo Reali" userId="4e6b41b5fea0d285" providerId="Windows Live" clId="Web-{A537483A-1272-4F3B-99C7-5473F696F721}" dt="2024-06-26T09:28:31.157" v="230"/>
          <ac:picMkLst>
            <pc:docMk/>
            <pc:sldMk cId="1203104759" sldId="274"/>
            <ac:picMk id="4" creationId="{752E6200-4BB1-1CB2-5671-C74704A81DD7}"/>
          </ac:picMkLst>
        </pc:picChg>
      </pc:sldChg>
    </pc:docChg>
  </pc:docChgLst>
  <pc:docChgLst>
    <pc:chgData name="Enzo Reali" userId="4e6b41b5fea0d285" providerId="Windows Live" clId="Web-{C4A81158-9517-4182-8125-B0C8BF955D6D}"/>
    <pc:docChg chg="modSld">
      <pc:chgData name="Enzo Reali" userId="4e6b41b5fea0d285" providerId="Windows Live" clId="Web-{C4A81158-9517-4182-8125-B0C8BF955D6D}" dt="2024-06-26T16:57:01.693" v="1" actId="20577"/>
      <pc:docMkLst>
        <pc:docMk/>
      </pc:docMkLst>
      <pc:sldChg chg="modSp">
        <pc:chgData name="Enzo Reali" userId="4e6b41b5fea0d285" providerId="Windows Live" clId="Web-{C4A81158-9517-4182-8125-B0C8BF955D6D}" dt="2024-06-26T16:57:01.693" v="1" actId="20577"/>
        <pc:sldMkLst>
          <pc:docMk/>
          <pc:sldMk cId="265100985" sldId="265"/>
        </pc:sldMkLst>
        <pc:spChg chg="mod">
          <ac:chgData name="Enzo Reali" userId="4e6b41b5fea0d285" providerId="Windows Live" clId="Web-{C4A81158-9517-4182-8125-B0C8BF955D6D}" dt="2024-06-26T16:57:01.693" v="1" actId="20577"/>
          <ac:spMkLst>
            <pc:docMk/>
            <pc:sldMk cId="265100985" sldId="265"/>
            <ac:spMk id="8" creationId="{0554A455-DBBF-2E52-E20C-1CA9D12ADD0C}"/>
          </ac:spMkLst>
        </pc:spChg>
      </pc:sldChg>
    </pc:docChg>
  </pc:docChgLst>
  <pc:docChgLst>
    <pc:chgData name="Enzo Reali" userId="4e6b41b5fea0d285" providerId="Windows Live" clId="Web-{7D990570-8CCF-4BF0-AA4E-E1E302F582DD}"/>
    <pc:docChg chg="modSld">
      <pc:chgData name="Enzo Reali" userId="4e6b41b5fea0d285" providerId="Windows Live" clId="Web-{7D990570-8CCF-4BF0-AA4E-E1E302F582DD}" dt="2024-06-25T18:09:26.938" v="574" actId="20577"/>
      <pc:docMkLst>
        <pc:docMk/>
      </pc:docMkLst>
      <pc:sldChg chg="modSp">
        <pc:chgData name="Enzo Reali" userId="4e6b41b5fea0d285" providerId="Windows Live" clId="Web-{7D990570-8CCF-4BF0-AA4E-E1E302F582DD}" dt="2024-06-25T18:09:26.938" v="574" actId="20577"/>
        <pc:sldMkLst>
          <pc:docMk/>
          <pc:sldMk cId="3962583941" sldId="256"/>
        </pc:sldMkLst>
        <pc:spChg chg="mod">
          <ac:chgData name="Enzo Reali" userId="4e6b41b5fea0d285" providerId="Windows Live" clId="Web-{7D990570-8CCF-4BF0-AA4E-E1E302F582DD}" dt="2024-06-25T18:09:26.938" v="574" actId="20577"/>
          <ac:spMkLst>
            <pc:docMk/>
            <pc:sldMk cId="3962583941" sldId="256"/>
            <ac:spMk id="2" creationId="{00000000-0000-0000-0000-000000000000}"/>
          </ac:spMkLst>
        </pc:spChg>
        <pc:spChg chg="mod">
          <ac:chgData name="Enzo Reali" userId="4e6b41b5fea0d285" providerId="Windows Live" clId="Web-{7D990570-8CCF-4BF0-AA4E-E1E302F582DD}" dt="2024-06-25T16:53:16.358" v="448" actId="20577"/>
          <ac:spMkLst>
            <pc:docMk/>
            <pc:sldMk cId="3962583941" sldId="256"/>
            <ac:spMk id="3" creationId="{00000000-0000-0000-0000-000000000000}"/>
          </ac:spMkLst>
        </pc:spChg>
      </pc:sldChg>
      <pc:sldChg chg="modSp">
        <pc:chgData name="Enzo Reali" userId="4e6b41b5fea0d285" providerId="Windows Live" clId="Web-{7D990570-8CCF-4BF0-AA4E-E1E302F582DD}" dt="2024-06-25T16:51:11.496" v="430" actId="20577"/>
        <pc:sldMkLst>
          <pc:docMk/>
          <pc:sldMk cId="1865498743" sldId="257"/>
        </pc:sldMkLst>
        <pc:spChg chg="mod">
          <ac:chgData name="Enzo Reali" userId="4e6b41b5fea0d285" providerId="Windows Live" clId="Web-{7D990570-8CCF-4BF0-AA4E-E1E302F582DD}" dt="2024-06-25T16:51:11.496" v="430" actId="20577"/>
          <ac:spMkLst>
            <pc:docMk/>
            <pc:sldMk cId="1865498743" sldId="257"/>
            <ac:spMk id="2" creationId="{14EABE37-8979-6C39-C032-BC02FBBF11E9}"/>
          </ac:spMkLst>
        </pc:spChg>
      </pc:sldChg>
      <pc:sldChg chg="modSp">
        <pc:chgData name="Enzo Reali" userId="4e6b41b5fea0d285" providerId="Windows Live" clId="Web-{7D990570-8CCF-4BF0-AA4E-E1E302F582DD}" dt="2024-06-25T16:57:37.397" v="465" actId="20577"/>
        <pc:sldMkLst>
          <pc:docMk/>
          <pc:sldMk cId="2016421187" sldId="258"/>
        </pc:sldMkLst>
        <pc:spChg chg="mod">
          <ac:chgData name="Enzo Reali" userId="4e6b41b5fea0d285" providerId="Windows Live" clId="Web-{7D990570-8CCF-4BF0-AA4E-E1E302F582DD}" dt="2024-06-25T16:57:37.397" v="465" actId="20577"/>
          <ac:spMkLst>
            <pc:docMk/>
            <pc:sldMk cId="2016421187" sldId="258"/>
            <ac:spMk id="8" creationId="{044CF8FF-E80A-5717-2F9C-9D9774557F6D}"/>
          </ac:spMkLst>
        </pc:spChg>
      </pc:sldChg>
      <pc:sldChg chg="modSp">
        <pc:chgData name="Enzo Reali" userId="4e6b41b5fea0d285" providerId="Windows Live" clId="Web-{7D990570-8CCF-4BF0-AA4E-E1E302F582DD}" dt="2024-06-25T16:59:12.243" v="478" actId="1076"/>
        <pc:sldMkLst>
          <pc:docMk/>
          <pc:sldMk cId="2624484012" sldId="259"/>
        </pc:sldMkLst>
        <pc:spChg chg="mod">
          <ac:chgData name="Enzo Reali" userId="4e6b41b5fea0d285" providerId="Windows Live" clId="Web-{7D990570-8CCF-4BF0-AA4E-E1E302F582DD}" dt="2024-06-25T16:59:12.243" v="478" actId="1076"/>
          <ac:spMkLst>
            <pc:docMk/>
            <pc:sldMk cId="2624484012" sldId="259"/>
            <ac:spMk id="2" creationId="{0F1EA99E-508A-A5C1-2B9E-F71D53932034}"/>
          </ac:spMkLst>
        </pc:spChg>
      </pc:sldChg>
      <pc:sldChg chg="modSp">
        <pc:chgData name="Enzo Reali" userId="4e6b41b5fea0d285" providerId="Windows Live" clId="Web-{7D990570-8CCF-4BF0-AA4E-E1E302F582DD}" dt="2024-06-25T16:22:46.067" v="220" actId="20577"/>
        <pc:sldMkLst>
          <pc:docMk/>
          <pc:sldMk cId="2194199353" sldId="261"/>
        </pc:sldMkLst>
        <pc:spChg chg="mod">
          <ac:chgData name="Enzo Reali" userId="4e6b41b5fea0d285" providerId="Windows Live" clId="Web-{7D990570-8CCF-4BF0-AA4E-E1E302F582DD}" dt="2024-06-25T16:22:10.815" v="218" actId="20577"/>
          <ac:spMkLst>
            <pc:docMk/>
            <pc:sldMk cId="2194199353" sldId="261"/>
            <ac:spMk id="2" creationId="{E5BC3B70-56E0-E335-0DA4-FB36007AEE8E}"/>
          </ac:spMkLst>
        </pc:spChg>
        <pc:spChg chg="mod">
          <ac:chgData name="Enzo Reali" userId="4e6b41b5fea0d285" providerId="Windows Live" clId="Web-{7D990570-8CCF-4BF0-AA4E-E1E302F582DD}" dt="2024-06-25T16:22:46.067" v="220" actId="20577"/>
          <ac:spMkLst>
            <pc:docMk/>
            <pc:sldMk cId="2194199353" sldId="261"/>
            <ac:spMk id="11" creationId="{35757282-C3F5-5FC9-3713-0A9509CD176E}"/>
          </ac:spMkLst>
        </pc:spChg>
      </pc:sldChg>
      <pc:sldChg chg="modSp">
        <pc:chgData name="Enzo Reali" userId="4e6b41b5fea0d285" providerId="Windows Live" clId="Web-{7D990570-8CCF-4BF0-AA4E-E1E302F582DD}" dt="2024-06-25T16:20:02.498" v="205" actId="20577"/>
        <pc:sldMkLst>
          <pc:docMk/>
          <pc:sldMk cId="487409088" sldId="262"/>
        </pc:sldMkLst>
        <pc:spChg chg="mod">
          <ac:chgData name="Enzo Reali" userId="4e6b41b5fea0d285" providerId="Windows Live" clId="Web-{7D990570-8CCF-4BF0-AA4E-E1E302F582DD}" dt="2024-06-25T16:20:02.498" v="205" actId="20577"/>
          <ac:spMkLst>
            <pc:docMk/>
            <pc:sldMk cId="487409088" sldId="262"/>
            <ac:spMk id="8" creationId="{39B7FA83-EAF9-8BEE-5656-EED2B080BEB9}"/>
          </ac:spMkLst>
        </pc:spChg>
      </pc:sldChg>
      <pc:sldChg chg="modSp">
        <pc:chgData name="Enzo Reali" userId="4e6b41b5fea0d285" providerId="Windows Live" clId="Web-{7D990570-8CCF-4BF0-AA4E-E1E302F582DD}" dt="2024-06-25T18:04:45.182" v="537" actId="20577"/>
        <pc:sldMkLst>
          <pc:docMk/>
          <pc:sldMk cId="2487326385" sldId="263"/>
        </pc:sldMkLst>
        <pc:spChg chg="mod">
          <ac:chgData name="Enzo Reali" userId="4e6b41b5fea0d285" providerId="Windows Live" clId="Web-{7D990570-8CCF-4BF0-AA4E-E1E302F582DD}" dt="2024-06-25T16:17:53.806" v="194" actId="20577"/>
          <ac:spMkLst>
            <pc:docMk/>
            <pc:sldMk cId="2487326385" sldId="263"/>
            <ac:spMk id="2" creationId="{04C440C7-CD12-6B1F-B872-E15E154CA580}"/>
          </ac:spMkLst>
        </pc:spChg>
        <pc:spChg chg="mod">
          <ac:chgData name="Enzo Reali" userId="4e6b41b5fea0d285" providerId="Windows Live" clId="Web-{7D990570-8CCF-4BF0-AA4E-E1E302F582DD}" dt="2024-06-25T18:04:45.182" v="537" actId="20577"/>
          <ac:spMkLst>
            <pc:docMk/>
            <pc:sldMk cId="2487326385" sldId="263"/>
            <ac:spMk id="33" creationId="{A2F1E9D4-B1AD-6A0A-3249-FCCE2E0F5B6A}"/>
          </ac:spMkLst>
        </pc:spChg>
      </pc:sldChg>
      <pc:sldChg chg="modSp">
        <pc:chgData name="Enzo Reali" userId="4e6b41b5fea0d285" providerId="Windows Live" clId="Web-{7D990570-8CCF-4BF0-AA4E-E1E302F582DD}" dt="2024-06-25T16:11:14.057" v="137" actId="20577"/>
        <pc:sldMkLst>
          <pc:docMk/>
          <pc:sldMk cId="3577183407" sldId="264"/>
        </pc:sldMkLst>
        <pc:spChg chg="mod">
          <ac:chgData name="Enzo Reali" userId="4e6b41b5fea0d285" providerId="Windows Live" clId="Web-{7D990570-8CCF-4BF0-AA4E-E1E302F582DD}" dt="2024-06-25T16:11:14.057" v="137" actId="20577"/>
          <ac:spMkLst>
            <pc:docMk/>
            <pc:sldMk cId="3577183407" sldId="264"/>
            <ac:spMk id="2" creationId="{A6E3EB81-B548-76BD-54B2-C6F6D64219E0}"/>
          </ac:spMkLst>
        </pc:spChg>
      </pc:sldChg>
      <pc:sldChg chg="modSp">
        <pc:chgData name="Enzo Reali" userId="4e6b41b5fea0d285" providerId="Windows Live" clId="Web-{7D990570-8CCF-4BF0-AA4E-E1E302F582DD}" dt="2024-06-25T16:15:34.363" v="192" actId="20577"/>
        <pc:sldMkLst>
          <pc:docMk/>
          <pc:sldMk cId="265100985" sldId="265"/>
        </pc:sldMkLst>
        <pc:spChg chg="mod">
          <ac:chgData name="Enzo Reali" userId="4e6b41b5fea0d285" providerId="Windows Live" clId="Web-{7D990570-8CCF-4BF0-AA4E-E1E302F582DD}" dt="2024-06-25T16:13:34.343" v="147" actId="20577"/>
          <ac:spMkLst>
            <pc:docMk/>
            <pc:sldMk cId="265100985" sldId="265"/>
            <ac:spMk id="2" creationId="{63FF89C2-C107-6C1F-43EB-4D7BAAC1FA80}"/>
          </ac:spMkLst>
        </pc:spChg>
        <pc:spChg chg="mod">
          <ac:chgData name="Enzo Reali" userId="4e6b41b5fea0d285" providerId="Windows Live" clId="Web-{7D990570-8CCF-4BF0-AA4E-E1E302F582DD}" dt="2024-06-25T16:15:34.363" v="192" actId="20577"/>
          <ac:spMkLst>
            <pc:docMk/>
            <pc:sldMk cId="265100985" sldId="265"/>
            <ac:spMk id="8" creationId="{0554A455-DBBF-2E52-E20C-1CA9D12ADD0C}"/>
          </ac:spMkLst>
        </pc:spChg>
      </pc:sldChg>
      <pc:sldChg chg="modSp">
        <pc:chgData name="Enzo Reali" userId="4e6b41b5fea0d285" providerId="Windows Live" clId="Web-{7D990570-8CCF-4BF0-AA4E-E1E302F582DD}" dt="2024-06-25T18:05:10.059" v="539" actId="20577"/>
        <pc:sldMkLst>
          <pc:docMk/>
          <pc:sldMk cId="690775966" sldId="266"/>
        </pc:sldMkLst>
        <pc:spChg chg="mod">
          <ac:chgData name="Enzo Reali" userId="4e6b41b5fea0d285" providerId="Windows Live" clId="Web-{7D990570-8CCF-4BF0-AA4E-E1E302F582DD}" dt="2024-06-25T18:05:10.059" v="539" actId="20577"/>
          <ac:spMkLst>
            <pc:docMk/>
            <pc:sldMk cId="690775966" sldId="266"/>
            <ac:spMk id="2" creationId="{8E50535F-2EEE-F880-DE0C-204EC400BC71}"/>
          </ac:spMkLst>
        </pc:spChg>
      </pc:sldChg>
      <pc:sldChg chg="modSp">
        <pc:chgData name="Enzo Reali" userId="4e6b41b5fea0d285" providerId="Windows Live" clId="Web-{7D990570-8CCF-4BF0-AA4E-E1E302F582DD}" dt="2024-06-25T17:01:34.497" v="484" actId="20577"/>
        <pc:sldMkLst>
          <pc:docMk/>
          <pc:sldMk cId="1650423199" sldId="267"/>
        </pc:sldMkLst>
        <pc:spChg chg="mod">
          <ac:chgData name="Enzo Reali" userId="4e6b41b5fea0d285" providerId="Windows Live" clId="Web-{7D990570-8CCF-4BF0-AA4E-E1E302F582DD}" dt="2024-06-25T17:01:34.497" v="484" actId="20577"/>
          <ac:spMkLst>
            <pc:docMk/>
            <pc:sldMk cId="1650423199" sldId="267"/>
            <ac:spMk id="2" creationId="{CA4387F6-FB16-F56A-D827-0A5E131FEBA0}"/>
          </ac:spMkLst>
        </pc:spChg>
      </pc:sldChg>
      <pc:sldChg chg="modSp">
        <pc:chgData name="Enzo Reali" userId="4e6b41b5fea0d285" providerId="Windows Live" clId="Web-{7D990570-8CCF-4BF0-AA4E-E1E302F582DD}" dt="2024-06-25T17:03:44.359" v="494" actId="20577"/>
        <pc:sldMkLst>
          <pc:docMk/>
          <pc:sldMk cId="2407317236" sldId="270"/>
        </pc:sldMkLst>
        <pc:spChg chg="mod">
          <ac:chgData name="Enzo Reali" userId="4e6b41b5fea0d285" providerId="Windows Live" clId="Web-{7D990570-8CCF-4BF0-AA4E-E1E302F582DD}" dt="2024-06-25T17:03:44.359" v="494" actId="20577"/>
          <ac:spMkLst>
            <pc:docMk/>
            <pc:sldMk cId="2407317236" sldId="270"/>
            <ac:spMk id="3" creationId="{4F460D64-93B5-2FC3-9C96-523EA98A0052}"/>
          </ac:spMkLst>
        </pc:spChg>
      </pc:sldChg>
      <pc:sldChg chg="addSp delSp modSp mod setBg">
        <pc:chgData name="Enzo Reali" userId="4e6b41b5fea0d285" providerId="Windows Live" clId="Web-{7D990570-8CCF-4BF0-AA4E-E1E302F582DD}" dt="2024-06-25T16:04:50.386" v="11"/>
        <pc:sldMkLst>
          <pc:docMk/>
          <pc:sldMk cId="2812317715" sldId="271"/>
        </pc:sldMkLst>
        <pc:spChg chg="mod">
          <ac:chgData name="Enzo Reali" userId="4e6b41b5fea0d285" providerId="Windows Live" clId="Web-{7D990570-8CCF-4BF0-AA4E-E1E302F582DD}" dt="2024-06-25T16:04:50.386" v="11"/>
          <ac:spMkLst>
            <pc:docMk/>
            <pc:sldMk cId="2812317715" sldId="271"/>
            <ac:spMk id="2" creationId="{A7366B17-5DB0-B519-470B-9B665E30CE97}"/>
          </ac:spMkLst>
        </pc:spChg>
        <pc:spChg chg="del">
          <ac:chgData name="Enzo Reali" userId="4e6b41b5fea0d285" providerId="Windows Live" clId="Web-{7D990570-8CCF-4BF0-AA4E-E1E302F582DD}" dt="2024-06-25T16:03:11.929" v="0"/>
          <ac:spMkLst>
            <pc:docMk/>
            <pc:sldMk cId="2812317715" sldId="271"/>
            <ac:spMk id="3" creationId="{F49348B6-04C3-2FFA-35D0-C382ECDC4DBB}"/>
          </ac:spMkLst>
        </pc:spChg>
        <pc:spChg chg="add">
          <ac:chgData name="Enzo Reali" userId="4e6b41b5fea0d285" providerId="Windows Live" clId="Web-{7D990570-8CCF-4BF0-AA4E-E1E302F582DD}" dt="2024-06-25T16:04:50.386" v="11"/>
          <ac:spMkLst>
            <pc:docMk/>
            <pc:sldMk cId="2812317715" sldId="271"/>
            <ac:spMk id="9" creationId="{D4771268-CB57-404A-9271-370EB28F6090}"/>
          </ac:spMkLst>
        </pc:spChg>
        <pc:picChg chg="add mod ord">
          <ac:chgData name="Enzo Reali" userId="4e6b41b5fea0d285" providerId="Windows Live" clId="Web-{7D990570-8CCF-4BF0-AA4E-E1E302F582DD}" dt="2024-06-25T16:04:50.386" v="11"/>
          <ac:picMkLst>
            <pc:docMk/>
            <pc:sldMk cId="2812317715" sldId="271"/>
            <ac:picMk id="4" creationId="{23F79974-866D-B30D-34C8-B4360709911B}"/>
          </ac:picMkLst>
        </pc:picChg>
      </pc:sldChg>
      <pc:sldChg chg="addSp delSp modSp mod setBg">
        <pc:chgData name="Enzo Reali" userId="4e6b41b5fea0d285" providerId="Windows Live" clId="Web-{7D990570-8CCF-4BF0-AA4E-E1E302F582DD}" dt="2024-06-25T17:48:05.528" v="506" actId="20577"/>
        <pc:sldMkLst>
          <pc:docMk/>
          <pc:sldMk cId="1176504116" sldId="272"/>
        </pc:sldMkLst>
        <pc:spChg chg="mod">
          <ac:chgData name="Enzo Reali" userId="4e6b41b5fea0d285" providerId="Windows Live" clId="Web-{7D990570-8CCF-4BF0-AA4E-E1E302F582DD}" dt="2024-06-25T17:06:26.582" v="503"/>
          <ac:spMkLst>
            <pc:docMk/>
            <pc:sldMk cId="1176504116" sldId="272"/>
            <ac:spMk id="2" creationId="{99BA5A52-B211-C83D-A258-1437E790B699}"/>
          </ac:spMkLst>
        </pc:spChg>
        <pc:spChg chg="del mod">
          <ac:chgData name="Enzo Reali" userId="4e6b41b5fea0d285" providerId="Windows Live" clId="Web-{7D990570-8CCF-4BF0-AA4E-E1E302F582DD}" dt="2024-06-25T17:06:26.582" v="503"/>
          <ac:spMkLst>
            <pc:docMk/>
            <pc:sldMk cId="1176504116" sldId="272"/>
            <ac:spMk id="3" creationId="{04EB1FE0-1CD1-37A9-3D03-DD7745649663}"/>
          </ac:spMkLst>
        </pc:spChg>
        <pc:spChg chg="add">
          <ac:chgData name="Enzo Reali" userId="4e6b41b5fea0d285" providerId="Windows Live" clId="Web-{7D990570-8CCF-4BF0-AA4E-E1E302F582DD}" dt="2024-06-25T17:06:26.582" v="503"/>
          <ac:spMkLst>
            <pc:docMk/>
            <pc:sldMk cId="1176504116" sldId="272"/>
            <ac:spMk id="9" creationId="{AE2B703B-46F9-481A-A605-82E2A828C4FA}"/>
          </ac:spMkLst>
        </pc:spChg>
        <pc:spChg chg="add">
          <ac:chgData name="Enzo Reali" userId="4e6b41b5fea0d285" providerId="Windows Live" clId="Web-{7D990570-8CCF-4BF0-AA4E-E1E302F582DD}" dt="2024-06-25T17:06:26.582" v="503"/>
          <ac:spMkLst>
            <pc:docMk/>
            <pc:sldMk cId="1176504116" sldId="272"/>
            <ac:spMk id="11" creationId="{F13BE4D7-0C3D-4906-B230-A1C5B4665CCF}"/>
          </ac:spMkLst>
        </pc:spChg>
        <pc:graphicFrameChg chg="add mod modGraphic">
          <ac:chgData name="Enzo Reali" userId="4e6b41b5fea0d285" providerId="Windows Live" clId="Web-{7D990570-8CCF-4BF0-AA4E-E1E302F582DD}" dt="2024-06-25T17:48:05.528" v="506" actId="20577"/>
          <ac:graphicFrameMkLst>
            <pc:docMk/>
            <pc:sldMk cId="1176504116" sldId="272"/>
            <ac:graphicFrameMk id="5" creationId="{F5F1156E-FB22-9FD7-EAC1-804F94B76F41}"/>
          </ac:graphicFrameMkLst>
        </pc:graphicFrameChg>
      </pc:sldChg>
    </pc:docChg>
  </pc:docChgLst>
  <pc:docChgLst>
    <pc:chgData name="Enzo Reali" userId="4e6b41b5fea0d285" providerId="Windows Live" clId="Web-{F64E9A26-22B6-42FA-9768-11633F3FDF79}"/>
    <pc:docChg chg="addSld delSld modSld sldOrd">
      <pc:chgData name="Enzo Reali" userId="4e6b41b5fea0d285" providerId="Windows Live" clId="Web-{F64E9A26-22B6-42FA-9768-11633F3FDF79}" dt="2024-06-25T14:28:33.238" v="2822" actId="20577"/>
      <pc:docMkLst>
        <pc:docMk/>
      </pc:docMkLst>
      <pc:sldChg chg="addSp delSp modSp mod setBg setClrOvrMap">
        <pc:chgData name="Enzo Reali" userId="4e6b41b5fea0d285" providerId="Windows Live" clId="Web-{F64E9A26-22B6-42FA-9768-11633F3FDF79}" dt="2024-06-25T13:17:54.184" v="1526" actId="20577"/>
        <pc:sldMkLst>
          <pc:docMk/>
          <pc:sldMk cId="3962583941" sldId="256"/>
        </pc:sldMkLst>
        <pc:spChg chg="mod">
          <ac:chgData name="Enzo Reali" userId="4e6b41b5fea0d285" providerId="Windows Live" clId="Web-{F64E9A26-22B6-42FA-9768-11633F3FDF79}" dt="2024-06-25T11:32:21.634" v="655" actId="20577"/>
          <ac:spMkLst>
            <pc:docMk/>
            <pc:sldMk cId="3962583941" sldId="256"/>
            <ac:spMk id="2" creationId="{00000000-0000-0000-0000-000000000000}"/>
          </ac:spMkLst>
        </pc:spChg>
        <pc:spChg chg="mod">
          <ac:chgData name="Enzo Reali" userId="4e6b41b5fea0d285" providerId="Windows Live" clId="Web-{F64E9A26-22B6-42FA-9768-11633F3FDF79}" dt="2024-06-25T13:17:54.184" v="1526" actId="20577"/>
          <ac:spMkLst>
            <pc:docMk/>
            <pc:sldMk cId="3962583941" sldId="256"/>
            <ac:spMk id="3" creationId="{00000000-0000-0000-0000-000000000000}"/>
          </ac:spMkLst>
        </pc:spChg>
        <pc:spChg chg="add del">
          <ac:chgData name="Enzo Reali" userId="4e6b41b5fea0d285" providerId="Windows Live" clId="Web-{F64E9A26-22B6-42FA-9768-11633F3FDF79}" dt="2024-06-25T09:45:22.733" v="235"/>
          <ac:spMkLst>
            <pc:docMk/>
            <pc:sldMk cId="3962583941" sldId="256"/>
            <ac:spMk id="8" creationId="{59EF30C2-29AC-4A0D-BC0A-A679CF113EDD}"/>
          </ac:spMkLst>
        </pc:spChg>
        <pc:spChg chg="add del">
          <ac:chgData name="Enzo Reali" userId="4e6b41b5fea0d285" providerId="Windows Live" clId="Web-{F64E9A26-22B6-42FA-9768-11633F3FDF79}" dt="2024-06-25T09:45:22.733" v="235"/>
          <ac:spMkLst>
            <pc:docMk/>
            <pc:sldMk cId="3962583941" sldId="256"/>
            <ac:spMk id="10" creationId="{9C682A1A-5B2D-4111-BBD6-620165633E5B}"/>
          </ac:spMkLst>
        </pc:spChg>
        <pc:spChg chg="add del">
          <ac:chgData name="Enzo Reali" userId="4e6b41b5fea0d285" providerId="Windows Live" clId="Web-{F64E9A26-22B6-42FA-9768-11633F3FDF79}" dt="2024-06-25T09:45:22.733" v="235"/>
          <ac:spMkLst>
            <pc:docMk/>
            <pc:sldMk cId="3962583941" sldId="256"/>
            <ac:spMk id="14" creationId="{A04F1504-431A-4D86-9091-AE7E4B33376B}"/>
          </ac:spMkLst>
        </pc:spChg>
        <pc:spChg chg="add del">
          <ac:chgData name="Enzo Reali" userId="4e6b41b5fea0d285" providerId="Windows Live" clId="Web-{F64E9A26-22B6-42FA-9768-11633F3FDF79}" dt="2024-06-25T09:45:22.733" v="235"/>
          <ac:spMkLst>
            <pc:docMk/>
            <pc:sldMk cId="3962583941" sldId="256"/>
            <ac:spMk id="16" creationId="{EA804283-B929-4503-802F-4585376E2B42}"/>
          </ac:spMkLst>
        </pc:spChg>
        <pc:spChg chg="add del">
          <ac:chgData name="Enzo Reali" userId="4e6b41b5fea0d285" providerId="Windows Live" clId="Web-{F64E9A26-22B6-42FA-9768-11633F3FDF79}" dt="2024-06-25T09:45:22.733" v="235"/>
          <ac:spMkLst>
            <pc:docMk/>
            <pc:sldMk cId="3962583941" sldId="256"/>
            <ac:spMk id="18" creationId="{AD3811F5-514E-49A4-B382-673ED228A4CC}"/>
          </ac:spMkLst>
        </pc:spChg>
        <pc:spChg chg="add del">
          <ac:chgData name="Enzo Reali" userId="4e6b41b5fea0d285" providerId="Windows Live" clId="Web-{F64E9A26-22B6-42FA-9768-11633F3FDF79}" dt="2024-06-25T09:45:22.733" v="235"/>
          <ac:spMkLst>
            <pc:docMk/>
            <pc:sldMk cId="3962583941" sldId="256"/>
            <ac:spMk id="20" creationId="{067AD921-1CEE-4C1B-9AA3-C66D908DDD14}"/>
          </ac:spMkLst>
        </pc:spChg>
        <pc:spChg chg="add del">
          <ac:chgData name="Enzo Reali" userId="4e6b41b5fea0d285" providerId="Windows Live" clId="Web-{F64E9A26-22B6-42FA-9768-11633F3FDF79}" dt="2024-06-25T09:45:22.733" v="235"/>
          <ac:spMkLst>
            <pc:docMk/>
            <pc:sldMk cId="3962583941" sldId="256"/>
            <ac:spMk id="22" creationId="{C36A08F5-3B56-47C5-A371-9187BE56E1E5}"/>
          </ac:spMkLst>
        </pc:spChg>
        <pc:spChg chg="add del">
          <ac:chgData name="Enzo Reali" userId="4e6b41b5fea0d285" providerId="Windows Live" clId="Web-{F64E9A26-22B6-42FA-9768-11633F3FDF79}" dt="2024-06-25T09:45:22.733" v="235"/>
          <ac:spMkLst>
            <pc:docMk/>
            <pc:sldMk cId="3962583941" sldId="256"/>
            <ac:spMk id="27" creationId="{1A3C89F8-0D2F-47FF-B903-151248265F47}"/>
          </ac:spMkLst>
        </pc:spChg>
        <pc:spChg chg="add del">
          <ac:chgData name="Enzo Reali" userId="4e6b41b5fea0d285" providerId="Windows Live" clId="Web-{F64E9A26-22B6-42FA-9768-11633F3FDF79}" dt="2024-06-25T09:45:22.733" v="235"/>
          <ac:spMkLst>
            <pc:docMk/>
            <pc:sldMk cId="3962583941" sldId="256"/>
            <ac:spMk id="29" creationId="{C5CB530E-515E-412C-9DF1-5F8FFBD6F383}"/>
          </ac:spMkLst>
        </pc:spChg>
        <pc:spChg chg="add del">
          <ac:chgData name="Enzo Reali" userId="4e6b41b5fea0d285" providerId="Windows Live" clId="Web-{F64E9A26-22B6-42FA-9768-11633F3FDF79}" dt="2024-06-25T09:45:22.733" v="235"/>
          <ac:spMkLst>
            <pc:docMk/>
            <pc:sldMk cId="3962583941" sldId="256"/>
            <ac:spMk id="31" creationId="{712D4376-A578-4FF1-94FC-245E7A6A489F}"/>
          </ac:spMkLst>
        </pc:spChg>
        <pc:spChg chg="add del">
          <ac:chgData name="Enzo Reali" userId="4e6b41b5fea0d285" providerId="Windows Live" clId="Web-{F64E9A26-22B6-42FA-9768-11633F3FDF79}" dt="2024-06-25T09:45:22.733" v="235"/>
          <ac:spMkLst>
            <pc:docMk/>
            <pc:sldMk cId="3962583941" sldId="256"/>
            <ac:spMk id="33" creationId="{AEA7509D-F04F-40CB-A0B3-EEF16499CC9F}"/>
          </ac:spMkLst>
        </pc:spChg>
        <pc:spChg chg="add del">
          <ac:chgData name="Enzo Reali" userId="4e6b41b5fea0d285" providerId="Windows Live" clId="Web-{F64E9A26-22B6-42FA-9768-11633F3FDF79}" dt="2024-06-25T09:45:22.733" v="235"/>
          <ac:spMkLst>
            <pc:docMk/>
            <pc:sldMk cId="3962583941" sldId="256"/>
            <ac:spMk id="37" creationId="{508BEF50-7B1E-49A4-BC19-5F4F1D755E64}"/>
          </ac:spMkLst>
        </pc:spChg>
        <pc:spChg chg="add del">
          <ac:chgData name="Enzo Reali" userId="4e6b41b5fea0d285" providerId="Windows Live" clId="Web-{F64E9A26-22B6-42FA-9768-11633F3FDF79}" dt="2024-06-25T09:45:22.733" v="235"/>
          <ac:spMkLst>
            <pc:docMk/>
            <pc:sldMk cId="3962583941" sldId="256"/>
            <ac:spMk id="39" creationId="{3FBAD350-5664-4811-A208-657FB882D350}"/>
          </ac:spMkLst>
        </pc:spChg>
        <pc:spChg chg="add del">
          <ac:chgData name="Enzo Reali" userId="4e6b41b5fea0d285" providerId="Windows Live" clId="Web-{F64E9A26-22B6-42FA-9768-11633F3FDF79}" dt="2024-06-25T09:45:22.733" v="235"/>
          <ac:spMkLst>
            <pc:docMk/>
            <pc:sldMk cId="3962583941" sldId="256"/>
            <ac:spMk id="41" creationId="{C39ADB8F-D187-49D7-BDCF-C1B6DC727068}"/>
          </ac:spMkLst>
        </pc:spChg>
        <pc:picChg chg="add del">
          <ac:chgData name="Enzo Reali" userId="4e6b41b5fea0d285" providerId="Windows Live" clId="Web-{F64E9A26-22B6-42FA-9768-11633F3FDF79}" dt="2024-06-25T09:45:08.013" v="233"/>
          <ac:picMkLst>
            <pc:docMk/>
            <pc:sldMk cId="3962583941" sldId="256"/>
            <ac:picMk id="24" creationId="{E4CABE56-DA78-58C9-09DE-1DD1C75C1F39}"/>
          </ac:picMkLst>
        </pc:picChg>
        <pc:cxnChg chg="add del">
          <ac:chgData name="Enzo Reali" userId="4e6b41b5fea0d285" providerId="Windows Live" clId="Web-{F64E9A26-22B6-42FA-9768-11633F3FDF79}" dt="2024-06-25T09:45:22.733" v="235"/>
          <ac:cxnSpMkLst>
            <pc:docMk/>
            <pc:sldMk cId="3962583941" sldId="256"/>
            <ac:cxnSpMk id="12" creationId="{266A0658-1CC4-4B0D-AAB7-A702286AFB03}"/>
          </ac:cxnSpMkLst>
        </pc:cxnChg>
        <pc:cxnChg chg="add del">
          <ac:chgData name="Enzo Reali" userId="4e6b41b5fea0d285" providerId="Windows Live" clId="Web-{F64E9A26-22B6-42FA-9768-11633F3FDF79}" dt="2024-06-25T09:45:22.733" v="235"/>
          <ac:cxnSpMkLst>
            <pc:docMk/>
            <pc:sldMk cId="3962583941" sldId="256"/>
            <ac:cxnSpMk id="35" creationId="{56020367-4FD5-4596-8E10-C5F095CD8DBF}"/>
          </ac:cxnSpMkLst>
        </pc:cxnChg>
      </pc:sldChg>
      <pc:sldChg chg="addSp delSp modSp new mod setBg modNotes">
        <pc:chgData name="Enzo Reali" userId="4e6b41b5fea0d285" providerId="Windows Live" clId="Web-{F64E9A26-22B6-42FA-9768-11633F3FDF79}" dt="2024-06-25T12:55:12.402" v="1381"/>
        <pc:sldMkLst>
          <pc:docMk/>
          <pc:sldMk cId="1865498743" sldId="257"/>
        </pc:sldMkLst>
        <pc:spChg chg="mod ord">
          <ac:chgData name="Enzo Reali" userId="4e6b41b5fea0d285" providerId="Windows Live" clId="Web-{F64E9A26-22B6-42FA-9768-11633F3FDF79}" dt="2024-06-25T12:55:12.402" v="1380"/>
          <ac:spMkLst>
            <pc:docMk/>
            <pc:sldMk cId="1865498743" sldId="257"/>
            <ac:spMk id="2" creationId="{14EABE37-8979-6C39-C032-BC02FBBF11E9}"/>
          </ac:spMkLst>
        </pc:spChg>
        <pc:spChg chg="del">
          <ac:chgData name="Enzo Reali" userId="4e6b41b5fea0d285" providerId="Windows Live" clId="Web-{F64E9A26-22B6-42FA-9768-11633F3FDF79}" dt="2024-06-25T09:14:47.077" v="47"/>
          <ac:spMkLst>
            <pc:docMk/>
            <pc:sldMk cId="1865498743" sldId="257"/>
            <ac:spMk id="3" creationId="{F051335B-B9EA-2E2A-5A39-1E1133EE7FEC}"/>
          </ac:spMkLst>
        </pc:spChg>
        <pc:spChg chg="add del mod">
          <ac:chgData name="Enzo Reali" userId="4e6b41b5fea0d285" providerId="Windows Live" clId="Web-{F64E9A26-22B6-42FA-9768-11633F3FDF79}" dt="2024-06-25T09:16:32.315" v="53"/>
          <ac:spMkLst>
            <pc:docMk/>
            <pc:sldMk cId="1865498743" sldId="257"/>
            <ac:spMk id="6" creationId="{9B4B2FA6-AA46-3342-C1FD-B6973F57F9C9}"/>
          </ac:spMkLst>
        </pc:spChg>
        <pc:spChg chg="add del">
          <ac:chgData name="Enzo Reali" userId="4e6b41b5fea0d285" providerId="Windows Live" clId="Web-{F64E9A26-22B6-42FA-9768-11633F3FDF79}" dt="2024-06-25T12:55:12.402" v="1381"/>
          <ac:spMkLst>
            <pc:docMk/>
            <pc:sldMk cId="1865498743" sldId="257"/>
            <ac:spMk id="12" creationId="{6753252F-4873-4F63-801D-CC719279A7D5}"/>
          </ac:spMkLst>
        </pc:spChg>
        <pc:spChg chg="add del">
          <ac:chgData name="Enzo Reali" userId="4e6b41b5fea0d285" providerId="Windows Live" clId="Web-{F64E9A26-22B6-42FA-9768-11633F3FDF79}" dt="2024-06-25T12:55:12.402" v="1381"/>
          <ac:spMkLst>
            <pc:docMk/>
            <pc:sldMk cId="1865498743" sldId="257"/>
            <ac:spMk id="14" creationId="{047C8CCB-F95D-4249-92DD-651249D3535A}"/>
          </ac:spMkLst>
        </pc:spChg>
        <pc:spChg chg="add del">
          <ac:chgData name="Enzo Reali" userId="4e6b41b5fea0d285" providerId="Windows Live" clId="Web-{F64E9A26-22B6-42FA-9768-11633F3FDF79}" dt="2024-06-25T12:55:12.402" v="1380"/>
          <ac:spMkLst>
            <pc:docMk/>
            <pc:sldMk cId="1865498743" sldId="257"/>
            <ac:spMk id="18" creationId="{BBD8A68B-0708-2EE8-B17E-6D5B038860D3}"/>
          </ac:spMkLst>
        </pc:spChg>
        <pc:spChg chg="add">
          <ac:chgData name="Enzo Reali" userId="4e6b41b5fea0d285" providerId="Windows Live" clId="Web-{F64E9A26-22B6-42FA-9768-11633F3FDF79}" dt="2024-06-25T12:55:12.402" v="1381"/>
          <ac:spMkLst>
            <pc:docMk/>
            <pc:sldMk cId="1865498743" sldId="257"/>
            <ac:spMk id="19" creationId="{6753252F-4873-4F63-801D-CC719279A7D5}"/>
          </ac:spMkLst>
        </pc:spChg>
        <pc:spChg chg="add del">
          <ac:chgData name="Enzo Reali" userId="4e6b41b5fea0d285" providerId="Windows Live" clId="Web-{F64E9A26-22B6-42FA-9768-11633F3FDF79}" dt="2024-06-25T12:55:12.402" v="1380"/>
          <ac:spMkLst>
            <pc:docMk/>
            <pc:sldMk cId="1865498743" sldId="257"/>
            <ac:spMk id="21" creationId="{913AE63C-D5B4-45D1-ACFC-648CFFCF9805}"/>
          </ac:spMkLst>
        </pc:spChg>
        <pc:spChg chg="add del">
          <ac:chgData name="Enzo Reali" userId="4e6b41b5fea0d285" providerId="Windows Live" clId="Web-{F64E9A26-22B6-42FA-9768-11633F3FDF79}" dt="2024-06-25T12:55:12.402" v="1380"/>
          <ac:spMkLst>
            <pc:docMk/>
            <pc:sldMk cId="1865498743" sldId="257"/>
            <ac:spMk id="27" creationId="{D1945E2A-ABF1-415C-B37A-BD0A5C199036}"/>
          </ac:spMkLst>
        </pc:spChg>
        <pc:spChg chg="add">
          <ac:chgData name="Enzo Reali" userId="4e6b41b5fea0d285" providerId="Windows Live" clId="Web-{F64E9A26-22B6-42FA-9768-11633F3FDF79}" dt="2024-06-25T12:55:12.402" v="1381"/>
          <ac:spMkLst>
            <pc:docMk/>
            <pc:sldMk cId="1865498743" sldId="257"/>
            <ac:spMk id="38" creationId="{047C8CCB-F95D-4249-92DD-651249D3535A}"/>
          </ac:spMkLst>
        </pc:spChg>
        <pc:grpChg chg="add del">
          <ac:chgData name="Enzo Reali" userId="4e6b41b5fea0d285" providerId="Windows Live" clId="Web-{F64E9A26-22B6-42FA-9768-11633F3FDF79}" dt="2024-06-25T12:55:12.402" v="1380"/>
          <ac:grpSpMkLst>
            <pc:docMk/>
            <pc:sldMk cId="1865498743" sldId="257"/>
            <ac:grpSpMk id="23" creationId="{601C064A-E6E4-44D2-B345-2BB7514A7007}"/>
          </ac:grpSpMkLst>
        </pc:grpChg>
        <pc:grpChg chg="add del">
          <ac:chgData name="Enzo Reali" userId="4e6b41b5fea0d285" providerId="Windows Live" clId="Web-{F64E9A26-22B6-42FA-9768-11633F3FDF79}" dt="2024-06-25T12:55:12.402" v="1380"/>
          <ac:grpSpMkLst>
            <pc:docMk/>
            <pc:sldMk cId="1865498743" sldId="257"/>
            <ac:grpSpMk id="29" creationId="{BCCEE623-F22A-4681-990C-036558C13556}"/>
          </ac:grpSpMkLst>
        </pc:grpChg>
        <pc:picChg chg="add del mod ord">
          <ac:chgData name="Enzo Reali" userId="4e6b41b5fea0d285" providerId="Windows Live" clId="Web-{F64E9A26-22B6-42FA-9768-11633F3FDF79}" dt="2024-06-25T09:15:19.140" v="52"/>
          <ac:picMkLst>
            <pc:docMk/>
            <pc:sldMk cId="1865498743" sldId="257"/>
            <ac:picMk id="4" creationId="{287FEE97-A310-57EA-C93C-F6AEB5E3E857}"/>
          </ac:picMkLst>
        </pc:picChg>
        <pc:picChg chg="add mod ord">
          <ac:chgData name="Enzo Reali" userId="4e6b41b5fea0d285" providerId="Windows Live" clId="Web-{F64E9A26-22B6-42FA-9768-11633F3FDF79}" dt="2024-06-25T12:55:12.402" v="1380"/>
          <ac:picMkLst>
            <pc:docMk/>
            <pc:sldMk cId="1865498743" sldId="257"/>
            <ac:picMk id="7" creationId="{7A75D08B-F75F-DCC6-EAFC-7D0587013618}"/>
          </ac:picMkLst>
        </pc:picChg>
      </pc:sldChg>
      <pc:sldChg chg="addSp delSp modSp new mod ord setBg">
        <pc:chgData name="Enzo Reali" userId="4e6b41b5fea0d285" providerId="Windows Live" clId="Web-{F64E9A26-22B6-42FA-9768-11633F3FDF79}" dt="2024-06-25T12:52:56.663" v="1376" actId="20577"/>
        <pc:sldMkLst>
          <pc:docMk/>
          <pc:sldMk cId="2016421187" sldId="258"/>
        </pc:sldMkLst>
        <pc:spChg chg="mod">
          <ac:chgData name="Enzo Reali" userId="4e6b41b5fea0d285" providerId="Windows Live" clId="Web-{F64E9A26-22B6-42FA-9768-11633F3FDF79}" dt="2024-06-25T12:52:56.663" v="1376" actId="20577"/>
          <ac:spMkLst>
            <pc:docMk/>
            <pc:sldMk cId="2016421187" sldId="258"/>
            <ac:spMk id="2" creationId="{DBA05666-2D56-F604-03FA-5A0B58EA7B33}"/>
          </ac:spMkLst>
        </pc:spChg>
        <pc:spChg chg="del">
          <ac:chgData name="Enzo Reali" userId="4e6b41b5fea0d285" providerId="Windows Live" clId="Web-{F64E9A26-22B6-42FA-9768-11633F3FDF79}" dt="2024-06-25T09:25:34.837" v="80"/>
          <ac:spMkLst>
            <pc:docMk/>
            <pc:sldMk cId="2016421187" sldId="258"/>
            <ac:spMk id="3" creationId="{A891177B-8A6E-1E6D-B6E3-FC3CF5EDEBA9}"/>
          </ac:spMkLst>
        </pc:spChg>
        <pc:spChg chg="add mod">
          <ac:chgData name="Enzo Reali" userId="4e6b41b5fea0d285" providerId="Windows Live" clId="Web-{F64E9A26-22B6-42FA-9768-11633F3FDF79}" dt="2024-06-25T09:39:58.627" v="170" actId="20577"/>
          <ac:spMkLst>
            <pc:docMk/>
            <pc:sldMk cId="2016421187" sldId="258"/>
            <ac:spMk id="8" creationId="{044CF8FF-E80A-5717-2F9C-9D9774557F6D}"/>
          </ac:spMkLst>
        </pc:spChg>
        <pc:spChg chg="add del">
          <ac:chgData name="Enzo Reali" userId="4e6b41b5fea0d285" providerId="Windows Live" clId="Web-{F64E9A26-22B6-42FA-9768-11633F3FDF79}" dt="2024-06-25T09:38:10.092" v="103"/>
          <ac:spMkLst>
            <pc:docMk/>
            <pc:sldMk cId="2016421187" sldId="258"/>
            <ac:spMk id="11" creationId="{F13C74B1-5B17-4795-BED0-7140497B445A}"/>
          </ac:spMkLst>
        </pc:spChg>
        <pc:spChg chg="add del">
          <ac:chgData name="Enzo Reali" userId="4e6b41b5fea0d285" providerId="Windows Live" clId="Web-{F64E9A26-22B6-42FA-9768-11633F3FDF79}" dt="2024-06-25T09:38:10.092" v="103"/>
          <ac:spMkLst>
            <pc:docMk/>
            <pc:sldMk cId="2016421187" sldId="258"/>
            <ac:spMk id="13" creationId="{D4974D33-8DC5-464E-8C6D-BE58F0669C17}"/>
          </ac:spMkLst>
        </pc:spChg>
        <pc:spChg chg="add">
          <ac:chgData name="Enzo Reali" userId="4e6b41b5fea0d285" providerId="Windows Live" clId="Web-{F64E9A26-22B6-42FA-9768-11633F3FDF79}" dt="2024-06-25T09:38:10.092" v="103"/>
          <ac:spMkLst>
            <pc:docMk/>
            <pc:sldMk cId="2016421187" sldId="258"/>
            <ac:spMk id="18" creationId="{5A59F003-E00A-43F9-91DC-CC54E3B87466}"/>
          </ac:spMkLst>
        </pc:spChg>
        <pc:spChg chg="add">
          <ac:chgData name="Enzo Reali" userId="4e6b41b5fea0d285" providerId="Windows Live" clId="Web-{F64E9A26-22B6-42FA-9768-11633F3FDF79}" dt="2024-06-25T09:38:10.092" v="103"/>
          <ac:spMkLst>
            <pc:docMk/>
            <pc:sldMk cId="2016421187" sldId="258"/>
            <ac:spMk id="20" creationId="{D74A4382-E3AD-430A-9A1F-DFA3E0E77A7D}"/>
          </ac:spMkLst>
        </pc:spChg>
        <pc:spChg chg="add">
          <ac:chgData name="Enzo Reali" userId="4e6b41b5fea0d285" providerId="Windows Live" clId="Web-{F64E9A26-22B6-42FA-9768-11633F3FDF79}" dt="2024-06-25T09:38:10.092" v="103"/>
          <ac:spMkLst>
            <pc:docMk/>
            <pc:sldMk cId="2016421187" sldId="258"/>
            <ac:spMk id="22" creationId="{79F40191-0F44-4FD1-82CC-ACB507C14BE6}"/>
          </ac:spMkLst>
        </pc:spChg>
        <pc:picChg chg="add mod ord">
          <ac:chgData name="Enzo Reali" userId="4e6b41b5fea0d285" providerId="Windows Live" clId="Web-{F64E9A26-22B6-42FA-9768-11633F3FDF79}" dt="2024-06-25T09:38:10.092" v="103"/>
          <ac:picMkLst>
            <pc:docMk/>
            <pc:sldMk cId="2016421187" sldId="258"/>
            <ac:picMk id="4" creationId="{9DA4C3AA-5D9C-A393-A035-EABCAF0056CB}"/>
          </ac:picMkLst>
        </pc:picChg>
      </pc:sldChg>
      <pc:sldChg chg="addSp delSp modSp new mod ord setBg">
        <pc:chgData name="Enzo Reali" userId="4e6b41b5fea0d285" providerId="Windows Live" clId="Web-{F64E9A26-22B6-42FA-9768-11633F3FDF79}" dt="2024-06-25T13:40:22.281" v="1668" actId="20577"/>
        <pc:sldMkLst>
          <pc:docMk/>
          <pc:sldMk cId="2624484012" sldId="259"/>
        </pc:sldMkLst>
        <pc:spChg chg="mod ord">
          <ac:chgData name="Enzo Reali" userId="4e6b41b5fea0d285" providerId="Windows Live" clId="Web-{F64E9A26-22B6-42FA-9768-11633F3FDF79}" dt="2024-06-25T13:40:22.281" v="1668" actId="20577"/>
          <ac:spMkLst>
            <pc:docMk/>
            <pc:sldMk cId="2624484012" sldId="259"/>
            <ac:spMk id="2" creationId="{0F1EA99E-508A-A5C1-2B9E-F71D53932034}"/>
          </ac:spMkLst>
        </pc:spChg>
        <pc:spChg chg="del">
          <ac:chgData name="Enzo Reali" userId="4e6b41b5fea0d285" providerId="Windows Live" clId="Web-{F64E9A26-22B6-42FA-9768-11633F3FDF79}" dt="2024-06-25T09:30:46.911" v="82"/>
          <ac:spMkLst>
            <pc:docMk/>
            <pc:sldMk cId="2624484012" sldId="259"/>
            <ac:spMk id="3" creationId="{2AE32E14-176D-9C91-74DD-2E09AFD32CC9}"/>
          </ac:spMkLst>
        </pc:spChg>
        <pc:spChg chg="add del mod">
          <ac:chgData name="Enzo Reali" userId="4e6b41b5fea0d285" providerId="Windows Live" clId="Web-{F64E9A26-22B6-42FA-9768-11633F3FDF79}" dt="2024-06-25T09:59:41.795" v="324"/>
          <ac:spMkLst>
            <pc:docMk/>
            <pc:sldMk cId="2624484012" sldId="259"/>
            <ac:spMk id="8" creationId="{61116424-1CC9-F133-8C1A-E457D82D0013}"/>
          </ac:spMkLst>
        </pc:spChg>
        <pc:spChg chg="add del">
          <ac:chgData name="Enzo Reali" userId="4e6b41b5fea0d285" providerId="Windows Live" clId="Web-{F64E9A26-22B6-42FA-9768-11633F3FDF79}" dt="2024-06-25T09:41:23.880" v="188"/>
          <ac:spMkLst>
            <pc:docMk/>
            <pc:sldMk cId="2624484012" sldId="259"/>
            <ac:spMk id="11" creationId="{F13C74B1-5B17-4795-BED0-7140497B445A}"/>
          </ac:spMkLst>
        </pc:spChg>
        <pc:spChg chg="add del">
          <ac:chgData name="Enzo Reali" userId="4e6b41b5fea0d285" providerId="Windows Live" clId="Web-{F64E9A26-22B6-42FA-9768-11633F3FDF79}" dt="2024-06-25T09:41:23.880" v="188"/>
          <ac:spMkLst>
            <pc:docMk/>
            <pc:sldMk cId="2624484012" sldId="259"/>
            <ac:spMk id="13" creationId="{D4974D33-8DC5-464E-8C6D-BE58F0669C17}"/>
          </ac:spMkLst>
        </pc:spChg>
        <pc:spChg chg="add del">
          <ac:chgData name="Enzo Reali" userId="4e6b41b5fea0d285" providerId="Windows Live" clId="Web-{F64E9A26-22B6-42FA-9768-11633F3FDF79}" dt="2024-06-25T09:41:02.895" v="185"/>
          <ac:spMkLst>
            <pc:docMk/>
            <pc:sldMk cId="2624484012" sldId="259"/>
            <ac:spMk id="18" creationId="{F13C74B1-5B17-4795-BED0-7140497B445A}"/>
          </ac:spMkLst>
        </pc:spChg>
        <pc:spChg chg="add del">
          <ac:chgData name="Enzo Reali" userId="4e6b41b5fea0d285" providerId="Windows Live" clId="Web-{F64E9A26-22B6-42FA-9768-11633F3FDF79}" dt="2024-06-25T09:41:02.895" v="185"/>
          <ac:spMkLst>
            <pc:docMk/>
            <pc:sldMk cId="2624484012" sldId="259"/>
            <ac:spMk id="20" creationId="{D4974D33-8DC5-464E-8C6D-BE58F0669C17}"/>
          </ac:spMkLst>
        </pc:spChg>
        <pc:spChg chg="add del">
          <ac:chgData name="Enzo Reali" userId="4e6b41b5fea0d285" providerId="Windows Live" clId="Web-{F64E9A26-22B6-42FA-9768-11633F3FDF79}" dt="2024-06-25T09:41:23.880" v="187"/>
          <ac:spMkLst>
            <pc:docMk/>
            <pc:sldMk cId="2624484012" sldId="259"/>
            <ac:spMk id="22" creationId="{45D37F4E-DDB4-456B-97E0-9937730A039F}"/>
          </ac:spMkLst>
        </pc:spChg>
        <pc:spChg chg="add del">
          <ac:chgData name="Enzo Reali" userId="4e6b41b5fea0d285" providerId="Windows Live" clId="Web-{F64E9A26-22B6-42FA-9768-11633F3FDF79}" dt="2024-06-25T09:41:23.880" v="187"/>
          <ac:spMkLst>
            <pc:docMk/>
            <pc:sldMk cId="2624484012" sldId="259"/>
            <ac:spMk id="23" creationId="{B2DD41CD-8F47-4F56-AD12-4E2FF7696987}"/>
          </ac:spMkLst>
        </pc:spChg>
        <pc:spChg chg="add del">
          <ac:chgData name="Enzo Reali" userId="4e6b41b5fea0d285" providerId="Windows Live" clId="Web-{F64E9A26-22B6-42FA-9768-11633F3FDF79}" dt="2024-06-25T09:50:35.713" v="259"/>
          <ac:spMkLst>
            <pc:docMk/>
            <pc:sldMk cId="2624484012" sldId="259"/>
            <ac:spMk id="25" creationId="{F13C74B1-5B17-4795-BED0-7140497B445A}"/>
          </ac:spMkLst>
        </pc:spChg>
        <pc:spChg chg="add del">
          <ac:chgData name="Enzo Reali" userId="4e6b41b5fea0d285" providerId="Windows Live" clId="Web-{F64E9A26-22B6-42FA-9768-11633F3FDF79}" dt="2024-06-25T09:50:35.713" v="259"/>
          <ac:spMkLst>
            <pc:docMk/>
            <pc:sldMk cId="2624484012" sldId="259"/>
            <ac:spMk id="26" creationId="{D4974D33-8DC5-464E-8C6D-BE58F0669C17}"/>
          </ac:spMkLst>
        </pc:spChg>
        <pc:spChg chg="add del">
          <ac:chgData name="Enzo Reali" userId="4e6b41b5fea0d285" providerId="Windows Live" clId="Web-{F64E9A26-22B6-42FA-9768-11633F3FDF79}" dt="2024-06-25T09:59:41.795" v="324"/>
          <ac:spMkLst>
            <pc:docMk/>
            <pc:sldMk cId="2624484012" sldId="259"/>
            <ac:spMk id="31" creationId="{86BF47BD-DB8D-4367-B0B5-D4A6D1A32F7C}"/>
          </ac:spMkLst>
        </pc:spChg>
        <pc:spChg chg="add">
          <ac:chgData name="Enzo Reali" userId="4e6b41b5fea0d285" providerId="Windows Live" clId="Web-{F64E9A26-22B6-42FA-9768-11633F3FDF79}" dt="2024-06-25T09:59:41.795" v="324"/>
          <ac:spMkLst>
            <pc:docMk/>
            <pc:sldMk cId="2624484012" sldId="259"/>
            <ac:spMk id="40" creationId="{C7D023E4-8DE1-436E-9847-ED6A4B4B04FD}"/>
          </ac:spMkLst>
        </pc:spChg>
        <pc:spChg chg="add">
          <ac:chgData name="Enzo Reali" userId="4e6b41b5fea0d285" providerId="Windows Live" clId="Web-{F64E9A26-22B6-42FA-9768-11633F3FDF79}" dt="2024-06-25T09:59:41.795" v="324"/>
          <ac:spMkLst>
            <pc:docMk/>
            <pc:sldMk cId="2624484012" sldId="259"/>
            <ac:spMk id="46" creationId="{145B2F28-3A18-4BC2-8E92-9AF66F147CBA}"/>
          </ac:spMkLst>
        </pc:spChg>
        <pc:grpChg chg="add del">
          <ac:chgData name="Enzo Reali" userId="4e6b41b5fea0d285" providerId="Windows Live" clId="Web-{F64E9A26-22B6-42FA-9768-11633F3FDF79}" dt="2024-06-25T09:59:41.795" v="324"/>
          <ac:grpSpMkLst>
            <pc:docMk/>
            <pc:sldMk cId="2624484012" sldId="259"/>
            <ac:grpSpMk id="33" creationId="{D2A542E6-1924-4FE2-89D1-3CB19468C1F6}"/>
          </ac:grpSpMkLst>
        </pc:grpChg>
        <pc:grpChg chg="add">
          <ac:chgData name="Enzo Reali" userId="4e6b41b5fea0d285" providerId="Windows Live" clId="Web-{F64E9A26-22B6-42FA-9768-11633F3FDF79}" dt="2024-06-25T09:59:41.795" v="324"/>
          <ac:grpSpMkLst>
            <pc:docMk/>
            <pc:sldMk cId="2624484012" sldId="259"/>
            <ac:grpSpMk id="42" creationId="{81CC5389-CB4A-43B7-9A0E-5447CE0BC294}"/>
          </ac:grpSpMkLst>
        </pc:grpChg>
        <pc:grpChg chg="add">
          <ac:chgData name="Enzo Reali" userId="4e6b41b5fea0d285" providerId="Windows Live" clId="Web-{F64E9A26-22B6-42FA-9768-11633F3FDF79}" dt="2024-06-25T09:59:41.795" v="324"/>
          <ac:grpSpMkLst>
            <pc:docMk/>
            <pc:sldMk cId="2624484012" sldId="259"/>
            <ac:grpSpMk id="48" creationId="{FA65A26F-1F64-451C-BFA2-F92410951FA3}"/>
          </ac:grpSpMkLst>
        </pc:grpChg>
        <pc:picChg chg="add mod ord">
          <ac:chgData name="Enzo Reali" userId="4e6b41b5fea0d285" providerId="Windows Live" clId="Web-{F64E9A26-22B6-42FA-9768-11633F3FDF79}" dt="2024-06-25T09:59:41.795" v="324"/>
          <ac:picMkLst>
            <pc:docMk/>
            <pc:sldMk cId="2624484012" sldId="259"/>
            <ac:picMk id="4" creationId="{558B0408-A23D-62FA-97A0-8C1B890AC419}"/>
          </ac:picMkLst>
        </pc:picChg>
      </pc:sldChg>
      <pc:sldChg chg="addSp delSp modSp new del mod setBg">
        <pc:chgData name="Enzo Reali" userId="4e6b41b5fea0d285" providerId="Windows Live" clId="Web-{F64E9A26-22B6-42FA-9768-11633F3FDF79}" dt="2024-06-25T09:57:20.805" v="291"/>
        <pc:sldMkLst>
          <pc:docMk/>
          <pc:sldMk cId="1373973824" sldId="260"/>
        </pc:sldMkLst>
        <pc:spChg chg="add del mod">
          <ac:chgData name="Enzo Reali" userId="4e6b41b5fea0d285" providerId="Windows Live" clId="Web-{F64E9A26-22B6-42FA-9768-11633F3FDF79}" dt="2024-06-25T09:42:20.960" v="195"/>
          <ac:spMkLst>
            <pc:docMk/>
            <pc:sldMk cId="1373973824" sldId="260"/>
            <ac:spMk id="2" creationId="{1EFC782C-CBBF-E4C3-E1E0-2444F589F6BC}"/>
          </ac:spMkLst>
        </pc:spChg>
        <pc:spChg chg="del">
          <ac:chgData name="Enzo Reali" userId="4e6b41b5fea0d285" providerId="Windows Live" clId="Web-{F64E9A26-22B6-42FA-9768-11633F3FDF79}" dt="2024-06-25T09:31:27.240" v="84"/>
          <ac:spMkLst>
            <pc:docMk/>
            <pc:sldMk cId="1373973824" sldId="260"/>
            <ac:spMk id="3" creationId="{96FCDF46-E79F-0D2C-3DDC-0500F23D98AC}"/>
          </ac:spMkLst>
        </pc:spChg>
        <pc:spChg chg="add del mod">
          <ac:chgData name="Enzo Reali" userId="4e6b41b5fea0d285" providerId="Windows Live" clId="Web-{F64E9A26-22B6-42FA-9768-11633F3FDF79}" dt="2024-06-25T09:56:50.195" v="290"/>
          <ac:spMkLst>
            <pc:docMk/>
            <pc:sldMk cId="1373973824" sldId="260"/>
            <ac:spMk id="6" creationId="{A7612A76-6830-AF77-3DE1-4485C15714F9}"/>
          </ac:spMkLst>
        </pc:spChg>
        <pc:spChg chg="add del">
          <ac:chgData name="Enzo Reali" userId="4e6b41b5fea0d285" providerId="Windows Live" clId="Web-{F64E9A26-22B6-42FA-9768-11633F3FDF79}" dt="2024-06-25T09:42:17.210" v="192"/>
          <ac:spMkLst>
            <pc:docMk/>
            <pc:sldMk cId="1373973824" sldId="260"/>
            <ac:spMk id="8" creationId="{31D78F62-54CE-8FCD-04F1-B1E4A2DF00F2}"/>
          </ac:spMkLst>
        </pc:spChg>
        <pc:spChg chg="add del">
          <ac:chgData name="Enzo Reali" userId="4e6b41b5fea0d285" providerId="Windows Live" clId="Web-{F64E9A26-22B6-42FA-9768-11633F3FDF79}" dt="2024-06-25T09:42:01.382" v="190"/>
          <ac:spMkLst>
            <pc:docMk/>
            <pc:sldMk cId="1373973824" sldId="260"/>
            <ac:spMk id="9" creationId="{42A4FC2C-047E-45A5-965D-8E1E3BF09BC6}"/>
          </ac:spMkLst>
        </pc:spChg>
        <pc:spChg chg="add del">
          <ac:chgData name="Enzo Reali" userId="4e6b41b5fea0d285" providerId="Windows Live" clId="Web-{F64E9A26-22B6-42FA-9768-11633F3FDF79}" dt="2024-06-25T09:42:17.210" v="192"/>
          <ac:spMkLst>
            <pc:docMk/>
            <pc:sldMk cId="1373973824" sldId="260"/>
            <ac:spMk id="11" creationId="{04812C46-200A-4DEB-A05E-3ED6C68C2387}"/>
          </ac:spMkLst>
        </pc:spChg>
        <pc:spChg chg="add del">
          <ac:chgData name="Enzo Reali" userId="4e6b41b5fea0d285" providerId="Windows Live" clId="Web-{F64E9A26-22B6-42FA-9768-11633F3FDF79}" dt="2024-06-25T09:42:17.210" v="192"/>
          <ac:spMkLst>
            <pc:docMk/>
            <pc:sldMk cId="1373973824" sldId="260"/>
            <ac:spMk id="12" creationId="{1EFC782C-CBBF-E4C3-E1E0-2444F589F6BC}"/>
          </ac:spMkLst>
        </pc:spChg>
        <pc:spChg chg="add del">
          <ac:chgData name="Enzo Reali" userId="4e6b41b5fea0d285" providerId="Windows Live" clId="Web-{F64E9A26-22B6-42FA-9768-11633F3FDF79}" dt="2024-06-25T09:42:17.210" v="192"/>
          <ac:spMkLst>
            <pc:docMk/>
            <pc:sldMk cId="1373973824" sldId="260"/>
            <ac:spMk id="13" creationId="{D1EA859B-E555-4109-94F3-6700E046E008}"/>
          </ac:spMkLst>
        </pc:spChg>
        <pc:spChg chg="add del">
          <ac:chgData name="Enzo Reali" userId="4e6b41b5fea0d285" providerId="Windows Live" clId="Web-{F64E9A26-22B6-42FA-9768-11633F3FDF79}" dt="2024-06-25T09:42:20.960" v="194"/>
          <ac:spMkLst>
            <pc:docMk/>
            <pc:sldMk cId="1373973824" sldId="260"/>
            <ac:spMk id="15" creationId="{55D4142C-5077-457F-A6AD-3FECFDB39685}"/>
          </ac:spMkLst>
        </pc:spChg>
        <pc:spChg chg="add del">
          <ac:chgData name="Enzo Reali" userId="4e6b41b5fea0d285" providerId="Windows Live" clId="Web-{F64E9A26-22B6-42FA-9768-11633F3FDF79}" dt="2024-06-25T09:42:20.960" v="194"/>
          <ac:spMkLst>
            <pc:docMk/>
            <pc:sldMk cId="1373973824" sldId="260"/>
            <ac:spMk id="16" creationId="{21A75659-5A6F-4F77-9679-678A00B9D8DC}"/>
          </ac:spMkLst>
        </pc:spChg>
        <pc:spChg chg="add del">
          <ac:chgData name="Enzo Reali" userId="4e6b41b5fea0d285" providerId="Windows Live" clId="Web-{F64E9A26-22B6-42FA-9768-11633F3FDF79}" dt="2024-06-25T09:42:20.960" v="194"/>
          <ac:spMkLst>
            <pc:docMk/>
            <pc:sldMk cId="1373973824" sldId="260"/>
            <ac:spMk id="17" creationId="{7A5F0580-5EE9-419F-96EE-B6529EF6E7D0}"/>
          </ac:spMkLst>
        </pc:spChg>
        <pc:spChg chg="add del">
          <ac:chgData name="Enzo Reali" userId="4e6b41b5fea0d285" providerId="Windows Live" clId="Web-{F64E9A26-22B6-42FA-9768-11633F3FDF79}" dt="2024-06-25T09:42:20.960" v="194"/>
          <ac:spMkLst>
            <pc:docMk/>
            <pc:sldMk cId="1373973824" sldId="260"/>
            <ac:spMk id="18" creationId="{E30A3A45-140E-431E-AED0-07EF836310B3}"/>
          </ac:spMkLst>
        </pc:spChg>
        <pc:spChg chg="add del">
          <ac:chgData name="Enzo Reali" userId="4e6b41b5fea0d285" providerId="Windows Live" clId="Web-{F64E9A26-22B6-42FA-9768-11633F3FDF79}" dt="2024-06-25T09:42:20.960" v="194"/>
          <ac:spMkLst>
            <pc:docMk/>
            <pc:sldMk cId="1373973824" sldId="260"/>
            <ac:spMk id="19" creationId="{1EFC782C-CBBF-E4C3-E1E0-2444F589F6BC}"/>
          </ac:spMkLst>
        </pc:spChg>
        <pc:spChg chg="add del">
          <ac:chgData name="Enzo Reali" userId="4e6b41b5fea0d285" providerId="Windows Live" clId="Web-{F64E9A26-22B6-42FA-9768-11633F3FDF79}" dt="2024-06-25T09:42:20.960" v="194"/>
          <ac:spMkLst>
            <pc:docMk/>
            <pc:sldMk cId="1373973824" sldId="260"/>
            <ac:spMk id="20" creationId="{D8F7EDA3-026E-F5DA-E0B7-8297F64B2B79}"/>
          </ac:spMkLst>
        </pc:spChg>
        <pc:spChg chg="add del">
          <ac:chgData name="Enzo Reali" userId="4e6b41b5fea0d285" providerId="Windows Live" clId="Web-{F64E9A26-22B6-42FA-9768-11633F3FDF79}" dt="2024-06-25T09:42:38.430" v="196"/>
          <ac:spMkLst>
            <pc:docMk/>
            <pc:sldMk cId="1373973824" sldId="260"/>
            <ac:spMk id="22" creationId="{04812C46-200A-4DEB-A05E-3ED6C68C2387}"/>
          </ac:spMkLst>
        </pc:spChg>
        <pc:spChg chg="add del">
          <ac:chgData name="Enzo Reali" userId="4e6b41b5fea0d285" providerId="Windows Live" clId="Web-{F64E9A26-22B6-42FA-9768-11633F3FDF79}" dt="2024-06-25T09:42:38.430" v="196"/>
          <ac:spMkLst>
            <pc:docMk/>
            <pc:sldMk cId="1373973824" sldId="260"/>
            <ac:spMk id="23" creationId="{1EFC782C-CBBF-E4C3-E1E0-2444F589F6BC}"/>
          </ac:spMkLst>
        </pc:spChg>
        <pc:spChg chg="add del">
          <ac:chgData name="Enzo Reali" userId="4e6b41b5fea0d285" providerId="Windows Live" clId="Web-{F64E9A26-22B6-42FA-9768-11633F3FDF79}" dt="2024-06-25T09:42:38.430" v="196"/>
          <ac:spMkLst>
            <pc:docMk/>
            <pc:sldMk cId="1373973824" sldId="260"/>
            <ac:spMk id="24" creationId="{F7A53468-70A0-D38A-6D1E-3ADE31116793}"/>
          </ac:spMkLst>
        </pc:spChg>
        <pc:spChg chg="add del">
          <ac:chgData name="Enzo Reali" userId="4e6b41b5fea0d285" providerId="Windows Live" clId="Web-{F64E9A26-22B6-42FA-9768-11633F3FDF79}" dt="2024-06-25T09:42:38.430" v="196"/>
          <ac:spMkLst>
            <pc:docMk/>
            <pc:sldMk cId="1373973824" sldId="260"/>
            <ac:spMk id="25" creationId="{A783CD55-1776-4C75-9A8F-D1179C0C7B48}"/>
          </ac:spMkLst>
        </pc:spChg>
        <pc:grpChg chg="add">
          <ac:chgData name="Enzo Reali" userId="4e6b41b5fea0d285" providerId="Windows Live" clId="Web-{F64E9A26-22B6-42FA-9768-11633F3FDF79}" dt="2024-06-25T09:42:38.430" v="196"/>
          <ac:grpSpMkLst>
            <pc:docMk/>
            <pc:sldMk cId="1373973824" sldId="260"/>
            <ac:grpSpMk id="30" creationId="{723C66ED-DBBF-12CA-7F5E-813E0E7D036A}"/>
          </ac:grpSpMkLst>
        </pc:grpChg>
        <pc:picChg chg="add del mod ord">
          <ac:chgData name="Enzo Reali" userId="4e6b41b5fea0d285" providerId="Windows Live" clId="Web-{F64E9A26-22B6-42FA-9768-11633F3FDF79}" dt="2024-06-25T09:55:06.316" v="289"/>
          <ac:picMkLst>
            <pc:docMk/>
            <pc:sldMk cId="1373973824" sldId="260"/>
            <ac:picMk id="4" creationId="{48D8C61A-91DD-8577-D21A-1829E22AEFFE}"/>
          </ac:picMkLst>
        </pc:picChg>
        <pc:picChg chg="add mod ord">
          <ac:chgData name="Enzo Reali" userId="4e6b41b5fea0d285" providerId="Windows Live" clId="Web-{F64E9A26-22B6-42FA-9768-11633F3FDF79}" dt="2024-06-25T09:56:50.195" v="290"/>
          <ac:picMkLst>
            <pc:docMk/>
            <pc:sldMk cId="1373973824" sldId="260"/>
            <ac:picMk id="7" creationId="{C3F703D2-159E-2DC9-1FF3-36A14F65509F}"/>
          </ac:picMkLst>
        </pc:picChg>
      </pc:sldChg>
      <pc:sldChg chg="addSp delSp modSp new mod ord setBg">
        <pc:chgData name="Enzo Reali" userId="4e6b41b5fea0d285" providerId="Windows Live" clId="Web-{F64E9A26-22B6-42FA-9768-11633F3FDF79}" dt="2024-06-25T12:28:25.690" v="961" actId="20577"/>
        <pc:sldMkLst>
          <pc:docMk/>
          <pc:sldMk cId="2194199353" sldId="261"/>
        </pc:sldMkLst>
        <pc:spChg chg="mod ord">
          <ac:chgData name="Enzo Reali" userId="4e6b41b5fea0d285" providerId="Windows Live" clId="Web-{F64E9A26-22B6-42FA-9768-11633F3FDF79}" dt="2024-06-25T12:28:25.690" v="961" actId="20577"/>
          <ac:spMkLst>
            <pc:docMk/>
            <pc:sldMk cId="2194199353" sldId="261"/>
            <ac:spMk id="2" creationId="{E5BC3B70-56E0-E335-0DA4-FB36007AEE8E}"/>
          </ac:spMkLst>
        </pc:spChg>
        <pc:spChg chg="del">
          <ac:chgData name="Enzo Reali" userId="4e6b41b5fea0d285" providerId="Windows Live" clId="Web-{F64E9A26-22B6-42FA-9768-11633F3FDF79}" dt="2024-06-25T09:32:21.055" v="88"/>
          <ac:spMkLst>
            <pc:docMk/>
            <pc:sldMk cId="2194199353" sldId="261"/>
            <ac:spMk id="3" creationId="{73810E36-5735-B84F-5A0B-968C1AF87EDD}"/>
          </ac:spMkLst>
        </pc:spChg>
        <pc:spChg chg="add del mod">
          <ac:chgData name="Enzo Reali" userId="4e6b41b5fea0d285" providerId="Windows Live" clId="Web-{F64E9A26-22B6-42FA-9768-11633F3FDF79}" dt="2024-06-25T09:37:16.496" v="90"/>
          <ac:spMkLst>
            <pc:docMk/>
            <pc:sldMk cId="2194199353" sldId="261"/>
            <ac:spMk id="6" creationId="{9010F5A4-977D-CFEE-4C89-FC4868821DFE}"/>
          </ac:spMkLst>
        </pc:spChg>
        <pc:spChg chg="add mod">
          <ac:chgData name="Enzo Reali" userId="4e6b41b5fea0d285" providerId="Windows Live" clId="Web-{F64E9A26-22B6-42FA-9768-11633F3FDF79}" dt="2024-06-25T12:28:05.158" v="958" actId="20577"/>
          <ac:spMkLst>
            <pc:docMk/>
            <pc:sldMk cId="2194199353" sldId="261"/>
            <ac:spMk id="11" creationId="{35757282-C3F5-5FC9-3713-0A9509CD176E}"/>
          </ac:spMkLst>
        </pc:spChg>
        <pc:spChg chg="add">
          <ac:chgData name="Enzo Reali" userId="4e6b41b5fea0d285" providerId="Windows Live" clId="Web-{F64E9A26-22B6-42FA-9768-11633F3FDF79}" dt="2024-06-25T09:57:35.103" v="292"/>
          <ac:spMkLst>
            <pc:docMk/>
            <pc:sldMk cId="2194199353" sldId="261"/>
            <ac:spMk id="14" creationId="{913AE63C-D5B4-45D1-ACFC-648CFFCF9805}"/>
          </ac:spMkLst>
        </pc:spChg>
        <pc:spChg chg="add">
          <ac:chgData name="Enzo Reali" userId="4e6b41b5fea0d285" providerId="Windows Live" clId="Web-{F64E9A26-22B6-42FA-9768-11633F3FDF79}" dt="2024-06-25T09:57:35.103" v="292"/>
          <ac:spMkLst>
            <pc:docMk/>
            <pc:sldMk cId="2194199353" sldId="261"/>
            <ac:spMk id="20" creationId="{D1945E2A-ABF1-415C-B37A-BD0A5C199036}"/>
          </ac:spMkLst>
        </pc:spChg>
        <pc:grpChg chg="add">
          <ac:chgData name="Enzo Reali" userId="4e6b41b5fea0d285" providerId="Windows Live" clId="Web-{F64E9A26-22B6-42FA-9768-11633F3FDF79}" dt="2024-06-25T09:57:35.103" v="292"/>
          <ac:grpSpMkLst>
            <pc:docMk/>
            <pc:sldMk cId="2194199353" sldId="261"/>
            <ac:grpSpMk id="16" creationId="{601C064A-E6E4-44D2-B345-2BB7514A7007}"/>
          </ac:grpSpMkLst>
        </pc:grpChg>
        <pc:grpChg chg="add">
          <ac:chgData name="Enzo Reali" userId="4e6b41b5fea0d285" providerId="Windows Live" clId="Web-{F64E9A26-22B6-42FA-9768-11633F3FDF79}" dt="2024-06-25T09:57:35.103" v="292"/>
          <ac:grpSpMkLst>
            <pc:docMk/>
            <pc:sldMk cId="2194199353" sldId="261"/>
            <ac:grpSpMk id="22" creationId="{BCCEE623-F22A-4681-990C-036558C13556}"/>
          </ac:grpSpMkLst>
        </pc:grpChg>
        <pc:picChg chg="add del mod ord">
          <ac:chgData name="Enzo Reali" userId="4e6b41b5fea0d285" providerId="Windows Live" clId="Web-{F64E9A26-22B6-42FA-9768-11633F3FDF79}" dt="2024-06-25T09:32:25.211" v="89"/>
          <ac:picMkLst>
            <pc:docMk/>
            <pc:sldMk cId="2194199353" sldId="261"/>
            <ac:picMk id="4" creationId="{ED0495AE-0E35-1827-9A28-D3CAB5D43FFE}"/>
          </ac:picMkLst>
        </pc:picChg>
        <pc:picChg chg="add mod ord">
          <ac:chgData name="Enzo Reali" userId="4e6b41b5fea0d285" providerId="Windows Live" clId="Web-{F64E9A26-22B6-42FA-9768-11633F3FDF79}" dt="2024-06-25T09:57:35.103" v="292"/>
          <ac:picMkLst>
            <pc:docMk/>
            <pc:sldMk cId="2194199353" sldId="261"/>
            <ac:picMk id="7" creationId="{6A409E92-C3DD-4EA8-173F-CF9C992241B0}"/>
          </ac:picMkLst>
        </pc:picChg>
      </pc:sldChg>
      <pc:sldChg chg="addSp delSp modSp new mod ord setBg">
        <pc:chgData name="Enzo Reali" userId="4e6b41b5fea0d285" providerId="Windows Live" clId="Web-{F64E9A26-22B6-42FA-9768-11633F3FDF79}" dt="2024-06-25T12:42:54.845" v="1130" actId="20577"/>
        <pc:sldMkLst>
          <pc:docMk/>
          <pc:sldMk cId="487409088" sldId="262"/>
        </pc:sldMkLst>
        <pc:spChg chg="mod ord">
          <ac:chgData name="Enzo Reali" userId="4e6b41b5fea0d285" providerId="Windows Live" clId="Web-{F64E9A26-22B6-42FA-9768-11633F3FDF79}" dt="2024-06-25T09:59:25.857" v="323"/>
          <ac:spMkLst>
            <pc:docMk/>
            <pc:sldMk cId="487409088" sldId="262"/>
            <ac:spMk id="2" creationId="{E0B4AD00-F5F5-43EE-7463-A096D143A9B9}"/>
          </ac:spMkLst>
        </pc:spChg>
        <pc:spChg chg="del">
          <ac:chgData name="Enzo Reali" userId="4e6b41b5fea0d285" providerId="Windows Live" clId="Web-{F64E9A26-22B6-42FA-9768-11633F3FDF79}" dt="2024-06-25T09:58:28.683" v="295"/>
          <ac:spMkLst>
            <pc:docMk/>
            <pc:sldMk cId="487409088" sldId="262"/>
            <ac:spMk id="3" creationId="{74B8E7B3-C506-D10B-752E-DE614F3646D7}"/>
          </ac:spMkLst>
        </pc:spChg>
        <pc:spChg chg="add mod">
          <ac:chgData name="Enzo Reali" userId="4e6b41b5fea0d285" providerId="Windows Live" clId="Web-{F64E9A26-22B6-42FA-9768-11633F3FDF79}" dt="2024-06-25T12:42:54.845" v="1130" actId="20577"/>
          <ac:spMkLst>
            <pc:docMk/>
            <pc:sldMk cId="487409088" sldId="262"/>
            <ac:spMk id="8" creationId="{39B7FA83-EAF9-8BEE-5656-EED2B080BEB9}"/>
          </ac:spMkLst>
        </pc:spChg>
        <pc:spChg chg="add del">
          <ac:chgData name="Enzo Reali" userId="4e6b41b5fea0d285" providerId="Windows Live" clId="Web-{F64E9A26-22B6-42FA-9768-11633F3FDF79}" dt="2024-06-25T09:59:25.857" v="323"/>
          <ac:spMkLst>
            <pc:docMk/>
            <pc:sldMk cId="487409088" sldId="262"/>
            <ac:spMk id="11" creationId="{913AE63C-D5B4-45D1-ACFC-648CFFCF9805}"/>
          </ac:spMkLst>
        </pc:spChg>
        <pc:spChg chg="add del">
          <ac:chgData name="Enzo Reali" userId="4e6b41b5fea0d285" providerId="Windows Live" clId="Web-{F64E9A26-22B6-42FA-9768-11633F3FDF79}" dt="2024-06-25T09:59:25.857" v="323"/>
          <ac:spMkLst>
            <pc:docMk/>
            <pc:sldMk cId="487409088" sldId="262"/>
            <ac:spMk id="17" creationId="{BF9E7B5D-88C3-4C36-A22E-93AA384BA7B1}"/>
          </ac:spMkLst>
        </pc:spChg>
        <pc:spChg chg="add">
          <ac:chgData name="Enzo Reali" userId="4e6b41b5fea0d285" providerId="Windows Live" clId="Web-{F64E9A26-22B6-42FA-9768-11633F3FDF79}" dt="2024-06-25T09:59:25.857" v="323"/>
          <ac:spMkLst>
            <pc:docMk/>
            <pc:sldMk cId="487409088" sldId="262"/>
            <ac:spMk id="31" creationId="{03AF1C04-3FEF-41BD-BB84-2F263765BEBC}"/>
          </ac:spMkLst>
        </pc:spChg>
        <pc:grpChg chg="add del">
          <ac:chgData name="Enzo Reali" userId="4e6b41b5fea0d285" providerId="Windows Live" clId="Web-{F64E9A26-22B6-42FA-9768-11633F3FDF79}" dt="2024-06-25T09:59:25.857" v="323"/>
          <ac:grpSpMkLst>
            <pc:docMk/>
            <pc:sldMk cId="487409088" sldId="262"/>
            <ac:grpSpMk id="13" creationId="{6DCEF60B-EF3F-4A5E-BDC6-A2D840B90F2E}"/>
          </ac:grpSpMkLst>
        </pc:grpChg>
        <pc:grpChg chg="add del">
          <ac:chgData name="Enzo Reali" userId="4e6b41b5fea0d285" providerId="Windows Live" clId="Web-{F64E9A26-22B6-42FA-9768-11633F3FDF79}" dt="2024-06-25T09:59:25.857" v="323"/>
          <ac:grpSpMkLst>
            <pc:docMk/>
            <pc:sldMk cId="487409088" sldId="262"/>
            <ac:grpSpMk id="19" creationId="{E27AF472-EAE3-4572-AB69-B92BD10DBC6D}"/>
          </ac:grpSpMkLst>
        </pc:grpChg>
        <pc:grpChg chg="add">
          <ac:chgData name="Enzo Reali" userId="4e6b41b5fea0d285" providerId="Windows Live" clId="Web-{F64E9A26-22B6-42FA-9768-11633F3FDF79}" dt="2024-06-25T09:59:25.857" v="323"/>
          <ac:grpSpMkLst>
            <pc:docMk/>
            <pc:sldMk cId="487409088" sldId="262"/>
            <ac:grpSpMk id="33" creationId="{E56E71F1-5A87-4A96-B42F-2DFA1B766B5E}"/>
          </ac:grpSpMkLst>
        </pc:grpChg>
        <pc:grpChg chg="add">
          <ac:chgData name="Enzo Reali" userId="4e6b41b5fea0d285" providerId="Windows Live" clId="Web-{F64E9A26-22B6-42FA-9768-11633F3FDF79}" dt="2024-06-25T09:59:25.857" v="323"/>
          <ac:grpSpMkLst>
            <pc:docMk/>
            <pc:sldMk cId="487409088" sldId="262"/>
            <ac:grpSpMk id="37" creationId="{C733FE3C-12C4-4FA2-A795-87D2F6776A53}"/>
          </ac:grpSpMkLst>
        </pc:grpChg>
        <pc:grpChg chg="add">
          <ac:chgData name="Enzo Reali" userId="4e6b41b5fea0d285" providerId="Windows Live" clId="Web-{F64E9A26-22B6-42FA-9768-11633F3FDF79}" dt="2024-06-25T09:59:25.857" v="323"/>
          <ac:grpSpMkLst>
            <pc:docMk/>
            <pc:sldMk cId="487409088" sldId="262"/>
            <ac:grpSpMk id="41" creationId="{0C2B5F12-8A82-4A59-9400-3164CBF47F63}"/>
          </ac:grpSpMkLst>
        </pc:grpChg>
        <pc:picChg chg="add mod ord">
          <ac:chgData name="Enzo Reali" userId="4e6b41b5fea0d285" providerId="Windows Live" clId="Web-{F64E9A26-22B6-42FA-9768-11633F3FDF79}" dt="2024-06-25T09:59:25.857" v="323"/>
          <ac:picMkLst>
            <pc:docMk/>
            <pc:sldMk cId="487409088" sldId="262"/>
            <ac:picMk id="4" creationId="{11A27771-8314-BA23-4B43-052BF13D0793}"/>
          </ac:picMkLst>
        </pc:picChg>
      </pc:sldChg>
      <pc:sldChg chg="addSp delSp modSp new mod setBg">
        <pc:chgData name="Enzo Reali" userId="4e6b41b5fea0d285" providerId="Windows Live" clId="Web-{F64E9A26-22B6-42FA-9768-11633F3FDF79}" dt="2024-06-25T13:18:56.688" v="1529" actId="20577"/>
        <pc:sldMkLst>
          <pc:docMk/>
          <pc:sldMk cId="2487326385" sldId="263"/>
        </pc:sldMkLst>
        <pc:spChg chg="mod ord">
          <ac:chgData name="Enzo Reali" userId="4e6b41b5fea0d285" providerId="Windows Live" clId="Web-{F64E9A26-22B6-42FA-9768-11633F3FDF79}" dt="2024-06-25T13:00:53.211" v="1478" actId="20577"/>
          <ac:spMkLst>
            <pc:docMk/>
            <pc:sldMk cId="2487326385" sldId="263"/>
            <ac:spMk id="2" creationId="{04C440C7-CD12-6B1F-B872-E15E154CA580}"/>
          </ac:spMkLst>
        </pc:spChg>
        <pc:spChg chg="del">
          <ac:chgData name="Enzo Reali" userId="4e6b41b5fea0d285" providerId="Windows Live" clId="Web-{F64E9A26-22B6-42FA-9768-11633F3FDF79}" dt="2024-06-25T10:03:08.021" v="330"/>
          <ac:spMkLst>
            <pc:docMk/>
            <pc:sldMk cId="2487326385" sldId="263"/>
            <ac:spMk id="3" creationId="{99AF274E-8A39-E149-55B0-02C8E3EC6466}"/>
          </ac:spMkLst>
        </pc:spChg>
        <pc:spChg chg="add del">
          <ac:chgData name="Enzo Reali" userId="4e6b41b5fea0d285" providerId="Windows Live" clId="Web-{F64E9A26-22B6-42FA-9768-11633F3FDF79}" dt="2024-06-25T10:05:07.900" v="334"/>
          <ac:spMkLst>
            <pc:docMk/>
            <pc:sldMk cId="2487326385" sldId="263"/>
            <ac:spMk id="8" creationId="{8281AD14-24AF-D614-6EAC-FFEA1B68688A}"/>
          </ac:spMkLst>
        </pc:spChg>
        <pc:spChg chg="add del">
          <ac:chgData name="Enzo Reali" userId="4e6b41b5fea0d285" providerId="Windows Live" clId="Web-{F64E9A26-22B6-42FA-9768-11633F3FDF79}" dt="2024-06-25T10:04:48.743" v="332"/>
          <ac:spMkLst>
            <pc:docMk/>
            <pc:sldMk cId="2487326385" sldId="263"/>
            <ac:spMk id="9" creationId="{6753252F-4873-4F63-801D-CC719279A7D5}"/>
          </ac:spMkLst>
        </pc:spChg>
        <pc:spChg chg="add del">
          <ac:chgData name="Enzo Reali" userId="4e6b41b5fea0d285" providerId="Windows Live" clId="Web-{F64E9A26-22B6-42FA-9768-11633F3FDF79}" dt="2024-06-25T10:04:48.743" v="332"/>
          <ac:spMkLst>
            <pc:docMk/>
            <pc:sldMk cId="2487326385" sldId="263"/>
            <ac:spMk id="11" creationId="{047C8CCB-F95D-4249-92DD-651249D3535A}"/>
          </ac:spMkLst>
        </pc:spChg>
        <pc:spChg chg="add del">
          <ac:chgData name="Enzo Reali" userId="4e6b41b5fea0d285" providerId="Windows Live" clId="Web-{F64E9A26-22B6-42FA-9768-11633F3FDF79}" dt="2024-06-25T10:05:07.900" v="334"/>
          <ac:spMkLst>
            <pc:docMk/>
            <pc:sldMk cId="2487326385" sldId="263"/>
            <ac:spMk id="13" creationId="{BE149CDF-5DAC-4860-A285-9492CF2090AA}"/>
          </ac:spMkLst>
        </pc:spChg>
        <pc:spChg chg="add del">
          <ac:chgData name="Enzo Reali" userId="4e6b41b5fea0d285" providerId="Windows Live" clId="Web-{F64E9A26-22B6-42FA-9768-11633F3FDF79}" dt="2024-06-25T10:05:07.900" v="334"/>
          <ac:spMkLst>
            <pc:docMk/>
            <pc:sldMk cId="2487326385" sldId="263"/>
            <ac:spMk id="14" creationId="{0D7B6173-1D58-48E2-83CF-37350F315F75}"/>
          </ac:spMkLst>
        </pc:spChg>
        <pc:spChg chg="add del">
          <ac:chgData name="Enzo Reali" userId="4e6b41b5fea0d285" providerId="Windows Live" clId="Web-{F64E9A26-22B6-42FA-9768-11633F3FDF79}" dt="2024-06-25T10:05:07.900" v="334"/>
          <ac:spMkLst>
            <pc:docMk/>
            <pc:sldMk cId="2487326385" sldId="263"/>
            <ac:spMk id="17" creationId="{21BDEC81-16A7-4451-B893-C15000083B77}"/>
          </ac:spMkLst>
        </pc:spChg>
        <pc:spChg chg="add del">
          <ac:chgData name="Enzo Reali" userId="4e6b41b5fea0d285" providerId="Windows Live" clId="Web-{F64E9A26-22B6-42FA-9768-11633F3FDF79}" dt="2024-06-25T10:05:07.900" v="334"/>
          <ac:spMkLst>
            <pc:docMk/>
            <pc:sldMk cId="2487326385" sldId="263"/>
            <ac:spMk id="19" creationId="{26A515A1-4D80-430E-BE0A-71A290516A82}"/>
          </ac:spMkLst>
        </pc:spChg>
        <pc:spChg chg="add del">
          <ac:chgData name="Enzo Reali" userId="4e6b41b5fea0d285" providerId="Windows Live" clId="Web-{F64E9A26-22B6-42FA-9768-11633F3FDF79}" dt="2024-06-25T10:10:48.240" v="349"/>
          <ac:spMkLst>
            <pc:docMk/>
            <pc:sldMk cId="2487326385" sldId="263"/>
            <ac:spMk id="27" creationId="{913AE63C-D5B4-45D1-ACFC-648CFFCF9805}"/>
          </ac:spMkLst>
        </pc:spChg>
        <pc:spChg chg="add del">
          <ac:chgData name="Enzo Reali" userId="4e6b41b5fea0d285" providerId="Windows Live" clId="Web-{F64E9A26-22B6-42FA-9768-11633F3FDF79}" dt="2024-06-25T10:10:48.240" v="349"/>
          <ac:spMkLst>
            <pc:docMk/>
            <pc:sldMk cId="2487326385" sldId="263"/>
            <ac:spMk id="31" creationId="{BF9E7B5D-88C3-4C36-A22E-93AA384BA7B1}"/>
          </ac:spMkLst>
        </pc:spChg>
        <pc:spChg chg="add mod">
          <ac:chgData name="Enzo Reali" userId="4e6b41b5fea0d285" providerId="Windows Live" clId="Web-{F64E9A26-22B6-42FA-9768-11633F3FDF79}" dt="2024-06-25T13:18:56.688" v="1529" actId="20577"/>
          <ac:spMkLst>
            <pc:docMk/>
            <pc:sldMk cId="2487326385" sldId="263"/>
            <ac:spMk id="33" creationId="{A2F1E9D4-B1AD-6A0A-3249-FCCE2E0F5B6A}"/>
          </ac:spMkLst>
        </pc:spChg>
        <pc:spChg chg="add">
          <ac:chgData name="Enzo Reali" userId="4e6b41b5fea0d285" providerId="Windows Live" clId="Web-{F64E9A26-22B6-42FA-9768-11633F3FDF79}" dt="2024-06-25T10:10:48.240" v="349"/>
          <ac:spMkLst>
            <pc:docMk/>
            <pc:sldMk cId="2487326385" sldId="263"/>
            <ac:spMk id="38" creationId="{913AE63C-D5B4-45D1-ACFC-648CFFCF9805}"/>
          </ac:spMkLst>
        </pc:spChg>
        <pc:spChg chg="add">
          <ac:chgData name="Enzo Reali" userId="4e6b41b5fea0d285" providerId="Windows Live" clId="Web-{F64E9A26-22B6-42FA-9768-11633F3FDF79}" dt="2024-06-25T10:10:48.240" v="349"/>
          <ac:spMkLst>
            <pc:docMk/>
            <pc:sldMk cId="2487326385" sldId="263"/>
            <ac:spMk id="44" creationId="{D1945E2A-ABF1-415C-B37A-BD0A5C199036}"/>
          </ac:spMkLst>
        </pc:spChg>
        <pc:grpChg chg="add del">
          <ac:chgData name="Enzo Reali" userId="4e6b41b5fea0d285" providerId="Windows Live" clId="Web-{F64E9A26-22B6-42FA-9768-11633F3FDF79}" dt="2024-06-25T10:10:48.240" v="349"/>
          <ac:grpSpMkLst>
            <pc:docMk/>
            <pc:sldMk cId="2487326385" sldId="263"/>
            <ac:grpSpMk id="28" creationId="{6DCEF60B-EF3F-4A5E-BDC6-A2D840B90F2E}"/>
          </ac:grpSpMkLst>
        </pc:grpChg>
        <pc:grpChg chg="add del">
          <ac:chgData name="Enzo Reali" userId="4e6b41b5fea0d285" providerId="Windows Live" clId="Web-{F64E9A26-22B6-42FA-9768-11633F3FDF79}" dt="2024-06-25T10:10:48.240" v="349"/>
          <ac:grpSpMkLst>
            <pc:docMk/>
            <pc:sldMk cId="2487326385" sldId="263"/>
            <ac:grpSpMk id="32" creationId="{E27AF472-EAE3-4572-AB69-B92BD10DBC6D}"/>
          </ac:grpSpMkLst>
        </pc:grpChg>
        <pc:grpChg chg="add">
          <ac:chgData name="Enzo Reali" userId="4e6b41b5fea0d285" providerId="Windows Live" clId="Web-{F64E9A26-22B6-42FA-9768-11633F3FDF79}" dt="2024-06-25T10:10:48.240" v="349"/>
          <ac:grpSpMkLst>
            <pc:docMk/>
            <pc:sldMk cId="2487326385" sldId="263"/>
            <ac:grpSpMk id="40" creationId="{601C064A-E6E4-44D2-B345-2BB7514A7007}"/>
          </ac:grpSpMkLst>
        </pc:grpChg>
        <pc:grpChg chg="add">
          <ac:chgData name="Enzo Reali" userId="4e6b41b5fea0d285" providerId="Windows Live" clId="Web-{F64E9A26-22B6-42FA-9768-11633F3FDF79}" dt="2024-06-25T10:10:48.240" v="349"/>
          <ac:grpSpMkLst>
            <pc:docMk/>
            <pc:sldMk cId="2487326385" sldId="263"/>
            <ac:grpSpMk id="46" creationId="{BCCEE623-F22A-4681-990C-036558C13556}"/>
          </ac:grpSpMkLst>
        </pc:grpChg>
        <pc:picChg chg="add mod">
          <ac:chgData name="Enzo Reali" userId="4e6b41b5fea0d285" providerId="Windows Live" clId="Web-{F64E9A26-22B6-42FA-9768-11633F3FDF79}" dt="2024-06-25T13:00:36.054" v="1475" actId="1076"/>
          <ac:picMkLst>
            <pc:docMk/>
            <pc:sldMk cId="2487326385" sldId="263"/>
            <ac:picMk id="3" creationId="{F2D7E089-DC95-C8D8-18D1-5D0F6A754A35}"/>
          </ac:picMkLst>
        </pc:picChg>
        <pc:picChg chg="add del mod ord">
          <ac:chgData name="Enzo Reali" userId="4e6b41b5fea0d285" providerId="Windows Live" clId="Web-{F64E9A26-22B6-42FA-9768-11633F3FDF79}" dt="2024-06-25T12:59:56.506" v="1467"/>
          <ac:picMkLst>
            <pc:docMk/>
            <pc:sldMk cId="2487326385" sldId="263"/>
            <ac:picMk id="4" creationId="{386CEEED-8771-04EA-8A0C-27E34121A820}"/>
          </ac:picMkLst>
        </pc:picChg>
        <pc:picChg chg="add del">
          <ac:chgData name="Enzo Reali" userId="4e6b41b5fea0d285" providerId="Windows Live" clId="Web-{F64E9A26-22B6-42FA-9768-11633F3FDF79}" dt="2024-06-25T10:05:07.900" v="334"/>
          <ac:picMkLst>
            <pc:docMk/>
            <pc:sldMk cId="2487326385" sldId="263"/>
            <ac:picMk id="15" creationId="{B0DAC8FB-A162-44E3-A606-C855A03A5B09}"/>
          </ac:picMkLst>
        </pc:picChg>
      </pc:sldChg>
      <pc:sldChg chg="addSp delSp modSp new mod ord setBg">
        <pc:chgData name="Enzo Reali" userId="4e6b41b5fea0d285" providerId="Windows Live" clId="Web-{F64E9A26-22B6-42FA-9768-11633F3FDF79}" dt="2024-06-25T12:15:31.084" v="821"/>
        <pc:sldMkLst>
          <pc:docMk/>
          <pc:sldMk cId="3577183407" sldId="264"/>
        </pc:sldMkLst>
        <pc:spChg chg="mod">
          <ac:chgData name="Enzo Reali" userId="4e6b41b5fea0d285" providerId="Windows Live" clId="Web-{F64E9A26-22B6-42FA-9768-11633F3FDF79}" dt="2024-06-25T12:15:31.084" v="821"/>
          <ac:spMkLst>
            <pc:docMk/>
            <pc:sldMk cId="3577183407" sldId="264"/>
            <ac:spMk id="2" creationId="{A6E3EB81-B548-76BD-54B2-C6F6D64219E0}"/>
          </ac:spMkLst>
        </pc:spChg>
        <pc:spChg chg="del">
          <ac:chgData name="Enzo Reali" userId="4e6b41b5fea0d285" providerId="Windows Live" clId="Web-{F64E9A26-22B6-42FA-9768-11633F3FDF79}" dt="2024-06-25T10:21:57.593" v="361"/>
          <ac:spMkLst>
            <pc:docMk/>
            <pc:sldMk cId="3577183407" sldId="264"/>
            <ac:spMk id="3" creationId="{BCA372EF-2CC3-6E70-E6E4-DFC09DBCA87C}"/>
          </ac:spMkLst>
        </pc:spChg>
        <pc:spChg chg="add del">
          <ac:chgData name="Enzo Reali" userId="4e6b41b5fea0d285" providerId="Windows Live" clId="Web-{F64E9A26-22B6-42FA-9768-11633F3FDF79}" dt="2024-06-25T12:15:31.084" v="821"/>
          <ac:spMkLst>
            <pc:docMk/>
            <pc:sldMk cId="3577183407" sldId="264"/>
            <ac:spMk id="9" creationId="{C6FC42E6-6C25-4922-95D2-B97B1E123559}"/>
          </ac:spMkLst>
        </pc:spChg>
        <pc:spChg chg="add del">
          <ac:chgData name="Enzo Reali" userId="4e6b41b5fea0d285" providerId="Windows Live" clId="Web-{F64E9A26-22B6-42FA-9768-11633F3FDF79}" dt="2024-06-25T12:15:31.084" v="821"/>
          <ac:spMkLst>
            <pc:docMk/>
            <pc:sldMk cId="3577183407" sldId="264"/>
            <ac:spMk id="11" creationId="{0295F874-A8A5-4A14-8CFC-828968DE64C4}"/>
          </ac:spMkLst>
        </pc:spChg>
        <pc:spChg chg="add">
          <ac:chgData name="Enzo Reali" userId="4e6b41b5fea0d285" providerId="Windows Live" clId="Web-{F64E9A26-22B6-42FA-9768-11633F3FDF79}" dt="2024-06-25T12:15:31.084" v="821"/>
          <ac:spMkLst>
            <pc:docMk/>
            <pc:sldMk cId="3577183407" sldId="264"/>
            <ac:spMk id="16" creationId="{F575A102-D95D-4D6E-8F1B-49EED0AEC65C}"/>
          </ac:spMkLst>
        </pc:spChg>
        <pc:spChg chg="add">
          <ac:chgData name="Enzo Reali" userId="4e6b41b5fea0d285" providerId="Windows Live" clId="Web-{F64E9A26-22B6-42FA-9768-11633F3FDF79}" dt="2024-06-25T12:15:31.084" v="821"/>
          <ac:spMkLst>
            <pc:docMk/>
            <pc:sldMk cId="3577183407" sldId="264"/>
            <ac:spMk id="18" creationId="{158B3569-73B2-4D05-8E95-886A6EE17F1F}"/>
          </ac:spMkLst>
        </pc:spChg>
        <pc:grpChg chg="add">
          <ac:chgData name="Enzo Reali" userId="4e6b41b5fea0d285" providerId="Windows Live" clId="Web-{F64E9A26-22B6-42FA-9768-11633F3FDF79}" dt="2024-06-25T12:15:31.084" v="821"/>
          <ac:grpSpMkLst>
            <pc:docMk/>
            <pc:sldMk cId="3577183407" sldId="264"/>
            <ac:grpSpMk id="20" creationId="{CF0FFF1F-79B6-4A13-A464-070CD6F896AF}"/>
          </ac:grpSpMkLst>
        </pc:grpChg>
        <pc:picChg chg="add mod ord">
          <ac:chgData name="Enzo Reali" userId="4e6b41b5fea0d285" providerId="Windows Live" clId="Web-{F64E9A26-22B6-42FA-9768-11633F3FDF79}" dt="2024-06-25T12:15:31.084" v="821"/>
          <ac:picMkLst>
            <pc:docMk/>
            <pc:sldMk cId="3577183407" sldId="264"/>
            <ac:picMk id="4" creationId="{8BFA37B5-697F-BB80-2BEA-163DD3B63C36}"/>
          </ac:picMkLst>
        </pc:picChg>
        <pc:cxnChg chg="add">
          <ac:chgData name="Enzo Reali" userId="4e6b41b5fea0d285" providerId="Windows Live" clId="Web-{F64E9A26-22B6-42FA-9768-11633F3FDF79}" dt="2024-06-25T12:15:31.084" v="821"/>
          <ac:cxnSpMkLst>
            <pc:docMk/>
            <pc:sldMk cId="3577183407" sldId="264"/>
            <ac:cxnSpMk id="25" creationId="{56020367-4FD5-4596-8E10-C5F095CD8DBF}"/>
          </ac:cxnSpMkLst>
        </pc:cxnChg>
      </pc:sldChg>
      <pc:sldChg chg="addSp delSp modSp new mod setBg">
        <pc:chgData name="Enzo Reali" userId="4e6b41b5fea0d285" providerId="Windows Live" clId="Web-{F64E9A26-22B6-42FA-9768-11633F3FDF79}" dt="2024-06-25T12:18:57.060" v="857" actId="20577"/>
        <pc:sldMkLst>
          <pc:docMk/>
          <pc:sldMk cId="265100985" sldId="265"/>
        </pc:sldMkLst>
        <pc:spChg chg="mod ord">
          <ac:chgData name="Enzo Reali" userId="4e6b41b5fea0d285" providerId="Windows Live" clId="Web-{F64E9A26-22B6-42FA-9768-11633F3FDF79}" dt="2024-06-25T12:18:57.060" v="857" actId="20577"/>
          <ac:spMkLst>
            <pc:docMk/>
            <pc:sldMk cId="265100985" sldId="265"/>
            <ac:spMk id="2" creationId="{63FF89C2-C107-6C1F-43EB-4D7BAAC1FA80}"/>
          </ac:spMkLst>
        </pc:spChg>
        <pc:spChg chg="del">
          <ac:chgData name="Enzo Reali" userId="4e6b41b5fea0d285" providerId="Windows Live" clId="Web-{F64E9A26-22B6-42FA-9768-11633F3FDF79}" dt="2024-06-25T10:29:57.263" v="401"/>
          <ac:spMkLst>
            <pc:docMk/>
            <pc:sldMk cId="265100985" sldId="265"/>
            <ac:spMk id="3" creationId="{CD04ACCB-94DF-8450-55B2-32FAB9E21DFF}"/>
          </ac:spMkLst>
        </pc:spChg>
        <pc:spChg chg="add mod">
          <ac:chgData name="Enzo Reali" userId="4e6b41b5fea0d285" providerId="Windows Live" clId="Web-{F64E9A26-22B6-42FA-9768-11633F3FDF79}" dt="2024-06-25T12:18:48.747" v="855" actId="20577"/>
          <ac:spMkLst>
            <pc:docMk/>
            <pc:sldMk cId="265100985" sldId="265"/>
            <ac:spMk id="8" creationId="{0554A455-DBBF-2E52-E20C-1CA9D12ADD0C}"/>
          </ac:spMkLst>
        </pc:spChg>
        <pc:spChg chg="add">
          <ac:chgData name="Enzo Reali" userId="4e6b41b5fea0d285" providerId="Windows Live" clId="Web-{F64E9A26-22B6-42FA-9768-11633F3FDF79}" dt="2024-06-25T10:30:07.451" v="402"/>
          <ac:spMkLst>
            <pc:docMk/>
            <pc:sldMk cId="265100985" sldId="265"/>
            <ac:spMk id="11" creationId="{913AE63C-D5B4-45D1-ACFC-648CFFCF9805}"/>
          </ac:spMkLst>
        </pc:spChg>
        <pc:spChg chg="add">
          <ac:chgData name="Enzo Reali" userId="4e6b41b5fea0d285" providerId="Windows Live" clId="Web-{F64E9A26-22B6-42FA-9768-11633F3FDF79}" dt="2024-06-25T10:30:07.451" v="402"/>
          <ac:spMkLst>
            <pc:docMk/>
            <pc:sldMk cId="265100985" sldId="265"/>
            <ac:spMk id="17" creationId="{BF9E7B5D-88C3-4C36-A22E-93AA384BA7B1}"/>
          </ac:spMkLst>
        </pc:spChg>
        <pc:grpChg chg="add">
          <ac:chgData name="Enzo Reali" userId="4e6b41b5fea0d285" providerId="Windows Live" clId="Web-{F64E9A26-22B6-42FA-9768-11633F3FDF79}" dt="2024-06-25T10:30:07.451" v="402"/>
          <ac:grpSpMkLst>
            <pc:docMk/>
            <pc:sldMk cId="265100985" sldId="265"/>
            <ac:grpSpMk id="13" creationId="{6DCEF60B-EF3F-4A5E-BDC6-A2D840B90F2E}"/>
          </ac:grpSpMkLst>
        </pc:grpChg>
        <pc:grpChg chg="add">
          <ac:chgData name="Enzo Reali" userId="4e6b41b5fea0d285" providerId="Windows Live" clId="Web-{F64E9A26-22B6-42FA-9768-11633F3FDF79}" dt="2024-06-25T10:30:07.451" v="402"/>
          <ac:grpSpMkLst>
            <pc:docMk/>
            <pc:sldMk cId="265100985" sldId="265"/>
            <ac:grpSpMk id="19" creationId="{E27AF472-EAE3-4572-AB69-B92BD10DBC6D}"/>
          </ac:grpSpMkLst>
        </pc:grpChg>
        <pc:picChg chg="add mod ord">
          <ac:chgData name="Enzo Reali" userId="4e6b41b5fea0d285" providerId="Windows Live" clId="Web-{F64E9A26-22B6-42FA-9768-11633F3FDF79}" dt="2024-06-25T10:30:07.451" v="402"/>
          <ac:picMkLst>
            <pc:docMk/>
            <pc:sldMk cId="265100985" sldId="265"/>
            <ac:picMk id="4" creationId="{77194488-F931-CA11-EB16-4729E1E85A26}"/>
          </ac:picMkLst>
        </pc:picChg>
      </pc:sldChg>
      <pc:sldChg chg="addSp delSp modSp new mod setBg">
        <pc:chgData name="Enzo Reali" userId="4e6b41b5fea0d285" providerId="Windows Live" clId="Web-{F64E9A26-22B6-42FA-9768-11633F3FDF79}" dt="2024-06-25T10:50:13.947" v="576"/>
        <pc:sldMkLst>
          <pc:docMk/>
          <pc:sldMk cId="690775966" sldId="266"/>
        </pc:sldMkLst>
        <pc:spChg chg="mod">
          <ac:chgData name="Enzo Reali" userId="4e6b41b5fea0d285" providerId="Windows Live" clId="Web-{F64E9A26-22B6-42FA-9768-11633F3FDF79}" dt="2024-06-25T10:50:13.947" v="576"/>
          <ac:spMkLst>
            <pc:docMk/>
            <pc:sldMk cId="690775966" sldId="266"/>
            <ac:spMk id="2" creationId="{8E50535F-2EEE-F880-DE0C-204EC400BC71}"/>
          </ac:spMkLst>
        </pc:spChg>
        <pc:spChg chg="del">
          <ac:chgData name="Enzo Reali" userId="4e6b41b5fea0d285" providerId="Windows Live" clId="Web-{F64E9A26-22B6-42FA-9768-11633F3FDF79}" dt="2024-06-25T10:49:19.679" v="543"/>
          <ac:spMkLst>
            <pc:docMk/>
            <pc:sldMk cId="690775966" sldId="266"/>
            <ac:spMk id="3" creationId="{2FA394F2-EDCD-3948-B16E-5408FF29DEE3}"/>
          </ac:spMkLst>
        </pc:spChg>
        <pc:spChg chg="add">
          <ac:chgData name="Enzo Reali" userId="4e6b41b5fea0d285" providerId="Windows Live" clId="Web-{F64E9A26-22B6-42FA-9768-11633F3FDF79}" dt="2024-06-25T10:50:13.947" v="576"/>
          <ac:spMkLst>
            <pc:docMk/>
            <pc:sldMk cId="690775966" sldId="266"/>
            <ac:spMk id="9" creationId="{D4771268-CB57-404A-9271-370EB28F6090}"/>
          </ac:spMkLst>
        </pc:spChg>
        <pc:picChg chg="add mod ord">
          <ac:chgData name="Enzo Reali" userId="4e6b41b5fea0d285" providerId="Windows Live" clId="Web-{F64E9A26-22B6-42FA-9768-11633F3FDF79}" dt="2024-06-25T10:50:13.947" v="576"/>
          <ac:picMkLst>
            <pc:docMk/>
            <pc:sldMk cId="690775966" sldId="266"/>
            <ac:picMk id="4" creationId="{8A8C39D4-7E3E-FAA1-1DD4-F893EBB46D21}"/>
          </ac:picMkLst>
        </pc:picChg>
      </pc:sldChg>
      <pc:sldChg chg="addSp delSp modSp new del">
        <pc:chgData name="Enzo Reali" userId="4e6b41b5fea0d285" providerId="Windows Live" clId="Web-{F64E9A26-22B6-42FA-9768-11633F3FDF79}" dt="2024-06-25T11:38:54.476" v="667"/>
        <pc:sldMkLst>
          <pc:docMk/>
          <pc:sldMk cId="299900848" sldId="267"/>
        </pc:sldMkLst>
        <pc:spChg chg="del">
          <ac:chgData name="Enzo Reali" userId="4e6b41b5fea0d285" providerId="Windows Live" clId="Web-{F64E9A26-22B6-42FA-9768-11633F3FDF79}" dt="2024-06-25T10:50:48.714" v="578"/>
          <ac:spMkLst>
            <pc:docMk/>
            <pc:sldMk cId="299900848" sldId="267"/>
            <ac:spMk id="3" creationId="{34F65C3F-962C-9D45-37FB-C5A2118CB021}"/>
          </ac:spMkLst>
        </pc:spChg>
        <pc:spChg chg="add del mod">
          <ac:chgData name="Enzo Reali" userId="4e6b41b5fea0d285" providerId="Windows Live" clId="Web-{F64E9A26-22B6-42FA-9768-11633F3FDF79}" dt="2024-06-25T10:51:18.184" v="580"/>
          <ac:spMkLst>
            <pc:docMk/>
            <pc:sldMk cId="299900848" sldId="267"/>
            <ac:spMk id="6" creationId="{99DDF0FD-403C-A8A5-60DC-934A0822C7E7}"/>
          </ac:spMkLst>
        </pc:spChg>
        <pc:spChg chg="add del mod">
          <ac:chgData name="Enzo Reali" userId="4e6b41b5fea0d285" providerId="Windows Live" clId="Web-{F64E9A26-22B6-42FA-9768-11633F3FDF79}" dt="2024-06-25T10:51:55.872" v="582"/>
          <ac:spMkLst>
            <pc:docMk/>
            <pc:sldMk cId="299900848" sldId="267"/>
            <ac:spMk id="9" creationId="{C3AD2B25-8605-6018-6765-15445A2BD1D4}"/>
          </ac:spMkLst>
        </pc:spChg>
        <pc:spChg chg="add del mod">
          <ac:chgData name="Enzo Reali" userId="4e6b41b5fea0d285" providerId="Windows Live" clId="Web-{F64E9A26-22B6-42FA-9768-11633F3FDF79}" dt="2024-06-25T10:52:36.046" v="584"/>
          <ac:spMkLst>
            <pc:docMk/>
            <pc:sldMk cId="299900848" sldId="267"/>
            <ac:spMk id="12" creationId="{247A29CC-E3D2-2E09-3753-2AFBF46177E7}"/>
          </ac:spMkLst>
        </pc:spChg>
        <pc:spChg chg="add mod">
          <ac:chgData name="Enzo Reali" userId="4e6b41b5fea0d285" providerId="Windows Live" clId="Web-{F64E9A26-22B6-42FA-9768-11633F3FDF79}" dt="2024-06-25T10:53:52.330" v="589"/>
          <ac:spMkLst>
            <pc:docMk/>
            <pc:sldMk cId="299900848" sldId="267"/>
            <ac:spMk id="15" creationId="{2073F0E6-6ACB-F985-F275-6670D18C9FE5}"/>
          </ac:spMkLst>
        </pc:spChg>
        <pc:picChg chg="add del mod ord">
          <ac:chgData name="Enzo Reali" userId="4e6b41b5fea0d285" providerId="Windows Live" clId="Web-{F64E9A26-22B6-42FA-9768-11633F3FDF79}" dt="2024-06-25T10:51:04.292" v="579"/>
          <ac:picMkLst>
            <pc:docMk/>
            <pc:sldMk cId="299900848" sldId="267"/>
            <ac:picMk id="4" creationId="{97E82E02-E90B-12D1-6907-59DDBD7664FB}"/>
          </ac:picMkLst>
        </pc:picChg>
        <pc:picChg chg="add del mod ord">
          <ac:chgData name="Enzo Reali" userId="4e6b41b5fea0d285" providerId="Windows Live" clId="Web-{F64E9A26-22B6-42FA-9768-11633F3FDF79}" dt="2024-06-25T10:51:41.481" v="581"/>
          <ac:picMkLst>
            <pc:docMk/>
            <pc:sldMk cId="299900848" sldId="267"/>
            <ac:picMk id="7" creationId="{92B54A51-205B-DC53-D918-CB0FE7BB4E46}"/>
          </ac:picMkLst>
        </pc:picChg>
        <pc:picChg chg="add del mod ord">
          <ac:chgData name="Enzo Reali" userId="4e6b41b5fea0d285" providerId="Windows Live" clId="Web-{F64E9A26-22B6-42FA-9768-11633F3FDF79}" dt="2024-06-25T10:52:14.311" v="583"/>
          <ac:picMkLst>
            <pc:docMk/>
            <pc:sldMk cId="299900848" sldId="267"/>
            <ac:picMk id="10" creationId="{3E35A8C0-862E-6E5B-74EB-29CB95B0ACE8}"/>
          </ac:picMkLst>
        </pc:picChg>
        <pc:picChg chg="add del mod ord">
          <ac:chgData name="Enzo Reali" userId="4e6b41b5fea0d285" providerId="Windows Live" clId="Web-{F64E9A26-22B6-42FA-9768-11633F3FDF79}" dt="2024-06-25T10:53:52.330" v="589"/>
          <ac:picMkLst>
            <pc:docMk/>
            <pc:sldMk cId="299900848" sldId="267"/>
            <ac:picMk id="13" creationId="{1C3E4A62-F02C-E2A9-ACF4-25C6E9CF83F0}"/>
          </ac:picMkLst>
        </pc:picChg>
      </pc:sldChg>
      <pc:sldChg chg="addSp delSp modSp new mod setBg">
        <pc:chgData name="Enzo Reali" userId="4e6b41b5fea0d285" providerId="Windows Live" clId="Web-{F64E9A26-22B6-42FA-9768-11633F3FDF79}" dt="2024-06-25T13:23:02.023" v="1587" actId="20577"/>
        <pc:sldMkLst>
          <pc:docMk/>
          <pc:sldMk cId="1650423199" sldId="267"/>
        </pc:sldMkLst>
        <pc:spChg chg="mod">
          <ac:chgData name="Enzo Reali" userId="4e6b41b5fea0d285" providerId="Windows Live" clId="Web-{F64E9A26-22B6-42FA-9768-11633F3FDF79}" dt="2024-06-25T13:23:02.023" v="1587" actId="20577"/>
          <ac:spMkLst>
            <pc:docMk/>
            <pc:sldMk cId="1650423199" sldId="267"/>
            <ac:spMk id="2" creationId="{CA4387F6-FB16-F56A-D827-0A5E131FEBA0}"/>
          </ac:spMkLst>
        </pc:spChg>
        <pc:spChg chg="del">
          <ac:chgData name="Enzo Reali" userId="4e6b41b5fea0d285" providerId="Windows Live" clId="Web-{F64E9A26-22B6-42FA-9768-11633F3FDF79}" dt="2024-06-25T11:50:26.360" v="669"/>
          <ac:spMkLst>
            <pc:docMk/>
            <pc:sldMk cId="1650423199" sldId="267"/>
            <ac:spMk id="3" creationId="{6AB86671-A322-EFBD-0889-FE10B2E675B0}"/>
          </ac:spMkLst>
        </pc:spChg>
        <pc:spChg chg="add del">
          <ac:chgData name="Enzo Reali" userId="4e6b41b5fea0d285" providerId="Windows Live" clId="Web-{F64E9A26-22B6-42FA-9768-11633F3FDF79}" dt="2024-06-25T12:17:31.307" v="854"/>
          <ac:spMkLst>
            <pc:docMk/>
            <pc:sldMk cId="1650423199" sldId="267"/>
            <ac:spMk id="9" creationId="{D4771268-CB57-404A-9271-370EB28F6090}"/>
          </ac:spMkLst>
        </pc:spChg>
        <pc:spChg chg="add del">
          <ac:chgData name="Enzo Reali" userId="4e6b41b5fea0d285" providerId="Windows Live" clId="Web-{F64E9A26-22B6-42FA-9768-11633F3FDF79}" dt="2024-06-25T12:17:14.838" v="851"/>
          <ac:spMkLst>
            <pc:docMk/>
            <pc:sldMk cId="1650423199" sldId="267"/>
            <ac:spMk id="14" creationId="{F575A102-D95D-4D6E-8F1B-49EED0AEC65C}"/>
          </ac:spMkLst>
        </pc:spChg>
        <pc:spChg chg="add del">
          <ac:chgData name="Enzo Reali" userId="4e6b41b5fea0d285" providerId="Windows Live" clId="Web-{F64E9A26-22B6-42FA-9768-11633F3FDF79}" dt="2024-06-25T12:17:14.838" v="851"/>
          <ac:spMkLst>
            <pc:docMk/>
            <pc:sldMk cId="1650423199" sldId="267"/>
            <ac:spMk id="16" creationId="{158B3569-73B2-4D05-8E95-886A6EE17F1F}"/>
          </ac:spMkLst>
        </pc:spChg>
        <pc:spChg chg="add del">
          <ac:chgData name="Enzo Reali" userId="4e6b41b5fea0d285" providerId="Windows Live" clId="Web-{F64E9A26-22B6-42FA-9768-11633F3FDF79}" dt="2024-06-25T12:17:31.292" v="853"/>
          <ac:spMkLst>
            <pc:docMk/>
            <pc:sldMk cId="1650423199" sldId="267"/>
            <ac:spMk id="25" creationId="{6753252F-4873-4F63-801D-CC719279A7D5}"/>
          </ac:spMkLst>
        </pc:spChg>
        <pc:spChg chg="add del">
          <ac:chgData name="Enzo Reali" userId="4e6b41b5fea0d285" providerId="Windows Live" clId="Web-{F64E9A26-22B6-42FA-9768-11633F3FDF79}" dt="2024-06-25T12:17:31.292" v="853"/>
          <ac:spMkLst>
            <pc:docMk/>
            <pc:sldMk cId="1650423199" sldId="267"/>
            <ac:spMk id="26" creationId="{047C8CCB-F95D-4249-92DD-651249D3535A}"/>
          </ac:spMkLst>
        </pc:spChg>
        <pc:spChg chg="add">
          <ac:chgData name="Enzo Reali" userId="4e6b41b5fea0d285" providerId="Windows Live" clId="Web-{F64E9A26-22B6-42FA-9768-11633F3FDF79}" dt="2024-06-25T12:17:31.307" v="854"/>
          <ac:spMkLst>
            <pc:docMk/>
            <pc:sldMk cId="1650423199" sldId="267"/>
            <ac:spMk id="28" creationId="{F575A102-D95D-4D6E-8F1B-49EED0AEC65C}"/>
          </ac:spMkLst>
        </pc:spChg>
        <pc:spChg chg="add">
          <ac:chgData name="Enzo Reali" userId="4e6b41b5fea0d285" providerId="Windows Live" clId="Web-{F64E9A26-22B6-42FA-9768-11633F3FDF79}" dt="2024-06-25T12:17:31.307" v="854"/>
          <ac:spMkLst>
            <pc:docMk/>
            <pc:sldMk cId="1650423199" sldId="267"/>
            <ac:spMk id="29" creationId="{158B3569-73B2-4D05-8E95-886A6EE17F1F}"/>
          </ac:spMkLst>
        </pc:spChg>
        <pc:grpChg chg="add del">
          <ac:chgData name="Enzo Reali" userId="4e6b41b5fea0d285" providerId="Windows Live" clId="Web-{F64E9A26-22B6-42FA-9768-11633F3FDF79}" dt="2024-06-25T12:17:14.838" v="851"/>
          <ac:grpSpMkLst>
            <pc:docMk/>
            <pc:sldMk cId="1650423199" sldId="267"/>
            <ac:grpSpMk id="18" creationId="{CF0FFF1F-79B6-4A13-A464-070CD6F896AF}"/>
          </ac:grpSpMkLst>
        </pc:grpChg>
        <pc:grpChg chg="add">
          <ac:chgData name="Enzo Reali" userId="4e6b41b5fea0d285" providerId="Windows Live" clId="Web-{F64E9A26-22B6-42FA-9768-11633F3FDF79}" dt="2024-06-25T12:17:31.307" v="854"/>
          <ac:grpSpMkLst>
            <pc:docMk/>
            <pc:sldMk cId="1650423199" sldId="267"/>
            <ac:grpSpMk id="30" creationId="{CF0FFF1F-79B6-4A13-A464-070CD6F896AF}"/>
          </ac:grpSpMkLst>
        </pc:grpChg>
        <pc:picChg chg="add mod ord">
          <ac:chgData name="Enzo Reali" userId="4e6b41b5fea0d285" providerId="Windows Live" clId="Web-{F64E9A26-22B6-42FA-9768-11633F3FDF79}" dt="2024-06-25T12:17:31.307" v="854"/>
          <ac:picMkLst>
            <pc:docMk/>
            <pc:sldMk cId="1650423199" sldId="267"/>
            <ac:picMk id="4" creationId="{1EA0F745-B315-B47E-9FC1-21EABE979BF0}"/>
          </ac:picMkLst>
        </pc:picChg>
        <pc:cxnChg chg="add del">
          <ac:chgData name="Enzo Reali" userId="4e6b41b5fea0d285" providerId="Windows Live" clId="Web-{F64E9A26-22B6-42FA-9768-11633F3FDF79}" dt="2024-06-25T12:17:14.838" v="851"/>
          <ac:cxnSpMkLst>
            <pc:docMk/>
            <pc:sldMk cId="1650423199" sldId="267"/>
            <ac:cxnSpMk id="23" creationId="{56020367-4FD5-4596-8E10-C5F095CD8DBF}"/>
          </ac:cxnSpMkLst>
        </pc:cxnChg>
        <pc:cxnChg chg="add">
          <ac:chgData name="Enzo Reali" userId="4e6b41b5fea0d285" providerId="Windows Live" clId="Web-{F64E9A26-22B6-42FA-9768-11633F3FDF79}" dt="2024-06-25T12:17:31.307" v="854"/>
          <ac:cxnSpMkLst>
            <pc:docMk/>
            <pc:sldMk cId="1650423199" sldId="267"/>
            <ac:cxnSpMk id="31" creationId="{56020367-4FD5-4596-8E10-C5F095CD8DBF}"/>
          </ac:cxnSpMkLst>
        </pc:cxnChg>
      </pc:sldChg>
      <pc:sldChg chg="addSp delSp modSp new mod setBg">
        <pc:chgData name="Enzo Reali" userId="4e6b41b5fea0d285" providerId="Windows Live" clId="Web-{F64E9A26-22B6-42FA-9768-11633F3FDF79}" dt="2024-06-25T12:48:34.044" v="1315" actId="20577"/>
        <pc:sldMkLst>
          <pc:docMk/>
          <pc:sldMk cId="3993307585" sldId="268"/>
        </pc:sldMkLst>
        <pc:spChg chg="mod ord">
          <ac:chgData name="Enzo Reali" userId="4e6b41b5fea0d285" providerId="Windows Live" clId="Web-{F64E9A26-22B6-42FA-9768-11633F3FDF79}" dt="2024-06-25T12:48:34.044" v="1315" actId="20577"/>
          <ac:spMkLst>
            <pc:docMk/>
            <pc:sldMk cId="3993307585" sldId="268"/>
            <ac:spMk id="2" creationId="{A5D8B727-4C1C-939E-62C1-513E3ACFB806}"/>
          </ac:spMkLst>
        </pc:spChg>
        <pc:spChg chg="del mod">
          <ac:chgData name="Enzo Reali" userId="4e6b41b5fea0d285" providerId="Windows Live" clId="Web-{F64E9A26-22B6-42FA-9768-11633F3FDF79}" dt="2024-06-25T12:29:36.770" v="966"/>
          <ac:spMkLst>
            <pc:docMk/>
            <pc:sldMk cId="3993307585" sldId="268"/>
            <ac:spMk id="3" creationId="{68221D36-7B15-94EA-CDBC-421A653904DE}"/>
          </ac:spMkLst>
        </pc:spChg>
        <pc:spChg chg="add del">
          <ac:chgData name="Enzo Reali" userId="4e6b41b5fea0d285" providerId="Windows Live" clId="Web-{F64E9A26-22B6-42FA-9768-11633F3FDF79}" dt="2024-06-25T12:38:35.398" v="1038"/>
          <ac:spMkLst>
            <pc:docMk/>
            <pc:sldMk cId="3993307585" sldId="268"/>
            <ac:spMk id="8" creationId="{DD09661C-A861-9EB5-2ECB-E56B517B746A}"/>
          </ac:spMkLst>
        </pc:spChg>
        <pc:spChg chg="add del">
          <ac:chgData name="Enzo Reali" userId="4e6b41b5fea0d285" providerId="Windows Live" clId="Web-{F64E9A26-22B6-42FA-9768-11633F3FDF79}" dt="2024-06-25T12:37:36.584" v="1036"/>
          <ac:spMkLst>
            <pc:docMk/>
            <pc:sldMk cId="3993307585" sldId="268"/>
            <ac:spMk id="9" creationId="{BEE73255-8084-4DF9-BB0B-15EAC92E2CB9}"/>
          </ac:spMkLst>
        </pc:spChg>
        <pc:spChg chg="add del">
          <ac:chgData name="Enzo Reali" userId="4e6b41b5fea0d285" providerId="Windows Live" clId="Web-{F64E9A26-22B6-42FA-9768-11633F3FDF79}" dt="2024-06-25T12:37:36.584" v="1036"/>
          <ac:spMkLst>
            <pc:docMk/>
            <pc:sldMk cId="3993307585" sldId="268"/>
            <ac:spMk id="11" creationId="{67048353-8981-459A-9BC6-9711CE462E06}"/>
          </ac:spMkLst>
        </pc:spChg>
        <pc:spChg chg="add">
          <ac:chgData name="Enzo Reali" userId="4e6b41b5fea0d285" providerId="Windows Live" clId="Web-{F64E9A26-22B6-42FA-9768-11633F3FDF79}" dt="2024-06-25T12:37:36.724" v="1037"/>
          <ac:spMkLst>
            <pc:docMk/>
            <pc:sldMk cId="3993307585" sldId="268"/>
            <ac:spMk id="16" creationId="{7D07B7BC-3270-4CF3-A7AA-0937908AD58A}"/>
          </ac:spMkLst>
        </pc:spChg>
        <pc:grpChg chg="add">
          <ac:chgData name="Enzo Reali" userId="4e6b41b5fea0d285" providerId="Windows Live" clId="Web-{F64E9A26-22B6-42FA-9768-11633F3FDF79}" dt="2024-06-25T12:37:36.724" v="1037"/>
          <ac:grpSpMkLst>
            <pc:docMk/>
            <pc:sldMk cId="3993307585" sldId="268"/>
            <ac:grpSpMk id="13" creationId="{3248F5E6-4377-481A-9615-8B26AF96A076}"/>
          </ac:grpSpMkLst>
        </pc:grpChg>
        <pc:grpChg chg="add">
          <ac:chgData name="Enzo Reali" userId="4e6b41b5fea0d285" providerId="Windows Live" clId="Web-{F64E9A26-22B6-42FA-9768-11633F3FDF79}" dt="2024-06-25T12:37:36.724" v="1037"/>
          <ac:grpSpMkLst>
            <pc:docMk/>
            <pc:sldMk cId="3993307585" sldId="268"/>
            <ac:grpSpMk id="17" creationId="{E27AF472-EAE3-4572-AB69-B92BD10DBC6D}"/>
          </ac:grpSpMkLst>
        </pc:grpChg>
        <pc:picChg chg="add mod ord">
          <ac:chgData name="Enzo Reali" userId="4e6b41b5fea0d285" providerId="Windows Live" clId="Web-{F64E9A26-22B6-42FA-9768-11633F3FDF79}" dt="2024-06-25T12:37:36.724" v="1037"/>
          <ac:picMkLst>
            <pc:docMk/>
            <pc:sldMk cId="3993307585" sldId="268"/>
            <ac:picMk id="4" creationId="{0B38053E-A048-A4E0-9EF0-288B60C7E138}"/>
          </ac:picMkLst>
        </pc:picChg>
        <pc:picChg chg="add mod ord">
          <ac:chgData name="Enzo Reali" userId="4e6b41b5fea0d285" providerId="Windows Live" clId="Web-{F64E9A26-22B6-42FA-9768-11633F3FDF79}" dt="2024-06-25T12:38:44.977" v="1040" actId="1076"/>
          <ac:picMkLst>
            <pc:docMk/>
            <pc:sldMk cId="3993307585" sldId="268"/>
            <ac:picMk id="5" creationId="{C3FE8329-00F7-D41D-8DC8-E9DD85A843F0}"/>
          </ac:picMkLst>
        </pc:picChg>
      </pc:sldChg>
      <pc:sldChg chg="addSp delSp modSp new mod setBg">
        <pc:chgData name="Enzo Reali" userId="4e6b41b5fea0d285" providerId="Windows Live" clId="Web-{F64E9A26-22B6-42FA-9768-11633F3FDF79}" dt="2024-06-25T13:20:07.689" v="1530"/>
        <pc:sldMkLst>
          <pc:docMk/>
          <pc:sldMk cId="1541734394" sldId="269"/>
        </pc:sldMkLst>
        <pc:spChg chg="mod">
          <ac:chgData name="Enzo Reali" userId="4e6b41b5fea0d285" providerId="Windows Live" clId="Web-{F64E9A26-22B6-42FA-9768-11633F3FDF79}" dt="2024-06-25T13:20:07.689" v="1530"/>
          <ac:spMkLst>
            <pc:docMk/>
            <pc:sldMk cId="1541734394" sldId="269"/>
            <ac:spMk id="2" creationId="{5F77168B-DFAA-685A-181B-0908ADB10828}"/>
          </ac:spMkLst>
        </pc:spChg>
        <pc:spChg chg="del">
          <ac:chgData name="Enzo Reali" userId="4e6b41b5fea0d285" providerId="Windows Live" clId="Web-{F64E9A26-22B6-42FA-9768-11633F3FDF79}" dt="2024-06-25T13:10:11.308" v="1480"/>
          <ac:spMkLst>
            <pc:docMk/>
            <pc:sldMk cId="1541734394" sldId="269"/>
            <ac:spMk id="3" creationId="{A6E160DB-8D8A-F267-2406-14523E2F37A6}"/>
          </ac:spMkLst>
        </pc:spChg>
        <pc:spChg chg="add">
          <ac:chgData name="Enzo Reali" userId="4e6b41b5fea0d285" providerId="Windows Live" clId="Web-{F64E9A26-22B6-42FA-9768-11633F3FDF79}" dt="2024-06-25T13:20:07.689" v="1530"/>
          <ac:spMkLst>
            <pc:docMk/>
            <pc:sldMk cId="1541734394" sldId="269"/>
            <ac:spMk id="9" creationId="{6753252F-4873-4F63-801D-CC719279A7D5}"/>
          </ac:spMkLst>
        </pc:spChg>
        <pc:spChg chg="add">
          <ac:chgData name="Enzo Reali" userId="4e6b41b5fea0d285" providerId="Windows Live" clId="Web-{F64E9A26-22B6-42FA-9768-11633F3FDF79}" dt="2024-06-25T13:20:07.689" v="1530"/>
          <ac:spMkLst>
            <pc:docMk/>
            <pc:sldMk cId="1541734394" sldId="269"/>
            <ac:spMk id="11" creationId="{047C8CCB-F95D-4249-92DD-651249D3535A}"/>
          </ac:spMkLst>
        </pc:spChg>
        <pc:picChg chg="add mod ord">
          <ac:chgData name="Enzo Reali" userId="4e6b41b5fea0d285" providerId="Windows Live" clId="Web-{F64E9A26-22B6-42FA-9768-11633F3FDF79}" dt="2024-06-25T13:20:07.689" v="1530"/>
          <ac:picMkLst>
            <pc:docMk/>
            <pc:sldMk cId="1541734394" sldId="269"/>
            <ac:picMk id="4" creationId="{F2E0972D-93B7-3C99-6B91-1D3A90309AB0}"/>
          </ac:picMkLst>
        </pc:picChg>
      </pc:sldChg>
      <pc:sldChg chg="addSp modSp new mod ord setBg">
        <pc:chgData name="Enzo Reali" userId="4e6b41b5fea0d285" providerId="Windows Live" clId="Web-{F64E9A26-22B6-42FA-9768-11633F3FDF79}" dt="2024-06-25T14:09:21.089" v="2336" actId="20577"/>
        <pc:sldMkLst>
          <pc:docMk/>
          <pc:sldMk cId="2407317236" sldId="270"/>
        </pc:sldMkLst>
        <pc:spChg chg="mod">
          <ac:chgData name="Enzo Reali" userId="4e6b41b5fea0d285" providerId="Windows Live" clId="Web-{F64E9A26-22B6-42FA-9768-11633F3FDF79}" dt="2024-06-25T14:05:15.315" v="2327"/>
          <ac:spMkLst>
            <pc:docMk/>
            <pc:sldMk cId="2407317236" sldId="270"/>
            <ac:spMk id="2" creationId="{88EFE8FC-46A8-8AE0-9647-A57233103672}"/>
          </ac:spMkLst>
        </pc:spChg>
        <pc:spChg chg="mod">
          <ac:chgData name="Enzo Reali" userId="4e6b41b5fea0d285" providerId="Windows Live" clId="Web-{F64E9A26-22B6-42FA-9768-11633F3FDF79}" dt="2024-06-25T14:09:21.089" v="2336" actId="20577"/>
          <ac:spMkLst>
            <pc:docMk/>
            <pc:sldMk cId="2407317236" sldId="270"/>
            <ac:spMk id="3" creationId="{4F460D64-93B5-2FC3-9C96-523EA98A0052}"/>
          </ac:spMkLst>
        </pc:spChg>
        <pc:spChg chg="add">
          <ac:chgData name="Enzo Reali" userId="4e6b41b5fea0d285" providerId="Windows Live" clId="Web-{F64E9A26-22B6-42FA-9768-11633F3FDF79}" dt="2024-06-25T14:05:15.315" v="2327"/>
          <ac:spMkLst>
            <pc:docMk/>
            <pc:sldMk cId="2407317236" sldId="270"/>
            <ac:spMk id="8" creationId="{907EF6B7-1338-4443-8C46-6A318D952DFD}"/>
          </ac:spMkLst>
        </pc:spChg>
        <pc:spChg chg="add">
          <ac:chgData name="Enzo Reali" userId="4e6b41b5fea0d285" providerId="Windows Live" clId="Web-{F64E9A26-22B6-42FA-9768-11633F3FDF79}" dt="2024-06-25T14:05:15.315" v="2327"/>
          <ac:spMkLst>
            <pc:docMk/>
            <pc:sldMk cId="2407317236" sldId="270"/>
            <ac:spMk id="10" creationId="{DAAE4CDD-124C-4DCF-9584-B6033B545DD5}"/>
          </ac:spMkLst>
        </pc:spChg>
        <pc:spChg chg="add">
          <ac:chgData name="Enzo Reali" userId="4e6b41b5fea0d285" providerId="Windows Live" clId="Web-{F64E9A26-22B6-42FA-9768-11633F3FDF79}" dt="2024-06-25T14:05:15.315" v="2327"/>
          <ac:spMkLst>
            <pc:docMk/>
            <pc:sldMk cId="2407317236" sldId="270"/>
            <ac:spMk id="12" creationId="{081E4A58-353D-44AE-B2FC-2A74E2E400F7}"/>
          </ac:spMkLst>
        </pc:spChg>
      </pc:sldChg>
      <pc:sldChg chg="new">
        <pc:chgData name="Enzo Reali" userId="4e6b41b5fea0d285" providerId="Windows Live" clId="Web-{F64E9A26-22B6-42FA-9768-11633F3FDF79}" dt="2024-06-25T14:05:42.222" v="2328"/>
        <pc:sldMkLst>
          <pc:docMk/>
          <pc:sldMk cId="2812317715" sldId="271"/>
        </pc:sldMkLst>
      </pc:sldChg>
      <pc:sldChg chg="modSp new">
        <pc:chgData name="Enzo Reali" userId="4e6b41b5fea0d285" providerId="Windows Live" clId="Web-{F64E9A26-22B6-42FA-9768-11633F3FDF79}" dt="2024-06-25T14:28:33.238" v="2822" actId="20577"/>
        <pc:sldMkLst>
          <pc:docMk/>
          <pc:sldMk cId="1176504116" sldId="272"/>
        </pc:sldMkLst>
        <pc:spChg chg="mod">
          <ac:chgData name="Enzo Reali" userId="4e6b41b5fea0d285" providerId="Windows Live" clId="Web-{F64E9A26-22B6-42FA-9768-11633F3FDF79}" dt="2024-06-25T14:09:55.621" v="2358" actId="20577"/>
          <ac:spMkLst>
            <pc:docMk/>
            <pc:sldMk cId="1176504116" sldId="272"/>
            <ac:spMk id="2" creationId="{99BA5A52-B211-C83D-A258-1437E790B699}"/>
          </ac:spMkLst>
        </pc:spChg>
        <pc:spChg chg="mod">
          <ac:chgData name="Enzo Reali" userId="4e6b41b5fea0d285" providerId="Windows Live" clId="Web-{F64E9A26-22B6-42FA-9768-11633F3FDF79}" dt="2024-06-25T14:28:33.238" v="2822" actId="20577"/>
          <ac:spMkLst>
            <pc:docMk/>
            <pc:sldMk cId="1176504116" sldId="272"/>
            <ac:spMk id="3" creationId="{04EB1FE0-1CD1-37A9-3D03-DD774564966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C3830E0C-D3B3-4702-8DF2-95CE8A2CA470}"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7F9F885-5D73-4ACA-B661-9D9903225F6D}">
      <dgm:prSet/>
      <dgm:spPr/>
      <dgm:t>
        <a:bodyPr/>
        <a:lstStyle/>
        <a:p>
          <a:r>
            <a:rPr lang="it-IT"/>
            <a:t>Sarebbe auspicabile arrivare a una versione unica del sistema incorporando sia la parte di integrazione dei segnali che la logica di trigger in una scheda unica con la possibilità di inserire diverse costanti di tempo a seconda dei cristalli usati;</a:t>
          </a:r>
          <a:endParaRPr lang="en-US"/>
        </a:p>
      </dgm:t>
    </dgm:pt>
    <dgm:pt modelId="{02F62E59-FD1F-452B-937C-4E93F68D5194}" type="parTrans" cxnId="{8EBFBFA2-C72D-4DA8-A0BE-15557915A963}">
      <dgm:prSet/>
      <dgm:spPr/>
      <dgm:t>
        <a:bodyPr/>
        <a:lstStyle/>
        <a:p>
          <a:endParaRPr lang="en-US"/>
        </a:p>
      </dgm:t>
    </dgm:pt>
    <dgm:pt modelId="{00AFDBEB-C34E-485F-8FB6-BA7BAC3AFAEE}" type="sibTrans" cxnId="{8EBFBFA2-C72D-4DA8-A0BE-15557915A963}">
      <dgm:prSet/>
      <dgm:spPr/>
      <dgm:t>
        <a:bodyPr/>
        <a:lstStyle/>
        <a:p>
          <a:endParaRPr lang="en-US"/>
        </a:p>
      </dgm:t>
    </dgm:pt>
    <dgm:pt modelId="{93B9F8D1-84BD-46AD-89D7-603501F54F81}">
      <dgm:prSet/>
      <dgm:spPr/>
      <dgm:t>
        <a:bodyPr/>
        <a:lstStyle/>
        <a:p>
          <a:r>
            <a:rPr lang="it-IT"/>
            <a:t>In alternativa, in fase di assemblaggio delle schede, si potrebbero prevedere degli stadi di amplificazione del segnale a guadagno unitario in modo da poter usare soltanto la parte </a:t>
          </a:r>
          <a:r>
            <a:rPr lang="it-IT" err="1"/>
            <a:t>peak</a:t>
          </a:r>
          <a:r>
            <a:rPr lang="it-IT"/>
            <a:t> &amp; </a:t>
          </a:r>
          <a:r>
            <a:rPr lang="it-IT" err="1"/>
            <a:t>hold</a:t>
          </a:r>
          <a:r>
            <a:rPr lang="it-IT"/>
            <a:t> e di ADC, regolando il guadagno a monte.</a:t>
          </a:r>
          <a:endParaRPr lang="en-US"/>
        </a:p>
      </dgm:t>
    </dgm:pt>
    <dgm:pt modelId="{D074B959-78F4-440E-8E11-116E5884C89D}" type="parTrans" cxnId="{C2033A2D-EBB0-4300-9B46-5EC81D087082}">
      <dgm:prSet/>
      <dgm:spPr/>
      <dgm:t>
        <a:bodyPr/>
        <a:lstStyle/>
        <a:p>
          <a:endParaRPr lang="en-US"/>
        </a:p>
      </dgm:t>
    </dgm:pt>
    <dgm:pt modelId="{4094B7D4-3256-413F-BB51-2047B98FD8E9}" type="sibTrans" cxnId="{C2033A2D-EBB0-4300-9B46-5EC81D087082}">
      <dgm:prSet/>
      <dgm:spPr/>
      <dgm:t>
        <a:bodyPr/>
        <a:lstStyle/>
        <a:p>
          <a:endParaRPr lang="en-US"/>
        </a:p>
      </dgm:t>
    </dgm:pt>
    <dgm:pt modelId="{28FDC18C-36DA-4EF0-B5A6-112084603C0B}" type="pres">
      <dgm:prSet presAssocID="{C3830E0C-D3B3-4702-8DF2-95CE8A2CA470}" presName="root" presStyleCnt="0">
        <dgm:presLayoutVars>
          <dgm:dir/>
          <dgm:resizeHandles val="exact"/>
        </dgm:presLayoutVars>
      </dgm:prSet>
      <dgm:spPr/>
    </dgm:pt>
    <dgm:pt modelId="{6FD345F5-8180-40BE-B52C-E0D56988C760}" type="pres">
      <dgm:prSet presAssocID="{C3830E0C-D3B3-4702-8DF2-95CE8A2CA470}" presName="container" presStyleCnt="0">
        <dgm:presLayoutVars>
          <dgm:dir/>
          <dgm:resizeHandles val="exact"/>
        </dgm:presLayoutVars>
      </dgm:prSet>
      <dgm:spPr/>
    </dgm:pt>
    <dgm:pt modelId="{6EF0F6B0-C978-4C19-AE7B-959E0EF67EE6}" type="pres">
      <dgm:prSet presAssocID="{27F9F885-5D73-4ACA-B661-9D9903225F6D}" presName="compNode" presStyleCnt="0"/>
      <dgm:spPr/>
    </dgm:pt>
    <dgm:pt modelId="{3527FB69-FD90-45F5-9FF7-CD2F0543BD6C}" type="pres">
      <dgm:prSet presAssocID="{27F9F885-5D73-4ACA-B661-9D9903225F6D}" presName="iconBgRect" presStyleLbl="bgShp" presStyleIdx="0" presStyleCnt="2"/>
      <dgm:spPr/>
    </dgm:pt>
    <dgm:pt modelId="{C8D2CA1B-6B84-457B-AFBC-D94138E45597}" type="pres">
      <dgm:prSet presAssocID="{27F9F885-5D73-4ACA-B661-9D9903225F6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sso"/>
        </a:ext>
      </dgm:extLst>
    </dgm:pt>
    <dgm:pt modelId="{B6454838-9A7A-4872-A54A-7DCBFF1F5B1A}" type="pres">
      <dgm:prSet presAssocID="{27F9F885-5D73-4ACA-B661-9D9903225F6D}" presName="spaceRect" presStyleCnt="0"/>
      <dgm:spPr/>
    </dgm:pt>
    <dgm:pt modelId="{CCAFCEB4-05C3-417A-8C65-E9BD50949730}" type="pres">
      <dgm:prSet presAssocID="{27F9F885-5D73-4ACA-B661-9D9903225F6D}" presName="textRect" presStyleLbl="revTx" presStyleIdx="0" presStyleCnt="2">
        <dgm:presLayoutVars>
          <dgm:chMax val="1"/>
          <dgm:chPref val="1"/>
        </dgm:presLayoutVars>
      </dgm:prSet>
      <dgm:spPr/>
    </dgm:pt>
    <dgm:pt modelId="{B25AFAAC-1CC5-44EE-8D31-D80DA73A0F60}" type="pres">
      <dgm:prSet presAssocID="{00AFDBEB-C34E-485F-8FB6-BA7BAC3AFAEE}" presName="sibTrans" presStyleLbl="sibTrans2D1" presStyleIdx="0" presStyleCnt="0"/>
      <dgm:spPr/>
    </dgm:pt>
    <dgm:pt modelId="{58099C76-5AE3-4533-94EF-94AA94DCB2D3}" type="pres">
      <dgm:prSet presAssocID="{93B9F8D1-84BD-46AD-89D7-603501F54F81}" presName="compNode" presStyleCnt="0"/>
      <dgm:spPr/>
    </dgm:pt>
    <dgm:pt modelId="{6D3131B7-D7C7-4213-BC70-6CB84204DB81}" type="pres">
      <dgm:prSet presAssocID="{93B9F8D1-84BD-46AD-89D7-603501F54F81}" presName="iconBgRect" presStyleLbl="bgShp" presStyleIdx="1" presStyleCnt="2"/>
      <dgm:spPr/>
    </dgm:pt>
    <dgm:pt modelId="{6A4A3FF8-C8FD-4594-81C2-B43604178E85}" type="pres">
      <dgm:prSet presAssocID="{93B9F8D1-84BD-46AD-89D7-603501F54F8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e"/>
        </a:ext>
      </dgm:extLst>
    </dgm:pt>
    <dgm:pt modelId="{A0A10509-EB8A-4CF0-BFEA-DE931B381526}" type="pres">
      <dgm:prSet presAssocID="{93B9F8D1-84BD-46AD-89D7-603501F54F81}" presName="spaceRect" presStyleCnt="0"/>
      <dgm:spPr/>
    </dgm:pt>
    <dgm:pt modelId="{800DDEEB-4918-4D2B-BADC-34D094084AB5}" type="pres">
      <dgm:prSet presAssocID="{93B9F8D1-84BD-46AD-89D7-603501F54F81}" presName="textRect" presStyleLbl="revTx" presStyleIdx="1" presStyleCnt="2">
        <dgm:presLayoutVars>
          <dgm:chMax val="1"/>
          <dgm:chPref val="1"/>
        </dgm:presLayoutVars>
      </dgm:prSet>
      <dgm:spPr/>
    </dgm:pt>
  </dgm:ptLst>
  <dgm:cxnLst>
    <dgm:cxn modelId="{C2033A2D-EBB0-4300-9B46-5EC81D087082}" srcId="{C3830E0C-D3B3-4702-8DF2-95CE8A2CA470}" destId="{93B9F8D1-84BD-46AD-89D7-603501F54F81}" srcOrd="1" destOrd="0" parTransId="{D074B959-78F4-440E-8E11-116E5884C89D}" sibTransId="{4094B7D4-3256-413F-BB51-2047B98FD8E9}"/>
    <dgm:cxn modelId="{5EA97F33-7E99-434C-9685-DB4F6B955E6C}" type="presOf" srcId="{93B9F8D1-84BD-46AD-89D7-603501F54F81}" destId="{800DDEEB-4918-4D2B-BADC-34D094084AB5}" srcOrd="0" destOrd="0" presId="urn:microsoft.com/office/officeart/2018/2/layout/IconCircleList"/>
    <dgm:cxn modelId="{328B406A-B693-44D7-8959-5498C0EE88B6}" type="presOf" srcId="{C3830E0C-D3B3-4702-8DF2-95CE8A2CA470}" destId="{28FDC18C-36DA-4EF0-B5A6-112084603C0B}" srcOrd="0" destOrd="0" presId="urn:microsoft.com/office/officeart/2018/2/layout/IconCircleList"/>
    <dgm:cxn modelId="{343C5156-8079-4412-A827-F569ABD37162}" type="presOf" srcId="{27F9F885-5D73-4ACA-B661-9D9903225F6D}" destId="{CCAFCEB4-05C3-417A-8C65-E9BD50949730}" srcOrd="0" destOrd="0" presId="urn:microsoft.com/office/officeart/2018/2/layout/IconCircleList"/>
    <dgm:cxn modelId="{8EBFBFA2-C72D-4DA8-A0BE-15557915A963}" srcId="{C3830E0C-D3B3-4702-8DF2-95CE8A2CA470}" destId="{27F9F885-5D73-4ACA-B661-9D9903225F6D}" srcOrd="0" destOrd="0" parTransId="{02F62E59-FD1F-452B-937C-4E93F68D5194}" sibTransId="{00AFDBEB-C34E-485F-8FB6-BA7BAC3AFAEE}"/>
    <dgm:cxn modelId="{12D34CC2-136C-4975-A617-E593D7F366C2}" type="presOf" srcId="{00AFDBEB-C34E-485F-8FB6-BA7BAC3AFAEE}" destId="{B25AFAAC-1CC5-44EE-8D31-D80DA73A0F60}" srcOrd="0" destOrd="0" presId="urn:microsoft.com/office/officeart/2018/2/layout/IconCircleList"/>
    <dgm:cxn modelId="{E6121A4D-05BA-4047-A1DF-D71D82127BD7}" type="presParOf" srcId="{28FDC18C-36DA-4EF0-B5A6-112084603C0B}" destId="{6FD345F5-8180-40BE-B52C-E0D56988C760}" srcOrd="0" destOrd="0" presId="urn:microsoft.com/office/officeart/2018/2/layout/IconCircleList"/>
    <dgm:cxn modelId="{467B5FC1-9067-455F-B1AF-24FC37F46E59}" type="presParOf" srcId="{6FD345F5-8180-40BE-B52C-E0D56988C760}" destId="{6EF0F6B0-C978-4C19-AE7B-959E0EF67EE6}" srcOrd="0" destOrd="0" presId="urn:microsoft.com/office/officeart/2018/2/layout/IconCircleList"/>
    <dgm:cxn modelId="{C2008B02-ABB4-4D26-BAFB-6F3DCA84484D}" type="presParOf" srcId="{6EF0F6B0-C978-4C19-AE7B-959E0EF67EE6}" destId="{3527FB69-FD90-45F5-9FF7-CD2F0543BD6C}" srcOrd="0" destOrd="0" presId="urn:microsoft.com/office/officeart/2018/2/layout/IconCircleList"/>
    <dgm:cxn modelId="{A638A2D0-7329-4A06-A184-25A90130DB3D}" type="presParOf" srcId="{6EF0F6B0-C978-4C19-AE7B-959E0EF67EE6}" destId="{C8D2CA1B-6B84-457B-AFBC-D94138E45597}" srcOrd="1" destOrd="0" presId="urn:microsoft.com/office/officeart/2018/2/layout/IconCircleList"/>
    <dgm:cxn modelId="{8C59D888-D57A-4F74-96EB-B6337FDBBC3C}" type="presParOf" srcId="{6EF0F6B0-C978-4C19-AE7B-959E0EF67EE6}" destId="{B6454838-9A7A-4872-A54A-7DCBFF1F5B1A}" srcOrd="2" destOrd="0" presId="urn:microsoft.com/office/officeart/2018/2/layout/IconCircleList"/>
    <dgm:cxn modelId="{02024828-E140-4E3D-AB44-803F9D7CFA56}" type="presParOf" srcId="{6EF0F6B0-C978-4C19-AE7B-959E0EF67EE6}" destId="{CCAFCEB4-05C3-417A-8C65-E9BD50949730}" srcOrd="3" destOrd="0" presId="urn:microsoft.com/office/officeart/2018/2/layout/IconCircleList"/>
    <dgm:cxn modelId="{10D5979E-A9AB-426B-A657-625A404CC97A}" type="presParOf" srcId="{6FD345F5-8180-40BE-B52C-E0D56988C760}" destId="{B25AFAAC-1CC5-44EE-8D31-D80DA73A0F60}" srcOrd="1" destOrd="0" presId="urn:microsoft.com/office/officeart/2018/2/layout/IconCircleList"/>
    <dgm:cxn modelId="{49C6D316-45C0-4E0E-9D32-2FB546966D27}" type="presParOf" srcId="{6FD345F5-8180-40BE-B52C-E0D56988C760}" destId="{58099C76-5AE3-4533-94EF-94AA94DCB2D3}" srcOrd="2" destOrd="0" presId="urn:microsoft.com/office/officeart/2018/2/layout/IconCircleList"/>
    <dgm:cxn modelId="{5C0CB307-D974-4458-B7BC-62A629521D70}" type="presParOf" srcId="{58099C76-5AE3-4533-94EF-94AA94DCB2D3}" destId="{6D3131B7-D7C7-4213-BC70-6CB84204DB81}" srcOrd="0" destOrd="0" presId="urn:microsoft.com/office/officeart/2018/2/layout/IconCircleList"/>
    <dgm:cxn modelId="{B5AA186B-4FB1-4A4F-B94B-B6D49384DD8A}" type="presParOf" srcId="{58099C76-5AE3-4533-94EF-94AA94DCB2D3}" destId="{6A4A3FF8-C8FD-4594-81C2-B43604178E85}" srcOrd="1" destOrd="0" presId="urn:microsoft.com/office/officeart/2018/2/layout/IconCircleList"/>
    <dgm:cxn modelId="{D1B41838-5B32-47AB-8F74-F1080A2EA391}" type="presParOf" srcId="{58099C76-5AE3-4533-94EF-94AA94DCB2D3}" destId="{A0A10509-EB8A-4CF0-BFEA-DE931B381526}" srcOrd="2" destOrd="0" presId="urn:microsoft.com/office/officeart/2018/2/layout/IconCircleList"/>
    <dgm:cxn modelId="{4BFDA485-E19F-450E-9F73-8CE434D78260}" type="presParOf" srcId="{58099C76-5AE3-4533-94EF-94AA94DCB2D3}" destId="{800DDEEB-4918-4D2B-BADC-34D094084AB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7FB69-FD90-45F5-9FF7-CD2F0543BD6C}">
      <dsp:nvSpPr>
        <dsp:cNvPr id="0" name=""/>
        <dsp:cNvSpPr/>
      </dsp:nvSpPr>
      <dsp:spPr>
        <a:xfrm>
          <a:off x="212335" y="1507711"/>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D2CA1B-6B84-457B-AFBC-D94138E45597}">
      <dsp:nvSpPr>
        <dsp:cNvPr id="0" name=""/>
        <dsp:cNvSpPr/>
      </dsp:nvSpPr>
      <dsp:spPr>
        <a:xfrm>
          <a:off x="492877" y="1788253"/>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AFCEB4-05C3-417A-8C65-E9BD50949730}">
      <dsp:nvSpPr>
        <dsp:cNvPr id="0" name=""/>
        <dsp:cNvSpPr/>
      </dsp:nvSpPr>
      <dsp:spPr>
        <a:xfrm>
          <a:off x="1834517" y="150771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it-IT" sz="1300" kern="1200"/>
            <a:t>Sarebbe auspicabile arrivare a una versione unica del sistema incorporando sia la parte di integrazione dei segnali che la logica di trigger in una scheda unica con la possibilità di inserire diverse costanti di tempo a seconda dei cristalli usati;</a:t>
          </a:r>
          <a:endParaRPr lang="en-US" sz="1300" kern="1200"/>
        </a:p>
      </dsp:txBody>
      <dsp:txXfrm>
        <a:off x="1834517" y="1507711"/>
        <a:ext cx="3148942" cy="1335915"/>
      </dsp:txXfrm>
    </dsp:sp>
    <dsp:sp modelId="{6D3131B7-D7C7-4213-BC70-6CB84204DB81}">
      <dsp:nvSpPr>
        <dsp:cNvPr id="0" name=""/>
        <dsp:cNvSpPr/>
      </dsp:nvSpPr>
      <dsp:spPr>
        <a:xfrm>
          <a:off x="5532139" y="1507711"/>
          <a:ext cx="1335915" cy="13359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4A3FF8-C8FD-4594-81C2-B43604178E85}">
      <dsp:nvSpPr>
        <dsp:cNvPr id="0" name=""/>
        <dsp:cNvSpPr/>
      </dsp:nvSpPr>
      <dsp:spPr>
        <a:xfrm>
          <a:off x="5812681" y="1788253"/>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DDEEB-4918-4D2B-BADC-34D094084AB5}">
      <dsp:nvSpPr>
        <dsp:cNvPr id="0" name=""/>
        <dsp:cNvSpPr/>
      </dsp:nvSpPr>
      <dsp:spPr>
        <a:xfrm>
          <a:off x="7154322" y="150771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it-IT" sz="1300" kern="1200"/>
            <a:t>In alternativa, in fase di assemblaggio delle schede, si potrebbero prevedere degli stadi di amplificazione del segnale a guadagno unitario in modo da poter usare soltanto la parte </a:t>
          </a:r>
          <a:r>
            <a:rPr lang="it-IT" sz="1300" kern="1200" err="1"/>
            <a:t>peak</a:t>
          </a:r>
          <a:r>
            <a:rPr lang="it-IT" sz="1300" kern="1200"/>
            <a:t> &amp; </a:t>
          </a:r>
          <a:r>
            <a:rPr lang="it-IT" sz="1300" kern="1200" err="1"/>
            <a:t>hold</a:t>
          </a:r>
          <a:r>
            <a:rPr lang="it-IT" sz="1300" kern="1200"/>
            <a:t> e di ADC, regolando il guadagno a monte.</a:t>
          </a:r>
          <a:endParaRPr lang="en-US" sz="1300" kern="1200"/>
        </a:p>
      </dsp:txBody>
      <dsp:txXfrm>
        <a:off x="7154322" y="1507711"/>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9EFC7-D052-4AF4-A088-9F9F28F19940}" type="datetimeFigureOut">
              <a:t>26/06/2024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69C69-9E83-4DEB-B890-1AF8EBAC2984}" type="slidenum">
              <a:t>‹N›</a:t>
            </a:fld>
            <a:endParaRPr lang="it-IT"/>
          </a:p>
        </p:txBody>
      </p:sp>
    </p:spTree>
    <p:extLst>
      <p:ext uri="{BB962C8B-B14F-4D97-AF65-F5344CB8AC3E}">
        <p14:creationId xmlns:p14="http://schemas.microsoft.com/office/powerpoint/2010/main" val="24131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cs typeface="Calibri"/>
            </a:endParaRPr>
          </a:p>
        </p:txBody>
      </p:sp>
      <p:sp>
        <p:nvSpPr>
          <p:cNvPr id="4" name="Segnaposto numero diapositiva 3"/>
          <p:cNvSpPr>
            <a:spLocks noGrp="1"/>
          </p:cNvSpPr>
          <p:nvPr>
            <p:ph type="sldNum" sz="quarter" idx="5"/>
          </p:nvPr>
        </p:nvSpPr>
        <p:spPr/>
        <p:txBody>
          <a:bodyPr/>
          <a:lstStyle/>
          <a:p>
            <a:fld id="{86E69C69-9E83-4DEB-B890-1AF8EBAC2984}" type="slidenum">
              <a:t>2</a:t>
            </a:fld>
            <a:endParaRPr lang="it-IT"/>
          </a:p>
        </p:txBody>
      </p:sp>
    </p:spTree>
    <p:extLst>
      <p:ext uri="{BB962C8B-B14F-4D97-AF65-F5344CB8AC3E}">
        <p14:creationId xmlns:p14="http://schemas.microsoft.com/office/powerpoint/2010/main" val="2615198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26.06.2024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18619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26.06.2024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42446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26.06.2024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02684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26.06.2024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631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64A8E5F-40E5-4553-9F3C-699F1A5B8145}" type="datetimeFigureOut">
              <a:rPr lang="de-DE" smtClean="0"/>
              <a:t>26.06.2024</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57739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data 4"/>
          <p:cNvSpPr>
            <a:spLocks noGrp="1"/>
          </p:cNvSpPr>
          <p:nvPr>
            <p:ph type="dt" sz="half" idx="10"/>
          </p:nvPr>
        </p:nvSpPr>
        <p:spPr/>
        <p:txBody>
          <a:bodyPr/>
          <a:lstStyle/>
          <a:p>
            <a:fld id="{F64A8E5F-40E5-4553-9F3C-699F1A5B8145}" type="datetimeFigureOut">
              <a:rPr lang="de-DE" smtClean="0"/>
              <a:t>26.06.2024</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8408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7" name="Segnaposto data 6"/>
          <p:cNvSpPr>
            <a:spLocks noGrp="1"/>
          </p:cNvSpPr>
          <p:nvPr>
            <p:ph type="dt" sz="half" idx="10"/>
          </p:nvPr>
        </p:nvSpPr>
        <p:spPr/>
        <p:txBody>
          <a:bodyPr/>
          <a:lstStyle/>
          <a:p>
            <a:fld id="{F64A8E5F-40E5-4553-9F3C-699F1A5B8145}" type="datetimeFigureOut">
              <a:rPr lang="de-DE" smtClean="0"/>
              <a:t>26.06.2024</a:t>
            </a:fld>
            <a:endParaRPr lang="de-DE"/>
          </a:p>
        </p:txBody>
      </p:sp>
      <p:sp>
        <p:nvSpPr>
          <p:cNvPr id="8" name="Segnaposto piè di pagina 7"/>
          <p:cNvSpPr>
            <a:spLocks noGrp="1"/>
          </p:cNvSpPr>
          <p:nvPr>
            <p:ph type="ftr" sz="quarter" idx="11"/>
          </p:nvPr>
        </p:nvSpPr>
        <p:spPr/>
        <p:txBody>
          <a:bodyPr/>
          <a:lstStyle/>
          <a:p>
            <a:endParaRPr lang="de-DE"/>
          </a:p>
        </p:txBody>
      </p:sp>
      <p:sp>
        <p:nvSpPr>
          <p:cNvPr id="9" name="Segnaposto numero diapositiva 8"/>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74798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data 2"/>
          <p:cNvSpPr>
            <a:spLocks noGrp="1"/>
          </p:cNvSpPr>
          <p:nvPr>
            <p:ph type="dt" sz="half" idx="10"/>
          </p:nvPr>
        </p:nvSpPr>
        <p:spPr/>
        <p:txBody>
          <a:bodyPr/>
          <a:lstStyle/>
          <a:p>
            <a:fld id="{F64A8E5F-40E5-4553-9F3C-699F1A5B8145}" type="datetimeFigureOut">
              <a:rPr lang="de-DE" smtClean="0"/>
              <a:t>26.06.2024</a:t>
            </a:fld>
            <a:endParaRPr lang="de-DE"/>
          </a:p>
        </p:txBody>
      </p:sp>
      <p:sp>
        <p:nvSpPr>
          <p:cNvPr id="4" name="Segnaposto piè di pagina 3"/>
          <p:cNvSpPr>
            <a:spLocks noGrp="1"/>
          </p:cNvSpPr>
          <p:nvPr>
            <p:ph type="ftr" sz="quarter" idx="11"/>
          </p:nvPr>
        </p:nvSpPr>
        <p:spPr/>
        <p:txBody>
          <a:bodyPr/>
          <a:lstStyle/>
          <a:p>
            <a:endParaRPr lang="de-DE"/>
          </a:p>
        </p:txBody>
      </p:sp>
      <p:sp>
        <p:nvSpPr>
          <p:cNvPr id="5" name="Segnaposto numero diapositiva 4"/>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3178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4A8E5F-40E5-4553-9F3C-699F1A5B8145}" type="datetimeFigureOut">
              <a:rPr lang="de-DE" smtClean="0"/>
              <a:t>26.06.2024</a:t>
            </a:fld>
            <a:endParaRPr lang="de-DE"/>
          </a:p>
        </p:txBody>
      </p:sp>
      <p:sp>
        <p:nvSpPr>
          <p:cNvPr id="3" name="Segnaposto piè di pagina 2"/>
          <p:cNvSpPr>
            <a:spLocks noGrp="1"/>
          </p:cNvSpPr>
          <p:nvPr>
            <p:ph type="ftr" sz="quarter" idx="11"/>
          </p:nvPr>
        </p:nvSpPr>
        <p:spPr/>
        <p:txBody>
          <a:bodyPr/>
          <a:lstStyle/>
          <a:p>
            <a:endParaRPr lang="de-DE"/>
          </a:p>
        </p:txBody>
      </p:sp>
      <p:sp>
        <p:nvSpPr>
          <p:cNvPr id="4" name="Segnaposto numero diapositiva 3"/>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894095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26.06.2024</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36581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26.06.2024</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68857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4A8E5F-40E5-4553-9F3C-699F1A5B8145}" type="datetimeFigureOut">
              <a:rPr lang="de-DE" smtClean="0"/>
              <a:t>26.06.2024</a:t>
            </a:fld>
            <a:endParaRPr lang="de-DE"/>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CD45B7-DFE2-4393-8D37-380FC36BF3AA}" type="slidenum">
              <a:rPr lang="de-DE" smtClean="0"/>
              <a:t>‹N›</a:t>
            </a:fld>
            <a:endParaRPr lang="de-DE"/>
          </a:p>
        </p:txBody>
      </p:sp>
    </p:spTree>
    <p:extLst>
      <p:ext uri="{BB962C8B-B14F-4D97-AF65-F5344CB8AC3E}">
        <p14:creationId xmlns:p14="http://schemas.microsoft.com/office/powerpoint/2010/main" val="1801931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olo 1"/>
          <p:cNvSpPr>
            <a:spLocks noGrp="1"/>
          </p:cNvSpPr>
          <p:nvPr>
            <p:ph type="ctrTitle"/>
          </p:nvPr>
        </p:nvSpPr>
        <p:spPr>
          <a:xfrm>
            <a:off x="5104726" y="3439427"/>
            <a:ext cx="6589707" cy="2387600"/>
          </a:xfrm>
        </p:spPr>
        <p:txBody>
          <a:bodyPr>
            <a:normAutofit fontScale="90000"/>
          </a:bodyPr>
          <a:lstStyle/>
          <a:p>
            <a:pPr algn="r"/>
            <a:r>
              <a:rPr lang="de-DE" sz="4000">
                <a:solidFill>
                  <a:srgbClr val="FFFFFF"/>
                </a:solidFill>
              </a:rPr>
              <a:t>Test  </a:t>
            </a:r>
            <a:r>
              <a:rPr lang="de-DE" sz="4000" err="1">
                <a:solidFill>
                  <a:srgbClr val="FFFFFF"/>
                </a:solidFill>
              </a:rPr>
              <a:t>scheda</a:t>
            </a:r>
            <a:r>
              <a:rPr lang="de-DE" sz="4000">
                <a:solidFill>
                  <a:srgbClr val="FFFFFF"/>
                </a:solidFill>
              </a:rPr>
              <a:t> Cosmo</a:t>
            </a:r>
            <a:r>
              <a:rPr lang="de-DE">
                <a:solidFill>
                  <a:srgbClr val="FFFFFF"/>
                </a:solidFill>
              </a:rPr>
              <a:t> </a:t>
            </a:r>
            <a:r>
              <a:rPr lang="de-DE" sz="4000">
                <a:solidFill>
                  <a:srgbClr val="FFFFFF"/>
                </a:solidFill>
                <a:ea typeface="+mj-lt"/>
                <a:cs typeface="+mj-lt"/>
              </a:rPr>
              <a:t>per la </a:t>
            </a:r>
            <a:r>
              <a:rPr lang="de-DE" sz="4000" err="1">
                <a:solidFill>
                  <a:srgbClr val="FFFFFF"/>
                </a:solidFill>
                <a:ea typeface="+mj-lt"/>
                <a:cs typeface="+mj-lt"/>
              </a:rPr>
              <a:t>lettura</a:t>
            </a:r>
            <a:r>
              <a:rPr lang="de-DE" sz="4000">
                <a:solidFill>
                  <a:srgbClr val="FFFFFF"/>
                </a:solidFill>
                <a:ea typeface="+mj-lt"/>
                <a:cs typeface="+mj-lt"/>
              </a:rPr>
              <a:t> del </a:t>
            </a:r>
            <a:r>
              <a:rPr lang="de-DE" sz="4000" err="1">
                <a:solidFill>
                  <a:srgbClr val="FFFFFF"/>
                </a:solidFill>
                <a:ea typeface="+mj-lt"/>
                <a:cs typeface="+mj-lt"/>
              </a:rPr>
              <a:t>detector</a:t>
            </a:r>
            <a:r>
              <a:rPr lang="de-DE" sz="4000">
                <a:solidFill>
                  <a:srgbClr val="FFFFFF"/>
                </a:solidFill>
                <a:ea typeface="+mj-lt"/>
                <a:cs typeface="+mj-lt"/>
              </a:rPr>
              <a:t> </a:t>
            </a:r>
            <a:r>
              <a:rPr lang="de-DE" sz="4000" err="1">
                <a:solidFill>
                  <a:srgbClr val="FFFFFF"/>
                </a:solidFill>
                <a:ea typeface="+mj-lt"/>
                <a:cs typeface="+mj-lt"/>
              </a:rPr>
              <a:t>CsI</a:t>
            </a:r>
            <a:r>
              <a:rPr lang="de-DE" sz="4000">
                <a:solidFill>
                  <a:srgbClr val="FFFFFF"/>
                </a:solidFill>
                <a:ea typeface="+mj-lt"/>
                <a:cs typeface="+mj-lt"/>
              </a:rPr>
              <a:t> (Ti) </a:t>
            </a:r>
            <a:r>
              <a:rPr lang="de-DE" sz="4000" err="1">
                <a:solidFill>
                  <a:srgbClr val="FFFFFF"/>
                </a:solidFill>
                <a:ea typeface="+mj-lt"/>
                <a:cs typeface="+mj-lt"/>
              </a:rPr>
              <a:t>Scionix</a:t>
            </a:r>
            <a:r>
              <a:rPr lang="de-DE" sz="4000">
                <a:solidFill>
                  <a:srgbClr val="FFFFFF"/>
                </a:solidFill>
                <a:ea typeface="+mj-lt"/>
                <a:cs typeface="+mj-lt"/>
              </a:rPr>
              <a:t>:</a:t>
            </a:r>
            <a:br>
              <a:rPr lang="de-DE" sz="4000">
                <a:solidFill>
                  <a:srgbClr val="FFFFFF"/>
                </a:solidFill>
                <a:ea typeface="+mj-lt"/>
                <a:cs typeface="+mj-lt"/>
              </a:rPr>
            </a:br>
            <a:r>
              <a:rPr lang="de-DE" sz="4000" err="1">
                <a:solidFill>
                  <a:schemeClr val="bg1"/>
                </a:solidFill>
                <a:ea typeface="+mj-lt"/>
                <a:cs typeface="+mj-lt"/>
              </a:rPr>
              <a:t>risultati</a:t>
            </a:r>
            <a:r>
              <a:rPr lang="de-DE" sz="4000">
                <a:solidFill>
                  <a:schemeClr val="bg1"/>
                </a:solidFill>
                <a:ea typeface="+mj-lt"/>
                <a:cs typeface="+mj-lt"/>
              </a:rPr>
              <a:t> </a:t>
            </a:r>
            <a:r>
              <a:rPr lang="de-DE" sz="4000" err="1">
                <a:solidFill>
                  <a:schemeClr val="bg1"/>
                </a:solidFill>
                <a:ea typeface="+mj-lt"/>
                <a:cs typeface="+mj-lt"/>
              </a:rPr>
              <a:t>preliminari</a:t>
            </a:r>
            <a:endParaRPr lang="de-DE" sz="4000">
              <a:solidFill>
                <a:schemeClr val="bg1"/>
              </a:solidFill>
              <a:ea typeface="+mj-lt"/>
              <a:cs typeface="+mj-lt"/>
            </a:endParaRPr>
          </a:p>
          <a:p>
            <a:pPr algn="r"/>
            <a:endParaRPr lang="de-DE">
              <a:solidFill>
                <a:srgbClr val="FFFFFF"/>
              </a:solidFill>
            </a:endParaRPr>
          </a:p>
        </p:txBody>
      </p:sp>
      <p:cxnSp>
        <p:nvCxnSpPr>
          <p:cNvPr id="12" name="Straight Connector 11">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258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DCEF60B-EF3F-4A5E-BDC6-A2D840B90F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4" name="Color">
              <a:extLst>
                <a:ext uri="{FF2B5EF4-FFF2-40B4-BE49-F238E27FC236}">
                  <a16:creationId xmlns:a16="http://schemas.microsoft.com/office/drawing/2014/main" id="{99CE9C4B-76CC-43D8-BCEF-0CE380886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C2324D64-DFBA-4803-8BE2-87DDFA57A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olor">
            <a:extLst>
              <a:ext uri="{FF2B5EF4-FFF2-40B4-BE49-F238E27FC236}">
                <a16:creationId xmlns:a16="http://schemas.microsoft.com/office/drawing/2014/main" id="{BF9E7B5D-88C3-4C36-A22E-93AA384B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D5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descr="Immagine che contiene cavo, elettronica, Ingegneria elettronica, Impianto elettrico&#10;&#10;Descrizione generata automaticamente">
            <a:extLst>
              <a:ext uri="{FF2B5EF4-FFF2-40B4-BE49-F238E27FC236}">
                <a16:creationId xmlns:a16="http://schemas.microsoft.com/office/drawing/2014/main" id="{77194488-F931-CA11-EB16-4729E1E85A26}"/>
              </a:ext>
            </a:extLst>
          </p:cNvPr>
          <p:cNvPicPr>
            <a:picLocks noChangeAspect="1"/>
          </p:cNvPicPr>
          <p:nvPr/>
        </p:nvPicPr>
        <p:blipFill>
          <a:blip r:embed="rId2"/>
          <a:stretch>
            <a:fillRect/>
          </a:stretch>
        </p:blipFill>
        <p:spPr>
          <a:xfrm rot="5400000">
            <a:off x="5332841" y="1346115"/>
            <a:ext cx="5540004" cy="4155003"/>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olo 1">
            <a:extLst>
              <a:ext uri="{FF2B5EF4-FFF2-40B4-BE49-F238E27FC236}">
                <a16:creationId xmlns:a16="http://schemas.microsoft.com/office/drawing/2014/main" id="{63FF89C2-C107-6C1F-43EB-4D7BAAC1FA80}"/>
              </a:ext>
            </a:extLst>
          </p:cNvPr>
          <p:cNvSpPr>
            <a:spLocks noGrp="1"/>
          </p:cNvSpPr>
          <p:nvPr>
            <p:ph type="title"/>
          </p:nvPr>
        </p:nvSpPr>
        <p:spPr>
          <a:xfrm>
            <a:off x="786385" y="756745"/>
            <a:ext cx="3778989" cy="862198"/>
          </a:xfrm>
        </p:spPr>
        <p:txBody>
          <a:bodyPr anchor="b">
            <a:normAutofit/>
          </a:bodyPr>
          <a:lstStyle/>
          <a:p>
            <a:r>
              <a:rPr lang="en-US" sz="2400" b="1">
                <a:solidFill>
                  <a:schemeClr val="tx2"/>
                </a:solidFill>
                <a:ea typeface="+mj-lt"/>
                <a:cs typeface="+mj-lt"/>
              </a:rPr>
              <a:t>Le </a:t>
            </a:r>
            <a:r>
              <a:rPr lang="en-US" sz="2400" b="1" err="1">
                <a:solidFill>
                  <a:schemeClr val="tx2"/>
                </a:solidFill>
                <a:ea typeface="+mj-lt"/>
                <a:cs typeface="+mj-lt"/>
              </a:rPr>
              <a:t>tre</a:t>
            </a:r>
            <a:r>
              <a:rPr lang="en-US" sz="2400" b="1">
                <a:solidFill>
                  <a:schemeClr val="tx2"/>
                </a:solidFill>
                <a:ea typeface="+mj-lt"/>
                <a:cs typeface="+mj-lt"/>
              </a:rPr>
              <a:t> </a:t>
            </a:r>
            <a:r>
              <a:rPr lang="en-US" sz="2400" b="1" err="1">
                <a:solidFill>
                  <a:schemeClr val="tx2"/>
                </a:solidFill>
                <a:ea typeface="+mj-lt"/>
                <a:cs typeface="+mj-lt"/>
              </a:rPr>
              <a:t>uscite</a:t>
            </a:r>
            <a:r>
              <a:rPr lang="en-US" sz="2400" b="1">
                <a:solidFill>
                  <a:schemeClr val="tx2"/>
                </a:solidFill>
                <a:ea typeface="+mj-lt"/>
                <a:cs typeface="+mj-lt"/>
              </a:rPr>
              <a:t> del detector:</a:t>
            </a:r>
            <a:endParaRPr lang="it-IT" sz="2400" b="1">
              <a:solidFill>
                <a:schemeClr val="tx2"/>
              </a:solidFill>
            </a:endParaRPr>
          </a:p>
        </p:txBody>
      </p:sp>
      <p:sp>
        <p:nvSpPr>
          <p:cNvPr id="8" name="Content Placeholder 7">
            <a:extLst>
              <a:ext uri="{FF2B5EF4-FFF2-40B4-BE49-F238E27FC236}">
                <a16:creationId xmlns:a16="http://schemas.microsoft.com/office/drawing/2014/main" id="{0554A455-DBBF-2E52-E20C-1CA9D12ADD0C}"/>
              </a:ext>
            </a:extLst>
          </p:cNvPr>
          <p:cNvSpPr>
            <a:spLocks noGrp="1"/>
          </p:cNvSpPr>
          <p:nvPr>
            <p:ph idx="1"/>
          </p:nvPr>
        </p:nvSpPr>
        <p:spPr>
          <a:xfrm>
            <a:off x="786384" y="2256003"/>
            <a:ext cx="3778988" cy="2367723"/>
          </a:xfrm>
        </p:spPr>
        <p:txBody>
          <a:bodyPr anchor="t">
            <a:normAutofit/>
          </a:bodyPr>
          <a:lstStyle/>
          <a:p>
            <a:pPr marL="0" indent="0">
              <a:buNone/>
            </a:pPr>
            <a:r>
              <a:rPr lang="en-US" sz="2000" dirty="0">
                <a:solidFill>
                  <a:schemeClr val="tx2"/>
                </a:solidFill>
              </a:rPr>
              <a:t>Le </a:t>
            </a:r>
            <a:r>
              <a:rPr lang="en-US" sz="2000" dirty="0" err="1">
                <a:solidFill>
                  <a:schemeClr val="tx2"/>
                </a:solidFill>
              </a:rPr>
              <a:t>uscite</a:t>
            </a:r>
            <a:r>
              <a:rPr lang="en-US" sz="2000" dirty="0">
                <a:solidFill>
                  <a:schemeClr val="tx2"/>
                </a:solidFill>
              </a:rPr>
              <a:t> in alto e in basso per il veto </a:t>
            </a:r>
            <a:r>
              <a:rPr lang="en-US" sz="2000" dirty="0" err="1">
                <a:solidFill>
                  <a:schemeClr val="tx2"/>
                </a:solidFill>
              </a:rPr>
              <a:t>dell'acquisizione</a:t>
            </a:r>
            <a:r>
              <a:rPr lang="en-US" sz="2000" dirty="0">
                <a:solidFill>
                  <a:schemeClr val="tx2"/>
                </a:solidFill>
              </a:rPr>
              <a:t> e il </a:t>
            </a:r>
            <a:r>
              <a:rPr lang="en-US" sz="2000" dirty="0" err="1">
                <a:solidFill>
                  <a:schemeClr val="tx2"/>
                </a:solidFill>
              </a:rPr>
              <a:t>segnale</a:t>
            </a:r>
            <a:r>
              <a:rPr lang="en-US" sz="2000" dirty="0">
                <a:solidFill>
                  <a:schemeClr val="tx2"/>
                </a:solidFill>
              </a:rPr>
              <a:t> al </a:t>
            </a:r>
            <a:r>
              <a:rPr lang="en-US" sz="2000" dirty="0" err="1">
                <a:solidFill>
                  <a:schemeClr val="tx2"/>
                </a:solidFill>
              </a:rPr>
              <a:t>centro</a:t>
            </a:r>
            <a:r>
              <a:rPr lang="en-US" sz="2000" dirty="0">
                <a:solidFill>
                  <a:schemeClr val="tx2"/>
                </a:solidFill>
              </a:rPr>
              <a:t> </a:t>
            </a:r>
            <a:r>
              <a:rPr lang="en-US" sz="2000" dirty="0" err="1">
                <a:solidFill>
                  <a:schemeClr val="tx2"/>
                </a:solidFill>
              </a:rPr>
              <a:t>proveniente</a:t>
            </a:r>
            <a:r>
              <a:rPr lang="en-US" sz="2000" dirty="0">
                <a:solidFill>
                  <a:schemeClr val="tx2"/>
                </a:solidFill>
              </a:rPr>
              <a:t> dal core del detector, il </a:t>
            </a:r>
            <a:r>
              <a:rPr lang="en-US" sz="2000" dirty="0" err="1">
                <a:solidFill>
                  <a:schemeClr val="tx2"/>
                </a:solidFill>
              </a:rPr>
              <a:t>segnale</a:t>
            </a:r>
            <a:r>
              <a:rPr lang="en-US" sz="2000" dirty="0">
                <a:solidFill>
                  <a:schemeClr val="tx2"/>
                </a:solidFill>
              </a:rPr>
              <a:t> </a:t>
            </a:r>
            <a:r>
              <a:rPr lang="en-US" sz="2000" dirty="0" err="1">
                <a:solidFill>
                  <a:schemeClr val="tx2"/>
                </a:solidFill>
              </a:rPr>
              <a:t>analogico</a:t>
            </a:r>
            <a:r>
              <a:rPr lang="en-US" sz="2000" dirty="0">
                <a:solidFill>
                  <a:schemeClr val="tx2"/>
                </a:solidFill>
              </a:rPr>
              <a:t> </a:t>
            </a:r>
            <a:r>
              <a:rPr lang="en-US" sz="2000" dirty="0" err="1">
                <a:solidFill>
                  <a:schemeClr val="tx2"/>
                </a:solidFill>
              </a:rPr>
              <a:t>che</a:t>
            </a:r>
            <a:r>
              <a:rPr lang="en-US" sz="2000" dirty="0">
                <a:solidFill>
                  <a:schemeClr val="tx2"/>
                </a:solidFill>
              </a:rPr>
              <a:t> </a:t>
            </a:r>
            <a:r>
              <a:rPr lang="en-US" sz="2000" dirty="0" err="1">
                <a:solidFill>
                  <a:schemeClr val="tx2"/>
                </a:solidFill>
              </a:rPr>
              <a:t>viene</a:t>
            </a:r>
            <a:r>
              <a:rPr lang="en-US" sz="2000" dirty="0">
                <a:solidFill>
                  <a:schemeClr val="tx2"/>
                </a:solidFill>
              </a:rPr>
              <a:t> </a:t>
            </a:r>
            <a:r>
              <a:rPr lang="en-US" sz="2000" dirty="0" err="1">
                <a:solidFill>
                  <a:schemeClr val="tx2"/>
                </a:solidFill>
              </a:rPr>
              <a:t>inviato</a:t>
            </a:r>
            <a:r>
              <a:rPr lang="en-US" sz="2000" dirty="0">
                <a:solidFill>
                  <a:schemeClr val="tx2"/>
                </a:solidFill>
              </a:rPr>
              <a:t> </a:t>
            </a:r>
            <a:r>
              <a:rPr lang="en-US" sz="2000" dirty="0" err="1">
                <a:solidFill>
                  <a:schemeClr val="tx2"/>
                </a:solidFill>
              </a:rPr>
              <a:t>alla</a:t>
            </a:r>
            <a:r>
              <a:rPr lang="en-US" sz="2000" dirty="0">
                <a:solidFill>
                  <a:schemeClr val="tx2"/>
                </a:solidFill>
              </a:rPr>
              <a:t> </a:t>
            </a:r>
            <a:r>
              <a:rPr lang="en-US" sz="2000" dirty="0" err="1">
                <a:solidFill>
                  <a:schemeClr val="tx2"/>
                </a:solidFill>
              </a:rPr>
              <a:t>scheda</a:t>
            </a:r>
            <a:r>
              <a:rPr lang="en-US" sz="2000" dirty="0">
                <a:solidFill>
                  <a:schemeClr val="tx2"/>
                </a:solidFill>
              </a:rPr>
              <a:t> Cosmo se </a:t>
            </a:r>
            <a:r>
              <a:rPr lang="en-US" sz="2000" dirty="0" err="1">
                <a:solidFill>
                  <a:schemeClr val="tx2"/>
                </a:solidFill>
              </a:rPr>
              <a:t>vengono</a:t>
            </a:r>
            <a:r>
              <a:rPr lang="en-US" sz="2000" dirty="0">
                <a:solidFill>
                  <a:schemeClr val="tx2"/>
                </a:solidFill>
              </a:rPr>
              <a:t> </a:t>
            </a:r>
            <a:r>
              <a:rPr lang="en-US" sz="2000" dirty="0" err="1">
                <a:solidFill>
                  <a:schemeClr val="tx2"/>
                </a:solidFill>
              </a:rPr>
              <a:t>rispettate</a:t>
            </a:r>
            <a:r>
              <a:rPr lang="en-US" sz="2000" dirty="0">
                <a:solidFill>
                  <a:schemeClr val="tx2"/>
                </a:solidFill>
              </a:rPr>
              <a:t> le </a:t>
            </a:r>
            <a:r>
              <a:rPr lang="en-US" sz="2000" dirty="0" err="1">
                <a:solidFill>
                  <a:schemeClr val="tx2"/>
                </a:solidFill>
              </a:rPr>
              <a:t>condizioni</a:t>
            </a:r>
            <a:r>
              <a:rPr lang="en-US" sz="2000" dirty="0">
                <a:solidFill>
                  <a:schemeClr val="tx2"/>
                </a:solidFill>
              </a:rPr>
              <a:t> di trigger.</a:t>
            </a:r>
            <a:endParaRPr lang="it-IT" sz="2000" dirty="0" err="1">
              <a:solidFill>
                <a:schemeClr val="tx2"/>
              </a:solidFill>
            </a:endParaRPr>
          </a:p>
        </p:txBody>
      </p:sp>
    </p:spTree>
    <p:extLst>
      <p:ext uri="{BB962C8B-B14F-4D97-AF65-F5344CB8AC3E}">
        <p14:creationId xmlns:p14="http://schemas.microsoft.com/office/powerpoint/2010/main" val="265100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descr="Immagine che contiene elettronica, Ingegneria elettronica, Impianto elettrico, cavo&#10;&#10;Descrizione generata automaticamente">
            <a:extLst>
              <a:ext uri="{FF2B5EF4-FFF2-40B4-BE49-F238E27FC236}">
                <a16:creationId xmlns:a16="http://schemas.microsoft.com/office/drawing/2014/main" id="{752E6200-4BB1-1CB2-5671-C74704A81DD7}"/>
              </a:ext>
            </a:extLst>
          </p:cNvPr>
          <p:cNvPicPr>
            <a:picLocks noChangeAspect="1"/>
          </p:cNvPicPr>
          <p:nvPr/>
        </p:nvPicPr>
        <p:blipFill rotWithShape="1">
          <a:blip r:embed="rId2"/>
          <a:srcRect l="20440" r="4561"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9" name="Group 28">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30" name="Freeform: Shape 29">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1" name="Freeform: Shape 3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8" name="Content Placeholder 7">
            <a:extLst>
              <a:ext uri="{FF2B5EF4-FFF2-40B4-BE49-F238E27FC236}">
                <a16:creationId xmlns:a16="http://schemas.microsoft.com/office/drawing/2014/main" id="{D749C477-CA48-E9D5-8775-9C3231B61C53}"/>
              </a:ext>
            </a:extLst>
          </p:cNvPr>
          <p:cNvSpPr>
            <a:spLocks noGrp="1"/>
          </p:cNvSpPr>
          <p:nvPr>
            <p:ph idx="1"/>
          </p:nvPr>
        </p:nvSpPr>
        <p:spPr>
          <a:xfrm>
            <a:off x="6234868" y="1820369"/>
            <a:ext cx="5251497" cy="2264420"/>
          </a:xfrm>
        </p:spPr>
        <p:txBody>
          <a:bodyPr vert="horz" lIns="91440" tIns="45720" rIns="91440" bIns="45720" rtlCol="0" anchor="t">
            <a:normAutofit/>
          </a:bodyPr>
          <a:lstStyle/>
          <a:p>
            <a:pPr marL="0" indent="0">
              <a:buNone/>
            </a:pPr>
            <a:r>
              <a:rPr lang="en-US">
                <a:solidFill>
                  <a:schemeClr val="bg1"/>
                </a:solidFill>
              </a:rPr>
              <a:t>La  </a:t>
            </a:r>
            <a:r>
              <a:rPr lang="en-US" err="1">
                <a:solidFill>
                  <a:schemeClr val="bg1"/>
                </a:solidFill>
              </a:rPr>
              <a:t>scheda</a:t>
            </a:r>
            <a:r>
              <a:rPr lang="en-US">
                <a:solidFill>
                  <a:schemeClr val="bg1"/>
                </a:solidFill>
              </a:rPr>
              <a:t> di front-end </a:t>
            </a:r>
            <a:r>
              <a:rPr lang="en-US" err="1">
                <a:solidFill>
                  <a:schemeClr val="bg1"/>
                </a:solidFill>
              </a:rPr>
              <a:t>insieme</a:t>
            </a:r>
            <a:r>
              <a:rPr lang="en-US">
                <a:solidFill>
                  <a:schemeClr val="bg1"/>
                </a:solidFill>
              </a:rPr>
              <a:t> </a:t>
            </a:r>
            <a:r>
              <a:rPr lang="en-US" err="1">
                <a:solidFill>
                  <a:schemeClr val="bg1"/>
                </a:solidFill>
              </a:rPr>
              <a:t>alla</a:t>
            </a:r>
            <a:r>
              <a:rPr lang="en-US">
                <a:solidFill>
                  <a:schemeClr val="bg1"/>
                </a:solidFill>
              </a:rPr>
              <a:t> </a:t>
            </a:r>
            <a:r>
              <a:rPr lang="en-US" err="1">
                <a:solidFill>
                  <a:schemeClr val="bg1"/>
                </a:solidFill>
              </a:rPr>
              <a:t>scheda</a:t>
            </a:r>
            <a:r>
              <a:rPr lang="en-US">
                <a:solidFill>
                  <a:schemeClr val="bg1"/>
                </a:solidFill>
              </a:rPr>
              <a:t> Cosmo. </a:t>
            </a:r>
            <a:endParaRPr lang="it-IT">
              <a:solidFill>
                <a:schemeClr val="bg1"/>
              </a:solidFill>
            </a:endParaRPr>
          </a:p>
          <a:p>
            <a:pPr marL="0" indent="0">
              <a:buNone/>
            </a:pPr>
            <a:r>
              <a:rPr lang="en-US" err="1">
                <a:solidFill>
                  <a:schemeClr val="bg1"/>
                </a:solidFill>
              </a:rPr>
              <a:t>Gli</a:t>
            </a:r>
            <a:r>
              <a:rPr lang="en-US">
                <a:solidFill>
                  <a:schemeClr val="bg1"/>
                </a:solidFill>
              </a:rPr>
              <a:t> </a:t>
            </a:r>
            <a:r>
              <a:rPr lang="en-US" err="1">
                <a:solidFill>
                  <a:schemeClr val="bg1"/>
                </a:solidFill>
              </a:rPr>
              <a:t>ingressi</a:t>
            </a:r>
            <a:r>
              <a:rPr lang="en-US">
                <a:solidFill>
                  <a:schemeClr val="bg1"/>
                </a:solidFill>
              </a:rPr>
              <a:t> </a:t>
            </a:r>
            <a:r>
              <a:rPr lang="en-US" err="1">
                <a:solidFill>
                  <a:schemeClr val="bg1"/>
                </a:solidFill>
              </a:rPr>
              <a:t>delle</a:t>
            </a:r>
            <a:r>
              <a:rPr lang="en-US">
                <a:solidFill>
                  <a:schemeClr val="bg1"/>
                </a:solidFill>
              </a:rPr>
              <a:t> </a:t>
            </a:r>
            <a:r>
              <a:rPr lang="en-US" err="1">
                <a:solidFill>
                  <a:schemeClr val="bg1"/>
                </a:solidFill>
              </a:rPr>
              <a:t>anticoincidenze</a:t>
            </a:r>
            <a:r>
              <a:rPr lang="en-US">
                <a:solidFill>
                  <a:schemeClr val="bg1"/>
                </a:solidFill>
              </a:rPr>
              <a:t> non </a:t>
            </a:r>
            <a:r>
              <a:rPr lang="en-US" err="1">
                <a:solidFill>
                  <a:schemeClr val="bg1"/>
                </a:solidFill>
              </a:rPr>
              <a:t>sono</a:t>
            </a:r>
            <a:r>
              <a:rPr lang="en-US">
                <a:solidFill>
                  <a:schemeClr val="bg1"/>
                </a:solidFill>
              </a:rPr>
              <a:t> </a:t>
            </a:r>
            <a:r>
              <a:rPr lang="en-US" err="1">
                <a:solidFill>
                  <a:schemeClr val="bg1"/>
                </a:solidFill>
              </a:rPr>
              <a:t>stati</a:t>
            </a:r>
            <a:r>
              <a:rPr lang="en-US">
                <a:solidFill>
                  <a:schemeClr val="bg1"/>
                </a:solidFill>
              </a:rPr>
              <a:t> </a:t>
            </a:r>
            <a:r>
              <a:rPr lang="en-US" err="1">
                <a:solidFill>
                  <a:schemeClr val="bg1"/>
                </a:solidFill>
              </a:rPr>
              <a:t>usati</a:t>
            </a:r>
            <a:r>
              <a:rPr lang="en-US">
                <a:solidFill>
                  <a:schemeClr val="bg1"/>
                </a:solidFill>
              </a:rPr>
              <a:t> </a:t>
            </a:r>
            <a:r>
              <a:rPr lang="en-US" err="1">
                <a:solidFill>
                  <a:schemeClr val="bg1"/>
                </a:solidFill>
              </a:rPr>
              <a:t>durante</a:t>
            </a:r>
            <a:r>
              <a:rPr lang="en-US">
                <a:solidFill>
                  <a:schemeClr val="bg1"/>
                </a:solidFill>
              </a:rPr>
              <a:t> </a:t>
            </a:r>
            <a:r>
              <a:rPr lang="en-US" err="1">
                <a:solidFill>
                  <a:schemeClr val="bg1"/>
                </a:solidFill>
              </a:rPr>
              <a:t>i</a:t>
            </a:r>
            <a:r>
              <a:rPr lang="en-US">
                <a:solidFill>
                  <a:schemeClr val="bg1"/>
                </a:solidFill>
              </a:rPr>
              <a:t> test.</a:t>
            </a:r>
          </a:p>
        </p:txBody>
      </p:sp>
      <p:grpSp>
        <p:nvGrpSpPr>
          <p:cNvPr id="33"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4" name="Freeform: Shape 3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0310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4119"/>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5D095D3E-C464-41D5-87FA-07742698A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35" name="Color">
              <a:extLst>
                <a:ext uri="{FF2B5EF4-FFF2-40B4-BE49-F238E27FC236}">
                  <a16:creationId xmlns:a16="http://schemas.microsoft.com/office/drawing/2014/main" id="{7722DCE9-76F1-42AC-AC0A-487CFB087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lor">
              <a:extLst>
                <a:ext uri="{FF2B5EF4-FFF2-40B4-BE49-F238E27FC236}">
                  <a16:creationId xmlns:a16="http://schemas.microsoft.com/office/drawing/2014/main" id="{B29A5FA1-D0E7-448B-AB7D-032F01D5B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Color">
            <a:extLst>
              <a:ext uri="{FF2B5EF4-FFF2-40B4-BE49-F238E27FC236}">
                <a16:creationId xmlns:a16="http://schemas.microsoft.com/office/drawing/2014/main" id="{C58F402F-FDB5-409B-8818-B6FCE06E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4ED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descr="Immagine che contiene Visualizzatore, elettronica, computer, monitor&#10;&#10;Descrizione generata automaticamente">
            <a:extLst>
              <a:ext uri="{FF2B5EF4-FFF2-40B4-BE49-F238E27FC236}">
                <a16:creationId xmlns:a16="http://schemas.microsoft.com/office/drawing/2014/main" id="{8BFA37B5-697F-BB80-2BEA-163DD3B63C36}"/>
              </a:ext>
            </a:extLst>
          </p:cNvPr>
          <p:cNvPicPr>
            <a:picLocks noGrp="1" noChangeAspect="1"/>
          </p:cNvPicPr>
          <p:nvPr>
            <p:ph idx="1"/>
          </p:nvPr>
        </p:nvPicPr>
        <p:blipFill>
          <a:blip r:embed="rId2"/>
          <a:stretch>
            <a:fillRect/>
          </a:stretch>
        </p:blipFill>
        <p:spPr>
          <a:xfrm>
            <a:off x="4747307" y="906795"/>
            <a:ext cx="6711526" cy="5033644"/>
          </a:xfrm>
          <a:prstGeom prst="rect">
            <a:avLst/>
          </a:prstGeom>
        </p:spPr>
      </p:pic>
      <p:grpSp>
        <p:nvGrpSpPr>
          <p:cNvPr id="40" name="Group 3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1" name="Freeform: Shape 4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4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olo 1">
            <a:extLst>
              <a:ext uri="{FF2B5EF4-FFF2-40B4-BE49-F238E27FC236}">
                <a16:creationId xmlns:a16="http://schemas.microsoft.com/office/drawing/2014/main" id="{A6E3EB81-B548-76BD-54B2-C6F6D64219E0}"/>
              </a:ext>
            </a:extLst>
          </p:cNvPr>
          <p:cNvSpPr>
            <a:spLocks noGrp="1"/>
          </p:cNvSpPr>
          <p:nvPr>
            <p:ph type="title"/>
          </p:nvPr>
        </p:nvSpPr>
        <p:spPr>
          <a:xfrm>
            <a:off x="1012644" y="842332"/>
            <a:ext cx="3585114" cy="2782056"/>
          </a:xfrm>
        </p:spPr>
        <p:txBody>
          <a:bodyPr vert="horz" lIns="91440" tIns="45720" rIns="91440" bIns="45720" rtlCol="0" anchor="b">
            <a:normAutofit/>
          </a:bodyPr>
          <a:lstStyle/>
          <a:p>
            <a:r>
              <a:rPr lang="en-US" sz="1900" kern="1200">
                <a:solidFill>
                  <a:schemeClr val="tx2"/>
                </a:solidFill>
                <a:latin typeface="+mj-lt"/>
                <a:ea typeface="+mj-ea"/>
                <a:cs typeface="+mj-cs"/>
              </a:rPr>
              <a:t>Errori di lettura dovuti al settaggio dei tempi di latch e peak delay: per evitare la ripartenza del peak &amp; hold è necessario inserire dei tempi di delay molto lunghi,  superiori ai 10usec e quindi vicini al valore massimo impostabile. </a:t>
            </a:r>
          </a:p>
        </p:txBody>
      </p:sp>
    </p:spTree>
    <p:extLst>
      <p:ext uri="{BB962C8B-B14F-4D97-AF65-F5344CB8AC3E}">
        <p14:creationId xmlns:p14="http://schemas.microsoft.com/office/powerpoint/2010/main" val="3577183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3">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5">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a:extLst>
              <a:ext uri="{FF2B5EF4-FFF2-40B4-BE49-F238E27FC236}">
                <a16:creationId xmlns:a16="http://schemas.microsoft.com/office/drawing/2014/main" id="{CA4387F6-FB16-F56A-D827-0A5E131FEBA0}"/>
              </a:ext>
            </a:extLst>
          </p:cNvPr>
          <p:cNvSpPr>
            <a:spLocks noGrp="1"/>
          </p:cNvSpPr>
          <p:nvPr>
            <p:ph type="title"/>
          </p:nvPr>
        </p:nvSpPr>
        <p:spPr>
          <a:xfrm>
            <a:off x="793159" y="1377146"/>
            <a:ext cx="4076460" cy="3626217"/>
          </a:xfrm>
        </p:spPr>
        <p:txBody>
          <a:bodyPr vert="horz" lIns="91440" tIns="45720" rIns="91440" bIns="45720" rtlCol="0" anchor="b">
            <a:normAutofit/>
          </a:bodyPr>
          <a:lstStyle/>
          <a:p>
            <a:pPr algn="r"/>
            <a:r>
              <a:rPr lang="en-US" sz="2800" kern="1200" err="1">
                <a:solidFill>
                  <a:srgbClr val="FFFFFF"/>
                </a:solidFill>
                <a:latin typeface="+mj-lt"/>
                <a:ea typeface="+mj-ea"/>
                <a:cs typeface="+mj-cs"/>
              </a:rPr>
              <a:t>Spettro</a:t>
            </a:r>
            <a:r>
              <a:rPr lang="en-US" sz="2800" kern="1200">
                <a:solidFill>
                  <a:srgbClr val="FFFFFF"/>
                </a:solidFill>
                <a:latin typeface="+mj-lt"/>
                <a:ea typeface="+mj-ea"/>
                <a:cs typeface="+mj-cs"/>
              </a:rPr>
              <a:t> del Torio </a:t>
            </a:r>
            <a:r>
              <a:rPr lang="en-US" sz="2800" kern="1200" err="1">
                <a:solidFill>
                  <a:srgbClr val="FFFFFF"/>
                </a:solidFill>
                <a:latin typeface="+mj-lt"/>
                <a:ea typeface="+mj-ea"/>
                <a:cs typeface="+mj-cs"/>
              </a:rPr>
              <a:t>ottenuto</a:t>
            </a:r>
            <a:r>
              <a:rPr lang="en-US" sz="2800" kern="1200">
                <a:solidFill>
                  <a:srgbClr val="FFFFFF"/>
                </a:solidFill>
                <a:latin typeface="+mj-lt"/>
                <a:ea typeface="+mj-ea"/>
                <a:cs typeface="+mj-cs"/>
              </a:rPr>
              <a:t> </a:t>
            </a:r>
            <a:r>
              <a:rPr lang="en-US" sz="2800" kern="1200" err="1">
                <a:solidFill>
                  <a:srgbClr val="FFFFFF"/>
                </a:solidFill>
                <a:latin typeface="+mj-lt"/>
                <a:ea typeface="+mj-ea"/>
                <a:cs typeface="+mj-cs"/>
              </a:rPr>
              <a:t>attenuando</a:t>
            </a:r>
            <a:r>
              <a:rPr lang="en-US" sz="2800" kern="1200">
                <a:solidFill>
                  <a:srgbClr val="FFFFFF"/>
                </a:solidFill>
                <a:latin typeface="+mj-lt"/>
                <a:ea typeface="+mj-ea"/>
                <a:cs typeface="+mj-cs"/>
              </a:rPr>
              <a:t> 5dB il </a:t>
            </a:r>
            <a:r>
              <a:rPr lang="en-US" sz="2800" kern="1200" err="1">
                <a:solidFill>
                  <a:srgbClr val="FFFFFF"/>
                </a:solidFill>
                <a:latin typeface="+mj-lt"/>
                <a:ea typeface="+mj-ea"/>
                <a:cs typeface="+mj-cs"/>
              </a:rPr>
              <a:t>segnale</a:t>
            </a:r>
            <a:r>
              <a:rPr lang="en-US" sz="2800" kern="1200">
                <a:solidFill>
                  <a:srgbClr val="FFFFFF"/>
                </a:solidFill>
                <a:latin typeface="+mj-lt"/>
                <a:ea typeface="+mj-ea"/>
                <a:cs typeface="+mj-cs"/>
              </a:rPr>
              <a:t> in </a:t>
            </a:r>
            <a:r>
              <a:rPr lang="en-US" sz="2800" kern="1200" err="1">
                <a:solidFill>
                  <a:srgbClr val="FFFFFF"/>
                </a:solidFill>
                <a:latin typeface="+mj-lt"/>
                <a:ea typeface="+mj-ea"/>
                <a:cs typeface="+mj-cs"/>
              </a:rPr>
              <a:t>uscita</a:t>
            </a:r>
            <a:r>
              <a:rPr lang="en-US" sz="2800" kern="1200">
                <a:solidFill>
                  <a:srgbClr val="FFFFFF"/>
                </a:solidFill>
                <a:latin typeface="+mj-lt"/>
                <a:ea typeface="+mj-ea"/>
                <a:cs typeface="+mj-cs"/>
              </a:rPr>
              <a:t> dal front – end</a:t>
            </a:r>
            <a:br>
              <a:rPr lang="en-US" sz="2800">
                <a:solidFill>
                  <a:srgbClr val="FFFFFF"/>
                </a:solidFill>
              </a:rPr>
            </a:br>
            <a:br>
              <a:rPr lang="en-US" sz="2800"/>
            </a:br>
            <a:endParaRPr lang="en-US" sz="2800" kern="1200">
              <a:solidFill>
                <a:srgbClr val="FFFFFF"/>
              </a:solidFill>
              <a:latin typeface="+mj-lt"/>
            </a:endParaRPr>
          </a:p>
        </p:txBody>
      </p:sp>
      <p:pic>
        <p:nvPicPr>
          <p:cNvPr id="4" name="Segnaposto contenuto 3" descr="Immagine che contiene testo, Diagramma, schermata, linea&#10;&#10;Descrizione generata automaticamente">
            <a:extLst>
              <a:ext uri="{FF2B5EF4-FFF2-40B4-BE49-F238E27FC236}">
                <a16:creationId xmlns:a16="http://schemas.microsoft.com/office/drawing/2014/main" id="{1EA0F745-B315-B47E-9FC1-21EABE979BF0}"/>
              </a:ext>
            </a:extLst>
          </p:cNvPr>
          <p:cNvPicPr>
            <a:picLocks noGrp="1" noChangeAspect="1"/>
          </p:cNvPicPr>
          <p:nvPr>
            <p:ph idx="1"/>
          </p:nvPr>
        </p:nvPicPr>
        <p:blipFill>
          <a:blip r:embed="rId2">
            <a:alphaModFix/>
          </a:blip>
          <a:stretch>
            <a:fillRect/>
          </a:stretch>
        </p:blipFill>
        <p:spPr>
          <a:xfrm>
            <a:off x="5457027" y="1793813"/>
            <a:ext cx="6194967" cy="3933804"/>
          </a:xfrm>
          <a:prstGeom prst="rect">
            <a:avLst/>
          </a:prstGeom>
        </p:spPr>
      </p:pic>
      <p:grpSp>
        <p:nvGrpSpPr>
          <p:cNvPr id="30" name="Group 17">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19"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20"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2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31" name="Straight Connector 22">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423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3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F77168B-DFAA-685A-181B-0908ADB1082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a:solidFill>
                  <a:srgbClr val="FFFFFF"/>
                </a:solidFill>
                <a:latin typeface="+mj-lt"/>
                <a:ea typeface="+mj-ea"/>
                <a:cs typeface="+mj-cs"/>
              </a:rPr>
              <a:t>Lo stesso spettro attenuato  3dB</a:t>
            </a:r>
          </a:p>
        </p:txBody>
      </p:sp>
      <p:pic>
        <p:nvPicPr>
          <p:cNvPr id="4" name="Segnaposto contenuto 3" descr="Immagine che contiene testo, schermata, linea, diagramma&#10;&#10;Descrizione generata automaticamente">
            <a:extLst>
              <a:ext uri="{FF2B5EF4-FFF2-40B4-BE49-F238E27FC236}">
                <a16:creationId xmlns:a16="http://schemas.microsoft.com/office/drawing/2014/main" id="{F2E0972D-93B7-3C99-6B91-1D3A90309AB0}"/>
              </a:ext>
            </a:extLst>
          </p:cNvPr>
          <p:cNvPicPr>
            <a:picLocks noGrp="1" noChangeAspect="1"/>
          </p:cNvPicPr>
          <p:nvPr>
            <p:ph idx="1"/>
          </p:nvPr>
        </p:nvPicPr>
        <p:blipFill>
          <a:blip r:embed="rId2"/>
          <a:stretch>
            <a:fillRect/>
          </a:stretch>
        </p:blipFill>
        <p:spPr>
          <a:xfrm>
            <a:off x="4300952" y="961812"/>
            <a:ext cx="6663495" cy="4930987"/>
          </a:xfrm>
          <a:prstGeom prst="rect">
            <a:avLst/>
          </a:prstGeom>
        </p:spPr>
      </p:pic>
    </p:spTree>
    <p:extLst>
      <p:ext uri="{BB962C8B-B14F-4D97-AF65-F5344CB8AC3E}">
        <p14:creationId xmlns:p14="http://schemas.microsoft.com/office/powerpoint/2010/main" val="1541734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7366B17-5DB0-B519-470B-9B665E30CE9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Attenuazione 1dB</a:t>
            </a:r>
          </a:p>
        </p:txBody>
      </p:sp>
      <p:pic>
        <p:nvPicPr>
          <p:cNvPr id="4" name="Segnaposto contenuto 3" descr="Immagine che contiene testo, Diagramma, schermata, diagramma&#10;&#10;Descrizione generata automaticamente">
            <a:extLst>
              <a:ext uri="{FF2B5EF4-FFF2-40B4-BE49-F238E27FC236}">
                <a16:creationId xmlns:a16="http://schemas.microsoft.com/office/drawing/2014/main" id="{23F79974-866D-B30D-34C8-B4360709911B}"/>
              </a:ext>
            </a:extLst>
          </p:cNvPr>
          <p:cNvPicPr>
            <a:picLocks noGrp="1" noChangeAspect="1"/>
          </p:cNvPicPr>
          <p:nvPr>
            <p:ph idx="1"/>
          </p:nvPr>
        </p:nvPicPr>
        <p:blipFill>
          <a:blip r:embed="rId2"/>
          <a:stretch>
            <a:fillRect/>
          </a:stretch>
        </p:blipFill>
        <p:spPr>
          <a:xfrm>
            <a:off x="4777316" y="783362"/>
            <a:ext cx="6780700" cy="5288946"/>
          </a:xfrm>
          <a:prstGeom prst="rect">
            <a:avLst/>
          </a:prstGeom>
        </p:spPr>
      </p:pic>
    </p:spTree>
    <p:extLst>
      <p:ext uri="{BB962C8B-B14F-4D97-AF65-F5344CB8AC3E}">
        <p14:creationId xmlns:p14="http://schemas.microsoft.com/office/powerpoint/2010/main" val="2812317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4119"/>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D095D3E-C464-41D5-87FA-07742698A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4" name="Color">
              <a:extLst>
                <a:ext uri="{FF2B5EF4-FFF2-40B4-BE49-F238E27FC236}">
                  <a16:creationId xmlns:a16="http://schemas.microsoft.com/office/drawing/2014/main" id="{7722DCE9-76F1-42AC-AC0A-487CFB087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B29A5FA1-D0E7-448B-AB7D-032F01D5B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olor">
            <a:extLst>
              <a:ext uri="{FF2B5EF4-FFF2-40B4-BE49-F238E27FC236}">
                <a16:creationId xmlns:a16="http://schemas.microsoft.com/office/drawing/2014/main" id="{C58F402F-FDB5-409B-8818-B6FCE06E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99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descr="Immagine che contiene testo, schermata, Diagramma, diagramma&#10;&#10;Descrizione generata automaticamente">
            <a:extLst>
              <a:ext uri="{FF2B5EF4-FFF2-40B4-BE49-F238E27FC236}">
                <a16:creationId xmlns:a16="http://schemas.microsoft.com/office/drawing/2014/main" id="{0F12848B-8955-5D15-B712-8CCAED6A8855}"/>
              </a:ext>
            </a:extLst>
          </p:cNvPr>
          <p:cNvPicPr>
            <a:picLocks noGrp="1" noChangeAspect="1"/>
          </p:cNvPicPr>
          <p:nvPr>
            <p:ph idx="1"/>
          </p:nvPr>
        </p:nvPicPr>
        <p:blipFill>
          <a:blip r:embed="rId2"/>
          <a:stretch>
            <a:fillRect/>
          </a:stretch>
        </p:blipFill>
        <p:spPr>
          <a:xfrm>
            <a:off x="5091013" y="653615"/>
            <a:ext cx="6367820" cy="5540004"/>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olo 1">
            <a:extLst>
              <a:ext uri="{FF2B5EF4-FFF2-40B4-BE49-F238E27FC236}">
                <a16:creationId xmlns:a16="http://schemas.microsoft.com/office/drawing/2014/main" id="{0FEEFB53-6F09-AC8E-96FE-9DC67144559D}"/>
              </a:ext>
            </a:extLst>
          </p:cNvPr>
          <p:cNvSpPr>
            <a:spLocks noGrp="1"/>
          </p:cNvSpPr>
          <p:nvPr>
            <p:ph type="title"/>
          </p:nvPr>
        </p:nvSpPr>
        <p:spPr>
          <a:xfrm>
            <a:off x="1012644" y="2719453"/>
            <a:ext cx="3585114" cy="904935"/>
          </a:xfrm>
        </p:spPr>
        <p:txBody>
          <a:bodyPr vert="horz" lIns="91440" tIns="45720" rIns="91440" bIns="45720" rtlCol="0" anchor="b">
            <a:normAutofit/>
          </a:bodyPr>
          <a:lstStyle/>
          <a:p>
            <a:r>
              <a:rPr lang="en-US" sz="2000" kern="1200" dirty="0" err="1">
                <a:solidFill>
                  <a:schemeClr val="tx2"/>
                </a:solidFill>
                <a:latin typeface="+mj-lt"/>
                <a:ea typeface="+mj-ea"/>
                <a:cs typeface="+mj-cs"/>
              </a:rPr>
              <a:t>Spettro</a:t>
            </a:r>
            <a:r>
              <a:rPr lang="en-US" sz="2000" kern="1200" dirty="0">
                <a:solidFill>
                  <a:schemeClr val="tx2"/>
                </a:solidFill>
                <a:latin typeface="+mj-lt"/>
                <a:ea typeface="+mj-ea"/>
                <a:cs typeface="+mj-cs"/>
              </a:rPr>
              <a:t> </a:t>
            </a:r>
            <a:r>
              <a:rPr lang="en-US" sz="2000" dirty="0">
                <a:solidFill>
                  <a:schemeClr val="tx2"/>
                </a:solidFill>
              </a:rPr>
              <a:t>del</a:t>
            </a:r>
            <a:br>
              <a:rPr lang="en-US" sz="2000"/>
            </a:br>
            <a:r>
              <a:rPr lang="en-US" sz="2000" dirty="0">
                <a:solidFill>
                  <a:schemeClr val="tx2"/>
                </a:solidFill>
              </a:rPr>
              <a:t>Torio </a:t>
            </a:r>
            <a:r>
              <a:rPr lang="en-US" sz="2000" kern="1200" dirty="0">
                <a:solidFill>
                  <a:schemeClr val="tx2"/>
                </a:solidFill>
                <a:latin typeface="+mj-lt"/>
                <a:ea typeface="+mj-ea"/>
                <a:cs typeface="+mj-cs"/>
              </a:rPr>
              <a:t>senza </a:t>
            </a:r>
            <a:r>
              <a:rPr lang="en-US" sz="2000" kern="1200" dirty="0" err="1">
                <a:solidFill>
                  <a:schemeClr val="tx2"/>
                </a:solidFill>
                <a:latin typeface="+mj-lt"/>
                <a:ea typeface="+mj-ea"/>
                <a:cs typeface="+mj-cs"/>
              </a:rPr>
              <a:t>attenuazione</a:t>
            </a:r>
            <a:r>
              <a:rPr lang="en-US" sz="2000" kern="1200" dirty="0">
                <a:solidFill>
                  <a:schemeClr val="tx2"/>
                </a:solidFill>
                <a:latin typeface="+mj-lt"/>
                <a:ea typeface="+mj-ea"/>
                <a:cs typeface="+mj-cs"/>
              </a:rPr>
              <a:t>.</a:t>
            </a:r>
            <a:r>
              <a:rPr lang="en-US" sz="2000" dirty="0">
                <a:solidFill>
                  <a:schemeClr val="tx2"/>
                </a:solidFill>
              </a:rPr>
              <a:t> </a:t>
            </a:r>
            <a:endParaRPr lang="en-US" sz="2000" kern="1200" dirty="0">
              <a:solidFill>
                <a:schemeClr val="tx2"/>
              </a:solidFill>
              <a:latin typeface="+mj-lt"/>
            </a:endParaRPr>
          </a:p>
        </p:txBody>
      </p:sp>
    </p:spTree>
    <p:extLst>
      <p:ext uri="{BB962C8B-B14F-4D97-AF65-F5344CB8AC3E}">
        <p14:creationId xmlns:p14="http://schemas.microsoft.com/office/powerpoint/2010/main" val="331518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8EFE8FC-46A8-8AE0-9647-A57233103672}"/>
              </a:ext>
            </a:extLst>
          </p:cNvPr>
          <p:cNvSpPr>
            <a:spLocks noGrp="1"/>
          </p:cNvSpPr>
          <p:nvPr>
            <p:ph type="title"/>
          </p:nvPr>
        </p:nvSpPr>
        <p:spPr>
          <a:xfrm>
            <a:off x="686834" y="1153572"/>
            <a:ext cx="3200400" cy="4461163"/>
          </a:xfrm>
        </p:spPr>
        <p:txBody>
          <a:bodyPr>
            <a:normAutofit/>
          </a:bodyPr>
          <a:lstStyle/>
          <a:p>
            <a:r>
              <a:rPr lang="it-IT" b="1" i="1" u="sng">
                <a:solidFill>
                  <a:srgbClr val="FFFFFF"/>
                </a:solidFill>
              </a:rPr>
              <a:t>Conclusioni: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F460D64-93B5-2FC3-9C96-523EA98A0052}"/>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it-IT" sz="1800"/>
              <a:t>Sussiste una certa difficoltà di interfacciamento tra il nostro detector e la scheda Cosmo dovuta fondamentalmente alla diversa concezione progettuale delle due schede, ognuna delle quali possiede un guadagno ottimizzato per le esigenze tecniche al momento del progetto;</a:t>
            </a:r>
          </a:p>
          <a:p>
            <a:r>
              <a:rPr lang="it-IT" sz="1800"/>
              <a:t>Il segnale in uscita dal detector, dovendo essere condizionato dalla nostra scheda di front – end per soddisfare le condizioni di trigger e originariamente concepita per lavorare stand alone per la lettura con ADC Arduino, si trova ad essere amplificato e discriminato due volte e infine attenuato per evitare la saturazione dell'ADC. E' difficile trovare un compromesso sull' attenuazione del segnale che consenta di sfruttare l'intero range dinamico dell'ADC  senza portarlo alla saturazione.</a:t>
            </a:r>
          </a:p>
          <a:p>
            <a:r>
              <a:rPr lang="it-IT" sz="1800"/>
              <a:t>C'è un drop dei dati  intorno al canale 500 intrinseco all'ADC stesso che non sembra eliminabile (anche se si tratterebbe di un problema di importanza secondaria);</a:t>
            </a:r>
          </a:p>
          <a:p>
            <a:r>
              <a:rPr lang="it-IT" sz="1800"/>
              <a:t>Nota positiva:  con la versione firmware 12_3_7_1 il congelamento della comunicazione seriale rilevato nelle versioni precedenti è stato brillantemente risolto.</a:t>
            </a:r>
          </a:p>
          <a:p>
            <a:endParaRPr lang="it-IT" sz="1800"/>
          </a:p>
          <a:p>
            <a:endParaRPr lang="it-IT" sz="1800"/>
          </a:p>
        </p:txBody>
      </p:sp>
    </p:spTree>
    <p:extLst>
      <p:ext uri="{BB962C8B-B14F-4D97-AF65-F5344CB8AC3E}">
        <p14:creationId xmlns:p14="http://schemas.microsoft.com/office/powerpoint/2010/main" val="240731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9BA5A52-B211-C83D-A258-1437E790B699}"/>
              </a:ext>
            </a:extLst>
          </p:cNvPr>
          <p:cNvSpPr>
            <a:spLocks noGrp="1"/>
          </p:cNvSpPr>
          <p:nvPr>
            <p:ph type="title"/>
          </p:nvPr>
        </p:nvSpPr>
        <p:spPr>
          <a:xfrm>
            <a:off x="838200" y="459863"/>
            <a:ext cx="10515600" cy="1004594"/>
          </a:xfrm>
        </p:spPr>
        <p:txBody>
          <a:bodyPr>
            <a:normAutofit/>
          </a:bodyPr>
          <a:lstStyle/>
          <a:p>
            <a:pPr algn="ctr"/>
            <a:r>
              <a:rPr lang="it-IT">
                <a:solidFill>
                  <a:srgbClr val="FFFFFF"/>
                </a:solidFill>
              </a:rPr>
              <a:t>Possibili miglioramenti:</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egnaposto contenuto 2">
            <a:extLst>
              <a:ext uri="{FF2B5EF4-FFF2-40B4-BE49-F238E27FC236}">
                <a16:creationId xmlns:a16="http://schemas.microsoft.com/office/drawing/2014/main" id="{F5F1156E-FB22-9FD7-EAC1-804F94B76F41}"/>
              </a:ext>
            </a:extLst>
          </p:cNvPr>
          <p:cNvGraphicFramePr>
            <a:graphicFrameLocks noGrp="1"/>
          </p:cNvGraphicFramePr>
          <p:nvPr>
            <p:ph idx="1"/>
            <p:extLst>
              <p:ext uri="{D42A27DB-BD31-4B8C-83A1-F6EECF244321}">
                <p14:modId xmlns:p14="http://schemas.microsoft.com/office/powerpoint/2010/main" val="3449961467"/>
              </p:ext>
            </p:extLst>
          </p:nvPr>
        </p:nvGraphicFramePr>
        <p:xfrm>
          <a:off x="961465" y="171126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50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53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4EABE37-8979-6C39-C032-BC02FBBF11E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kern="1200">
                <a:solidFill>
                  <a:srgbClr val="FFFFFF"/>
                </a:solidFill>
                <a:latin typeface="+mj-lt"/>
                <a:ea typeface="+mj-ea"/>
                <a:cs typeface="+mj-cs"/>
              </a:rPr>
              <a:t>      Layout del detector e </a:t>
            </a:r>
            <a:r>
              <a:rPr lang="en-US" sz="2000" kern="1200" err="1">
                <a:solidFill>
                  <a:srgbClr val="FFFFFF"/>
                </a:solidFill>
                <a:latin typeface="+mj-lt"/>
                <a:ea typeface="+mj-ea"/>
                <a:cs typeface="+mj-cs"/>
              </a:rPr>
              <a:t>scheda</a:t>
            </a:r>
            <a:r>
              <a:rPr lang="en-US" sz="2000" kern="1200">
                <a:solidFill>
                  <a:srgbClr val="FFFFFF"/>
                </a:solidFill>
                <a:latin typeface="+mj-lt"/>
                <a:ea typeface="+mj-ea"/>
                <a:cs typeface="+mj-cs"/>
              </a:rPr>
              <a:t> a </a:t>
            </a:r>
            <a:r>
              <a:rPr lang="en-US" sz="2000" kern="1200" err="1">
                <a:solidFill>
                  <a:srgbClr val="FFFFFF"/>
                </a:solidFill>
                <a:latin typeface="+mj-lt"/>
                <a:ea typeface="+mj-ea"/>
                <a:cs typeface="+mj-cs"/>
              </a:rPr>
              <a:t>blocchi</a:t>
            </a:r>
            <a:r>
              <a:rPr lang="en-US" sz="2000" kern="1200">
                <a:solidFill>
                  <a:srgbClr val="FFFFFF"/>
                </a:solidFill>
                <a:latin typeface="+mj-lt"/>
                <a:ea typeface="+mj-ea"/>
                <a:cs typeface="+mj-cs"/>
              </a:rPr>
              <a:t> </a:t>
            </a:r>
            <a:r>
              <a:rPr lang="en-US" sz="2000" kern="1200" err="1">
                <a:solidFill>
                  <a:srgbClr val="FFFFFF"/>
                </a:solidFill>
                <a:latin typeface="+mj-lt"/>
                <a:ea typeface="+mj-ea"/>
                <a:cs typeface="+mj-cs"/>
              </a:rPr>
              <a:t>dell'elettronica</a:t>
            </a:r>
            <a:r>
              <a:rPr lang="en-US" sz="2000" kern="1200">
                <a:solidFill>
                  <a:srgbClr val="FFFFFF"/>
                </a:solidFill>
                <a:latin typeface="+mj-lt"/>
                <a:ea typeface="+mj-ea"/>
                <a:cs typeface="+mj-cs"/>
              </a:rPr>
              <a:t> di Front - end</a:t>
            </a:r>
            <a:endParaRPr lang="en-US" sz="2000" kern="1200">
              <a:solidFill>
                <a:srgbClr val="FFFFFF"/>
              </a:solidFill>
              <a:latin typeface="+mj-lt"/>
            </a:endParaRPr>
          </a:p>
        </p:txBody>
      </p:sp>
      <p:pic>
        <p:nvPicPr>
          <p:cNvPr id="7" name="Segnaposto contenuto 6" descr="Immagine che contiene testo, schermo, diagramma, schermata&#10;&#10;Descrizione generata automaticamente">
            <a:extLst>
              <a:ext uri="{FF2B5EF4-FFF2-40B4-BE49-F238E27FC236}">
                <a16:creationId xmlns:a16="http://schemas.microsoft.com/office/drawing/2014/main" id="{7A75D08B-F75F-DCC6-EAFC-7D0587013618}"/>
              </a:ext>
            </a:extLst>
          </p:cNvPr>
          <p:cNvPicPr>
            <a:picLocks noGrp="1" noChangeAspect="1"/>
          </p:cNvPicPr>
          <p:nvPr>
            <p:ph idx="1"/>
          </p:nvPr>
        </p:nvPicPr>
        <p:blipFill>
          <a:blip r:embed="rId3"/>
          <a:stretch>
            <a:fillRect/>
          </a:stretch>
        </p:blipFill>
        <p:spPr>
          <a:xfrm>
            <a:off x="4147903" y="961812"/>
            <a:ext cx="6969593" cy="4930987"/>
          </a:xfrm>
          <a:prstGeom prst="rect">
            <a:avLst/>
          </a:prstGeom>
        </p:spPr>
      </p:pic>
    </p:spTree>
    <p:extLst>
      <p:ext uri="{BB962C8B-B14F-4D97-AF65-F5344CB8AC3E}">
        <p14:creationId xmlns:p14="http://schemas.microsoft.com/office/powerpoint/2010/main" val="1865498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E50535F-2EEE-F880-DE0C-204EC400BC7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err="1">
                <a:solidFill>
                  <a:srgbClr val="FFFFFF"/>
                </a:solidFill>
                <a:latin typeface="+mj-lt"/>
                <a:ea typeface="+mj-ea"/>
                <a:cs typeface="+mj-cs"/>
              </a:rPr>
              <a:t>Segnale</a:t>
            </a:r>
            <a:r>
              <a:rPr lang="en-US" sz="2500" kern="1200">
                <a:solidFill>
                  <a:srgbClr val="FFFFFF"/>
                </a:solidFill>
                <a:latin typeface="+mj-lt"/>
                <a:ea typeface="+mj-ea"/>
                <a:cs typeface="+mj-cs"/>
              </a:rPr>
              <a:t> </a:t>
            </a:r>
            <a:r>
              <a:rPr lang="en-US" sz="2500" kern="1200" err="1">
                <a:solidFill>
                  <a:srgbClr val="FFFFFF"/>
                </a:solidFill>
                <a:latin typeface="+mj-lt"/>
                <a:ea typeface="+mj-ea"/>
                <a:cs typeface="+mj-cs"/>
              </a:rPr>
              <a:t>caratteristico</a:t>
            </a:r>
            <a:r>
              <a:rPr lang="en-US" sz="2500" kern="1200">
                <a:solidFill>
                  <a:srgbClr val="FFFFFF"/>
                </a:solidFill>
                <a:latin typeface="+mj-lt"/>
                <a:ea typeface="+mj-ea"/>
                <a:cs typeface="+mj-cs"/>
              </a:rPr>
              <a:t> </a:t>
            </a:r>
            <a:r>
              <a:rPr lang="en-US" sz="2500">
                <a:solidFill>
                  <a:srgbClr val="FFFFFF"/>
                </a:solidFill>
              </a:rPr>
              <a:t>di</a:t>
            </a:r>
            <a:r>
              <a:rPr lang="en-US" sz="2500" kern="1200">
                <a:solidFill>
                  <a:srgbClr val="FFFFFF"/>
                </a:solidFill>
                <a:latin typeface="+mj-lt"/>
                <a:ea typeface="+mj-ea"/>
                <a:cs typeface="+mj-cs"/>
              </a:rPr>
              <a:t> un </a:t>
            </a:r>
            <a:r>
              <a:rPr lang="en-US" sz="2500" kern="1200" err="1">
                <a:solidFill>
                  <a:srgbClr val="FFFFFF"/>
                </a:solidFill>
                <a:latin typeface="+mj-lt"/>
                <a:ea typeface="+mj-ea"/>
                <a:cs typeface="+mj-cs"/>
              </a:rPr>
              <a:t>cristallo</a:t>
            </a:r>
            <a:r>
              <a:rPr lang="en-US" sz="2500" kern="1200">
                <a:solidFill>
                  <a:srgbClr val="FFFFFF"/>
                </a:solidFill>
                <a:latin typeface="+mj-lt"/>
                <a:ea typeface="+mj-ea"/>
                <a:cs typeface="+mj-cs"/>
              </a:rPr>
              <a:t> </a:t>
            </a:r>
            <a:r>
              <a:rPr lang="en-US" sz="2500" kern="1200" err="1">
                <a:solidFill>
                  <a:srgbClr val="FFFFFF"/>
                </a:solidFill>
                <a:latin typeface="+mj-lt"/>
                <a:ea typeface="+mj-ea"/>
                <a:cs typeface="+mj-cs"/>
              </a:rPr>
              <a:t>CsI</a:t>
            </a:r>
            <a:r>
              <a:rPr lang="en-US" sz="2500" kern="1200">
                <a:solidFill>
                  <a:srgbClr val="FFFFFF"/>
                </a:solidFill>
                <a:latin typeface="+mj-lt"/>
                <a:ea typeface="+mj-ea"/>
                <a:cs typeface="+mj-cs"/>
              </a:rPr>
              <a:t> (Ti) </a:t>
            </a:r>
            <a:endParaRPr lang="en-US" sz="2500" kern="1200">
              <a:solidFill>
                <a:srgbClr val="FFFFFF"/>
              </a:solidFill>
              <a:latin typeface="+mj-lt"/>
            </a:endParaRPr>
          </a:p>
        </p:txBody>
      </p:sp>
      <p:pic>
        <p:nvPicPr>
          <p:cNvPr id="4" name="Segnaposto contenuto 3" descr="Immagine che contiene testo, schermata, Software multimediale, software&#10;&#10;Descrizione generata automaticamente">
            <a:extLst>
              <a:ext uri="{FF2B5EF4-FFF2-40B4-BE49-F238E27FC236}">
                <a16:creationId xmlns:a16="http://schemas.microsoft.com/office/drawing/2014/main" id="{8A8C39D4-7E3E-FAA1-1DD4-F893EBB46D21}"/>
              </a:ext>
            </a:extLst>
          </p:cNvPr>
          <p:cNvPicPr>
            <a:picLocks noGrp="1" noChangeAspect="1"/>
          </p:cNvPicPr>
          <p:nvPr>
            <p:ph idx="1"/>
          </p:nvPr>
        </p:nvPicPr>
        <p:blipFill>
          <a:blip r:embed="rId2"/>
          <a:stretch>
            <a:fillRect/>
          </a:stretch>
        </p:blipFill>
        <p:spPr>
          <a:xfrm>
            <a:off x="4777316" y="1393626"/>
            <a:ext cx="6780700" cy="4068419"/>
          </a:xfrm>
          <a:prstGeom prst="rect">
            <a:avLst/>
          </a:prstGeom>
        </p:spPr>
      </p:pic>
    </p:spTree>
    <p:extLst>
      <p:ext uri="{BB962C8B-B14F-4D97-AF65-F5344CB8AC3E}">
        <p14:creationId xmlns:p14="http://schemas.microsoft.com/office/powerpoint/2010/main" val="690775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59" name="Rectangle 58">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1" name="Rectangle 60">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04C440C7-CD12-6B1F-B872-E15E154CA580}"/>
              </a:ext>
            </a:extLst>
          </p:cNvPr>
          <p:cNvSpPr>
            <a:spLocks noGrp="1"/>
          </p:cNvSpPr>
          <p:nvPr>
            <p:ph type="title"/>
          </p:nvPr>
        </p:nvSpPr>
        <p:spPr>
          <a:xfrm>
            <a:off x="755484" y="739835"/>
            <a:ext cx="3702580" cy="1616203"/>
          </a:xfrm>
        </p:spPr>
        <p:txBody>
          <a:bodyPr anchor="b">
            <a:normAutofit/>
          </a:bodyPr>
          <a:lstStyle/>
          <a:p>
            <a:r>
              <a:rPr lang="it-IT" sz="3200">
                <a:solidFill>
                  <a:srgbClr val="FFFFFF"/>
                </a:solidFill>
                <a:ea typeface="+mj-lt"/>
                <a:cs typeface="+mj-lt"/>
              </a:rPr>
              <a:t>Elementi</a:t>
            </a:r>
            <a:r>
              <a:rPr lang="it-IT" sz="3200">
                <a:solidFill>
                  <a:srgbClr val="FFFFFF"/>
                </a:solidFill>
              </a:rPr>
              <a:t> del </a:t>
            </a:r>
            <a:br>
              <a:rPr lang="it-IT" sz="3200">
                <a:solidFill>
                  <a:srgbClr val="FFFFFF"/>
                </a:solidFill>
              </a:rPr>
            </a:br>
            <a:r>
              <a:rPr lang="it-IT" sz="3200">
                <a:solidFill>
                  <a:srgbClr val="FFFFFF"/>
                </a:solidFill>
              </a:rPr>
              <a:t>front- end </a:t>
            </a:r>
          </a:p>
        </p:txBody>
      </p:sp>
      <p:sp>
        <p:nvSpPr>
          <p:cNvPr id="33" name="Content Placeholder 7">
            <a:extLst>
              <a:ext uri="{FF2B5EF4-FFF2-40B4-BE49-F238E27FC236}">
                <a16:creationId xmlns:a16="http://schemas.microsoft.com/office/drawing/2014/main" id="{A2F1E9D4-B1AD-6A0A-3249-FCCE2E0F5B6A}"/>
              </a:ext>
            </a:extLst>
          </p:cNvPr>
          <p:cNvSpPr>
            <a:spLocks noGrp="1"/>
          </p:cNvSpPr>
          <p:nvPr>
            <p:ph idx="1"/>
          </p:nvPr>
        </p:nvSpPr>
        <p:spPr>
          <a:xfrm>
            <a:off x="755484" y="2459116"/>
            <a:ext cx="3702579" cy="3524823"/>
          </a:xfrm>
        </p:spPr>
        <p:txBody>
          <a:bodyPr vert="horz" lIns="91440" tIns="45720" rIns="91440" bIns="45720" rtlCol="0" anchor="t">
            <a:normAutofit/>
          </a:bodyPr>
          <a:lstStyle/>
          <a:p>
            <a:pPr marL="0" indent="0">
              <a:buNone/>
            </a:pPr>
            <a:r>
              <a:rPr lang="it-IT" sz="2000" i="1">
                <a:solidFill>
                  <a:srgbClr val="FFFFFF"/>
                </a:solidFill>
              </a:rPr>
              <a:t>La scheda include tre distinti gruppi </a:t>
            </a:r>
            <a:r>
              <a:rPr lang="it-IT" sz="2000" i="1" err="1">
                <a:solidFill>
                  <a:srgbClr val="FFFFFF"/>
                </a:solidFill>
              </a:rPr>
              <a:t>cr-rc</a:t>
            </a:r>
            <a:r>
              <a:rPr lang="it-IT" sz="2000" i="1">
                <a:solidFill>
                  <a:srgbClr val="FFFFFF"/>
                </a:solidFill>
              </a:rPr>
              <a:t> per l'integrazione e la formazione dei segnali provenienti dalle anti coincidenze e dal core del detector, uno stadio di amplificazione e tre  discriminatori. </a:t>
            </a:r>
            <a:endParaRPr lang="en-US" sz="2000" i="1">
              <a:solidFill>
                <a:srgbClr val="FFFFFF"/>
              </a:solidFill>
            </a:endParaRPr>
          </a:p>
        </p:txBody>
      </p:sp>
      <p:pic>
        <p:nvPicPr>
          <p:cNvPr id="3" name="Immagine 2" descr="Immagine che contiene testo, schermata, diagramma, Carattere&#10;&#10;Descrizione generata automaticamente">
            <a:extLst>
              <a:ext uri="{FF2B5EF4-FFF2-40B4-BE49-F238E27FC236}">
                <a16:creationId xmlns:a16="http://schemas.microsoft.com/office/drawing/2014/main" id="{F2D7E089-DC95-C8D8-18D1-5D0F6A754A35}"/>
              </a:ext>
            </a:extLst>
          </p:cNvPr>
          <p:cNvPicPr>
            <a:picLocks noChangeAspect="1"/>
          </p:cNvPicPr>
          <p:nvPr/>
        </p:nvPicPr>
        <p:blipFill>
          <a:blip r:embed="rId2"/>
          <a:stretch>
            <a:fillRect/>
          </a:stretch>
        </p:blipFill>
        <p:spPr>
          <a:xfrm>
            <a:off x="6005304" y="1725794"/>
            <a:ext cx="5407002" cy="3406411"/>
          </a:xfrm>
          <a:prstGeom prst="rect">
            <a:avLst/>
          </a:prstGeom>
        </p:spPr>
      </p:pic>
    </p:spTree>
    <p:extLst>
      <p:ext uri="{BB962C8B-B14F-4D97-AF65-F5344CB8AC3E}">
        <p14:creationId xmlns:p14="http://schemas.microsoft.com/office/powerpoint/2010/main" val="248732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descr="Immagine che contiene Accessorio di moda, pavimento, interno, anello&#10;&#10;Descrizione generata automaticamente">
            <a:extLst>
              <a:ext uri="{FF2B5EF4-FFF2-40B4-BE49-F238E27FC236}">
                <a16:creationId xmlns:a16="http://schemas.microsoft.com/office/drawing/2014/main" id="{9DA4C3AA-5D9C-A393-A035-EABCAF0056CB}"/>
              </a:ext>
            </a:extLst>
          </p:cNvPr>
          <p:cNvPicPr>
            <a:picLocks noChangeAspect="1"/>
          </p:cNvPicPr>
          <p:nvPr/>
        </p:nvPicPr>
        <p:blipFill rotWithShape="1">
          <a:blip r:embed="rId2"/>
          <a:srcRect t="31818" r="9091"/>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BA05666-2D56-F604-03FA-5A0B58EA7B33}"/>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Il detector: </a:t>
            </a:r>
            <a:r>
              <a:rPr lang="en-US" sz="6600" err="1">
                <a:solidFill>
                  <a:schemeClr val="bg1"/>
                </a:solidFill>
              </a:rPr>
              <a:t>assemblaggio</a:t>
            </a:r>
            <a:r>
              <a:rPr lang="en-US" sz="6600">
                <a:solidFill>
                  <a:schemeClr val="bg1"/>
                </a:solidFill>
              </a:rPr>
              <a:t> </a:t>
            </a:r>
            <a:r>
              <a:rPr lang="en-US" sz="6600" err="1">
                <a:solidFill>
                  <a:schemeClr val="bg1"/>
                </a:solidFill>
              </a:rPr>
              <a:t>delle</a:t>
            </a:r>
            <a:r>
              <a:rPr lang="en-US" sz="6600">
                <a:solidFill>
                  <a:schemeClr val="bg1"/>
                </a:solidFill>
              </a:rPr>
              <a:t> parti</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44CF8FF-E80A-5717-2F9C-9D9774557F6D}"/>
              </a:ext>
            </a:extLst>
          </p:cNvPr>
          <p:cNvSpPr>
            <a:spLocks noGrp="1"/>
          </p:cNvSpPr>
          <p:nvPr>
            <p:ph idx="1"/>
          </p:nvPr>
        </p:nvSpPr>
        <p:spPr>
          <a:xfrm>
            <a:off x="404553" y="5624945"/>
            <a:ext cx="9078562" cy="592975"/>
          </a:xfrm>
        </p:spPr>
        <p:txBody>
          <a:bodyPr vert="horz" lIns="91440" tIns="45720" rIns="91440" bIns="45720" rtlCol="0" anchor="ctr">
            <a:normAutofit fontScale="77500" lnSpcReduction="20000"/>
          </a:bodyPr>
          <a:lstStyle/>
          <a:p>
            <a:pPr marL="0" indent="0">
              <a:buNone/>
            </a:pPr>
            <a:r>
              <a:rPr lang="en-US" sz="2400" err="1">
                <a:solidFill>
                  <a:schemeClr val="bg1"/>
                </a:solidFill>
              </a:rPr>
              <a:t>Nell'ordine</a:t>
            </a:r>
            <a:r>
              <a:rPr lang="en-US" sz="2400">
                <a:solidFill>
                  <a:schemeClr val="bg1"/>
                </a:solidFill>
              </a:rPr>
              <a:t> da sinistra a </a:t>
            </a:r>
            <a:r>
              <a:rPr lang="en-US" sz="2400" err="1">
                <a:solidFill>
                  <a:schemeClr val="bg1"/>
                </a:solidFill>
              </a:rPr>
              <a:t>destra</a:t>
            </a:r>
            <a:r>
              <a:rPr lang="en-US" sz="2400">
                <a:solidFill>
                  <a:schemeClr val="bg1"/>
                </a:solidFill>
              </a:rPr>
              <a:t>: </a:t>
            </a:r>
            <a:r>
              <a:rPr lang="en-US" sz="2400" err="1">
                <a:solidFill>
                  <a:schemeClr val="bg1"/>
                </a:solidFill>
              </a:rPr>
              <a:t>isolatore</a:t>
            </a:r>
            <a:r>
              <a:rPr lang="en-US" sz="2400">
                <a:solidFill>
                  <a:schemeClr val="bg1"/>
                </a:solidFill>
              </a:rPr>
              <a:t> </a:t>
            </a:r>
            <a:r>
              <a:rPr lang="en-US" sz="2400" err="1">
                <a:solidFill>
                  <a:schemeClr val="bg1"/>
                </a:solidFill>
              </a:rPr>
              <a:t>ottico</a:t>
            </a:r>
            <a:r>
              <a:rPr lang="en-US" sz="2400">
                <a:solidFill>
                  <a:schemeClr val="bg1"/>
                </a:solidFill>
              </a:rPr>
              <a:t>, </a:t>
            </a:r>
            <a:r>
              <a:rPr lang="en-US" sz="2400" err="1">
                <a:solidFill>
                  <a:schemeClr val="bg1"/>
                </a:solidFill>
              </a:rPr>
              <a:t>tappo</a:t>
            </a:r>
            <a:r>
              <a:rPr lang="en-US" sz="2400">
                <a:solidFill>
                  <a:schemeClr val="bg1"/>
                </a:solidFill>
              </a:rPr>
              <a:t> </a:t>
            </a:r>
            <a:r>
              <a:rPr lang="en-US" sz="2400" err="1">
                <a:solidFill>
                  <a:schemeClr val="bg1"/>
                </a:solidFill>
              </a:rPr>
              <a:t>superiore</a:t>
            </a:r>
            <a:r>
              <a:rPr lang="en-US" sz="2400">
                <a:solidFill>
                  <a:schemeClr val="bg1"/>
                </a:solidFill>
              </a:rPr>
              <a:t> </a:t>
            </a:r>
            <a:r>
              <a:rPr lang="en-US" sz="2400" err="1">
                <a:solidFill>
                  <a:schemeClr val="bg1"/>
                </a:solidFill>
              </a:rPr>
              <a:t>anticoincidenza</a:t>
            </a:r>
            <a:r>
              <a:rPr lang="en-US" sz="2400">
                <a:solidFill>
                  <a:schemeClr val="bg1"/>
                </a:solidFill>
              </a:rPr>
              <a:t>, </a:t>
            </a:r>
            <a:r>
              <a:rPr lang="en-US" sz="2400" err="1">
                <a:solidFill>
                  <a:schemeClr val="bg1"/>
                </a:solidFill>
              </a:rPr>
              <a:t>nucleo</a:t>
            </a:r>
            <a:r>
              <a:rPr lang="en-US" sz="2400">
                <a:solidFill>
                  <a:schemeClr val="bg1"/>
                </a:solidFill>
              </a:rPr>
              <a:t> centrale, </a:t>
            </a:r>
            <a:r>
              <a:rPr lang="en-US" sz="2400" err="1">
                <a:solidFill>
                  <a:schemeClr val="bg1"/>
                </a:solidFill>
              </a:rPr>
              <a:t>cilindro</a:t>
            </a:r>
            <a:r>
              <a:rPr lang="en-US" sz="2400">
                <a:solidFill>
                  <a:schemeClr val="bg1"/>
                </a:solidFill>
              </a:rPr>
              <a:t> </a:t>
            </a:r>
            <a:r>
              <a:rPr lang="en-US" sz="2400" err="1">
                <a:solidFill>
                  <a:schemeClr val="bg1"/>
                </a:solidFill>
              </a:rPr>
              <a:t>cavo</a:t>
            </a:r>
            <a:r>
              <a:rPr lang="en-US" sz="2400">
                <a:solidFill>
                  <a:schemeClr val="bg1"/>
                </a:solidFill>
              </a:rPr>
              <a:t> di </a:t>
            </a:r>
            <a:r>
              <a:rPr lang="en-US" sz="2400" err="1">
                <a:solidFill>
                  <a:schemeClr val="bg1"/>
                </a:solidFill>
              </a:rPr>
              <a:t>anticoincidenza</a:t>
            </a:r>
            <a:r>
              <a:rPr lang="en-US" sz="2400">
                <a:solidFill>
                  <a:schemeClr val="bg1"/>
                </a:solidFill>
              </a:rPr>
              <a:t> e </a:t>
            </a:r>
            <a:r>
              <a:rPr lang="en-US" sz="2400" err="1">
                <a:solidFill>
                  <a:schemeClr val="bg1"/>
                </a:solidFill>
              </a:rPr>
              <a:t>tappo</a:t>
            </a:r>
            <a:r>
              <a:rPr lang="en-US" sz="2400">
                <a:solidFill>
                  <a:schemeClr val="bg1"/>
                </a:solidFill>
              </a:rPr>
              <a:t> </a:t>
            </a:r>
            <a:r>
              <a:rPr lang="en-US" sz="2400" err="1">
                <a:solidFill>
                  <a:schemeClr val="bg1"/>
                </a:solidFill>
              </a:rPr>
              <a:t>inferiore</a:t>
            </a:r>
            <a:endParaRPr lang="en-US" sz="2400">
              <a:solidFill>
                <a:schemeClr val="bg1"/>
              </a:solidFill>
            </a:endParaRPr>
          </a:p>
        </p:txBody>
      </p:sp>
    </p:spTree>
    <p:extLst>
      <p:ext uri="{BB962C8B-B14F-4D97-AF65-F5344CB8AC3E}">
        <p14:creationId xmlns:p14="http://schemas.microsoft.com/office/powerpoint/2010/main" val="2016421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81CC5389-CB4A-43B7-9A0E-5447CE0BC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43" name="Color">
              <a:extLst>
                <a:ext uri="{FF2B5EF4-FFF2-40B4-BE49-F238E27FC236}">
                  <a16:creationId xmlns:a16="http://schemas.microsoft.com/office/drawing/2014/main" id="{017160F5-4BB5-41FB-B2D8-0AE0A6D7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lor">
              <a:extLst>
                <a:ext uri="{FF2B5EF4-FFF2-40B4-BE49-F238E27FC236}">
                  <a16:creationId xmlns:a16="http://schemas.microsoft.com/office/drawing/2014/main" id="{5AB10530-0B6F-40EF-9B05-F388D1BCB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Color">
            <a:extLst>
              <a:ext uri="{FF2B5EF4-FFF2-40B4-BE49-F238E27FC236}">
                <a16:creationId xmlns:a16="http://schemas.microsoft.com/office/drawing/2014/main" id="{145B2F28-3A18-4BC2-8E92-9AF66F147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9D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descr="Immagine che contiene pavimento&#10;&#10;Descrizione generata automaticamente">
            <a:extLst>
              <a:ext uri="{FF2B5EF4-FFF2-40B4-BE49-F238E27FC236}">
                <a16:creationId xmlns:a16="http://schemas.microsoft.com/office/drawing/2014/main" id="{558B0408-A23D-62FA-97A0-8C1B890AC419}"/>
              </a:ext>
            </a:extLst>
          </p:cNvPr>
          <p:cNvPicPr>
            <a:picLocks noGrp="1" noChangeAspect="1"/>
          </p:cNvPicPr>
          <p:nvPr>
            <p:ph idx="1"/>
          </p:nvPr>
        </p:nvPicPr>
        <p:blipFill rotWithShape="1">
          <a:blip r:embed="rId2"/>
          <a:srcRect l="6059" r="3200" b="2"/>
          <a:stretch/>
        </p:blipFill>
        <p:spPr>
          <a:xfrm>
            <a:off x="4747307" y="653615"/>
            <a:ext cx="6702822" cy="5540004"/>
          </a:xfrm>
          <a:prstGeom prst="rect">
            <a:avLst/>
          </a:prstGeom>
        </p:spPr>
      </p:pic>
      <p:grpSp>
        <p:nvGrpSpPr>
          <p:cNvPr id="48" name="Group 47">
            <a:extLst>
              <a:ext uri="{FF2B5EF4-FFF2-40B4-BE49-F238E27FC236}">
                <a16:creationId xmlns:a16="http://schemas.microsoft.com/office/drawing/2014/main" id="{FA65A26F-1F64-451C-BFA2-F92410951F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49" name="Freeform: Shape 48">
              <a:extLst>
                <a:ext uri="{FF2B5EF4-FFF2-40B4-BE49-F238E27FC236}">
                  <a16:creationId xmlns:a16="http://schemas.microsoft.com/office/drawing/2014/main" id="{635C965A-C516-42B1-844F-9472408C9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C4C44BFB-148D-4919-BEE5-0138A35BC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CD704AD9-4DAA-4F0F-8B02-8B765658A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9F9F0EF2-FB12-49A3-B73C-E38141A55F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49A9DBF1-1403-4BE8-B87E-0393E9CDE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3979BDB7-FA20-4F60-97B1-CF3696395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3B7D32B5-D9D6-467E-8349-4A1A840FA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0F1EA99E-508A-A5C1-2B9E-F71D53932034}"/>
              </a:ext>
            </a:extLst>
          </p:cNvPr>
          <p:cNvSpPr>
            <a:spLocks noGrp="1"/>
          </p:cNvSpPr>
          <p:nvPr>
            <p:ph type="title"/>
          </p:nvPr>
        </p:nvSpPr>
        <p:spPr>
          <a:xfrm>
            <a:off x="810938" y="4753386"/>
            <a:ext cx="3573794" cy="1448355"/>
          </a:xfrm>
        </p:spPr>
        <p:txBody>
          <a:bodyPr vert="horz" lIns="91440" tIns="45720" rIns="91440" bIns="45720" rtlCol="0" anchor="b">
            <a:normAutofit fontScale="90000"/>
          </a:bodyPr>
          <a:lstStyle/>
          <a:p>
            <a:r>
              <a:rPr lang="en-US" sz="3200" err="1">
                <a:solidFill>
                  <a:schemeClr val="bg1"/>
                </a:solidFill>
              </a:rPr>
              <a:t>Montaggio</a:t>
            </a:r>
            <a:r>
              <a:rPr lang="en-US" sz="3200">
                <a:solidFill>
                  <a:schemeClr val="bg1"/>
                </a:solidFill>
              </a:rPr>
              <a:t> del detector:</a:t>
            </a:r>
            <a:br>
              <a:rPr lang="en-US" sz="3200">
                <a:solidFill>
                  <a:schemeClr val="bg1"/>
                </a:solidFill>
              </a:rPr>
            </a:br>
            <a:br>
              <a:rPr lang="en-US" sz="3200"/>
            </a:br>
            <a:r>
              <a:rPr lang="en-US" sz="2400">
                <a:solidFill>
                  <a:schemeClr val="bg1"/>
                </a:solidFill>
              </a:rPr>
              <a:t>Il </a:t>
            </a:r>
            <a:r>
              <a:rPr lang="en-US" sz="2400" err="1">
                <a:solidFill>
                  <a:schemeClr val="bg1"/>
                </a:solidFill>
              </a:rPr>
              <a:t>tappo</a:t>
            </a:r>
            <a:r>
              <a:rPr lang="en-US" sz="2400">
                <a:solidFill>
                  <a:schemeClr val="bg1"/>
                </a:solidFill>
              </a:rPr>
              <a:t> </a:t>
            </a:r>
            <a:r>
              <a:rPr lang="en-US" sz="2400" err="1">
                <a:solidFill>
                  <a:schemeClr val="bg1"/>
                </a:solidFill>
              </a:rPr>
              <a:t>superiore</a:t>
            </a:r>
            <a:r>
              <a:rPr lang="en-US" sz="2400">
                <a:solidFill>
                  <a:schemeClr val="bg1"/>
                </a:solidFill>
              </a:rPr>
              <a:t> (a sinistra) è </a:t>
            </a:r>
            <a:r>
              <a:rPr lang="en-US" sz="2400" err="1">
                <a:solidFill>
                  <a:schemeClr val="bg1"/>
                </a:solidFill>
              </a:rPr>
              <a:t>wrappato</a:t>
            </a:r>
            <a:r>
              <a:rPr lang="en-US" sz="2400">
                <a:solidFill>
                  <a:schemeClr val="bg1"/>
                </a:solidFill>
              </a:rPr>
              <a:t> </a:t>
            </a:r>
            <a:r>
              <a:rPr lang="en-US" sz="2400" err="1">
                <a:solidFill>
                  <a:schemeClr val="bg1"/>
                </a:solidFill>
              </a:rPr>
              <a:t>dalla</a:t>
            </a:r>
            <a:r>
              <a:rPr lang="en-US" sz="2400">
                <a:solidFill>
                  <a:schemeClr val="bg1"/>
                </a:solidFill>
              </a:rPr>
              <a:t> </a:t>
            </a:r>
            <a:r>
              <a:rPr lang="en-US" sz="2400" err="1">
                <a:solidFill>
                  <a:schemeClr val="bg1"/>
                </a:solidFill>
              </a:rPr>
              <a:t>parte</a:t>
            </a:r>
            <a:r>
              <a:rPr lang="en-US" sz="2400">
                <a:solidFill>
                  <a:schemeClr val="bg1"/>
                </a:solidFill>
              </a:rPr>
              <a:t> </a:t>
            </a:r>
            <a:r>
              <a:rPr lang="en-US" sz="2400" err="1">
                <a:solidFill>
                  <a:schemeClr val="bg1"/>
                </a:solidFill>
              </a:rPr>
              <a:t>dell'isolatore</a:t>
            </a:r>
            <a:r>
              <a:rPr lang="en-US" sz="2400">
                <a:solidFill>
                  <a:schemeClr val="bg1"/>
                </a:solidFill>
              </a:rPr>
              <a:t> </a:t>
            </a:r>
            <a:r>
              <a:rPr lang="en-US" sz="2400" err="1">
                <a:solidFill>
                  <a:schemeClr val="bg1"/>
                </a:solidFill>
              </a:rPr>
              <a:t>ottico</a:t>
            </a:r>
            <a:r>
              <a:rPr lang="en-US" sz="2400">
                <a:solidFill>
                  <a:schemeClr val="bg1"/>
                </a:solidFill>
              </a:rPr>
              <a:t>. Al </a:t>
            </a:r>
            <a:r>
              <a:rPr lang="en-US" sz="2400" err="1">
                <a:solidFill>
                  <a:schemeClr val="bg1"/>
                </a:solidFill>
              </a:rPr>
              <a:t>centro</a:t>
            </a:r>
            <a:r>
              <a:rPr lang="en-US" sz="2400">
                <a:solidFill>
                  <a:schemeClr val="bg1"/>
                </a:solidFill>
              </a:rPr>
              <a:t> </a:t>
            </a:r>
            <a:r>
              <a:rPr lang="en-US" sz="2400" err="1">
                <a:solidFill>
                  <a:schemeClr val="bg1"/>
                </a:solidFill>
              </a:rPr>
              <a:t>dell'isolatore</a:t>
            </a:r>
            <a:r>
              <a:rPr lang="en-US" sz="2400">
                <a:solidFill>
                  <a:schemeClr val="bg1"/>
                </a:solidFill>
              </a:rPr>
              <a:t> </a:t>
            </a:r>
            <a:r>
              <a:rPr lang="en-US" sz="2400" err="1">
                <a:solidFill>
                  <a:schemeClr val="bg1"/>
                </a:solidFill>
              </a:rPr>
              <a:t>ottico</a:t>
            </a:r>
            <a:r>
              <a:rPr lang="en-US" sz="2400">
                <a:solidFill>
                  <a:schemeClr val="bg1"/>
                </a:solidFill>
              </a:rPr>
              <a:t> </a:t>
            </a:r>
            <a:r>
              <a:rPr lang="en-US" sz="2400" err="1">
                <a:solidFill>
                  <a:schemeClr val="bg1"/>
                </a:solidFill>
              </a:rPr>
              <a:t>viene</a:t>
            </a:r>
            <a:r>
              <a:rPr lang="en-US" sz="2400">
                <a:solidFill>
                  <a:schemeClr val="bg1"/>
                </a:solidFill>
              </a:rPr>
              <a:t> </a:t>
            </a:r>
            <a:r>
              <a:rPr lang="en-US" sz="2400" err="1">
                <a:solidFill>
                  <a:schemeClr val="bg1"/>
                </a:solidFill>
              </a:rPr>
              <a:t>inserito</a:t>
            </a:r>
            <a:r>
              <a:rPr lang="en-US" sz="2400">
                <a:solidFill>
                  <a:schemeClr val="bg1"/>
                </a:solidFill>
              </a:rPr>
              <a:t> lo </a:t>
            </a:r>
            <a:r>
              <a:rPr lang="en-US" sz="2400" err="1">
                <a:solidFill>
                  <a:schemeClr val="bg1"/>
                </a:solidFill>
              </a:rPr>
              <a:t>scintillatore</a:t>
            </a:r>
            <a:r>
              <a:rPr lang="en-US" sz="2400">
                <a:solidFill>
                  <a:schemeClr val="bg1"/>
                </a:solidFill>
              </a:rPr>
              <a:t> centrale.</a:t>
            </a:r>
            <a:br>
              <a:rPr lang="en-US" sz="2400">
                <a:solidFill>
                  <a:schemeClr val="bg1"/>
                </a:solidFill>
              </a:rPr>
            </a:br>
            <a:r>
              <a:rPr lang="en-US" sz="2400">
                <a:solidFill>
                  <a:schemeClr val="bg1"/>
                </a:solidFill>
              </a:rPr>
              <a:t>La </a:t>
            </a:r>
            <a:r>
              <a:rPr lang="en-US" sz="2400" err="1">
                <a:solidFill>
                  <a:schemeClr val="bg1"/>
                </a:solidFill>
              </a:rPr>
              <a:t>parte</a:t>
            </a:r>
            <a:r>
              <a:rPr lang="en-US" sz="2400">
                <a:solidFill>
                  <a:schemeClr val="bg1"/>
                </a:solidFill>
              </a:rPr>
              <a:t> a </a:t>
            </a:r>
            <a:r>
              <a:rPr lang="en-US" sz="2400" err="1">
                <a:solidFill>
                  <a:schemeClr val="bg1"/>
                </a:solidFill>
              </a:rPr>
              <a:t>destra</a:t>
            </a:r>
            <a:r>
              <a:rPr lang="en-US" sz="2400">
                <a:solidFill>
                  <a:schemeClr val="bg1"/>
                </a:solidFill>
              </a:rPr>
              <a:t> del </a:t>
            </a:r>
            <a:r>
              <a:rPr lang="en-US" sz="2400" err="1">
                <a:solidFill>
                  <a:schemeClr val="bg1"/>
                </a:solidFill>
              </a:rPr>
              <a:t>cilindro</a:t>
            </a:r>
            <a:r>
              <a:rPr lang="en-US" sz="2400">
                <a:solidFill>
                  <a:schemeClr val="bg1"/>
                </a:solidFill>
              </a:rPr>
              <a:t> è </a:t>
            </a:r>
            <a:r>
              <a:rPr lang="en-US" sz="2400" err="1">
                <a:solidFill>
                  <a:schemeClr val="bg1"/>
                </a:solidFill>
              </a:rPr>
              <a:t>priva</a:t>
            </a:r>
            <a:r>
              <a:rPr lang="en-US" sz="2400">
                <a:solidFill>
                  <a:schemeClr val="bg1"/>
                </a:solidFill>
              </a:rPr>
              <a:t> di wrapping e a </a:t>
            </a:r>
            <a:r>
              <a:rPr lang="en-US" sz="2400" err="1">
                <a:solidFill>
                  <a:schemeClr val="bg1"/>
                </a:solidFill>
              </a:rPr>
              <a:t>contatto</a:t>
            </a:r>
            <a:r>
              <a:rPr lang="en-US" sz="2400">
                <a:solidFill>
                  <a:schemeClr val="bg1"/>
                </a:solidFill>
              </a:rPr>
              <a:t> con il </a:t>
            </a:r>
            <a:r>
              <a:rPr lang="en-US" sz="2400" err="1">
                <a:solidFill>
                  <a:schemeClr val="bg1"/>
                </a:solidFill>
              </a:rPr>
              <a:t>tappo</a:t>
            </a:r>
            <a:r>
              <a:rPr lang="en-US" sz="2400">
                <a:solidFill>
                  <a:schemeClr val="bg1"/>
                </a:solidFill>
              </a:rPr>
              <a:t> </a:t>
            </a:r>
            <a:r>
              <a:rPr lang="en-US" sz="2400" err="1">
                <a:solidFill>
                  <a:schemeClr val="bg1"/>
                </a:solidFill>
              </a:rPr>
              <a:t>inferiore</a:t>
            </a:r>
            <a:r>
              <a:rPr lang="en-US" sz="2400">
                <a:solidFill>
                  <a:schemeClr val="bg1"/>
                </a:solidFill>
              </a:rPr>
              <a:t> </a:t>
            </a:r>
            <a:r>
              <a:rPr lang="en-US" sz="2400" err="1">
                <a:solidFill>
                  <a:schemeClr val="bg1"/>
                </a:solidFill>
              </a:rPr>
              <a:t>dalla</a:t>
            </a:r>
            <a:r>
              <a:rPr lang="en-US" sz="2400">
                <a:solidFill>
                  <a:schemeClr val="bg1"/>
                </a:solidFill>
              </a:rPr>
              <a:t> </a:t>
            </a:r>
            <a:r>
              <a:rPr lang="en-US" sz="2400" err="1">
                <a:solidFill>
                  <a:schemeClr val="bg1"/>
                </a:solidFill>
              </a:rPr>
              <a:t>parte</a:t>
            </a:r>
            <a:r>
              <a:rPr lang="en-US" sz="2400">
                <a:solidFill>
                  <a:schemeClr val="bg1"/>
                </a:solidFill>
              </a:rPr>
              <a:t> non </a:t>
            </a:r>
            <a:r>
              <a:rPr lang="en-US" sz="2400" err="1">
                <a:solidFill>
                  <a:schemeClr val="bg1"/>
                </a:solidFill>
              </a:rPr>
              <a:t>wrappata</a:t>
            </a:r>
            <a:r>
              <a:rPr lang="en-US" sz="2400">
                <a:solidFill>
                  <a:schemeClr val="bg1"/>
                </a:solidFill>
              </a:rPr>
              <a:t>. La </a:t>
            </a:r>
            <a:r>
              <a:rPr lang="en-US" sz="2400" err="1">
                <a:solidFill>
                  <a:schemeClr val="bg1"/>
                </a:solidFill>
              </a:rPr>
              <a:t>parte</a:t>
            </a:r>
            <a:r>
              <a:rPr lang="en-US" sz="2400">
                <a:solidFill>
                  <a:schemeClr val="bg1"/>
                </a:solidFill>
              </a:rPr>
              <a:t> </a:t>
            </a:r>
            <a:r>
              <a:rPr lang="en-US" sz="2400" err="1">
                <a:solidFill>
                  <a:schemeClr val="bg1"/>
                </a:solidFill>
              </a:rPr>
              <a:t>opposta</a:t>
            </a:r>
            <a:r>
              <a:rPr lang="en-US" sz="2400">
                <a:solidFill>
                  <a:schemeClr val="bg1"/>
                </a:solidFill>
              </a:rPr>
              <a:t> del </a:t>
            </a:r>
            <a:r>
              <a:rPr lang="en-US" sz="2400" err="1">
                <a:solidFill>
                  <a:schemeClr val="bg1"/>
                </a:solidFill>
              </a:rPr>
              <a:t>tappo</a:t>
            </a:r>
            <a:r>
              <a:rPr lang="en-US" sz="2400">
                <a:solidFill>
                  <a:schemeClr val="bg1"/>
                </a:solidFill>
              </a:rPr>
              <a:t> </a:t>
            </a:r>
            <a:r>
              <a:rPr lang="en-US" sz="2400" err="1">
                <a:solidFill>
                  <a:schemeClr val="bg1"/>
                </a:solidFill>
              </a:rPr>
              <a:t>viene</a:t>
            </a:r>
            <a:r>
              <a:rPr lang="en-US" sz="2400">
                <a:solidFill>
                  <a:schemeClr val="bg1"/>
                </a:solidFill>
              </a:rPr>
              <a:t> </a:t>
            </a:r>
            <a:r>
              <a:rPr lang="en-US" sz="2400" err="1">
                <a:solidFill>
                  <a:schemeClr val="bg1"/>
                </a:solidFill>
              </a:rPr>
              <a:t>letta</a:t>
            </a:r>
            <a:r>
              <a:rPr lang="en-US" sz="2400">
                <a:solidFill>
                  <a:schemeClr val="bg1"/>
                </a:solidFill>
              </a:rPr>
              <a:t> dal </a:t>
            </a:r>
            <a:r>
              <a:rPr lang="en-US" sz="2400" err="1">
                <a:solidFill>
                  <a:schemeClr val="bg1"/>
                </a:solidFill>
              </a:rPr>
              <a:t>SiPM</a:t>
            </a:r>
            <a:r>
              <a:rPr lang="en-US" sz="2400">
                <a:solidFill>
                  <a:schemeClr val="bg1"/>
                </a:solidFill>
              </a:rPr>
              <a:t> di anti </a:t>
            </a:r>
            <a:r>
              <a:rPr lang="en-US" sz="2400" err="1">
                <a:solidFill>
                  <a:schemeClr val="bg1"/>
                </a:solidFill>
              </a:rPr>
              <a:t>coincidenza</a:t>
            </a:r>
            <a:r>
              <a:rPr lang="en-US" sz="2400">
                <a:solidFill>
                  <a:schemeClr val="bg1"/>
                </a:solidFill>
              </a:rPr>
              <a:t>.</a:t>
            </a:r>
            <a:r>
              <a:rPr lang="en-US" sz="3200">
                <a:solidFill>
                  <a:schemeClr val="bg1"/>
                </a:solidFill>
              </a:rPr>
              <a:t> </a:t>
            </a:r>
            <a:br>
              <a:rPr lang="en-US" sz="3200">
                <a:solidFill>
                  <a:schemeClr val="bg1"/>
                </a:solidFill>
              </a:rPr>
            </a:br>
            <a:endParaRPr lang="en-US" sz="3200">
              <a:solidFill>
                <a:schemeClr val="tx2"/>
              </a:solidFill>
            </a:endParaRPr>
          </a:p>
        </p:txBody>
      </p:sp>
    </p:spTree>
    <p:extLst>
      <p:ext uri="{BB962C8B-B14F-4D97-AF65-F5344CB8AC3E}">
        <p14:creationId xmlns:p14="http://schemas.microsoft.com/office/powerpoint/2010/main" val="2624484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34"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38"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Segnaposto contenuto 3" descr="Immagine che contiene interno, pavimento, terreno&#10;&#10;Descrizione generata automaticamente">
            <a:extLst>
              <a:ext uri="{FF2B5EF4-FFF2-40B4-BE49-F238E27FC236}">
                <a16:creationId xmlns:a16="http://schemas.microsoft.com/office/drawing/2014/main" id="{11A27771-8314-BA23-4B43-052BF13D0793}"/>
              </a:ext>
            </a:extLst>
          </p:cNvPr>
          <p:cNvPicPr>
            <a:picLocks noChangeAspect="1"/>
          </p:cNvPicPr>
          <p:nvPr/>
        </p:nvPicPr>
        <p:blipFill rotWithShape="1">
          <a:blip r:embed="rId2"/>
          <a:srcRect r="6641" b="-1"/>
          <a:stretch/>
        </p:blipFill>
        <p:spPr>
          <a:xfrm rot="5400000">
            <a:off x="6572924" y="1351549"/>
            <a:ext cx="5185923" cy="4166151"/>
          </a:xfrm>
          <a:prstGeom prst="rect">
            <a:avLst/>
          </a:prstGeom>
        </p:spPr>
      </p:pic>
      <p:grpSp>
        <p:nvGrpSpPr>
          <p:cNvPr id="41" name="Group 40">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42" name="Freeform: Shape 41">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E0B4AD00-F5F5-43EE-7463-A096D143A9B9}"/>
              </a:ext>
            </a:extLst>
          </p:cNvPr>
          <p:cNvSpPr>
            <a:spLocks noGrp="1"/>
          </p:cNvSpPr>
          <p:nvPr>
            <p:ph type="title"/>
          </p:nvPr>
        </p:nvSpPr>
        <p:spPr>
          <a:xfrm>
            <a:off x="1014984" y="819015"/>
            <a:ext cx="5821537" cy="2353362"/>
          </a:xfrm>
        </p:spPr>
        <p:txBody>
          <a:bodyPr anchor="b">
            <a:normAutofit/>
          </a:bodyPr>
          <a:lstStyle/>
          <a:p>
            <a:r>
              <a:rPr lang="it-IT" sz="4100">
                <a:solidFill>
                  <a:schemeClr val="bg1"/>
                </a:solidFill>
              </a:rPr>
              <a:t>Particolare della finestra di lettura dei tappi di anticoincidenza  </a:t>
            </a:r>
          </a:p>
        </p:txBody>
      </p:sp>
      <p:sp>
        <p:nvSpPr>
          <p:cNvPr id="8" name="Content Placeholder 7">
            <a:extLst>
              <a:ext uri="{FF2B5EF4-FFF2-40B4-BE49-F238E27FC236}">
                <a16:creationId xmlns:a16="http://schemas.microsoft.com/office/drawing/2014/main" id="{39B7FA83-EAF9-8BEE-5656-EED2B080BEB9}"/>
              </a:ext>
            </a:extLst>
          </p:cNvPr>
          <p:cNvSpPr>
            <a:spLocks noGrp="1"/>
          </p:cNvSpPr>
          <p:nvPr>
            <p:ph idx="1"/>
          </p:nvPr>
        </p:nvSpPr>
        <p:spPr>
          <a:xfrm>
            <a:off x="1014984" y="3442089"/>
            <a:ext cx="5821537" cy="2596896"/>
          </a:xfrm>
        </p:spPr>
        <p:txBody>
          <a:bodyPr anchor="t">
            <a:normAutofit/>
          </a:bodyPr>
          <a:lstStyle/>
          <a:p>
            <a:r>
              <a:rPr lang="en-US" sz="2000">
                <a:solidFill>
                  <a:schemeClr val="bg1"/>
                </a:solidFill>
              </a:rPr>
              <a:t>Il </a:t>
            </a:r>
            <a:r>
              <a:rPr lang="en-US" sz="2000" err="1">
                <a:solidFill>
                  <a:schemeClr val="bg1"/>
                </a:solidFill>
              </a:rPr>
              <a:t>corpo</a:t>
            </a:r>
            <a:r>
              <a:rPr lang="en-US" sz="2000">
                <a:solidFill>
                  <a:schemeClr val="bg1"/>
                </a:solidFill>
              </a:rPr>
              <a:t> in PVC con la </a:t>
            </a:r>
            <a:r>
              <a:rPr lang="en-US" sz="2000" err="1">
                <a:solidFill>
                  <a:schemeClr val="bg1"/>
                </a:solidFill>
              </a:rPr>
              <a:t>finestra</a:t>
            </a:r>
            <a:r>
              <a:rPr lang="en-US" sz="2000">
                <a:solidFill>
                  <a:schemeClr val="bg1"/>
                </a:solidFill>
              </a:rPr>
              <a:t> </a:t>
            </a:r>
            <a:r>
              <a:rPr lang="en-US" sz="2000" err="1">
                <a:solidFill>
                  <a:schemeClr val="bg1"/>
                </a:solidFill>
              </a:rPr>
              <a:t>attraverso</a:t>
            </a:r>
            <a:r>
              <a:rPr lang="en-US" sz="2000">
                <a:solidFill>
                  <a:schemeClr val="bg1"/>
                </a:solidFill>
              </a:rPr>
              <a:t> la quale il </a:t>
            </a:r>
            <a:r>
              <a:rPr lang="en-US" sz="2000" err="1">
                <a:solidFill>
                  <a:schemeClr val="bg1"/>
                </a:solidFill>
              </a:rPr>
              <a:t>SiPM</a:t>
            </a:r>
            <a:r>
              <a:rPr lang="en-US" sz="2000">
                <a:solidFill>
                  <a:schemeClr val="bg1"/>
                </a:solidFill>
              </a:rPr>
              <a:t> del modulo Hamamatsu C13365-3050SA </a:t>
            </a:r>
            <a:r>
              <a:rPr lang="en-US" sz="2000" err="1">
                <a:solidFill>
                  <a:schemeClr val="bg1"/>
                </a:solidFill>
              </a:rPr>
              <a:t>viene</a:t>
            </a:r>
            <a:r>
              <a:rPr lang="en-US" sz="2000">
                <a:solidFill>
                  <a:schemeClr val="bg1"/>
                </a:solidFill>
              </a:rPr>
              <a:t> a </a:t>
            </a:r>
            <a:r>
              <a:rPr lang="en-US" sz="2000" err="1">
                <a:solidFill>
                  <a:schemeClr val="bg1"/>
                </a:solidFill>
              </a:rPr>
              <a:t>contatto</a:t>
            </a:r>
            <a:r>
              <a:rPr lang="en-US" sz="2000">
                <a:solidFill>
                  <a:schemeClr val="bg1"/>
                </a:solidFill>
              </a:rPr>
              <a:t> con il </a:t>
            </a:r>
            <a:r>
              <a:rPr lang="en-US" sz="2000" err="1">
                <a:solidFill>
                  <a:schemeClr val="bg1"/>
                </a:solidFill>
              </a:rPr>
              <a:t>tappo</a:t>
            </a:r>
            <a:r>
              <a:rPr lang="en-US" sz="2000">
                <a:solidFill>
                  <a:schemeClr val="bg1"/>
                </a:solidFill>
              </a:rPr>
              <a:t> </a:t>
            </a:r>
            <a:r>
              <a:rPr lang="en-US" sz="2000" err="1">
                <a:solidFill>
                  <a:schemeClr val="bg1"/>
                </a:solidFill>
              </a:rPr>
              <a:t>superiore</a:t>
            </a:r>
            <a:r>
              <a:rPr lang="en-US" sz="2000">
                <a:solidFill>
                  <a:schemeClr val="bg1"/>
                </a:solidFill>
              </a:rPr>
              <a:t> </a:t>
            </a:r>
            <a:r>
              <a:rPr lang="en-US" sz="2000" err="1">
                <a:solidFill>
                  <a:schemeClr val="bg1"/>
                </a:solidFill>
              </a:rPr>
              <a:t>dell'anti</a:t>
            </a:r>
            <a:r>
              <a:rPr lang="en-US" sz="2000">
                <a:solidFill>
                  <a:schemeClr val="bg1"/>
                </a:solidFill>
              </a:rPr>
              <a:t> </a:t>
            </a:r>
            <a:r>
              <a:rPr lang="en-US" sz="2000" err="1">
                <a:solidFill>
                  <a:schemeClr val="bg1"/>
                </a:solidFill>
              </a:rPr>
              <a:t>coincidenza</a:t>
            </a:r>
            <a:r>
              <a:rPr lang="en-US" sz="2000">
                <a:solidFill>
                  <a:schemeClr val="bg1"/>
                </a:solidFill>
              </a:rPr>
              <a:t>. La </a:t>
            </a:r>
            <a:r>
              <a:rPr lang="en-US" sz="2000" err="1">
                <a:solidFill>
                  <a:schemeClr val="bg1"/>
                </a:solidFill>
              </a:rPr>
              <a:t>lettura</a:t>
            </a:r>
            <a:r>
              <a:rPr lang="en-US" sz="2000">
                <a:solidFill>
                  <a:schemeClr val="bg1"/>
                </a:solidFill>
              </a:rPr>
              <a:t> del </a:t>
            </a:r>
            <a:r>
              <a:rPr lang="en-US" sz="2000" err="1">
                <a:solidFill>
                  <a:schemeClr val="bg1"/>
                </a:solidFill>
              </a:rPr>
              <a:t>tappo</a:t>
            </a:r>
            <a:r>
              <a:rPr lang="en-US" sz="2000">
                <a:solidFill>
                  <a:schemeClr val="bg1"/>
                </a:solidFill>
              </a:rPr>
              <a:t> </a:t>
            </a:r>
            <a:r>
              <a:rPr lang="en-US" sz="2000" err="1">
                <a:solidFill>
                  <a:schemeClr val="bg1"/>
                </a:solidFill>
              </a:rPr>
              <a:t>inferiore</a:t>
            </a:r>
            <a:r>
              <a:rPr lang="en-US" sz="2000">
                <a:solidFill>
                  <a:schemeClr val="bg1"/>
                </a:solidFill>
              </a:rPr>
              <a:t> </a:t>
            </a:r>
            <a:r>
              <a:rPr lang="en-US" sz="2000" err="1">
                <a:solidFill>
                  <a:schemeClr val="bg1"/>
                </a:solidFill>
              </a:rPr>
              <a:t>avviene</a:t>
            </a:r>
            <a:r>
              <a:rPr lang="en-US" sz="2000">
                <a:solidFill>
                  <a:schemeClr val="bg1"/>
                </a:solidFill>
              </a:rPr>
              <a:t> in modo </a:t>
            </a:r>
            <a:r>
              <a:rPr lang="en-US" sz="2000" err="1">
                <a:solidFill>
                  <a:schemeClr val="bg1"/>
                </a:solidFill>
              </a:rPr>
              <a:t>analogo</a:t>
            </a:r>
            <a:r>
              <a:rPr lang="en-US" sz="2000">
                <a:solidFill>
                  <a:schemeClr val="bg1"/>
                </a:solidFill>
              </a:rPr>
              <a:t>.</a:t>
            </a:r>
          </a:p>
        </p:txBody>
      </p:sp>
    </p:spTree>
    <p:extLst>
      <p:ext uri="{BB962C8B-B14F-4D97-AF65-F5344CB8AC3E}">
        <p14:creationId xmlns:p14="http://schemas.microsoft.com/office/powerpoint/2010/main" val="48740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7"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695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egnaposto contenuto 6" descr="Immagine che contiene pavimento, interno, Videocamere/fotocamere e obiettivi, videocamera/fotocamera&#10;&#10;Descrizione generata automaticamente">
            <a:extLst>
              <a:ext uri="{FF2B5EF4-FFF2-40B4-BE49-F238E27FC236}">
                <a16:creationId xmlns:a16="http://schemas.microsoft.com/office/drawing/2014/main" id="{6A409E92-C3DD-4EA8-173F-CF9C992241B0}"/>
              </a:ext>
            </a:extLst>
          </p:cNvPr>
          <p:cNvPicPr>
            <a:picLocks noChangeAspect="1"/>
          </p:cNvPicPr>
          <p:nvPr/>
        </p:nvPicPr>
        <p:blipFill rotWithShape="1">
          <a:blip r:embed="rId2"/>
          <a:srcRect l="2084" r="7187" b="2"/>
          <a:stretch/>
        </p:blipFill>
        <p:spPr>
          <a:xfrm>
            <a:off x="4747306" y="653615"/>
            <a:ext cx="6701945" cy="5540004"/>
          </a:xfrm>
          <a:prstGeom prst="rect">
            <a:avLst/>
          </a:prstGeom>
        </p:spPr>
      </p:pic>
      <p:grpSp>
        <p:nvGrpSpPr>
          <p:cNvPr id="22" name="Group 21">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3" name="Freeform: Shape 22">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E5BC3B70-56E0-E335-0DA4-FB36007AEE8E}"/>
              </a:ext>
            </a:extLst>
          </p:cNvPr>
          <p:cNvSpPr>
            <a:spLocks noGrp="1"/>
          </p:cNvSpPr>
          <p:nvPr>
            <p:ph type="title"/>
          </p:nvPr>
        </p:nvSpPr>
        <p:spPr>
          <a:xfrm>
            <a:off x="786385" y="841249"/>
            <a:ext cx="3761709" cy="1326782"/>
          </a:xfrm>
        </p:spPr>
        <p:txBody>
          <a:bodyPr anchor="b">
            <a:normAutofit/>
          </a:bodyPr>
          <a:lstStyle/>
          <a:p>
            <a:r>
              <a:rPr lang="it-IT" sz="3400">
                <a:solidFill>
                  <a:schemeClr val="bg1"/>
                </a:solidFill>
              </a:rPr>
              <a:t>Il detector a montaggio ultimato</a:t>
            </a:r>
          </a:p>
        </p:txBody>
      </p:sp>
      <p:sp>
        <p:nvSpPr>
          <p:cNvPr id="11" name="Content Placeholder 10">
            <a:extLst>
              <a:ext uri="{FF2B5EF4-FFF2-40B4-BE49-F238E27FC236}">
                <a16:creationId xmlns:a16="http://schemas.microsoft.com/office/drawing/2014/main" id="{35757282-C3F5-5FC9-3713-0A9509CD176E}"/>
              </a:ext>
            </a:extLst>
          </p:cNvPr>
          <p:cNvSpPr>
            <a:spLocks noGrp="1"/>
          </p:cNvSpPr>
          <p:nvPr>
            <p:ph idx="1"/>
          </p:nvPr>
        </p:nvSpPr>
        <p:spPr>
          <a:xfrm>
            <a:off x="786383" y="2540231"/>
            <a:ext cx="3761709" cy="2229172"/>
          </a:xfrm>
        </p:spPr>
        <p:txBody>
          <a:bodyPr anchor="t">
            <a:normAutofit/>
          </a:bodyPr>
          <a:lstStyle/>
          <a:p>
            <a:pPr marL="0" indent="0">
              <a:buNone/>
            </a:pPr>
            <a:r>
              <a:rPr lang="en-US" sz="1800">
                <a:solidFill>
                  <a:schemeClr val="bg1"/>
                </a:solidFill>
              </a:rPr>
              <a:t>I </a:t>
            </a:r>
            <a:r>
              <a:rPr lang="en-US" sz="1800" err="1">
                <a:solidFill>
                  <a:schemeClr val="bg1"/>
                </a:solidFill>
              </a:rPr>
              <a:t>tappi</a:t>
            </a:r>
            <a:r>
              <a:rPr lang="en-US" sz="1800">
                <a:solidFill>
                  <a:schemeClr val="bg1"/>
                </a:solidFill>
              </a:rPr>
              <a:t> e il </a:t>
            </a:r>
            <a:r>
              <a:rPr lang="en-US" sz="1800" err="1">
                <a:solidFill>
                  <a:schemeClr val="bg1"/>
                </a:solidFill>
              </a:rPr>
              <a:t>cilindro</a:t>
            </a:r>
            <a:r>
              <a:rPr lang="en-US" sz="1800">
                <a:solidFill>
                  <a:schemeClr val="bg1"/>
                </a:solidFill>
              </a:rPr>
              <a:t> </a:t>
            </a:r>
            <a:r>
              <a:rPr lang="en-US" sz="1800" err="1">
                <a:solidFill>
                  <a:schemeClr val="bg1"/>
                </a:solidFill>
              </a:rPr>
              <a:t>cavo</a:t>
            </a:r>
            <a:r>
              <a:rPr lang="en-US" sz="1800">
                <a:solidFill>
                  <a:schemeClr val="bg1"/>
                </a:solidFill>
              </a:rPr>
              <a:t> di anti </a:t>
            </a:r>
            <a:r>
              <a:rPr lang="en-US" sz="1800" err="1">
                <a:solidFill>
                  <a:schemeClr val="bg1"/>
                </a:solidFill>
              </a:rPr>
              <a:t>coincidenza</a:t>
            </a:r>
            <a:r>
              <a:rPr lang="en-US" sz="1800">
                <a:solidFill>
                  <a:schemeClr val="bg1"/>
                </a:solidFill>
              </a:rPr>
              <a:t> </a:t>
            </a:r>
            <a:r>
              <a:rPr lang="en-US" sz="1800" err="1">
                <a:solidFill>
                  <a:schemeClr val="bg1"/>
                </a:solidFill>
              </a:rPr>
              <a:t>sono</a:t>
            </a:r>
            <a:r>
              <a:rPr lang="en-US" sz="1800">
                <a:solidFill>
                  <a:schemeClr val="bg1"/>
                </a:solidFill>
              </a:rPr>
              <a:t> </a:t>
            </a:r>
            <a:r>
              <a:rPr lang="en-US" sz="1800" err="1">
                <a:solidFill>
                  <a:schemeClr val="bg1"/>
                </a:solidFill>
              </a:rPr>
              <a:t>letti</a:t>
            </a:r>
            <a:r>
              <a:rPr lang="en-US" sz="1800">
                <a:solidFill>
                  <a:schemeClr val="bg1"/>
                </a:solidFill>
              </a:rPr>
              <a:t> </a:t>
            </a:r>
            <a:r>
              <a:rPr lang="en-US" sz="1800" err="1">
                <a:solidFill>
                  <a:schemeClr val="bg1"/>
                </a:solidFill>
              </a:rPr>
              <a:t>dai</a:t>
            </a:r>
            <a:r>
              <a:rPr lang="en-US" sz="1800">
                <a:solidFill>
                  <a:schemeClr val="bg1"/>
                </a:solidFill>
              </a:rPr>
              <a:t> moduli Hamamatsu </a:t>
            </a:r>
            <a:r>
              <a:rPr lang="en-US" sz="1800" b="1">
                <a:solidFill>
                  <a:schemeClr val="bg1"/>
                </a:solidFill>
                <a:ea typeface="+mn-lt"/>
                <a:cs typeface="+mn-lt"/>
              </a:rPr>
              <a:t>C13365-3050SA;</a:t>
            </a:r>
          </a:p>
          <a:p>
            <a:pPr marL="0" indent="0">
              <a:buNone/>
            </a:pPr>
            <a:r>
              <a:rPr lang="en-US" sz="1800">
                <a:solidFill>
                  <a:schemeClr val="bg1"/>
                </a:solidFill>
                <a:ea typeface="+mn-lt"/>
                <a:cs typeface="+mn-lt"/>
              </a:rPr>
              <a:t>Il </a:t>
            </a:r>
            <a:r>
              <a:rPr lang="en-US" sz="1800" err="1">
                <a:solidFill>
                  <a:schemeClr val="bg1"/>
                </a:solidFill>
                <a:ea typeface="+mn-lt"/>
                <a:cs typeface="+mn-lt"/>
              </a:rPr>
              <a:t>nucleo</a:t>
            </a:r>
            <a:r>
              <a:rPr lang="en-US" sz="1800">
                <a:solidFill>
                  <a:schemeClr val="bg1"/>
                </a:solidFill>
                <a:ea typeface="+mn-lt"/>
                <a:cs typeface="+mn-lt"/>
              </a:rPr>
              <a:t> centrale (core) </a:t>
            </a:r>
            <a:r>
              <a:rPr lang="en-US" sz="1800" err="1">
                <a:solidFill>
                  <a:schemeClr val="bg1"/>
                </a:solidFill>
                <a:ea typeface="+mn-lt"/>
                <a:cs typeface="+mn-lt"/>
              </a:rPr>
              <a:t>viene</a:t>
            </a:r>
            <a:r>
              <a:rPr lang="en-US" sz="1800">
                <a:solidFill>
                  <a:schemeClr val="bg1"/>
                </a:solidFill>
                <a:ea typeface="+mn-lt"/>
                <a:cs typeface="+mn-lt"/>
              </a:rPr>
              <a:t> </a:t>
            </a:r>
            <a:r>
              <a:rPr lang="en-US" sz="1800" err="1">
                <a:solidFill>
                  <a:schemeClr val="bg1"/>
                </a:solidFill>
                <a:ea typeface="+mn-lt"/>
                <a:cs typeface="+mn-lt"/>
              </a:rPr>
              <a:t>letto</a:t>
            </a:r>
            <a:r>
              <a:rPr lang="en-US" sz="1800">
                <a:solidFill>
                  <a:schemeClr val="bg1"/>
                </a:solidFill>
                <a:ea typeface="+mn-lt"/>
                <a:cs typeface="+mn-lt"/>
              </a:rPr>
              <a:t> da un modulo Hamamatsu </a:t>
            </a:r>
            <a:r>
              <a:rPr lang="en-US" sz="1800" b="1">
                <a:solidFill>
                  <a:schemeClr val="bg1"/>
                </a:solidFill>
                <a:ea typeface="+mn-lt"/>
                <a:cs typeface="+mn-lt"/>
              </a:rPr>
              <a:t>C13367-6050EA (</a:t>
            </a:r>
            <a:r>
              <a:rPr lang="en-US" sz="1800" b="1" err="1">
                <a:solidFill>
                  <a:schemeClr val="bg1"/>
                </a:solidFill>
                <a:ea typeface="+mn-lt"/>
                <a:cs typeface="+mn-lt"/>
              </a:rPr>
              <a:t>SiPM</a:t>
            </a:r>
            <a:r>
              <a:rPr lang="en-US" sz="1800" b="1">
                <a:solidFill>
                  <a:schemeClr val="bg1"/>
                </a:solidFill>
                <a:ea typeface="+mn-lt"/>
                <a:cs typeface="+mn-lt"/>
              </a:rPr>
              <a:t> 6mm con flat cable)</a:t>
            </a:r>
          </a:p>
        </p:txBody>
      </p:sp>
    </p:spTree>
    <p:extLst>
      <p:ext uri="{BB962C8B-B14F-4D97-AF65-F5344CB8AC3E}">
        <p14:creationId xmlns:p14="http://schemas.microsoft.com/office/powerpoint/2010/main" val="2194199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4"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Segnaposto contenuto 3" descr="Immagine che contiene testo, elettronica, forniture per ufficio, Componente di circuito&#10;&#10;Descrizione generata automaticamente">
            <a:extLst>
              <a:ext uri="{FF2B5EF4-FFF2-40B4-BE49-F238E27FC236}">
                <a16:creationId xmlns:a16="http://schemas.microsoft.com/office/drawing/2014/main" id="{0B38053E-A048-A4E0-9EF0-288B60C7E138}"/>
              </a:ext>
            </a:extLst>
          </p:cNvPr>
          <p:cNvPicPr>
            <a:picLocks noChangeAspect="1"/>
          </p:cNvPicPr>
          <p:nvPr/>
        </p:nvPicPr>
        <p:blipFill>
          <a:blip r:embed="rId2"/>
          <a:stretch>
            <a:fillRect/>
          </a:stretch>
        </p:blipFill>
        <p:spPr>
          <a:xfrm>
            <a:off x="786385" y="2401840"/>
            <a:ext cx="5270026" cy="3494256"/>
          </a:xfrm>
          <a:prstGeom prst="rect">
            <a:avLst/>
          </a:prstGeom>
        </p:spPr>
      </p:pic>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olo 1">
            <a:extLst>
              <a:ext uri="{FF2B5EF4-FFF2-40B4-BE49-F238E27FC236}">
                <a16:creationId xmlns:a16="http://schemas.microsoft.com/office/drawing/2014/main" id="{A5D8B727-4C1C-939E-62C1-513E3ACFB806}"/>
              </a:ext>
            </a:extLst>
          </p:cNvPr>
          <p:cNvSpPr>
            <a:spLocks noGrp="1"/>
          </p:cNvSpPr>
          <p:nvPr>
            <p:ph type="title"/>
          </p:nvPr>
        </p:nvSpPr>
        <p:spPr>
          <a:xfrm>
            <a:off x="786384" y="168666"/>
            <a:ext cx="10377484" cy="1546533"/>
          </a:xfrm>
        </p:spPr>
        <p:txBody>
          <a:bodyPr anchor="t">
            <a:normAutofit fontScale="90000"/>
          </a:bodyPr>
          <a:lstStyle/>
          <a:p>
            <a:r>
              <a:rPr lang="it-IT" sz="2600">
                <a:solidFill>
                  <a:schemeClr val="bg1"/>
                </a:solidFill>
              </a:rPr>
              <a:t>Modulo Hamamatsu C13365-3050SA a sinistra per lettura anti coincidenze;</a:t>
            </a:r>
            <a:br>
              <a:rPr lang="it-IT" sz="2600"/>
            </a:br>
            <a:r>
              <a:rPr lang="it-IT" sz="2600">
                <a:solidFill>
                  <a:schemeClr val="bg1"/>
                </a:solidFill>
              </a:rPr>
              <a:t>Modulo Hamamatsu C13367-6050EA a destra per la lettura del nucleo centrale. </a:t>
            </a:r>
            <a:br>
              <a:rPr lang="it-IT" sz="2600">
                <a:solidFill>
                  <a:schemeClr val="bg1"/>
                </a:solidFill>
              </a:rPr>
            </a:br>
            <a:r>
              <a:rPr lang="it-IT" sz="2600">
                <a:solidFill>
                  <a:schemeClr val="bg1"/>
                </a:solidFill>
              </a:rPr>
              <a:t>Da notare il </a:t>
            </a:r>
            <a:r>
              <a:rPr lang="it-IT" sz="2600" err="1">
                <a:solidFill>
                  <a:schemeClr val="bg1"/>
                </a:solidFill>
              </a:rPr>
              <a:t>flat</a:t>
            </a:r>
            <a:r>
              <a:rPr lang="it-IT" sz="2600">
                <a:solidFill>
                  <a:schemeClr val="bg1"/>
                </a:solidFill>
              </a:rPr>
              <a:t> cable del modulo di lettura del core necessario per poterlo adattare alla meccanica del detector.</a:t>
            </a:r>
            <a:br>
              <a:rPr lang="it-IT" sz="2600">
                <a:solidFill>
                  <a:schemeClr val="bg1"/>
                </a:solidFill>
              </a:rPr>
            </a:br>
            <a:r>
              <a:rPr lang="it-IT" sz="2600">
                <a:solidFill>
                  <a:schemeClr val="bg1"/>
                </a:solidFill>
              </a:rPr>
              <a:t>Sullo stesso </a:t>
            </a:r>
            <a:r>
              <a:rPr lang="it-IT" sz="2600" err="1">
                <a:solidFill>
                  <a:schemeClr val="bg1"/>
                </a:solidFill>
              </a:rPr>
              <a:t>flat</a:t>
            </a:r>
            <a:r>
              <a:rPr lang="it-IT" sz="2600">
                <a:solidFill>
                  <a:schemeClr val="bg1"/>
                </a:solidFill>
              </a:rPr>
              <a:t> cable è presente il sensore  di temperatura per il feedback di compensazione del gain.</a:t>
            </a:r>
            <a:br>
              <a:rPr lang="it-IT" sz="2600"/>
            </a:br>
            <a:endParaRPr lang="it-IT" sz="2600">
              <a:solidFill>
                <a:schemeClr val="bg1"/>
              </a:solidFill>
            </a:endParaRPr>
          </a:p>
        </p:txBody>
      </p:sp>
      <p:pic>
        <p:nvPicPr>
          <p:cNvPr id="5" name="Segnaposto contenuto 4" descr="Immagine che contiene Componente elettrico, Componente di circuito, Componente di circuito passivo, Programmatore hardware&#10;&#10;Descrizione generata automaticamente">
            <a:extLst>
              <a:ext uri="{FF2B5EF4-FFF2-40B4-BE49-F238E27FC236}">
                <a16:creationId xmlns:a16="http://schemas.microsoft.com/office/drawing/2014/main" id="{C3FE8329-00F7-D41D-8DC8-E9DD85A843F0}"/>
              </a:ext>
            </a:extLst>
          </p:cNvPr>
          <p:cNvPicPr>
            <a:picLocks noGrp="1" noChangeAspect="1"/>
          </p:cNvPicPr>
          <p:nvPr>
            <p:ph idx="1"/>
          </p:nvPr>
        </p:nvPicPr>
        <p:blipFill>
          <a:blip r:embed="rId3"/>
          <a:stretch>
            <a:fillRect/>
          </a:stretch>
        </p:blipFill>
        <p:spPr>
          <a:xfrm>
            <a:off x="7734701" y="2405610"/>
            <a:ext cx="3433903" cy="3433903"/>
          </a:xfrm>
        </p:spPr>
      </p:pic>
    </p:spTree>
    <p:extLst>
      <p:ext uri="{BB962C8B-B14F-4D97-AF65-F5344CB8AC3E}">
        <p14:creationId xmlns:p14="http://schemas.microsoft.com/office/powerpoint/2010/main" val="399330758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Notes>
  <HiddenSlides>0</HiddenSlides>
  <ScaleCrop>false</ScaleCrop>
  <HeadingPairs>
    <vt:vector size="4" baseType="variant">
      <vt:variant>
        <vt:lpstr>Tema</vt:lpstr>
      </vt:variant>
      <vt:variant>
        <vt:i4>1</vt:i4>
      </vt:variant>
      <vt:variant>
        <vt:lpstr>Titoli diapositive</vt:lpstr>
      </vt:variant>
      <vt:variant>
        <vt:i4>18</vt:i4>
      </vt:variant>
    </vt:vector>
  </HeadingPairs>
  <TitlesOfParts>
    <vt:vector size="19" baseType="lpstr">
      <vt:lpstr>Tema di Office</vt:lpstr>
      <vt:lpstr>Test  scheda Cosmo per la lettura del detector CsI (Ti) Scionix: risultati preliminari </vt:lpstr>
      <vt:lpstr>      Layout del detector e scheda a blocchi dell'elettronica di Front - end</vt:lpstr>
      <vt:lpstr>Segnale caratteristico di un cristallo CsI (Ti) </vt:lpstr>
      <vt:lpstr>Elementi del  front- end </vt:lpstr>
      <vt:lpstr>Il detector: assemblaggio delle parti</vt:lpstr>
      <vt:lpstr>Montaggio del detector:  Il tappo superiore (a sinistra) è wrappato dalla parte dell'isolatore ottico. Al centro dell'isolatore ottico viene inserito lo scintillatore centrale. La parte a destra del cilindro è priva di wrapping e a contatto con il tappo inferiore dalla parte non wrappata. La parte opposta del tappo viene letta dal SiPM di anti coincidenza.  </vt:lpstr>
      <vt:lpstr>Particolare della finestra di lettura dei tappi di anticoincidenza  </vt:lpstr>
      <vt:lpstr>Il detector a montaggio ultimato</vt:lpstr>
      <vt:lpstr>Modulo Hamamatsu C13365-3050SA a sinistra per lettura anti coincidenze; Modulo Hamamatsu C13367-6050EA a destra per la lettura del nucleo centrale.  Da notare il flat cable del modulo di lettura del core necessario per poterlo adattare alla meccanica del detector. Sullo stesso flat cable è presente il sensore  di temperatura per il feedback di compensazione del gain. </vt:lpstr>
      <vt:lpstr>Le tre uscite del detector:</vt:lpstr>
      <vt:lpstr>Presentazione standard di PowerPoint</vt:lpstr>
      <vt:lpstr>Errori di lettura dovuti al settaggio dei tempi di latch e peak delay: per evitare la ripartenza del peak &amp; hold è necessario inserire dei tempi di delay molto lunghi,  superiori ai 10usec e quindi vicini al valore massimo impostabile. </vt:lpstr>
      <vt:lpstr>Spettro del Torio ottenuto attenuando 5dB il segnale in uscita dal front – end  </vt:lpstr>
      <vt:lpstr>Lo stesso spettro attenuato  3dB</vt:lpstr>
      <vt:lpstr>Attenuazione 1dB</vt:lpstr>
      <vt:lpstr>Spettro del Torio senza attenuazione. </vt:lpstr>
      <vt:lpstr>Conclusioni:</vt:lpstr>
      <vt:lpstr>Possibili miglioramenti: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
  <cp:revision>4</cp:revision>
  <dcterms:created xsi:type="dcterms:W3CDTF">2024-06-25T08:10:29Z</dcterms:created>
  <dcterms:modified xsi:type="dcterms:W3CDTF">2024-06-26T16:57:02Z</dcterms:modified>
</cp:coreProperties>
</file>