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886FD9-8A49-4B7F-A7CC-8FEF058CC167}" v="12" dt="2024-06-26T13:40:38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31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gi Recchia" userId="03514e1f-06bc-48aa-b04a-3476be7ef80d" providerId="ADAL" clId="{89886FD9-8A49-4B7F-A7CC-8FEF058CC167}"/>
    <pc:docChg chg="undo custSel addSld delSld modSld sldOrd">
      <pc:chgData name="Luigi Recchia" userId="03514e1f-06bc-48aa-b04a-3476be7ef80d" providerId="ADAL" clId="{89886FD9-8A49-4B7F-A7CC-8FEF058CC167}" dt="2024-06-26T13:40:43.020" v="1577" actId="1076"/>
      <pc:docMkLst>
        <pc:docMk/>
      </pc:docMkLst>
      <pc:sldChg chg="delSp modSp mod">
        <pc:chgData name="Luigi Recchia" userId="03514e1f-06bc-48aa-b04a-3476be7ef80d" providerId="ADAL" clId="{89886FD9-8A49-4B7F-A7CC-8FEF058CC167}" dt="2024-06-26T12:14:31.522" v="1493" actId="20577"/>
        <pc:sldMkLst>
          <pc:docMk/>
          <pc:sldMk cId="654031374" sldId="256"/>
        </pc:sldMkLst>
        <pc:spChg chg="mod">
          <ac:chgData name="Luigi Recchia" userId="03514e1f-06bc-48aa-b04a-3476be7ef80d" providerId="ADAL" clId="{89886FD9-8A49-4B7F-A7CC-8FEF058CC167}" dt="2024-06-26T12:14:31.522" v="1493" actId="20577"/>
          <ac:spMkLst>
            <pc:docMk/>
            <pc:sldMk cId="654031374" sldId="256"/>
            <ac:spMk id="2" creationId="{91C2BEA4-E7AD-D3AB-91F5-D9E94B4FE9A1}"/>
          </ac:spMkLst>
        </pc:spChg>
        <pc:spChg chg="del">
          <ac:chgData name="Luigi Recchia" userId="03514e1f-06bc-48aa-b04a-3476be7ef80d" providerId="ADAL" clId="{89886FD9-8A49-4B7F-A7CC-8FEF058CC167}" dt="2024-06-26T12:01:41.258" v="1419" actId="478"/>
          <ac:spMkLst>
            <pc:docMk/>
            <pc:sldMk cId="654031374" sldId="256"/>
            <ac:spMk id="3" creationId="{8C9B28EF-16E1-0282-EB45-D3F3284854A2}"/>
          </ac:spMkLst>
        </pc:spChg>
      </pc:sldChg>
      <pc:sldChg chg="addSp modSp mod">
        <pc:chgData name="Luigi Recchia" userId="03514e1f-06bc-48aa-b04a-3476be7ef80d" providerId="ADAL" clId="{89886FD9-8A49-4B7F-A7CC-8FEF058CC167}" dt="2024-06-26T12:16:10.289" v="1529" actId="1076"/>
        <pc:sldMkLst>
          <pc:docMk/>
          <pc:sldMk cId="2044523994" sldId="257"/>
        </pc:sldMkLst>
        <pc:spChg chg="mod">
          <ac:chgData name="Luigi Recchia" userId="03514e1f-06bc-48aa-b04a-3476be7ef80d" providerId="ADAL" clId="{89886FD9-8A49-4B7F-A7CC-8FEF058CC167}" dt="2024-06-26T12:11:41.401" v="1486" actId="1076"/>
          <ac:spMkLst>
            <pc:docMk/>
            <pc:sldMk cId="2044523994" sldId="257"/>
            <ac:spMk id="2" creationId="{F0CF5913-1BB5-6AD8-B97D-323817D3F661}"/>
          </ac:spMkLst>
        </pc:spChg>
        <pc:spChg chg="add mod">
          <ac:chgData name="Luigi Recchia" userId="03514e1f-06bc-48aa-b04a-3476be7ef80d" providerId="ADAL" clId="{89886FD9-8A49-4B7F-A7CC-8FEF058CC167}" dt="2024-06-26T12:16:10.289" v="1529" actId="1076"/>
          <ac:spMkLst>
            <pc:docMk/>
            <pc:sldMk cId="2044523994" sldId="257"/>
            <ac:spMk id="8" creationId="{BB4D3D4E-AC74-1270-F3BA-65ACEA240594}"/>
          </ac:spMkLst>
        </pc:spChg>
        <pc:picChg chg="mod">
          <ac:chgData name="Luigi Recchia" userId="03514e1f-06bc-48aa-b04a-3476be7ef80d" providerId="ADAL" clId="{89886FD9-8A49-4B7F-A7CC-8FEF058CC167}" dt="2024-06-26T12:11:38.920" v="1485" actId="1076"/>
          <ac:picMkLst>
            <pc:docMk/>
            <pc:sldMk cId="2044523994" sldId="257"/>
            <ac:picMk id="5" creationId="{FC510BE0-A947-27E8-1D0A-B6C95FAF5892}"/>
          </ac:picMkLst>
        </pc:picChg>
        <pc:picChg chg="add mod">
          <ac:chgData name="Luigi Recchia" userId="03514e1f-06bc-48aa-b04a-3476be7ef80d" providerId="ADAL" clId="{89886FD9-8A49-4B7F-A7CC-8FEF058CC167}" dt="2024-06-26T12:10:54.449" v="1476" actId="1076"/>
          <ac:picMkLst>
            <pc:docMk/>
            <pc:sldMk cId="2044523994" sldId="257"/>
            <ac:picMk id="7" creationId="{45A29723-D28C-610B-6DCA-B69234A04CD8}"/>
          </ac:picMkLst>
        </pc:picChg>
      </pc:sldChg>
      <pc:sldChg chg="addSp modSp mod">
        <pc:chgData name="Luigi Recchia" userId="03514e1f-06bc-48aa-b04a-3476be7ef80d" providerId="ADAL" clId="{89886FD9-8A49-4B7F-A7CC-8FEF058CC167}" dt="2024-06-26T13:10:27.253" v="1542" actId="20577"/>
        <pc:sldMkLst>
          <pc:docMk/>
          <pc:sldMk cId="2501344918" sldId="258"/>
        </pc:sldMkLst>
        <pc:spChg chg="mod">
          <ac:chgData name="Luigi Recchia" userId="03514e1f-06bc-48aa-b04a-3476be7ef80d" providerId="ADAL" clId="{89886FD9-8A49-4B7F-A7CC-8FEF058CC167}" dt="2024-06-26T11:58:35.443" v="1381" actId="255"/>
          <ac:spMkLst>
            <pc:docMk/>
            <pc:sldMk cId="2501344918" sldId="258"/>
            <ac:spMk id="2" creationId="{8439F7E2-3574-C10F-0270-DCEED0D1E2CD}"/>
          </ac:spMkLst>
        </pc:spChg>
        <pc:spChg chg="mod">
          <ac:chgData name="Luigi Recchia" userId="03514e1f-06bc-48aa-b04a-3476be7ef80d" providerId="ADAL" clId="{89886FD9-8A49-4B7F-A7CC-8FEF058CC167}" dt="2024-06-26T11:58:45.568" v="1383" actId="1076"/>
          <ac:spMkLst>
            <pc:docMk/>
            <pc:sldMk cId="2501344918" sldId="258"/>
            <ac:spMk id="3" creationId="{7109EF99-11C4-BC2F-89C5-A8DBAC160B50}"/>
          </ac:spMkLst>
        </pc:spChg>
        <pc:spChg chg="add mod">
          <ac:chgData name="Luigi Recchia" userId="03514e1f-06bc-48aa-b04a-3476be7ef80d" providerId="ADAL" clId="{89886FD9-8A49-4B7F-A7CC-8FEF058CC167}" dt="2024-06-26T11:58:30.310" v="1380" actId="255"/>
          <ac:spMkLst>
            <pc:docMk/>
            <pc:sldMk cId="2501344918" sldId="258"/>
            <ac:spMk id="6" creationId="{3B09B304-E163-23ED-68D7-14A541905CFC}"/>
          </ac:spMkLst>
        </pc:spChg>
        <pc:spChg chg="add mod">
          <ac:chgData name="Luigi Recchia" userId="03514e1f-06bc-48aa-b04a-3476be7ef80d" providerId="ADAL" clId="{89886FD9-8A49-4B7F-A7CC-8FEF058CC167}" dt="2024-06-26T13:10:27.253" v="1542" actId="20577"/>
          <ac:spMkLst>
            <pc:docMk/>
            <pc:sldMk cId="2501344918" sldId="258"/>
            <ac:spMk id="7" creationId="{414E6378-D70A-99CF-B73A-E9DAAF17E564}"/>
          </ac:spMkLst>
        </pc:spChg>
      </pc:sldChg>
      <pc:sldChg chg="addSp delSp modSp del mod">
        <pc:chgData name="Luigi Recchia" userId="03514e1f-06bc-48aa-b04a-3476be7ef80d" providerId="ADAL" clId="{89886FD9-8A49-4B7F-A7CC-8FEF058CC167}" dt="2024-06-26T12:13:58.690" v="1487" actId="47"/>
        <pc:sldMkLst>
          <pc:docMk/>
          <pc:sldMk cId="3520124991" sldId="259"/>
        </pc:sldMkLst>
        <pc:spChg chg="mod">
          <ac:chgData name="Luigi Recchia" userId="03514e1f-06bc-48aa-b04a-3476be7ef80d" providerId="ADAL" clId="{89886FD9-8A49-4B7F-A7CC-8FEF058CC167}" dt="2024-06-17T07:54:59.578" v="404" actId="20577"/>
          <ac:spMkLst>
            <pc:docMk/>
            <pc:sldMk cId="3520124991" sldId="259"/>
            <ac:spMk id="2" creationId="{1791E8D3-85D7-48A3-A1CD-836A67B9A9BF}"/>
          </ac:spMkLst>
        </pc:spChg>
        <pc:spChg chg="add mod">
          <ac:chgData name="Luigi Recchia" userId="03514e1f-06bc-48aa-b04a-3476be7ef80d" providerId="ADAL" clId="{89886FD9-8A49-4B7F-A7CC-8FEF058CC167}" dt="2024-06-17T08:37:43.382" v="1193" actId="20577"/>
          <ac:spMkLst>
            <pc:docMk/>
            <pc:sldMk cId="3520124991" sldId="259"/>
            <ac:spMk id="3" creationId="{64C3FE3E-22C0-616B-C27B-BA6502794E0F}"/>
          </ac:spMkLst>
        </pc:spChg>
        <pc:picChg chg="add mod">
          <ac:chgData name="Luigi Recchia" userId="03514e1f-06bc-48aa-b04a-3476be7ef80d" providerId="ADAL" clId="{89886FD9-8A49-4B7F-A7CC-8FEF058CC167}" dt="2024-06-17T07:55:06.949" v="405" actId="1076"/>
          <ac:picMkLst>
            <pc:docMk/>
            <pc:sldMk cId="3520124991" sldId="259"/>
            <ac:picMk id="5" creationId="{4AC1FCBF-3CF1-8EAB-F48E-FBF8128E6153}"/>
          </ac:picMkLst>
        </pc:picChg>
        <pc:picChg chg="del">
          <ac:chgData name="Luigi Recchia" userId="03514e1f-06bc-48aa-b04a-3476be7ef80d" providerId="ADAL" clId="{89886FD9-8A49-4B7F-A7CC-8FEF058CC167}" dt="2024-06-13T08:43:50.094" v="0" actId="478"/>
          <ac:picMkLst>
            <pc:docMk/>
            <pc:sldMk cId="3520124991" sldId="259"/>
            <ac:picMk id="7" creationId="{4BC34A11-2EEE-5BBA-86E9-9822F56C9654}"/>
          </ac:picMkLst>
        </pc:picChg>
      </pc:sldChg>
      <pc:sldChg chg="addSp modSp new mod ord">
        <pc:chgData name="Luigi Recchia" userId="03514e1f-06bc-48aa-b04a-3476be7ef80d" providerId="ADAL" clId="{89886FD9-8A49-4B7F-A7CC-8FEF058CC167}" dt="2024-06-26T13:40:43.020" v="1577" actId="1076"/>
        <pc:sldMkLst>
          <pc:docMk/>
          <pc:sldMk cId="1326724749" sldId="260"/>
        </pc:sldMkLst>
        <pc:spChg chg="mod">
          <ac:chgData name="Luigi Recchia" userId="03514e1f-06bc-48aa-b04a-3476be7ef80d" providerId="ADAL" clId="{89886FD9-8A49-4B7F-A7CC-8FEF058CC167}" dt="2024-06-26T13:15:25.859" v="1544" actId="1076"/>
          <ac:spMkLst>
            <pc:docMk/>
            <pc:sldMk cId="1326724749" sldId="260"/>
            <ac:spMk id="2" creationId="{BD4B68F1-D6B7-16D5-1900-8DDF410DF5F9}"/>
          </ac:spMkLst>
        </pc:spChg>
        <pc:spChg chg="mod">
          <ac:chgData name="Luigi Recchia" userId="03514e1f-06bc-48aa-b04a-3476be7ef80d" providerId="ADAL" clId="{89886FD9-8A49-4B7F-A7CC-8FEF058CC167}" dt="2024-06-26T13:15:28.747" v="1545" actId="1076"/>
          <ac:spMkLst>
            <pc:docMk/>
            <pc:sldMk cId="1326724749" sldId="260"/>
            <ac:spMk id="3" creationId="{65968EF4-0808-E769-0720-8C9235D55B75}"/>
          </ac:spMkLst>
        </pc:spChg>
        <pc:picChg chg="add mod">
          <ac:chgData name="Luigi Recchia" userId="03514e1f-06bc-48aa-b04a-3476be7ef80d" providerId="ADAL" clId="{89886FD9-8A49-4B7F-A7CC-8FEF058CC167}" dt="2024-06-26T13:36:06.587" v="1548" actId="1076"/>
          <ac:picMkLst>
            <pc:docMk/>
            <pc:sldMk cId="1326724749" sldId="260"/>
            <ac:picMk id="7" creationId="{F3AB7E45-D128-5BEB-5640-FC4AACFDF2A5}"/>
          </ac:picMkLst>
        </pc:picChg>
        <pc:cxnChg chg="add mod">
          <ac:chgData name="Luigi Recchia" userId="03514e1f-06bc-48aa-b04a-3476be7ef80d" providerId="ADAL" clId="{89886FD9-8A49-4B7F-A7CC-8FEF058CC167}" dt="2024-06-26T13:39:24.940" v="1572" actId="1076"/>
          <ac:cxnSpMkLst>
            <pc:docMk/>
            <pc:sldMk cId="1326724749" sldId="260"/>
            <ac:cxnSpMk id="9" creationId="{D0CA34C0-BC73-5133-96FA-7DFEEDCAB62E}"/>
          </ac:cxnSpMkLst>
        </pc:cxnChg>
        <pc:cxnChg chg="add mod">
          <ac:chgData name="Luigi Recchia" userId="03514e1f-06bc-48aa-b04a-3476be7ef80d" providerId="ADAL" clId="{89886FD9-8A49-4B7F-A7CC-8FEF058CC167}" dt="2024-06-26T13:39:12.659" v="1571" actId="1076"/>
          <ac:cxnSpMkLst>
            <pc:docMk/>
            <pc:sldMk cId="1326724749" sldId="260"/>
            <ac:cxnSpMk id="11" creationId="{896705EC-9617-3EC7-D6EE-78DE08CA42F6}"/>
          </ac:cxnSpMkLst>
        </pc:cxnChg>
        <pc:cxnChg chg="add mod">
          <ac:chgData name="Luigi Recchia" userId="03514e1f-06bc-48aa-b04a-3476be7ef80d" providerId="ADAL" clId="{89886FD9-8A49-4B7F-A7CC-8FEF058CC167}" dt="2024-06-26T13:38:59.442" v="1567"/>
          <ac:cxnSpMkLst>
            <pc:docMk/>
            <pc:sldMk cId="1326724749" sldId="260"/>
            <ac:cxnSpMk id="17" creationId="{C68BDA99-2823-C260-68BF-244D19369BA1}"/>
          </ac:cxnSpMkLst>
        </pc:cxnChg>
        <pc:cxnChg chg="add mod">
          <ac:chgData name="Luigi Recchia" userId="03514e1f-06bc-48aa-b04a-3476be7ef80d" providerId="ADAL" clId="{89886FD9-8A49-4B7F-A7CC-8FEF058CC167}" dt="2024-06-26T13:39:57.892" v="1575" actId="14100"/>
          <ac:cxnSpMkLst>
            <pc:docMk/>
            <pc:sldMk cId="1326724749" sldId="260"/>
            <ac:cxnSpMk id="20" creationId="{2492CBC4-01FF-559D-9EC8-158335111943}"/>
          </ac:cxnSpMkLst>
        </pc:cxnChg>
        <pc:cxnChg chg="add mod">
          <ac:chgData name="Luigi Recchia" userId="03514e1f-06bc-48aa-b04a-3476be7ef80d" providerId="ADAL" clId="{89886FD9-8A49-4B7F-A7CC-8FEF058CC167}" dt="2024-06-26T13:40:43.020" v="1577" actId="1076"/>
          <ac:cxnSpMkLst>
            <pc:docMk/>
            <pc:sldMk cId="1326724749" sldId="260"/>
            <ac:cxnSpMk id="22" creationId="{4B13439B-9C78-1A77-EF84-DF790408B985}"/>
          </ac:cxnSpMkLst>
        </pc:cxnChg>
      </pc:sldChg>
      <pc:sldChg chg="del">
        <pc:chgData name="Luigi Recchia" userId="03514e1f-06bc-48aa-b04a-3476be7ef80d" providerId="ADAL" clId="{89886FD9-8A49-4B7F-A7CC-8FEF058CC167}" dt="2024-06-13T08:43:52.523" v="1" actId="47"/>
        <pc:sldMkLst>
          <pc:docMk/>
          <pc:sldMk cId="4008340306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958DB-BA44-4B6D-9047-244375E69726}" type="datetimeFigureOut">
              <a:rPr lang="it-IT" smtClean="0"/>
              <a:t>01/07/2024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895DE-72F9-441C-9307-0EBDD2B598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72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62C2EF-3C33-A11E-6460-DF2634079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A6E68AC-B38E-F16A-D195-9F5CB0508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825270-D39D-9719-0DA5-085133BF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1104-798A-494A-AF6D-3D6E602C5B86}" type="datetime1">
              <a:rPr lang="it-IT" smtClean="0"/>
              <a:t>01/07/2024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8BDE33-2906-A9DE-009E-3639162A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LABE ROMA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E8711B-FF8B-527D-9A97-B2CB82E0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8703-742A-455B-BCD6-6470C6E8E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47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44A735-B85A-3B17-C1BF-3644EC27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5C39796-CA93-9DFE-EB63-C256BF6CD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BD8403-9576-F117-C4C0-2EBC1C301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DBEB-3EC6-40BE-9A74-2D6AC103ABF5}" type="datetime1">
              <a:rPr lang="it-IT" smtClean="0"/>
              <a:t>01/07/2024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6D59DE-96D9-5816-B29D-996461CE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LABE ROMA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52D68E-2965-4323-1112-223C7F42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8703-742A-455B-BCD6-6470C6E8E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95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D2F78DE-AC5D-4247-D034-7B1EC1DDE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BA36A17-9416-8CFC-E8F4-CE9C1B99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564061-2EAA-2841-3F4A-003EDCD2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AA63-0706-4AB8-ADDF-0AE0412D2FD8}" type="datetime1">
              <a:rPr lang="it-IT" smtClean="0"/>
              <a:t>01/07/2024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5C03FD-9727-8816-DFF1-961C22D8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LABE ROMA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2B4913-E235-CE3F-E726-A3CE7A02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8703-742A-455B-BCD6-6470C6E8E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61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BF2D0E-9442-5A87-0AF4-62B6AB08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64A5F5-1E93-82BE-7557-783FA08F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A9F1A5-B29E-48AC-5AAF-A84B95A4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4069-9B86-4CD7-BE3C-9D1C91191412}" type="datetime1">
              <a:rPr lang="it-IT" smtClean="0"/>
              <a:t>01/07/2024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EECC32-D599-48AE-6225-FC3E55F6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LABE ROMA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10CB9B-3391-6317-67F0-C0FF8DE0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8703-742A-455B-BCD6-6470C6E8E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10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90DF42-7C37-BDE2-C11A-63E54FB3A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F1BEDF-5B4B-D8C8-8D1C-4E9CD7406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2F5399-B568-05BB-ED3E-976E9BE5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7A4F-12E5-4E64-AE67-DA20FEB2C079}" type="datetime1">
              <a:rPr lang="it-IT" smtClean="0"/>
              <a:t>01/07/2024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D5AF0C-67C9-7606-7E5B-4C8A55ED6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LABE ROMA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9D32F2-A05E-9517-27D2-5C6A652C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8703-742A-455B-BCD6-6470C6E8E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31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AA1E6C-8DD4-5593-1BAF-DADE3D49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1F0DFB-E4EF-6BCC-ED59-1186623D0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C0BD7F-99D7-FA8D-7B0C-B230F1289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1CB270-5040-011B-57E8-E222E9CC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5923-A80E-40DA-8D4D-44198FD34932}" type="datetime1">
              <a:rPr lang="it-IT" smtClean="0"/>
              <a:t>01/07/2024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D83180-C2E9-29FA-8CFE-34F860FAD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LABE ROMA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35B40E-D05C-8650-52D9-8ABD6027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8703-742A-455B-BCD6-6470C6E8E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17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86B38A-0AB1-C263-250B-895A0431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CB7E3A-3376-BE63-0C79-2402C5577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0A498A-BA58-171D-8B96-8C1ACD493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943DF3-9AF3-9778-5316-EEE74378C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4CB872F-059E-B393-554E-F02430E63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9F091DB-5DE8-F859-0F1E-CAE08321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93C2-E820-47AD-AB92-F7F31E4F4B1A}" type="datetime1">
              <a:rPr lang="it-IT" smtClean="0"/>
              <a:t>01/07/2024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21C54AB-C14F-1BA4-CC10-F9E76242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LABE ROMA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27452E9-E928-6DDC-3016-B4C2426D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8703-742A-455B-BCD6-6470C6E8E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3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76A79E-E37E-F52D-AF48-2C154CFEF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AE1A269-362F-736A-3530-82A8F27B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04DF-5170-4E6B-A833-C368B3920AD1}" type="datetime1">
              <a:rPr lang="it-IT" smtClean="0"/>
              <a:t>01/07/2024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C1F26D-E1D8-4993-A55C-F992BE23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LABE ROMA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EFE167-B2EE-CCFC-B459-3E6B7E03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8703-742A-455B-BCD6-6470C6E8E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27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4BC0CC4-FFF1-3DEB-29BA-D5D5939E7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859A-5A81-4CFE-879A-4875886978E2}" type="datetime1">
              <a:rPr lang="it-IT" smtClean="0"/>
              <a:t>01/07/2024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81A91C3-591B-A0EF-DF50-B7F0B5E1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LABE ROMA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4F9666-AF03-B83E-694B-3C0812C5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8703-742A-455B-BCD6-6470C6E8E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31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9E8E5-3840-B387-1E5F-0562FBDA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ECF9F8-80FB-C402-293B-5D669FB49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15B0DB-2555-E503-53CE-A61AC204E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DD53F9-7FDC-9F57-A4B4-8099203F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DF-01DA-4CD6-86A3-EFFE1FBC0D7C}" type="datetime1">
              <a:rPr lang="it-IT" smtClean="0"/>
              <a:t>01/07/2024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0FE24D-9111-908C-B629-60072754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LABE ROMA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66CC24-BE53-A390-B132-9E9C4EB0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8703-742A-455B-BCD6-6470C6E8E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93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EBAA4-F681-1474-A62E-E9BD7EBB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778B6D0-81E9-401B-EA39-3B7CAB024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1C4251-282D-F722-BBAE-DCA017E4E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99A258-ECCC-C0E1-5F6F-9F5AA26B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71F9-EE62-43B5-B287-21704FCBE515}" type="datetime1">
              <a:rPr lang="it-IT" smtClean="0"/>
              <a:t>01/07/2024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452FE2-92F3-B4F3-6F6F-01CF2B07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LABE ROMA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7ED2FF-0B9C-0B57-6ADC-D900A798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8703-742A-455B-BCD6-6470C6E8E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11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0318ACF-1921-3DD4-33E7-59A2EDED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8CE7AF-D1E7-3B9A-C4E6-72630FD23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DF54A0-8B98-A6B3-57B9-17F078F80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5E58A-A671-4FEA-9691-090FE8E9E61F}" type="datetime1">
              <a:rPr lang="it-IT" smtClean="0"/>
              <a:t>01/07/2024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D25925-21BB-3D79-A5A7-68777B688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INFN LABE ROMA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CC0B96-378C-CA27-FE4A-4EAAF83C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CF8703-742A-455B-BCD6-6470C6E8E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34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C2BEA4-E7AD-D3AB-91F5-D9E94B4FE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646" y="756138"/>
            <a:ext cx="9144000" cy="1279769"/>
          </a:xfrm>
        </p:spPr>
        <p:txBody>
          <a:bodyPr/>
          <a:lstStyle/>
          <a:p>
            <a:r>
              <a:rPr lang="it-IT" dirty="0"/>
              <a:t>PRIMI TEST NANO-</a:t>
            </a:r>
            <a:r>
              <a:rPr lang="it-IT" dirty="0" err="1"/>
              <a:t>SiPM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4649C4A-4BC2-3FB0-B272-7696CFD0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LABE ROMA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74763F8-EBBC-E9A4-22E0-0C12435D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8703-742A-455B-BCD6-6470C6E8E502}" type="slidenum">
              <a:rPr lang="it-IT" smtClean="0"/>
              <a:t>1</a:t>
            </a:fld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E98CD92-D72D-C1E4-E23D-F750DEC5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01/07/2024</a:t>
            </a:r>
          </a:p>
        </p:txBody>
      </p:sp>
    </p:spTree>
    <p:extLst>
      <p:ext uri="{BB962C8B-B14F-4D97-AF65-F5344CB8AC3E}">
        <p14:creationId xmlns:p14="http://schemas.microsoft.com/office/powerpoint/2010/main" val="65403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CF5913-1BB5-6AD8-B97D-323817D3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1" y="136525"/>
            <a:ext cx="10588977" cy="928594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ASSEMBLAGGIO ADATTATORI FLAT CABLE </a:t>
            </a:r>
            <a:br>
              <a:rPr lang="it-IT" sz="3600" dirty="0"/>
            </a:br>
            <a:r>
              <a:rPr lang="it-IT" sz="3600" dirty="0"/>
              <a:t>COMUNICAZIONE SERIALE/USB - ALIMENTAZIONE </a:t>
            </a:r>
          </a:p>
        </p:txBody>
      </p:sp>
      <p:pic>
        <p:nvPicPr>
          <p:cNvPr id="5" name="Immagine 4" descr="Immagine che contiene Componente elettrico, Componente di circuito, Ingegneria elettronica, Componente di circuito passivo&#10;&#10;Descrizione generata automaticamente">
            <a:extLst>
              <a:ext uri="{FF2B5EF4-FFF2-40B4-BE49-F238E27FC236}">
                <a16:creationId xmlns:a16="http://schemas.microsoft.com/office/drawing/2014/main" id="{FC510BE0-A947-27E8-1D0A-B6C95FAF5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1" y="1271451"/>
            <a:ext cx="7883442" cy="4315098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2F01264-1897-B5C4-A609-BFE249FA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LABE ROMA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D39F0D-4ADE-99A1-7278-91E7354A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8703-742A-455B-BCD6-6470C6E8E502}" type="slidenum">
              <a:rPr lang="it-IT" smtClean="0"/>
              <a:t>2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5A29723-D28C-610B-6DCA-B69234A04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976" y="3802090"/>
            <a:ext cx="3545103" cy="167763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B4D3D4E-AC74-1270-F3BA-65ACEA240594}"/>
              </a:ext>
            </a:extLst>
          </p:cNvPr>
          <p:cNvSpPr txBox="1"/>
          <p:nvPr/>
        </p:nvSpPr>
        <p:spPr>
          <a:xfrm>
            <a:off x="8460829" y="3040611"/>
            <a:ext cx="2892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BOARD DI ALIMENTAZIONE</a:t>
            </a:r>
          </a:p>
          <a:p>
            <a:r>
              <a:rPr lang="it-IT" dirty="0"/>
              <a:t>+-5V, 3.3V</a:t>
            </a:r>
          </a:p>
        </p:txBody>
      </p:sp>
    </p:spTree>
    <p:extLst>
      <p:ext uri="{BB962C8B-B14F-4D97-AF65-F5344CB8AC3E}">
        <p14:creationId xmlns:p14="http://schemas.microsoft.com/office/powerpoint/2010/main" val="204452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4B68F1-D6B7-16D5-1900-8DDF410D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40" y="0"/>
            <a:ext cx="10515600" cy="963309"/>
          </a:xfrm>
        </p:spPr>
        <p:txBody>
          <a:bodyPr>
            <a:normAutofit/>
          </a:bodyPr>
          <a:lstStyle/>
          <a:p>
            <a:r>
              <a:rPr lang="it-IT" sz="3600" dirty="0"/>
              <a:t>DEBUG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968EF4-0808-E769-0720-8C9235D5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40" y="978351"/>
            <a:ext cx="10515600" cy="4351338"/>
          </a:xfrm>
        </p:spPr>
        <p:txBody>
          <a:bodyPr/>
          <a:lstStyle/>
          <a:p>
            <a:r>
              <a:rPr lang="it-IT" sz="2400" dirty="0"/>
              <a:t>Saldare J5 (programmazione)</a:t>
            </a:r>
          </a:p>
          <a:p>
            <a:r>
              <a:rPr lang="it-IT" sz="2400" dirty="0"/>
              <a:t>Staccare JP1(JP1 e JP2 sono entrambi montati!)</a:t>
            </a:r>
          </a:p>
          <a:p>
            <a:r>
              <a:rPr lang="it-IT" sz="2400" dirty="0"/>
              <a:t>Montare J1(HV)</a:t>
            </a:r>
          </a:p>
          <a:p>
            <a:r>
              <a:rPr lang="it-IT" sz="2400" dirty="0"/>
              <a:t>Dissaldare C21 (da non montare)</a:t>
            </a:r>
          </a:p>
          <a:p>
            <a:r>
              <a:rPr lang="it-IT" sz="2400" dirty="0"/>
              <a:t>Dissaldare R28 (da non montare)</a:t>
            </a:r>
          </a:p>
          <a:p>
            <a:r>
              <a:rPr lang="it-IT" sz="2400" dirty="0"/>
              <a:t>R49 valore sbagliato</a:t>
            </a:r>
          </a:p>
          <a:p>
            <a:r>
              <a:rPr lang="it-IT" sz="2400" dirty="0"/>
              <a:t>Mancanza collegamento R49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759ACE-838E-10CA-22D8-F44E918B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LABE ROMA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2A003D0-BFA2-8D5A-75E0-21120C01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8703-742A-455B-BCD6-6470C6E8E502}" type="slidenum">
              <a:rPr lang="it-IT" smtClean="0"/>
              <a:t>3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3AB7E45-D128-5BEB-5640-FC4AACFDF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77" y="481654"/>
            <a:ext cx="4763926" cy="5639896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0CA34C0-BC73-5133-96FA-7DFEEDCAB62E}"/>
              </a:ext>
            </a:extLst>
          </p:cNvPr>
          <p:cNvCxnSpPr>
            <a:cxnSpLocks/>
          </p:cNvCxnSpPr>
          <p:nvPr/>
        </p:nvCxnSpPr>
        <p:spPr>
          <a:xfrm flipH="1">
            <a:off x="10872053" y="2837793"/>
            <a:ext cx="1014187" cy="826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96705EC-9617-3EC7-D6EE-78DE08CA42F6}"/>
              </a:ext>
            </a:extLst>
          </p:cNvPr>
          <p:cNvCxnSpPr>
            <a:cxnSpLocks/>
          </p:cNvCxnSpPr>
          <p:nvPr/>
        </p:nvCxnSpPr>
        <p:spPr>
          <a:xfrm flipV="1">
            <a:off x="6644640" y="2535095"/>
            <a:ext cx="1141423" cy="233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68BDA99-2823-C260-68BF-244D19369BA1}"/>
              </a:ext>
            </a:extLst>
          </p:cNvPr>
          <p:cNvCxnSpPr>
            <a:cxnSpLocks/>
          </p:cNvCxnSpPr>
          <p:nvPr/>
        </p:nvCxnSpPr>
        <p:spPr>
          <a:xfrm>
            <a:off x="6584731" y="4680257"/>
            <a:ext cx="630621" cy="2900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492CBC4-01FF-559D-9EC8-158335111943}"/>
              </a:ext>
            </a:extLst>
          </p:cNvPr>
          <p:cNvCxnSpPr>
            <a:cxnSpLocks/>
          </p:cNvCxnSpPr>
          <p:nvPr/>
        </p:nvCxnSpPr>
        <p:spPr>
          <a:xfrm flipH="1">
            <a:off x="10078522" y="2306943"/>
            <a:ext cx="1663635" cy="344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4B13439B-9C78-1A77-EF84-DF790408B985}"/>
              </a:ext>
            </a:extLst>
          </p:cNvPr>
          <p:cNvCxnSpPr>
            <a:cxnSpLocks/>
          </p:cNvCxnSpPr>
          <p:nvPr/>
        </p:nvCxnSpPr>
        <p:spPr>
          <a:xfrm>
            <a:off x="6418794" y="932356"/>
            <a:ext cx="630621" cy="3693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C917A512-630F-4751-A858-88B45C9FBCF8}"/>
              </a:ext>
            </a:extLst>
          </p:cNvPr>
          <p:cNvCxnSpPr>
            <a:cxnSpLocks/>
          </p:cNvCxnSpPr>
          <p:nvPr/>
        </p:nvCxnSpPr>
        <p:spPr>
          <a:xfrm flipH="1" flipV="1">
            <a:off x="10614697" y="4885776"/>
            <a:ext cx="1127460" cy="3959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351F075-9CA2-B813-2CE4-058167F91441}"/>
              </a:ext>
            </a:extLst>
          </p:cNvPr>
          <p:cNvSpPr txBox="1"/>
          <p:nvPr/>
        </p:nvSpPr>
        <p:spPr>
          <a:xfrm>
            <a:off x="6223114" y="4455967"/>
            <a:ext cx="464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J5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7A5950A-4327-BFAD-B341-84997C0F0F89}"/>
              </a:ext>
            </a:extLst>
          </p:cNvPr>
          <p:cNvSpPr txBox="1"/>
          <p:nvPr/>
        </p:nvSpPr>
        <p:spPr>
          <a:xfrm>
            <a:off x="6096000" y="2646143"/>
            <a:ext cx="63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R49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47728F5-9EF3-0ABD-79DE-8DD46F98A797}"/>
              </a:ext>
            </a:extLst>
          </p:cNvPr>
          <p:cNvSpPr txBox="1"/>
          <p:nvPr/>
        </p:nvSpPr>
        <p:spPr>
          <a:xfrm>
            <a:off x="11725636" y="5097040"/>
            <a:ext cx="441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J1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54A8119-A693-5B3F-9B64-B9FE129E3180}"/>
              </a:ext>
            </a:extLst>
          </p:cNvPr>
          <p:cNvSpPr txBox="1"/>
          <p:nvPr/>
        </p:nvSpPr>
        <p:spPr>
          <a:xfrm>
            <a:off x="11647403" y="2142417"/>
            <a:ext cx="586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R28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22CD264-403A-7AFF-034A-F8724D156B01}"/>
              </a:ext>
            </a:extLst>
          </p:cNvPr>
          <p:cNvSpPr txBox="1"/>
          <p:nvPr/>
        </p:nvSpPr>
        <p:spPr>
          <a:xfrm>
            <a:off x="11710160" y="2535095"/>
            <a:ext cx="703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C21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672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39F7E2-3574-C10F-0270-DCEED0D1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77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/>
              <a:t>CONSUMI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09EF99-11C4-BC2F-89C5-A8DBAC16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977" y="1251256"/>
            <a:ext cx="10515600" cy="1726467"/>
          </a:xfrm>
        </p:spPr>
        <p:txBody>
          <a:bodyPr/>
          <a:lstStyle/>
          <a:p>
            <a:r>
              <a:rPr lang="it-IT" sz="2400" dirty="0"/>
              <a:t>5 V 0.04A</a:t>
            </a:r>
          </a:p>
          <a:p>
            <a:r>
              <a:rPr lang="it-IT" sz="2400" dirty="0"/>
              <a:t>-5V 0.04A</a:t>
            </a:r>
          </a:p>
          <a:p>
            <a:r>
              <a:rPr lang="it-IT" sz="2400" dirty="0"/>
              <a:t>3,3V 0.05A (no </a:t>
            </a:r>
            <a:r>
              <a:rPr lang="it-IT" sz="2400" dirty="0" err="1"/>
              <a:t>prog</a:t>
            </a:r>
            <a:r>
              <a:rPr lang="it-IT" sz="2400" dirty="0"/>
              <a:t>) 0.08 A  (</a:t>
            </a:r>
            <a:r>
              <a:rPr lang="it-IT" sz="2400" dirty="0" err="1"/>
              <a:t>prog</a:t>
            </a:r>
            <a:r>
              <a:rPr lang="it-IT" sz="2400" dirty="0"/>
              <a:t>)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6FAC7B3-46B7-2F5F-A52E-4CBEDBB1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LABE ROMA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6EA046-4D27-E5E1-9D91-EE38EAC5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8703-742A-455B-BCD6-6470C6E8E502}" type="slidenum">
              <a:rPr lang="it-IT" smtClean="0"/>
              <a:t>4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09B304-E163-23ED-68D7-14A541905CFC}"/>
              </a:ext>
            </a:extLst>
          </p:cNvPr>
          <p:cNvSpPr txBox="1"/>
          <p:nvPr/>
        </p:nvSpPr>
        <p:spPr>
          <a:xfrm>
            <a:off x="635977" y="3244334"/>
            <a:ext cx="111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TEST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14E6378-D70A-99CF-B73A-E9DAAF17E564}"/>
              </a:ext>
            </a:extLst>
          </p:cNvPr>
          <p:cNvSpPr txBox="1"/>
          <p:nvPr/>
        </p:nvSpPr>
        <p:spPr>
          <a:xfrm>
            <a:off x="635977" y="3924119"/>
            <a:ext cx="511608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Front-end OK</a:t>
            </a:r>
          </a:p>
          <a:p>
            <a:r>
              <a:rPr lang="it-IT" sz="2400" dirty="0"/>
              <a:t>Comparatore OK</a:t>
            </a:r>
          </a:p>
          <a:p>
            <a:r>
              <a:rPr lang="it-IT" sz="2400" dirty="0"/>
              <a:t>Peak </a:t>
            </a:r>
            <a:r>
              <a:rPr lang="it-IT" sz="2400" dirty="0" err="1"/>
              <a:t>Hold</a:t>
            </a:r>
            <a:r>
              <a:rPr lang="it-IT" sz="2400" dirty="0"/>
              <a:t> OK</a:t>
            </a:r>
          </a:p>
          <a:p>
            <a:r>
              <a:rPr lang="it-IT" sz="2400" dirty="0"/>
              <a:t>Problemi comunicazione seriale/USB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13449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115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di Office</vt:lpstr>
      <vt:lpstr>PRIMI TEST NANO-SiPM</vt:lpstr>
      <vt:lpstr>ASSEMBLAGGIO ADATTATORI FLAT CABLE  COMUNICAZIONE SERIALE/USB - ALIMENTAZIONE </vt:lpstr>
      <vt:lpstr>DEBUG</vt:lpstr>
      <vt:lpstr>CONSUMI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NANO</dc:title>
  <dc:creator>Luigi Recchia</dc:creator>
  <cp:lastModifiedBy>Luigi Recchia</cp:lastModifiedBy>
  <cp:revision>5</cp:revision>
  <dcterms:created xsi:type="dcterms:W3CDTF">2024-02-02T11:46:52Z</dcterms:created>
  <dcterms:modified xsi:type="dcterms:W3CDTF">2024-07-01T09:24:37Z</dcterms:modified>
</cp:coreProperties>
</file>