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D8E1-4B94-4B9E-AECA-7753B1D050FE}" type="datetimeFigureOut">
              <a:rPr lang="it-IT" smtClean="0"/>
              <a:t>20/10/2011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A4593-E4BF-4D09-B417-EEF1694F4C5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Nagios</a:t>
            </a:r>
            <a:r>
              <a:rPr lang="it-IT" dirty="0" smtClean="0"/>
              <a:t> </a:t>
            </a:r>
            <a:r>
              <a:rPr lang="it-IT" dirty="0" err="1" smtClean="0"/>
              <a:t>setup</a:t>
            </a:r>
            <a:r>
              <a:rPr lang="it-IT" dirty="0" smtClean="0"/>
              <a:t> status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Informazioni dal </a:t>
            </a:r>
            <a:r>
              <a:rPr lang="it-IT" dirty="0" err="1" smtClean="0"/>
              <a:t>monitoring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67544" y="170080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/>
              <a:t>2011-10-20 09:24:03,301 INFO </a:t>
            </a:r>
            <a:r>
              <a:rPr lang="it-IT" sz="1200" b="1" dirty="0" smtClean="0">
                <a:solidFill>
                  <a:srgbClr val="FF0000"/>
                </a:solidFill>
              </a:rPr>
              <a:t>HOSTNAME=cccreamceli10.in2p3.fr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0070C0"/>
                </a:solidFill>
              </a:rPr>
              <a:t>HOSTSTATE=UP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FF0000"/>
                </a:solidFill>
              </a:rPr>
              <a:t>HOSTSTATETYPE=HARD</a:t>
            </a:r>
            <a:r>
              <a:rPr lang="it-IT" sz="1200" b="1" dirty="0" smtClean="0"/>
              <a:t>, HOSTATTEMPT=1, SERVICEDESC=org.sam.CREAMCE-DirectJobState-superbvo.org, </a:t>
            </a:r>
            <a:r>
              <a:rPr lang="it-IT" sz="1200" b="1" dirty="0" smtClean="0">
                <a:solidFill>
                  <a:srgbClr val="FF0000"/>
                </a:solidFill>
              </a:rPr>
              <a:t>SERVICEDISPLAYNAME=org.sam.CREAMCE-DirectJobState-superbvo.org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0070C0"/>
                </a:solidFill>
              </a:rPr>
              <a:t>SERVICESTATE=OK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FF0000"/>
                </a:solidFill>
              </a:rPr>
              <a:t>SERVICESTATETYPE=SOFT</a:t>
            </a:r>
            <a:r>
              <a:rPr lang="it-IT" sz="1200" b="1" dirty="0" smtClean="0"/>
              <a:t>, SERVICEATTEMPT=2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09:24:43,344 INFO ARGV: ['/</a:t>
            </a:r>
            <a:r>
              <a:rPr lang="it-IT" sz="1200" b="1" dirty="0" err="1" smtClean="0"/>
              <a:t>usr</a:t>
            </a:r>
            <a:r>
              <a:rPr lang="it-IT" sz="1200" b="1" dirty="0" smtClean="0"/>
              <a:t>/lib64/</a:t>
            </a:r>
            <a:r>
              <a:rPr lang="it-IT" sz="1200" b="1" dirty="0" err="1" smtClean="0"/>
              <a:t>nagios</a:t>
            </a:r>
            <a:r>
              <a:rPr lang="it-IT" sz="1200" b="1" dirty="0" smtClean="0"/>
              <a:t>/</a:t>
            </a:r>
            <a:r>
              <a:rPr lang="it-IT" sz="1200" b="1" dirty="0" err="1" smtClean="0"/>
              <a:t>plugins</a:t>
            </a:r>
            <a:r>
              <a:rPr lang="it-IT" sz="1200" b="1" dirty="0" smtClean="0"/>
              <a:t>/prova', 't2-ce-02.to.infn.it', 'DOWN', 'HARD', '1', '</a:t>
            </a:r>
            <a:r>
              <a:rPr lang="it-IT" sz="1200" b="1" dirty="0" err="1" smtClean="0"/>
              <a:t>org.sam.CE-JobState-superbvo.org</a:t>
            </a:r>
            <a:r>
              <a:rPr lang="it-IT" sz="1200" b="1" dirty="0" smtClean="0"/>
              <a:t>', '</a:t>
            </a:r>
            <a:r>
              <a:rPr lang="it-IT" sz="1200" b="1" dirty="0" err="1" smtClean="0"/>
              <a:t>org.sam.CE-JobState-superbvo.org</a:t>
            </a:r>
            <a:r>
              <a:rPr lang="it-IT" sz="1200" b="1" dirty="0" smtClean="0"/>
              <a:t>', 'CRITICAL', 'HARD', '1']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09:24:43,344 INFO </a:t>
            </a:r>
            <a:r>
              <a:rPr lang="it-IT" sz="1200" b="1" dirty="0" smtClean="0">
                <a:solidFill>
                  <a:srgbClr val="FF0000"/>
                </a:solidFill>
              </a:rPr>
              <a:t>HOSTNAME=t2-ce-02.to.infn.it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0070C0"/>
                </a:solidFill>
              </a:rPr>
              <a:t>HOSTSTATE=DOWN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FF0000"/>
                </a:solidFill>
              </a:rPr>
              <a:t>HOSTSTATETYPE=HARD</a:t>
            </a:r>
            <a:r>
              <a:rPr lang="it-IT" sz="1200" b="1" dirty="0" smtClean="0"/>
              <a:t>, HOSTATTEMPT=1, SERVICEDESC=org.sam.CE-JobState-superbvo.org, SERVICEDISPLAYNAME=</a:t>
            </a:r>
            <a:r>
              <a:rPr lang="it-IT" sz="1200" b="1" dirty="0" smtClean="0">
                <a:solidFill>
                  <a:srgbClr val="FF0000"/>
                </a:solidFill>
              </a:rPr>
              <a:t>org.sam.CE-JobState-superbvo.org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0070C0"/>
                </a:solidFill>
              </a:rPr>
              <a:t>SERVICESTATE=CRITICAL</a:t>
            </a:r>
            <a:r>
              <a:rPr lang="it-IT" sz="1200" b="1" dirty="0" smtClean="0"/>
              <a:t>, </a:t>
            </a:r>
            <a:r>
              <a:rPr lang="it-IT" sz="1200" b="1" dirty="0" err="1" smtClean="0">
                <a:solidFill>
                  <a:srgbClr val="FF0000"/>
                </a:solidFill>
              </a:rPr>
              <a:t>SERVICESTATETYPE=HARD</a:t>
            </a:r>
            <a:r>
              <a:rPr lang="it-IT" sz="1200" b="1" dirty="0" smtClean="0"/>
              <a:t>, SERVICEATTEMPT=1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09:24:43,517 INFO ARGV: ['/</a:t>
            </a:r>
            <a:r>
              <a:rPr lang="it-IT" sz="1200" b="1" dirty="0" err="1" smtClean="0"/>
              <a:t>usr</a:t>
            </a:r>
            <a:r>
              <a:rPr lang="it-IT" sz="1200" b="1" dirty="0" smtClean="0"/>
              <a:t>/lib64/</a:t>
            </a:r>
            <a:r>
              <a:rPr lang="it-IT" sz="1200" b="1" dirty="0" err="1" smtClean="0"/>
              <a:t>nagios</a:t>
            </a:r>
            <a:r>
              <a:rPr lang="it-IT" sz="1200" b="1" dirty="0" smtClean="0"/>
              <a:t>/</a:t>
            </a:r>
            <a:r>
              <a:rPr lang="it-IT" sz="1200" b="1" dirty="0" err="1" smtClean="0"/>
              <a:t>plugins</a:t>
            </a:r>
            <a:r>
              <a:rPr lang="it-IT" sz="1200" b="1" dirty="0" smtClean="0"/>
              <a:t>/prova', 'cclcgceli02.in2p3.fr', 'UP', 'HARD', '1', '</a:t>
            </a:r>
            <a:r>
              <a:rPr lang="it-IT" sz="1200" b="1" dirty="0" err="1" smtClean="0"/>
              <a:t>org.sam.CE-JobState-superbvo.org</a:t>
            </a:r>
            <a:r>
              <a:rPr lang="it-IT" sz="1200" b="1" dirty="0" smtClean="0"/>
              <a:t>', '</a:t>
            </a:r>
            <a:r>
              <a:rPr lang="it-IT" sz="1200" b="1" dirty="0" err="1" smtClean="0"/>
              <a:t>org.sam.CE-JobState-superbvo.org</a:t>
            </a:r>
            <a:r>
              <a:rPr lang="it-IT" sz="1200" b="1" dirty="0" smtClean="0"/>
              <a:t>', 'CRITICAL', 'HARD', '2']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09:24:43,517 INFO HOSTNAME=cclcgceli02.in2p3.fr, </a:t>
            </a:r>
            <a:r>
              <a:rPr lang="it-IT" sz="1200" b="1" dirty="0" err="1" smtClean="0"/>
              <a:t>HOSTSTATE=UP</a:t>
            </a:r>
            <a:r>
              <a:rPr lang="it-IT" sz="1200" b="1" dirty="0" smtClean="0"/>
              <a:t>, </a:t>
            </a:r>
            <a:r>
              <a:rPr lang="it-IT" sz="1200" b="1" dirty="0" err="1" smtClean="0"/>
              <a:t>HOSTSTATETYPE=HARD</a:t>
            </a:r>
            <a:r>
              <a:rPr lang="it-IT" sz="1200" b="1" dirty="0" smtClean="0"/>
              <a:t>, HOSTATTEMPT=1, SERVICEDESC=org.sam.CE-JobState-superbvo.org, SERVICEDISPLAYNAME=org.sam.CE-JobState-superbvo.org, </a:t>
            </a:r>
            <a:r>
              <a:rPr lang="it-IT" sz="1200" b="1" dirty="0" err="1" smtClean="0"/>
              <a:t>SERVICESTATE=CRITICAL</a:t>
            </a:r>
            <a:r>
              <a:rPr lang="it-IT" sz="1200" b="1" dirty="0" smtClean="0"/>
              <a:t>, </a:t>
            </a:r>
            <a:r>
              <a:rPr lang="it-IT" sz="1200" b="1" dirty="0" err="1" smtClean="0"/>
              <a:t>SERVICESTATETYPE=HARD</a:t>
            </a:r>
            <a:r>
              <a:rPr lang="it-IT" sz="1200" b="1" dirty="0" smtClean="0"/>
              <a:t>, SERVICEATTEMPT=2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09:25:03,581 INFO ARGV: ['/</a:t>
            </a:r>
            <a:r>
              <a:rPr lang="it-IT" sz="1200" b="1" dirty="0" err="1" smtClean="0"/>
              <a:t>usr</a:t>
            </a:r>
            <a:r>
              <a:rPr lang="it-IT" sz="1200" b="1" dirty="0" smtClean="0"/>
              <a:t>/lib64/</a:t>
            </a:r>
            <a:r>
              <a:rPr lang="it-IT" sz="1200" b="1" dirty="0" err="1" smtClean="0"/>
              <a:t>nagios</a:t>
            </a:r>
            <a:r>
              <a:rPr lang="it-IT" sz="1200" b="1" dirty="0" smtClean="0"/>
              <a:t>/</a:t>
            </a:r>
            <a:r>
              <a:rPr lang="it-IT" sz="1200" b="1" dirty="0" err="1" smtClean="0"/>
              <a:t>plugins</a:t>
            </a:r>
            <a:r>
              <a:rPr lang="it-IT" sz="1200" b="1" dirty="0" smtClean="0"/>
              <a:t>/prova', '</a:t>
            </a:r>
            <a:r>
              <a:rPr lang="it-IT" sz="1200" b="1" dirty="0" err="1" smtClean="0"/>
              <a:t>ce.scope.unina.it</a:t>
            </a:r>
            <a:r>
              <a:rPr lang="it-IT" sz="1200" b="1" dirty="0" smtClean="0"/>
              <a:t>', 'UP', 'HARD', '1', '</a:t>
            </a:r>
            <a:r>
              <a:rPr lang="it-IT" sz="1200" b="1" dirty="0" err="1" smtClean="0"/>
              <a:t>org.sam.CREAMCE-DirectJobState-superbvo.org</a:t>
            </a:r>
            <a:r>
              <a:rPr lang="it-IT" sz="1200" b="1" dirty="0" smtClean="0"/>
              <a:t>', '</a:t>
            </a:r>
            <a:r>
              <a:rPr lang="it-IT" sz="1200" b="1" dirty="0" err="1" smtClean="0"/>
              <a:t>org.sam.CREAMCE-DirectJobState-superbvo.org</a:t>
            </a:r>
            <a:r>
              <a:rPr lang="it-IT" sz="1200" b="1" dirty="0" smtClean="0"/>
              <a:t>', 'CRITICAL', 'SOFT', '1']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2011-10-20 09:25:03,581 INFO HOSTNAME=ce.scope.unina.it, </a:t>
            </a:r>
            <a:r>
              <a:rPr lang="it-IT" sz="1200" b="1" dirty="0" err="1" smtClean="0"/>
              <a:t>HOSTSTATE=UP</a:t>
            </a:r>
            <a:r>
              <a:rPr lang="it-IT" sz="1200" b="1" dirty="0" smtClean="0"/>
              <a:t>, </a:t>
            </a:r>
            <a:r>
              <a:rPr lang="it-IT" sz="1200" b="1" dirty="0" err="1" smtClean="0"/>
              <a:t>HOSTSTATETYPE=HARD</a:t>
            </a:r>
            <a:r>
              <a:rPr lang="it-IT" sz="1200" b="1" dirty="0" smtClean="0"/>
              <a:t>, HOSTATTEMPT=1, SERVICEDESC=org.sam.CREAMCE-DirectJobState-superbvo.org, SERVICEDISPLAYNAME=org.sam.CREAMCE-DirectJobState-superbvo.org, </a:t>
            </a:r>
            <a:r>
              <a:rPr lang="it-IT" sz="1200" b="1" dirty="0" err="1" smtClean="0"/>
              <a:t>SERVICESTATE=CRITICAL</a:t>
            </a:r>
            <a:r>
              <a:rPr lang="it-IT" sz="1200" b="1" dirty="0" smtClean="0"/>
              <a:t>, </a:t>
            </a:r>
            <a:r>
              <a:rPr lang="it-IT" sz="1200" b="1" dirty="0" err="1" smtClean="0"/>
              <a:t>SERVICESTATETYPE=SOFT</a:t>
            </a:r>
            <a:r>
              <a:rPr lang="it-IT" sz="1200" b="1" dirty="0" smtClean="0"/>
              <a:t>, SERVICEATTEMPT=1</a:t>
            </a:r>
            <a:endParaRPr lang="it-IT" sz="1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in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Devo preparare lo script che scriverà nel DB</a:t>
            </a:r>
          </a:p>
          <a:p>
            <a:endParaRPr lang="it-IT" dirty="0" smtClean="0"/>
          </a:p>
          <a:p>
            <a:r>
              <a:rPr lang="it-IT" dirty="0" smtClean="0"/>
              <a:t>Sto installando il </a:t>
            </a:r>
            <a:r>
              <a:rPr lang="it-IT" dirty="0" err="1" smtClean="0"/>
              <a:t>nagios</a:t>
            </a:r>
            <a:r>
              <a:rPr lang="it-IT" dirty="0" smtClean="0"/>
              <a:t> server ufficiale su sb-serv01.cr.cnaf.infn.it</a:t>
            </a:r>
          </a:p>
          <a:p>
            <a:endParaRPr lang="it-IT" dirty="0" smtClean="0"/>
          </a:p>
          <a:p>
            <a:r>
              <a:rPr lang="it-IT" dirty="0" smtClean="0"/>
              <a:t>Indirizzo del </a:t>
            </a:r>
            <a:r>
              <a:rPr lang="it-IT" dirty="0" err="1" smtClean="0"/>
              <a:t>nagios</a:t>
            </a:r>
            <a:r>
              <a:rPr lang="it-IT" dirty="0" smtClean="0"/>
              <a:t> “temporaneo”:</a:t>
            </a:r>
          </a:p>
          <a:p>
            <a:pPr lvl="1"/>
            <a:r>
              <a:rPr lang="it-IT" dirty="0" smtClean="0"/>
              <a:t>https://egee017.cnaf.infn.it/nagios/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193</Words>
  <Application>Microsoft Office PowerPoint</Application>
  <PresentationFormat>Presentazione su schermo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Nagios setup status</vt:lpstr>
      <vt:lpstr>Informazioni dal monitoring</vt:lpstr>
      <vt:lpstr>Azioni in corso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Alessandro Paolini</dc:creator>
  <cp:lastModifiedBy>Alessandro Paolini</cp:lastModifiedBy>
  <cp:revision>6</cp:revision>
  <dcterms:created xsi:type="dcterms:W3CDTF">2011-10-20T07:42:33Z</dcterms:created>
  <dcterms:modified xsi:type="dcterms:W3CDTF">2011-10-20T08:41:16Z</dcterms:modified>
</cp:coreProperties>
</file>