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74"/>
  </p:notesMasterIdLst>
  <p:sldIdLst>
    <p:sldId id="256" r:id="rId2"/>
    <p:sldId id="466" r:id="rId3"/>
    <p:sldId id="284" r:id="rId4"/>
    <p:sldId id="374" r:id="rId5"/>
    <p:sldId id="283" r:id="rId6"/>
    <p:sldId id="285" r:id="rId7"/>
    <p:sldId id="258" r:id="rId8"/>
    <p:sldId id="377" r:id="rId9"/>
    <p:sldId id="403" r:id="rId10"/>
    <p:sldId id="399" r:id="rId11"/>
    <p:sldId id="381" r:id="rId12"/>
    <p:sldId id="348" r:id="rId13"/>
    <p:sldId id="467" r:id="rId14"/>
    <p:sldId id="468" r:id="rId15"/>
    <p:sldId id="469" r:id="rId16"/>
    <p:sldId id="363" r:id="rId17"/>
    <p:sldId id="470" r:id="rId18"/>
    <p:sldId id="289" r:id="rId19"/>
    <p:sldId id="478" r:id="rId20"/>
    <p:sldId id="479" r:id="rId21"/>
    <p:sldId id="507" r:id="rId22"/>
    <p:sldId id="388" r:id="rId23"/>
    <p:sldId id="375" r:id="rId24"/>
    <p:sldId id="346" r:id="rId25"/>
    <p:sldId id="358" r:id="rId26"/>
    <p:sldId id="263" r:id="rId27"/>
    <p:sldId id="369" r:id="rId28"/>
    <p:sldId id="475" r:id="rId29"/>
    <p:sldId id="460" r:id="rId30"/>
    <p:sldId id="463" r:id="rId31"/>
    <p:sldId id="265" r:id="rId32"/>
    <p:sldId id="392" r:id="rId33"/>
    <p:sldId id="503" r:id="rId34"/>
    <p:sldId id="506" r:id="rId35"/>
    <p:sldId id="501" r:id="rId36"/>
    <p:sldId id="497" r:id="rId37"/>
    <p:sldId id="498" r:id="rId38"/>
    <p:sldId id="500" r:id="rId39"/>
    <p:sldId id="395" r:id="rId40"/>
    <p:sldId id="505" r:id="rId41"/>
    <p:sldId id="474" r:id="rId42"/>
    <p:sldId id="317" r:id="rId43"/>
    <p:sldId id="350" r:id="rId44"/>
    <p:sldId id="398" r:id="rId45"/>
    <p:sldId id="390" r:id="rId46"/>
    <p:sldId id="481" r:id="rId47"/>
    <p:sldId id="411" r:id="rId48"/>
    <p:sldId id="484" r:id="rId49"/>
    <p:sldId id="402" r:id="rId50"/>
    <p:sldId id="404" r:id="rId51"/>
    <p:sldId id="407" r:id="rId52"/>
    <p:sldId id="393" r:id="rId53"/>
    <p:sldId id="406" r:id="rId54"/>
    <p:sldId id="409" r:id="rId55"/>
    <p:sldId id="462" r:id="rId56"/>
    <p:sldId id="480" r:id="rId57"/>
    <p:sldId id="373" r:id="rId58"/>
    <p:sldId id="385" r:id="rId59"/>
    <p:sldId id="389" r:id="rId60"/>
    <p:sldId id="386" r:id="rId61"/>
    <p:sldId id="508" r:id="rId62"/>
    <p:sldId id="477" r:id="rId63"/>
    <p:sldId id="371" r:id="rId64"/>
    <p:sldId id="483" r:id="rId65"/>
    <p:sldId id="459" r:id="rId66"/>
    <p:sldId id="266" r:id="rId67"/>
    <p:sldId id="412" r:id="rId68"/>
    <p:sldId id="464" r:id="rId69"/>
    <p:sldId id="295" r:id="rId70"/>
    <p:sldId id="405" r:id="rId71"/>
    <p:sldId id="396" r:id="rId72"/>
    <p:sldId id="397" r:id="rId7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62BF46-EE1B-1140-A472-DF5F7C3AA0DA}" v="388" dt="2025-05-28T15:43:26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14"/>
    <p:restoredTop sz="93710"/>
  </p:normalViewPr>
  <p:slideViewPr>
    <p:cSldViewPr snapToGrid="0">
      <p:cViewPr varScale="1">
        <p:scale>
          <a:sx n="170" d="100"/>
          <a:sy n="170" d="100"/>
        </p:scale>
        <p:origin x="47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n Acosta" userId="9d72a190-31dc-483f-a3ae-7e1d2f546e31" providerId="ADAL" clId="{7062BF46-EE1B-1140-A472-DF5F7C3AA0DA}"/>
    <pc:docChg chg="undo redo custSel addSld delSld modSld sldOrd modMainMaster">
      <pc:chgData name="Darin Acosta" userId="9d72a190-31dc-483f-a3ae-7e1d2f546e31" providerId="ADAL" clId="{7062BF46-EE1B-1140-A472-DF5F7C3AA0DA}" dt="2025-05-29T06:22:56.428" v="4215" actId="20577"/>
      <pc:docMkLst>
        <pc:docMk/>
      </pc:docMkLst>
      <pc:sldChg chg="addSp modSp mod">
        <pc:chgData name="Darin Acosta" userId="9d72a190-31dc-483f-a3ae-7e1d2f546e31" providerId="ADAL" clId="{7062BF46-EE1B-1140-A472-DF5F7C3AA0DA}" dt="2025-05-26T12:05:12.634" v="3082" actId="1076"/>
        <pc:sldMkLst>
          <pc:docMk/>
          <pc:sldMk cId="0" sldId="256"/>
        </pc:sldMkLst>
        <pc:spChg chg="mod">
          <ac:chgData name="Darin Acosta" userId="9d72a190-31dc-483f-a3ae-7e1d2f546e31" providerId="ADAL" clId="{7062BF46-EE1B-1140-A472-DF5F7C3AA0DA}" dt="2025-05-01T17:46:21.299" v="539" actId="20577"/>
          <ac:spMkLst>
            <pc:docMk/>
            <pc:sldMk cId="0" sldId="256"/>
            <ac:spMk id="71" creationId="{00000000-0000-0000-0000-000000000000}"/>
          </ac:spMkLst>
        </pc:spChg>
        <pc:spChg chg="mod">
          <ac:chgData name="Darin Acosta" userId="9d72a190-31dc-483f-a3ae-7e1d2f546e31" providerId="ADAL" clId="{7062BF46-EE1B-1140-A472-DF5F7C3AA0DA}" dt="2025-05-01T16:32:06.266" v="3" actId="27636"/>
          <ac:spMkLst>
            <pc:docMk/>
            <pc:sldMk cId="0" sldId="256"/>
            <ac:spMk id="72" creationId="{00000000-0000-0000-0000-000000000000}"/>
          </ac:spMkLst>
        </pc:spChg>
        <pc:picChg chg="add mod">
          <ac:chgData name="Darin Acosta" userId="9d72a190-31dc-483f-a3ae-7e1d2f546e31" providerId="ADAL" clId="{7062BF46-EE1B-1140-A472-DF5F7C3AA0DA}" dt="2025-05-26T12:05:12.634" v="3082" actId="1076"/>
          <ac:picMkLst>
            <pc:docMk/>
            <pc:sldMk cId="0" sldId="256"/>
            <ac:picMk id="1026" creationId="{059B40C4-C80C-C4BF-FE07-28DFE9CA8C21}"/>
          </ac:picMkLst>
        </pc:picChg>
      </pc:sldChg>
      <pc:sldChg chg="modSp modAnim">
        <pc:chgData name="Darin Acosta" userId="9d72a190-31dc-483f-a3ae-7e1d2f546e31" providerId="ADAL" clId="{7062BF46-EE1B-1140-A472-DF5F7C3AA0DA}" dt="2025-05-28T15:39:47.620" v="3885"/>
        <pc:sldMkLst>
          <pc:docMk/>
          <pc:sldMk cId="0" sldId="258"/>
        </pc:sldMkLst>
        <pc:spChg chg="mod">
          <ac:chgData name="Darin Acosta" userId="9d72a190-31dc-483f-a3ae-7e1d2f546e31" providerId="ADAL" clId="{7062BF46-EE1B-1140-A472-DF5F7C3AA0DA}" dt="2025-05-01T16:57:36.419" v="379" actId="113"/>
          <ac:spMkLst>
            <pc:docMk/>
            <pc:sldMk cId="0" sldId="258"/>
            <ac:spMk id="33" creationId="{F1CE5103-2F9D-F7EE-9945-981B5876235A}"/>
          </ac:spMkLst>
        </pc:spChg>
      </pc:sldChg>
      <pc:sldChg chg="addSp modSp mod modAnim">
        <pc:chgData name="Darin Acosta" userId="9d72a190-31dc-483f-a3ae-7e1d2f546e31" providerId="ADAL" clId="{7062BF46-EE1B-1140-A472-DF5F7C3AA0DA}" dt="2025-05-13T15:18:40.830" v="2561"/>
        <pc:sldMkLst>
          <pc:docMk/>
          <pc:sldMk cId="0" sldId="265"/>
        </pc:sldMkLst>
        <pc:spChg chg="mod">
          <ac:chgData name="Darin Acosta" userId="9d72a190-31dc-483f-a3ae-7e1d2f546e31" providerId="ADAL" clId="{7062BF46-EE1B-1140-A472-DF5F7C3AA0DA}" dt="2025-05-09T16:41:39.685" v="1870" actId="14100"/>
          <ac:spMkLst>
            <pc:docMk/>
            <pc:sldMk cId="0" sldId="265"/>
            <ac:spMk id="2" creationId="{431BBBDC-996A-FEF6-820C-AC0033B5C7D6}"/>
          </ac:spMkLst>
        </pc:spChg>
        <pc:spChg chg="mod">
          <ac:chgData name="Darin Acosta" userId="9d72a190-31dc-483f-a3ae-7e1d2f546e31" providerId="ADAL" clId="{7062BF46-EE1B-1140-A472-DF5F7C3AA0DA}" dt="2025-05-09T16:41:36.166" v="1868" actId="1076"/>
          <ac:spMkLst>
            <pc:docMk/>
            <pc:sldMk cId="0" sldId="265"/>
            <ac:spMk id="3" creationId="{E3DE3BB5-87A4-62E1-04D5-132E6C7E7F44}"/>
          </ac:spMkLst>
        </pc:spChg>
        <pc:spChg chg="mod">
          <ac:chgData name="Darin Acosta" userId="9d72a190-31dc-483f-a3ae-7e1d2f546e31" providerId="ADAL" clId="{7062BF46-EE1B-1140-A472-DF5F7C3AA0DA}" dt="2025-05-01T17:54:33.832" v="599" actId="1036"/>
          <ac:spMkLst>
            <pc:docMk/>
            <pc:sldMk cId="0" sldId="265"/>
            <ac:spMk id="4" creationId="{F4082385-A826-F457-B09F-BFDF53FE671D}"/>
          </ac:spMkLst>
        </pc:spChg>
        <pc:spChg chg="mod">
          <ac:chgData name="Darin Acosta" userId="9d72a190-31dc-483f-a3ae-7e1d2f546e31" providerId="ADAL" clId="{7062BF46-EE1B-1140-A472-DF5F7C3AA0DA}" dt="2025-05-01T17:54:33.832" v="599" actId="1036"/>
          <ac:spMkLst>
            <pc:docMk/>
            <pc:sldMk cId="0" sldId="265"/>
            <ac:spMk id="5" creationId="{38AC28ED-625B-D87A-172E-74D2C9CC7050}"/>
          </ac:spMkLst>
        </pc:spChg>
        <pc:spChg chg="add mod">
          <ac:chgData name="Darin Acosta" userId="9d72a190-31dc-483f-a3ae-7e1d2f546e31" providerId="ADAL" clId="{7062BF46-EE1B-1140-A472-DF5F7C3AA0DA}" dt="2025-05-13T15:18:27.841" v="2560" actId="692"/>
          <ac:spMkLst>
            <pc:docMk/>
            <pc:sldMk cId="0" sldId="265"/>
            <ac:spMk id="8" creationId="{88858B2D-94D5-6C0D-7C09-49BDD5D8E19F}"/>
          </ac:spMkLst>
        </pc:spChg>
        <pc:spChg chg="mod">
          <ac:chgData name="Darin Acosta" userId="9d72a190-31dc-483f-a3ae-7e1d2f546e31" providerId="ADAL" clId="{7062BF46-EE1B-1140-A472-DF5F7C3AA0DA}" dt="2025-05-13T15:17:54.462" v="2556" actId="20577"/>
          <ac:spMkLst>
            <pc:docMk/>
            <pc:sldMk cId="0" sldId="265"/>
            <ac:spMk id="176" creationId="{00000000-0000-0000-0000-000000000000}"/>
          </ac:spMkLst>
        </pc:spChg>
        <pc:spChg chg="mod">
          <ac:chgData name="Darin Acosta" userId="9d72a190-31dc-483f-a3ae-7e1d2f546e31" providerId="ADAL" clId="{7062BF46-EE1B-1140-A472-DF5F7C3AA0DA}" dt="2025-05-01T17:54:33.832" v="599" actId="1036"/>
          <ac:spMkLst>
            <pc:docMk/>
            <pc:sldMk cId="0" sldId="265"/>
            <ac:spMk id="180" creationId="{00000000-0000-0000-0000-000000000000}"/>
          </ac:spMkLst>
        </pc:spChg>
        <pc:spChg chg="mod">
          <ac:chgData name="Darin Acosta" userId="9d72a190-31dc-483f-a3ae-7e1d2f546e31" providerId="ADAL" clId="{7062BF46-EE1B-1140-A472-DF5F7C3AA0DA}" dt="2025-05-01T17:54:33.832" v="599" actId="1036"/>
          <ac:spMkLst>
            <pc:docMk/>
            <pc:sldMk cId="0" sldId="265"/>
            <ac:spMk id="181" creationId="{00000000-0000-0000-0000-000000000000}"/>
          </ac:spMkLst>
        </pc:spChg>
        <pc:picChg chg="mod">
          <ac:chgData name="Darin Acosta" userId="9d72a190-31dc-483f-a3ae-7e1d2f546e31" providerId="ADAL" clId="{7062BF46-EE1B-1140-A472-DF5F7C3AA0DA}" dt="2025-05-01T17:54:33.832" v="599" actId="1036"/>
          <ac:picMkLst>
            <pc:docMk/>
            <pc:sldMk cId="0" sldId="265"/>
            <ac:picMk id="178" creationId="{00000000-0000-0000-0000-000000000000}"/>
          </ac:picMkLst>
        </pc:picChg>
      </pc:sldChg>
      <pc:sldChg chg="modSp mod modAnim">
        <pc:chgData name="Darin Acosta" userId="9d72a190-31dc-483f-a3ae-7e1d2f546e31" providerId="ADAL" clId="{7062BF46-EE1B-1140-A472-DF5F7C3AA0DA}" dt="2025-05-28T15:39:30.106" v="3880"/>
        <pc:sldMkLst>
          <pc:docMk/>
          <pc:sldMk cId="0" sldId="283"/>
        </pc:sldMkLst>
        <pc:spChg chg="mod">
          <ac:chgData name="Darin Acosta" userId="9d72a190-31dc-483f-a3ae-7e1d2f546e31" providerId="ADAL" clId="{7062BF46-EE1B-1140-A472-DF5F7C3AA0DA}" dt="2025-05-01T16:37:11.957" v="163" actId="1076"/>
          <ac:spMkLst>
            <pc:docMk/>
            <pc:sldMk cId="0" sldId="283"/>
            <ac:spMk id="2" creationId="{12B30444-7FF0-2FC2-3F08-902420516170}"/>
          </ac:spMkLst>
        </pc:spChg>
        <pc:spChg chg="mod">
          <ac:chgData name="Darin Acosta" userId="9d72a190-31dc-483f-a3ae-7e1d2f546e31" providerId="ADAL" clId="{7062BF46-EE1B-1140-A472-DF5F7C3AA0DA}" dt="2025-05-01T16:36:08.853" v="153" actId="20577"/>
          <ac:spMkLst>
            <pc:docMk/>
            <pc:sldMk cId="0" sldId="283"/>
            <ac:spMk id="3" creationId="{65B63869-3A11-BD09-3EE1-6666596EF5D7}"/>
          </ac:spMkLst>
        </pc:spChg>
        <pc:spChg chg="mod">
          <ac:chgData name="Darin Acosta" userId="9d72a190-31dc-483f-a3ae-7e1d2f546e31" providerId="ADAL" clId="{7062BF46-EE1B-1140-A472-DF5F7C3AA0DA}" dt="2025-05-01T16:35:51.170" v="150" actId="20577"/>
          <ac:spMkLst>
            <pc:docMk/>
            <pc:sldMk cId="0" sldId="283"/>
            <ac:spMk id="323" creationId="{00000000-0000-0000-0000-000000000000}"/>
          </ac:spMkLst>
        </pc:spChg>
        <pc:spChg chg="mod">
          <ac:chgData name="Darin Acosta" userId="9d72a190-31dc-483f-a3ae-7e1d2f546e31" providerId="ADAL" clId="{7062BF46-EE1B-1140-A472-DF5F7C3AA0DA}" dt="2025-05-01T16:54:14.499" v="353" actId="6549"/>
          <ac:spMkLst>
            <pc:docMk/>
            <pc:sldMk cId="0" sldId="283"/>
            <ac:spMk id="324" creationId="{00000000-0000-0000-0000-000000000000}"/>
          </ac:spMkLst>
        </pc:spChg>
      </pc:sldChg>
      <pc:sldChg chg="modSp mod modNotesTx">
        <pc:chgData name="Darin Acosta" userId="9d72a190-31dc-483f-a3ae-7e1d2f546e31" providerId="ADAL" clId="{7062BF46-EE1B-1140-A472-DF5F7C3AA0DA}" dt="2025-05-29T06:22:56.428" v="4215" actId="20577"/>
        <pc:sldMkLst>
          <pc:docMk/>
          <pc:sldMk cId="1895966816" sldId="284"/>
        </pc:sldMkLst>
        <pc:spChg chg="mod">
          <ac:chgData name="Darin Acosta" userId="9d72a190-31dc-483f-a3ae-7e1d2f546e31" providerId="ADAL" clId="{7062BF46-EE1B-1140-A472-DF5F7C3AA0DA}" dt="2025-05-01T16:44:30.909" v="308" actId="6549"/>
          <ac:spMkLst>
            <pc:docMk/>
            <pc:sldMk cId="1895966816" sldId="284"/>
            <ac:spMk id="79" creationId="{00000000-0000-0000-0000-000000000000}"/>
          </ac:spMkLst>
        </pc:spChg>
      </pc:sldChg>
      <pc:sldChg chg="modSp mod">
        <pc:chgData name="Darin Acosta" userId="9d72a190-31dc-483f-a3ae-7e1d2f546e31" providerId="ADAL" clId="{7062BF46-EE1B-1140-A472-DF5F7C3AA0DA}" dt="2025-05-28T15:59:52.730" v="3973" actId="255"/>
        <pc:sldMkLst>
          <pc:docMk/>
          <pc:sldMk cId="0" sldId="289"/>
        </pc:sldMkLst>
        <pc:spChg chg="mod">
          <ac:chgData name="Darin Acosta" userId="9d72a190-31dc-483f-a3ae-7e1d2f546e31" providerId="ADAL" clId="{7062BF46-EE1B-1140-A472-DF5F7C3AA0DA}" dt="2025-05-28T15:59:52.730" v="3973" actId="255"/>
          <ac:spMkLst>
            <pc:docMk/>
            <pc:sldMk cId="0" sldId="289"/>
            <ac:spMk id="404" creationId="{00000000-0000-0000-0000-000000000000}"/>
          </ac:spMkLst>
        </pc:spChg>
      </pc:sldChg>
      <pc:sldChg chg="modSp mod">
        <pc:chgData name="Darin Acosta" userId="9d72a190-31dc-483f-a3ae-7e1d2f546e31" providerId="ADAL" clId="{7062BF46-EE1B-1140-A472-DF5F7C3AA0DA}" dt="2025-05-02T15:53:06.284" v="1328" actId="113"/>
        <pc:sldMkLst>
          <pc:docMk/>
          <pc:sldMk cId="0" sldId="346"/>
        </pc:sldMkLst>
        <pc:spChg chg="mod">
          <ac:chgData name="Darin Acosta" userId="9d72a190-31dc-483f-a3ae-7e1d2f546e31" providerId="ADAL" clId="{7062BF46-EE1B-1140-A472-DF5F7C3AA0DA}" dt="2025-05-02T15:53:06.284" v="1328" actId="113"/>
          <ac:spMkLst>
            <pc:docMk/>
            <pc:sldMk cId="0" sldId="346"/>
            <ac:spMk id="142" creationId="{00000000-0000-0000-0000-000000000000}"/>
          </ac:spMkLst>
        </pc:spChg>
      </pc:sldChg>
      <pc:sldChg chg="addSp modSp mod modAnim">
        <pc:chgData name="Darin Acosta" userId="9d72a190-31dc-483f-a3ae-7e1d2f546e31" providerId="ADAL" clId="{7062BF46-EE1B-1140-A472-DF5F7C3AA0DA}" dt="2025-05-28T15:47:16.456" v="3891" actId="1076"/>
        <pc:sldMkLst>
          <pc:docMk/>
          <pc:sldMk cId="3863988115" sldId="348"/>
        </pc:sldMkLst>
        <pc:spChg chg="mod">
          <ac:chgData name="Darin Acosta" userId="9d72a190-31dc-483f-a3ae-7e1d2f546e31" providerId="ADAL" clId="{7062BF46-EE1B-1140-A472-DF5F7C3AA0DA}" dt="2025-05-27T00:37:34.862" v="3329" actId="20577"/>
          <ac:spMkLst>
            <pc:docMk/>
            <pc:sldMk cId="3863988115" sldId="348"/>
            <ac:spMk id="3" creationId="{F0B632E3-D231-0C2A-D8C9-2EC1412CF26D}"/>
          </ac:spMkLst>
        </pc:spChg>
        <pc:spChg chg="mod">
          <ac:chgData name="Darin Acosta" userId="9d72a190-31dc-483f-a3ae-7e1d2f546e31" providerId="ADAL" clId="{7062BF46-EE1B-1140-A472-DF5F7C3AA0DA}" dt="2025-05-02T14:51:13.387" v="1255" actId="14100"/>
          <ac:spMkLst>
            <pc:docMk/>
            <pc:sldMk cId="3863988115" sldId="348"/>
            <ac:spMk id="6" creationId="{DBD52DF0-B246-DF4A-4B52-2644D5D8B88A}"/>
          </ac:spMkLst>
        </pc:spChg>
        <pc:spChg chg="mod">
          <ac:chgData name="Darin Acosta" userId="9d72a190-31dc-483f-a3ae-7e1d2f546e31" providerId="ADAL" clId="{7062BF46-EE1B-1140-A472-DF5F7C3AA0DA}" dt="2025-05-02T14:51:10.563" v="1254" actId="14100"/>
          <ac:spMkLst>
            <pc:docMk/>
            <pc:sldMk cId="3863988115" sldId="348"/>
            <ac:spMk id="7" creationId="{4DAF389A-77E9-E255-BA87-1B95959B50DF}"/>
          </ac:spMkLst>
        </pc:spChg>
        <pc:spChg chg="add mod">
          <ac:chgData name="Darin Acosta" userId="9d72a190-31dc-483f-a3ae-7e1d2f546e31" providerId="ADAL" clId="{7062BF46-EE1B-1140-A472-DF5F7C3AA0DA}" dt="2025-05-28T15:47:11.373" v="3890" actId="14100"/>
          <ac:spMkLst>
            <pc:docMk/>
            <pc:sldMk cId="3863988115" sldId="348"/>
            <ac:spMk id="8" creationId="{29DC4B8C-2A74-3E82-277C-D2A9EB39C85A}"/>
          </ac:spMkLst>
        </pc:spChg>
        <pc:spChg chg="mod">
          <ac:chgData name="Darin Acosta" userId="9d72a190-31dc-483f-a3ae-7e1d2f546e31" providerId="ADAL" clId="{7062BF46-EE1B-1140-A472-DF5F7C3AA0DA}" dt="2025-05-28T15:47:16.456" v="3891" actId="1076"/>
          <ac:spMkLst>
            <pc:docMk/>
            <pc:sldMk cId="3863988115" sldId="348"/>
            <ac:spMk id="11" creationId="{C82AF607-8B06-5AC1-EDD5-79DA2F2C2B73}"/>
          </ac:spMkLst>
        </pc:spChg>
      </pc:sldChg>
      <pc:sldChg chg="modSp mod">
        <pc:chgData name="Darin Acosta" userId="9d72a190-31dc-483f-a3ae-7e1d2f546e31" providerId="ADAL" clId="{7062BF46-EE1B-1140-A472-DF5F7C3AA0DA}" dt="2025-05-28T17:06:01.534" v="4142" actId="20577"/>
        <pc:sldMkLst>
          <pc:docMk/>
          <pc:sldMk cId="3209241747" sldId="369"/>
        </pc:sldMkLst>
        <pc:spChg chg="mod">
          <ac:chgData name="Darin Acosta" userId="9d72a190-31dc-483f-a3ae-7e1d2f546e31" providerId="ADAL" clId="{7062BF46-EE1B-1140-A472-DF5F7C3AA0DA}" dt="2025-05-28T17:06:01.534" v="4142" actId="20577"/>
          <ac:spMkLst>
            <pc:docMk/>
            <pc:sldMk cId="3209241747" sldId="369"/>
            <ac:spMk id="3" creationId="{77B03212-75E8-6B2F-8BC1-09A82A03236F}"/>
          </ac:spMkLst>
        </pc:spChg>
        <pc:spChg chg="mod">
          <ac:chgData name="Darin Acosta" userId="9d72a190-31dc-483f-a3ae-7e1d2f546e31" providerId="ADAL" clId="{7062BF46-EE1B-1140-A472-DF5F7C3AA0DA}" dt="2025-05-28T17:05:42.554" v="4139" actId="20577"/>
          <ac:spMkLst>
            <pc:docMk/>
            <pc:sldMk cId="3209241747" sldId="369"/>
            <ac:spMk id="5" creationId="{CB5D424A-4474-32F2-20D6-6F04FC636D6B}"/>
          </ac:spMkLst>
        </pc:spChg>
      </pc:sldChg>
      <pc:sldChg chg="modSp mod">
        <pc:chgData name="Darin Acosta" userId="9d72a190-31dc-483f-a3ae-7e1d2f546e31" providerId="ADAL" clId="{7062BF46-EE1B-1140-A472-DF5F7C3AA0DA}" dt="2025-05-09T16:12:06.612" v="1495" actId="20577"/>
        <pc:sldMkLst>
          <pc:docMk/>
          <pc:sldMk cId="3404741368" sldId="374"/>
        </pc:sldMkLst>
        <pc:spChg chg="mod">
          <ac:chgData name="Darin Acosta" userId="9d72a190-31dc-483f-a3ae-7e1d2f546e31" providerId="ADAL" clId="{7062BF46-EE1B-1140-A472-DF5F7C3AA0DA}" dt="2025-05-09T16:12:06.612" v="1495" actId="20577"/>
          <ac:spMkLst>
            <pc:docMk/>
            <pc:sldMk cId="3404741368" sldId="374"/>
            <ac:spMk id="3" creationId="{3ABA7C3A-2531-873A-B7C3-00539E715857}"/>
          </ac:spMkLst>
        </pc:spChg>
        <pc:spChg chg="mod">
          <ac:chgData name="Darin Acosta" userId="9d72a190-31dc-483f-a3ae-7e1d2f546e31" providerId="ADAL" clId="{7062BF46-EE1B-1140-A472-DF5F7C3AA0DA}" dt="2025-05-09T16:11:18.449" v="1433" actId="20577"/>
          <ac:spMkLst>
            <pc:docMk/>
            <pc:sldMk cId="3404741368" sldId="374"/>
            <ac:spMk id="6" creationId="{84698935-99D0-AD72-4494-4EFD7ECD1F46}"/>
          </ac:spMkLst>
        </pc:spChg>
      </pc:sldChg>
      <pc:sldChg chg="modSp mod">
        <pc:chgData name="Darin Acosta" userId="9d72a190-31dc-483f-a3ae-7e1d2f546e31" providerId="ADAL" clId="{7062BF46-EE1B-1140-A472-DF5F7C3AA0DA}" dt="2025-05-02T17:17:52.958" v="1370" actId="20577"/>
        <pc:sldMkLst>
          <pc:docMk/>
          <pc:sldMk cId="0" sldId="375"/>
        </pc:sldMkLst>
        <pc:spChg chg="mod">
          <ac:chgData name="Darin Acosta" userId="9d72a190-31dc-483f-a3ae-7e1d2f546e31" providerId="ADAL" clId="{7062BF46-EE1B-1140-A472-DF5F7C3AA0DA}" dt="2025-05-02T17:17:52.958" v="1370" actId="20577"/>
          <ac:spMkLst>
            <pc:docMk/>
            <pc:sldMk cId="0" sldId="375"/>
            <ac:spMk id="109" creationId="{00000000-0000-0000-0000-000000000000}"/>
          </ac:spMkLst>
        </pc:spChg>
      </pc:sldChg>
      <pc:sldChg chg="modSp mod modAnim">
        <pc:chgData name="Darin Acosta" userId="9d72a190-31dc-483f-a3ae-7e1d2f546e31" providerId="ADAL" clId="{7062BF46-EE1B-1140-A472-DF5F7C3AA0DA}" dt="2025-05-28T15:39:58.626" v="3886"/>
        <pc:sldMkLst>
          <pc:docMk/>
          <pc:sldMk cId="2965347475" sldId="377"/>
        </pc:sldMkLst>
        <pc:spChg chg="mod">
          <ac:chgData name="Darin Acosta" userId="9d72a190-31dc-483f-a3ae-7e1d2f546e31" providerId="ADAL" clId="{7062BF46-EE1B-1140-A472-DF5F7C3AA0DA}" dt="2025-05-01T16:59:54.900" v="428" actId="1038"/>
          <ac:spMkLst>
            <pc:docMk/>
            <pc:sldMk cId="2965347475" sldId="377"/>
            <ac:spMk id="3" creationId="{0A15BA60-19AF-5F0E-22D5-DFE386FA25FB}"/>
          </ac:spMkLst>
        </pc:spChg>
        <pc:spChg chg="mod">
          <ac:chgData name="Darin Acosta" userId="9d72a190-31dc-483f-a3ae-7e1d2f546e31" providerId="ADAL" clId="{7062BF46-EE1B-1140-A472-DF5F7C3AA0DA}" dt="2025-05-01T17:00:05.185" v="430" actId="14100"/>
          <ac:spMkLst>
            <pc:docMk/>
            <pc:sldMk cId="2965347475" sldId="377"/>
            <ac:spMk id="13" creationId="{151D9BC2-0729-3DA7-3D43-CAD5E65FF70B}"/>
          </ac:spMkLst>
        </pc:spChg>
      </pc:sldChg>
      <pc:sldChg chg="mod ord modShow">
        <pc:chgData name="Darin Acosta" userId="9d72a190-31dc-483f-a3ae-7e1d2f546e31" providerId="ADAL" clId="{7062BF46-EE1B-1140-A472-DF5F7C3AA0DA}" dt="2025-05-28T17:07:22.721" v="4153" actId="729"/>
        <pc:sldMkLst>
          <pc:docMk/>
          <pc:sldMk cId="1914274693" sldId="386"/>
        </pc:sldMkLst>
      </pc:sldChg>
      <pc:sldChg chg="addSp delSp modSp mod chgLayout">
        <pc:chgData name="Darin Acosta" userId="9d72a190-31dc-483f-a3ae-7e1d2f546e31" providerId="ADAL" clId="{7062BF46-EE1B-1140-A472-DF5F7C3AA0DA}" dt="2025-05-27T01:57:05.301" v="3868" actId="57"/>
        <pc:sldMkLst>
          <pc:docMk/>
          <pc:sldMk cId="2711657517" sldId="388"/>
        </pc:sldMkLst>
        <pc:spChg chg="mod ord">
          <ac:chgData name="Darin Acosta" userId="9d72a190-31dc-483f-a3ae-7e1d2f546e31" providerId="ADAL" clId="{7062BF46-EE1B-1140-A472-DF5F7C3AA0DA}" dt="2025-05-27T01:57:05.301" v="3868" actId="57"/>
          <ac:spMkLst>
            <pc:docMk/>
            <pc:sldMk cId="2711657517" sldId="388"/>
            <ac:spMk id="2" creationId="{F2A3EA5C-FB5F-08ED-950B-6E6EB4E272A2}"/>
          </ac:spMkLst>
        </pc:spChg>
        <pc:spChg chg="mod ord">
          <ac:chgData name="Darin Acosta" userId="9d72a190-31dc-483f-a3ae-7e1d2f546e31" providerId="ADAL" clId="{7062BF46-EE1B-1140-A472-DF5F7C3AA0DA}" dt="2025-05-27T01:56:54.524" v="3865" actId="113"/>
          <ac:spMkLst>
            <pc:docMk/>
            <pc:sldMk cId="2711657517" sldId="388"/>
            <ac:spMk id="3" creationId="{C4225EC2-CC6D-6537-7A24-A917E241AC13}"/>
          </ac:spMkLst>
        </pc:spChg>
        <pc:spChg chg="mod ord">
          <ac:chgData name="Darin Acosta" userId="9d72a190-31dc-483f-a3ae-7e1d2f546e31" providerId="ADAL" clId="{7062BF46-EE1B-1140-A472-DF5F7C3AA0DA}" dt="2025-05-27T01:56:53.072" v="3857" actId="6264"/>
          <ac:spMkLst>
            <pc:docMk/>
            <pc:sldMk cId="2711657517" sldId="388"/>
            <ac:spMk id="4" creationId="{92C9B885-40B9-54C6-99AA-191FD8CBE0B8}"/>
          </ac:spMkLst>
        </pc:spChg>
        <pc:picChg chg="mod">
          <ac:chgData name="Darin Acosta" userId="9d72a190-31dc-483f-a3ae-7e1d2f546e31" providerId="ADAL" clId="{7062BF46-EE1B-1140-A472-DF5F7C3AA0DA}" dt="2025-05-27T01:54:59.468" v="3779" actId="1076"/>
          <ac:picMkLst>
            <pc:docMk/>
            <pc:sldMk cId="2711657517" sldId="388"/>
            <ac:picMk id="10" creationId="{9C4B4441-B0D1-D4DB-7EA6-FEC30E650D84}"/>
          </ac:picMkLst>
        </pc:picChg>
      </pc:sldChg>
      <pc:sldChg chg="ord">
        <pc:chgData name="Darin Acosta" userId="9d72a190-31dc-483f-a3ae-7e1d2f546e31" providerId="ADAL" clId="{7062BF46-EE1B-1140-A472-DF5F7C3AA0DA}" dt="2025-05-01T16:41:42.425" v="252" actId="20578"/>
        <pc:sldMkLst>
          <pc:docMk/>
          <pc:sldMk cId="2287444459" sldId="390"/>
        </pc:sldMkLst>
      </pc:sldChg>
      <pc:sldChg chg="addSp delSp modSp mod">
        <pc:chgData name="Darin Acosta" userId="9d72a190-31dc-483f-a3ae-7e1d2f546e31" providerId="ADAL" clId="{7062BF46-EE1B-1140-A472-DF5F7C3AA0DA}" dt="2025-05-15T12:39:17.144" v="3006" actId="20577"/>
        <pc:sldMkLst>
          <pc:docMk/>
          <pc:sldMk cId="3929286707" sldId="392"/>
        </pc:sldMkLst>
        <pc:spChg chg="mod">
          <ac:chgData name="Darin Acosta" userId="9d72a190-31dc-483f-a3ae-7e1d2f546e31" providerId="ADAL" clId="{7062BF46-EE1B-1140-A472-DF5F7C3AA0DA}" dt="2025-05-15T12:39:17.144" v="3006" actId="20577"/>
          <ac:spMkLst>
            <pc:docMk/>
            <pc:sldMk cId="3929286707" sldId="392"/>
            <ac:spMk id="3" creationId="{EA90F965-4B88-59A5-68D6-68E4D02C2062}"/>
          </ac:spMkLst>
        </pc:spChg>
        <pc:spChg chg="add mod">
          <ac:chgData name="Darin Acosta" userId="9d72a190-31dc-483f-a3ae-7e1d2f546e31" providerId="ADAL" clId="{7062BF46-EE1B-1140-A472-DF5F7C3AA0DA}" dt="2025-05-09T16:44:17.769" v="1978" actId="207"/>
          <ac:spMkLst>
            <pc:docMk/>
            <pc:sldMk cId="3929286707" sldId="392"/>
            <ac:spMk id="7" creationId="{0C652EBE-2D5D-4CF0-343E-B9E6B2299876}"/>
          </ac:spMkLst>
        </pc:spChg>
        <pc:spChg chg="add mod">
          <ac:chgData name="Darin Acosta" userId="9d72a190-31dc-483f-a3ae-7e1d2f546e31" providerId="ADAL" clId="{7062BF46-EE1B-1140-A472-DF5F7C3AA0DA}" dt="2025-05-01T19:35:28.005" v="895" actId="1076"/>
          <ac:spMkLst>
            <pc:docMk/>
            <pc:sldMk cId="3929286707" sldId="392"/>
            <ac:spMk id="8" creationId="{7FD0350F-3521-1955-EFB2-2157FD04F7AC}"/>
          </ac:spMkLst>
        </pc:spChg>
        <pc:spChg chg="add mod">
          <ac:chgData name="Darin Acosta" userId="9d72a190-31dc-483f-a3ae-7e1d2f546e31" providerId="ADAL" clId="{7062BF46-EE1B-1140-A472-DF5F7C3AA0DA}" dt="2025-05-13T14:52:20.876" v="2176" actId="1076"/>
          <ac:spMkLst>
            <pc:docMk/>
            <pc:sldMk cId="3929286707" sldId="392"/>
            <ac:spMk id="11" creationId="{CA5E8FF6-A8FE-4D91-28C9-D1B2C666DD53}"/>
          </ac:spMkLst>
        </pc:spChg>
        <pc:picChg chg="add mod">
          <ac:chgData name="Darin Acosta" userId="9d72a190-31dc-483f-a3ae-7e1d2f546e31" providerId="ADAL" clId="{7062BF46-EE1B-1140-A472-DF5F7C3AA0DA}" dt="2025-05-01T19:35:28.005" v="895" actId="1076"/>
          <ac:picMkLst>
            <pc:docMk/>
            <pc:sldMk cId="3929286707" sldId="392"/>
            <ac:picMk id="5" creationId="{F7791A27-B3A5-F0A4-2172-35BDB9C73B31}"/>
          </ac:picMkLst>
        </pc:picChg>
        <pc:picChg chg="add mod">
          <ac:chgData name="Darin Acosta" userId="9d72a190-31dc-483f-a3ae-7e1d2f546e31" providerId="ADAL" clId="{7062BF46-EE1B-1140-A472-DF5F7C3AA0DA}" dt="2025-05-01T19:35:28.005" v="895" actId="1076"/>
          <ac:picMkLst>
            <pc:docMk/>
            <pc:sldMk cId="3929286707" sldId="392"/>
            <ac:picMk id="6" creationId="{004EFA70-185F-505E-EE1E-010507537425}"/>
          </ac:picMkLst>
        </pc:picChg>
        <pc:picChg chg="add mod">
          <ac:chgData name="Darin Acosta" userId="9d72a190-31dc-483f-a3ae-7e1d2f546e31" providerId="ADAL" clId="{7062BF46-EE1B-1140-A472-DF5F7C3AA0DA}" dt="2025-05-13T14:54:41.313" v="2220" actId="1036"/>
          <ac:picMkLst>
            <pc:docMk/>
            <pc:sldMk cId="3929286707" sldId="392"/>
            <ac:picMk id="10" creationId="{8FD8BF4B-0745-74F3-C183-279F174C8DB5}"/>
          </ac:picMkLst>
        </pc:picChg>
      </pc:sldChg>
      <pc:sldChg chg="modSp mod ord">
        <pc:chgData name="Darin Acosta" userId="9d72a190-31dc-483f-a3ae-7e1d2f546e31" providerId="ADAL" clId="{7062BF46-EE1B-1140-A472-DF5F7C3AA0DA}" dt="2025-05-13T15:22:29.774" v="2577" actId="20577"/>
        <pc:sldMkLst>
          <pc:docMk/>
          <pc:sldMk cId="549363194" sldId="395"/>
        </pc:sldMkLst>
        <pc:spChg chg="mod">
          <ac:chgData name="Darin Acosta" userId="9d72a190-31dc-483f-a3ae-7e1d2f546e31" providerId="ADAL" clId="{7062BF46-EE1B-1140-A472-DF5F7C3AA0DA}" dt="2025-05-13T15:21:50.218" v="2573" actId="20577"/>
          <ac:spMkLst>
            <pc:docMk/>
            <pc:sldMk cId="549363194" sldId="395"/>
            <ac:spMk id="2" creationId="{4646EE72-57C5-858A-5995-9BFD8877A3EA}"/>
          </ac:spMkLst>
        </pc:spChg>
        <pc:spChg chg="mod">
          <ac:chgData name="Darin Acosta" userId="9d72a190-31dc-483f-a3ae-7e1d2f546e31" providerId="ADAL" clId="{7062BF46-EE1B-1140-A472-DF5F7C3AA0DA}" dt="2025-05-13T15:22:29.774" v="2577" actId="20577"/>
          <ac:spMkLst>
            <pc:docMk/>
            <pc:sldMk cId="549363194" sldId="395"/>
            <ac:spMk id="3" creationId="{EE54509C-3DFA-A1E2-54DC-588BEDED4111}"/>
          </ac:spMkLst>
        </pc:spChg>
      </pc:sldChg>
      <pc:sldChg chg="modSp add mod ord">
        <pc:chgData name="Darin Acosta" userId="9d72a190-31dc-483f-a3ae-7e1d2f546e31" providerId="ADAL" clId="{7062BF46-EE1B-1140-A472-DF5F7C3AA0DA}" dt="2025-05-28T07:12:37.242" v="3869" actId="20578"/>
        <pc:sldMkLst>
          <pc:docMk/>
          <pc:sldMk cId="3824179258" sldId="398"/>
        </pc:sldMkLst>
        <pc:spChg chg="mod">
          <ac:chgData name="Darin Acosta" userId="9d72a190-31dc-483f-a3ae-7e1d2f546e31" providerId="ADAL" clId="{7062BF46-EE1B-1140-A472-DF5F7C3AA0DA}" dt="2025-05-09T16:14:17.325" v="1507" actId="20577"/>
          <ac:spMkLst>
            <pc:docMk/>
            <pc:sldMk cId="3824179258" sldId="398"/>
            <ac:spMk id="2" creationId="{7D34037E-F0E6-E88F-23B9-E4E9AA06F042}"/>
          </ac:spMkLst>
        </pc:spChg>
      </pc:sldChg>
      <pc:sldChg chg="modSp mod modAnim modNotes">
        <pc:chgData name="Darin Acosta" userId="9d72a190-31dc-483f-a3ae-7e1d2f546e31" providerId="ADAL" clId="{7062BF46-EE1B-1140-A472-DF5F7C3AA0DA}" dt="2025-05-28T15:43:26.550" v="3887"/>
        <pc:sldMkLst>
          <pc:docMk/>
          <pc:sldMk cId="4171479363" sldId="399"/>
        </pc:sldMkLst>
        <pc:spChg chg="mod">
          <ac:chgData name="Darin Acosta" userId="9d72a190-31dc-483f-a3ae-7e1d2f546e31" providerId="ADAL" clId="{7062BF46-EE1B-1140-A472-DF5F7C3AA0DA}" dt="2025-05-01T17:02:56.950" v="443" actId="1037"/>
          <ac:spMkLst>
            <pc:docMk/>
            <pc:sldMk cId="4171479363" sldId="399"/>
            <ac:spMk id="2" creationId="{8A3D721C-238C-989E-A6F4-7B5F2D6278F5}"/>
          </ac:spMkLst>
        </pc:spChg>
        <pc:spChg chg="mod">
          <ac:chgData name="Darin Acosta" userId="9d72a190-31dc-483f-a3ae-7e1d2f546e31" providerId="ADAL" clId="{7062BF46-EE1B-1140-A472-DF5F7C3AA0DA}" dt="2025-05-09T16:29:41.439" v="1826" actId="207"/>
          <ac:spMkLst>
            <pc:docMk/>
            <pc:sldMk cId="4171479363" sldId="399"/>
            <ac:spMk id="7" creationId="{1B4BFE7E-8982-7A9E-5E7A-FB7B79340140}"/>
          </ac:spMkLst>
        </pc:spChg>
        <pc:spChg chg="mod">
          <ac:chgData name="Darin Acosta" userId="9d72a190-31dc-483f-a3ae-7e1d2f546e31" providerId="ADAL" clId="{7062BF46-EE1B-1140-A472-DF5F7C3AA0DA}" dt="2025-05-02T15:35:19.621" v="1287" actId="1076"/>
          <ac:spMkLst>
            <pc:docMk/>
            <pc:sldMk cId="4171479363" sldId="399"/>
            <ac:spMk id="9" creationId="{26D77919-C5D8-E9D8-D13C-82168A86DC8A}"/>
          </ac:spMkLst>
        </pc:spChg>
      </pc:sldChg>
      <pc:sldChg chg="addSp delSp modSp mod delAnim modAnim">
        <pc:chgData name="Darin Acosta" userId="9d72a190-31dc-483f-a3ae-7e1d2f546e31" providerId="ADAL" clId="{7062BF46-EE1B-1140-A472-DF5F7C3AA0DA}" dt="2025-05-09T16:26:27.286" v="1798"/>
        <pc:sldMkLst>
          <pc:docMk/>
          <pc:sldMk cId="4267722918" sldId="403"/>
        </pc:sldMkLst>
        <pc:spChg chg="mod">
          <ac:chgData name="Darin Acosta" userId="9d72a190-31dc-483f-a3ae-7e1d2f546e31" providerId="ADAL" clId="{7062BF46-EE1B-1140-A472-DF5F7C3AA0DA}" dt="2025-05-09T16:18:54.623" v="1616" actId="1035"/>
          <ac:spMkLst>
            <pc:docMk/>
            <pc:sldMk cId="4267722918" sldId="403"/>
            <ac:spMk id="9" creationId="{D14F8D9F-9D04-967A-D039-1CA273E6D045}"/>
          </ac:spMkLst>
        </pc:spChg>
        <pc:spChg chg="mod">
          <ac:chgData name="Darin Acosta" userId="9d72a190-31dc-483f-a3ae-7e1d2f546e31" providerId="ADAL" clId="{7062BF46-EE1B-1140-A472-DF5F7C3AA0DA}" dt="2025-05-09T16:21:42.958" v="1681"/>
          <ac:spMkLst>
            <pc:docMk/>
            <pc:sldMk cId="4267722918" sldId="403"/>
            <ac:spMk id="10" creationId="{2E8288EF-F5CF-CAD8-4CE9-79665CEF0543}"/>
          </ac:spMkLst>
        </pc:spChg>
        <pc:spChg chg="mod">
          <ac:chgData name="Darin Acosta" userId="9d72a190-31dc-483f-a3ae-7e1d2f546e31" providerId="ADAL" clId="{7062BF46-EE1B-1140-A472-DF5F7C3AA0DA}" dt="2025-05-09T16:16:40.642" v="1509" actId="1076"/>
          <ac:spMkLst>
            <pc:docMk/>
            <pc:sldMk cId="4267722918" sldId="403"/>
            <ac:spMk id="11" creationId="{84114C5F-781B-39F5-72EC-F1B790D985F4}"/>
          </ac:spMkLst>
        </pc:spChg>
        <pc:spChg chg="mod">
          <ac:chgData name="Darin Acosta" userId="9d72a190-31dc-483f-a3ae-7e1d2f546e31" providerId="ADAL" clId="{7062BF46-EE1B-1140-A472-DF5F7C3AA0DA}" dt="2025-05-09T16:18:50.494" v="1614" actId="14100"/>
          <ac:spMkLst>
            <pc:docMk/>
            <pc:sldMk cId="4267722918" sldId="403"/>
            <ac:spMk id="12" creationId="{155E5B1D-7525-9E2D-D06B-39AD849B744E}"/>
          </ac:spMkLst>
        </pc:spChg>
        <pc:spChg chg="mod">
          <ac:chgData name="Darin Acosta" userId="9d72a190-31dc-483f-a3ae-7e1d2f546e31" providerId="ADAL" clId="{7062BF46-EE1B-1140-A472-DF5F7C3AA0DA}" dt="2025-05-09T16:25:45.275" v="1795" actId="14100"/>
          <ac:spMkLst>
            <pc:docMk/>
            <pc:sldMk cId="4267722918" sldId="403"/>
            <ac:spMk id="13" creationId="{D1A914A3-108D-D744-664B-CB150DD8A06E}"/>
          </ac:spMkLst>
        </pc:spChg>
        <pc:spChg chg="mod">
          <ac:chgData name="Darin Acosta" userId="9d72a190-31dc-483f-a3ae-7e1d2f546e31" providerId="ADAL" clId="{7062BF46-EE1B-1140-A472-DF5F7C3AA0DA}" dt="2025-05-09T16:25:42.656" v="1794" actId="1076"/>
          <ac:spMkLst>
            <pc:docMk/>
            <pc:sldMk cId="4267722918" sldId="403"/>
            <ac:spMk id="19" creationId="{DD304E07-BC69-82DB-4681-DFA99913D55E}"/>
          </ac:spMkLst>
        </pc:spChg>
        <pc:grpChg chg="add mod">
          <ac:chgData name="Darin Acosta" userId="9d72a190-31dc-483f-a3ae-7e1d2f546e31" providerId="ADAL" clId="{7062BF46-EE1B-1140-A472-DF5F7C3AA0DA}" dt="2025-05-09T16:23:32.286" v="1773" actId="1076"/>
          <ac:grpSpMkLst>
            <pc:docMk/>
            <pc:sldMk cId="4267722918" sldId="403"/>
            <ac:grpSpMk id="18" creationId="{20F5202E-F1D0-F4C6-C2ED-85D0674E82F8}"/>
          </ac:grpSpMkLst>
        </pc:grpChg>
        <pc:picChg chg="mod">
          <ac:chgData name="Darin Acosta" userId="9d72a190-31dc-483f-a3ae-7e1d2f546e31" providerId="ADAL" clId="{7062BF46-EE1B-1140-A472-DF5F7C3AA0DA}" dt="2025-05-09T16:16:36.002" v="1508" actId="14100"/>
          <ac:picMkLst>
            <pc:docMk/>
            <pc:sldMk cId="4267722918" sldId="403"/>
            <ac:picMk id="6" creationId="{04F5CCE1-C0AB-3E1B-3435-08056AFEA80E}"/>
          </ac:picMkLst>
        </pc:picChg>
        <pc:cxnChg chg="mod">
          <ac:chgData name="Darin Acosta" userId="9d72a190-31dc-483f-a3ae-7e1d2f546e31" providerId="ADAL" clId="{7062BF46-EE1B-1140-A472-DF5F7C3AA0DA}" dt="2025-05-09T16:20:10.804" v="1672" actId="692"/>
          <ac:cxnSpMkLst>
            <pc:docMk/>
            <pc:sldMk cId="4267722918" sldId="403"/>
            <ac:cxnSpMk id="15" creationId="{2A86F9D6-98BC-F499-5C9D-2A54E8B89F1E}"/>
          </ac:cxnSpMkLst>
        </pc:cxnChg>
        <pc:cxnChg chg="mod">
          <ac:chgData name="Darin Acosta" userId="9d72a190-31dc-483f-a3ae-7e1d2f546e31" providerId="ADAL" clId="{7062BF46-EE1B-1140-A472-DF5F7C3AA0DA}" dt="2025-05-09T16:25:48.990" v="1796" actId="14100"/>
          <ac:cxnSpMkLst>
            <pc:docMk/>
            <pc:sldMk cId="4267722918" sldId="403"/>
            <ac:cxnSpMk id="20" creationId="{79B2AE03-3FE4-EEFC-6EFF-109D0D38BA78}"/>
          </ac:cxnSpMkLst>
        </pc:cxnChg>
      </pc:sldChg>
      <pc:sldChg chg="ord">
        <pc:chgData name="Darin Acosta" userId="9d72a190-31dc-483f-a3ae-7e1d2f546e31" providerId="ADAL" clId="{7062BF46-EE1B-1140-A472-DF5F7C3AA0DA}" dt="2025-05-09T16:27:07.055" v="1799" actId="20578"/>
        <pc:sldMkLst>
          <pc:docMk/>
          <pc:sldMk cId="3961464142" sldId="411"/>
        </pc:sldMkLst>
      </pc:sldChg>
      <pc:sldChg chg="delSp modSp mod ord">
        <pc:chgData name="Darin Acosta" userId="9d72a190-31dc-483f-a3ae-7e1d2f546e31" providerId="ADAL" clId="{7062BF46-EE1B-1140-A472-DF5F7C3AA0DA}" dt="2025-05-01T20:58:26.846" v="1197" actId="20578"/>
        <pc:sldMkLst>
          <pc:docMk/>
          <pc:sldMk cId="2537458569" sldId="459"/>
        </pc:sldMkLst>
        <pc:spChg chg="mod">
          <ac:chgData name="Darin Acosta" userId="9d72a190-31dc-483f-a3ae-7e1d2f546e31" providerId="ADAL" clId="{7062BF46-EE1B-1140-A472-DF5F7C3AA0DA}" dt="2025-05-01T19:27:51.360" v="771" actId="20577"/>
          <ac:spMkLst>
            <pc:docMk/>
            <pc:sldMk cId="2537458569" sldId="459"/>
            <ac:spMk id="3" creationId="{0DB73FDD-3497-F71F-754F-BC31521B7E69}"/>
          </ac:spMkLst>
        </pc:spChg>
      </pc:sldChg>
      <pc:sldChg chg="modSp mod">
        <pc:chgData name="Darin Acosta" userId="9d72a190-31dc-483f-a3ae-7e1d2f546e31" providerId="ADAL" clId="{7062BF46-EE1B-1140-A472-DF5F7C3AA0DA}" dt="2025-05-01T19:56:54.567" v="1181" actId="57"/>
        <pc:sldMkLst>
          <pc:docMk/>
          <pc:sldMk cId="2494060147" sldId="460"/>
        </pc:sldMkLst>
        <pc:spChg chg="mod">
          <ac:chgData name="Darin Acosta" userId="9d72a190-31dc-483f-a3ae-7e1d2f546e31" providerId="ADAL" clId="{7062BF46-EE1B-1140-A472-DF5F7C3AA0DA}" dt="2025-05-01T19:56:54.567" v="1181" actId="57"/>
          <ac:spMkLst>
            <pc:docMk/>
            <pc:sldMk cId="2494060147" sldId="460"/>
            <ac:spMk id="5" creationId="{219657D5-EF80-F6DF-B7FC-D44519E2B6E9}"/>
          </ac:spMkLst>
        </pc:spChg>
        <pc:spChg chg="mod">
          <ac:chgData name="Darin Acosta" userId="9d72a190-31dc-483f-a3ae-7e1d2f546e31" providerId="ADAL" clId="{7062BF46-EE1B-1140-A472-DF5F7C3AA0DA}" dt="2025-05-01T19:53:32.823" v="1107" actId="255"/>
          <ac:spMkLst>
            <pc:docMk/>
            <pc:sldMk cId="2494060147" sldId="460"/>
            <ac:spMk id="8" creationId="{CB72F7D6-43D3-EA0A-FE14-C3C206AFAB37}"/>
          </ac:spMkLst>
        </pc:spChg>
      </pc:sldChg>
      <pc:sldChg chg="addSp modSp mod ord modNotesTx">
        <pc:chgData name="Darin Acosta" userId="9d72a190-31dc-483f-a3ae-7e1d2f546e31" providerId="ADAL" clId="{7062BF46-EE1B-1140-A472-DF5F7C3AA0DA}" dt="2025-05-28T16:58:08.241" v="4103" actId="20577"/>
        <pc:sldMkLst>
          <pc:docMk/>
          <pc:sldMk cId="907465014" sldId="463"/>
        </pc:sldMkLst>
        <pc:spChg chg="add mod">
          <ac:chgData name="Darin Acosta" userId="9d72a190-31dc-483f-a3ae-7e1d2f546e31" providerId="ADAL" clId="{7062BF46-EE1B-1140-A472-DF5F7C3AA0DA}" dt="2025-05-09T16:41:08.345" v="1867" actId="1076"/>
          <ac:spMkLst>
            <pc:docMk/>
            <pc:sldMk cId="907465014" sldId="463"/>
            <ac:spMk id="8" creationId="{F1E41A6E-D1E5-1F5F-B42E-978737E29792}"/>
          </ac:spMkLst>
        </pc:spChg>
      </pc:sldChg>
      <pc:sldChg chg="modSp mod">
        <pc:chgData name="Darin Acosta" userId="9d72a190-31dc-483f-a3ae-7e1d2f546e31" providerId="ADAL" clId="{7062BF46-EE1B-1140-A472-DF5F7C3AA0DA}" dt="2025-05-01T16:33:43.975" v="75" actId="20577"/>
        <pc:sldMkLst>
          <pc:docMk/>
          <pc:sldMk cId="616684856" sldId="466"/>
        </pc:sldMkLst>
        <pc:spChg chg="mod">
          <ac:chgData name="Darin Acosta" userId="9d72a190-31dc-483f-a3ae-7e1d2f546e31" providerId="ADAL" clId="{7062BF46-EE1B-1140-A472-DF5F7C3AA0DA}" dt="2025-05-01T16:33:43.975" v="75" actId="20577"/>
          <ac:spMkLst>
            <pc:docMk/>
            <pc:sldMk cId="616684856" sldId="466"/>
            <ac:spMk id="5" creationId="{EB549DA5-8DD0-4E77-4372-6BAE72A4FA36}"/>
          </ac:spMkLst>
        </pc:spChg>
      </pc:sldChg>
      <pc:sldChg chg="modSp mod">
        <pc:chgData name="Darin Acosta" userId="9d72a190-31dc-483f-a3ae-7e1d2f546e31" providerId="ADAL" clId="{7062BF46-EE1B-1140-A472-DF5F7C3AA0DA}" dt="2025-05-02T14:51:52.778" v="1256" actId="14100"/>
        <pc:sldMkLst>
          <pc:docMk/>
          <pc:sldMk cId="637885590" sldId="467"/>
        </pc:sldMkLst>
        <pc:spChg chg="mod">
          <ac:chgData name="Darin Acosta" userId="9d72a190-31dc-483f-a3ae-7e1d2f546e31" providerId="ADAL" clId="{7062BF46-EE1B-1140-A472-DF5F7C3AA0DA}" dt="2025-05-02T14:51:52.778" v="1256" actId="14100"/>
          <ac:spMkLst>
            <pc:docMk/>
            <pc:sldMk cId="637885590" sldId="467"/>
            <ac:spMk id="5" creationId="{A27B1CCC-47AC-7D11-C5BC-C504B350B92F}"/>
          </ac:spMkLst>
        </pc:spChg>
      </pc:sldChg>
      <pc:sldChg chg="addSp modSp mod">
        <pc:chgData name="Darin Acosta" userId="9d72a190-31dc-483f-a3ae-7e1d2f546e31" providerId="ADAL" clId="{7062BF46-EE1B-1140-A472-DF5F7C3AA0DA}" dt="2025-05-09T16:32:19.865" v="1832" actId="14100"/>
        <pc:sldMkLst>
          <pc:docMk/>
          <pc:sldMk cId="0" sldId="468"/>
        </pc:sldMkLst>
        <pc:spChg chg="mod">
          <ac:chgData name="Darin Acosta" userId="9d72a190-31dc-483f-a3ae-7e1d2f546e31" providerId="ADAL" clId="{7062BF46-EE1B-1140-A472-DF5F7C3AA0DA}" dt="2025-05-01T17:45:03.798" v="507" actId="14100"/>
          <ac:spMkLst>
            <pc:docMk/>
            <pc:sldMk cId="0" sldId="468"/>
            <ac:spMk id="3" creationId="{C7545082-B79A-B9F7-D414-FF0DE4D62E48}"/>
          </ac:spMkLst>
        </pc:spChg>
        <pc:spChg chg="add mod">
          <ac:chgData name="Darin Acosta" userId="9d72a190-31dc-483f-a3ae-7e1d2f546e31" providerId="ADAL" clId="{7062BF46-EE1B-1140-A472-DF5F7C3AA0DA}" dt="2025-05-09T16:32:19.865" v="1832" actId="14100"/>
          <ac:spMkLst>
            <pc:docMk/>
            <pc:sldMk cId="0" sldId="468"/>
            <ac:spMk id="5" creationId="{B70FB6D7-C4CA-2360-75DA-8642ECC43A02}"/>
          </ac:spMkLst>
        </pc:spChg>
        <pc:grpChg chg="mod">
          <ac:chgData name="Darin Acosta" userId="9d72a190-31dc-483f-a3ae-7e1d2f546e31" providerId="ADAL" clId="{7062BF46-EE1B-1140-A472-DF5F7C3AA0DA}" dt="2025-05-01T17:45:07.895" v="510" actId="1037"/>
          <ac:grpSpMkLst>
            <pc:docMk/>
            <pc:sldMk cId="0" sldId="468"/>
            <ac:grpSpMk id="4" creationId="{37128157-3BE7-DDA4-EBA9-BAC4A66BFB60}"/>
          </ac:grpSpMkLst>
        </pc:grpChg>
      </pc:sldChg>
      <pc:sldChg chg="modSp mod">
        <pc:chgData name="Darin Acosta" userId="9d72a190-31dc-483f-a3ae-7e1d2f546e31" providerId="ADAL" clId="{7062BF46-EE1B-1140-A472-DF5F7C3AA0DA}" dt="2025-05-01T17:49:14.976" v="549" actId="20577"/>
        <pc:sldMkLst>
          <pc:docMk/>
          <pc:sldMk cId="0" sldId="470"/>
        </pc:sldMkLst>
        <pc:spChg chg="mod">
          <ac:chgData name="Darin Acosta" userId="9d72a190-31dc-483f-a3ae-7e1d2f546e31" providerId="ADAL" clId="{7062BF46-EE1B-1140-A472-DF5F7C3AA0DA}" dt="2025-05-01T17:49:14.976" v="549" actId="20577"/>
          <ac:spMkLst>
            <pc:docMk/>
            <pc:sldMk cId="0" sldId="470"/>
            <ac:spMk id="134" creationId="{00000000-0000-0000-0000-000000000000}"/>
          </ac:spMkLst>
        </pc:spChg>
      </pc:sldChg>
      <pc:sldChg chg="addSp delSp modSp mod chgLayout">
        <pc:chgData name="Darin Acosta" userId="9d72a190-31dc-483f-a3ae-7e1d2f546e31" providerId="ADAL" clId="{7062BF46-EE1B-1140-A472-DF5F7C3AA0DA}" dt="2025-05-27T01:18:30.739" v="3729" actId="20577"/>
        <pc:sldMkLst>
          <pc:docMk/>
          <pc:sldMk cId="0" sldId="474"/>
        </pc:sldMkLst>
        <pc:spChg chg="mod ord">
          <ac:chgData name="Darin Acosta" userId="9d72a190-31dc-483f-a3ae-7e1d2f546e31" providerId="ADAL" clId="{7062BF46-EE1B-1140-A472-DF5F7C3AA0DA}" dt="2025-05-27T01:16:12.577" v="3676" actId="6264"/>
          <ac:spMkLst>
            <pc:docMk/>
            <pc:sldMk cId="0" sldId="474"/>
            <ac:spMk id="193" creationId="{00000000-0000-0000-0000-000000000000}"/>
          </ac:spMkLst>
        </pc:spChg>
        <pc:spChg chg="mod ord">
          <ac:chgData name="Darin Acosta" userId="9d72a190-31dc-483f-a3ae-7e1d2f546e31" providerId="ADAL" clId="{7062BF46-EE1B-1140-A472-DF5F7C3AA0DA}" dt="2025-05-27T01:18:30.739" v="3729" actId="20577"/>
          <ac:spMkLst>
            <pc:docMk/>
            <pc:sldMk cId="0" sldId="474"/>
            <ac:spMk id="194" creationId="{00000000-0000-0000-0000-000000000000}"/>
          </ac:spMkLst>
        </pc:spChg>
        <pc:spChg chg="mod ord">
          <ac:chgData name="Darin Acosta" userId="9d72a190-31dc-483f-a3ae-7e1d2f546e31" providerId="ADAL" clId="{7062BF46-EE1B-1140-A472-DF5F7C3AA0DA}" dt="2025-05-27T01:16:12.577" v="3676" actId="6264"/>
          <ac:spMkLst>
            <pc:docMk/>
            <pc:sldMk cId="0" sldId="474"/>
            <ac:spMk id="195" creationId="{00000000-0000-0000-0000-000000000000}"/>
          </ac:spMkLst>
        </pc:spChg>
      </pc:sldChg>
      <pc:sldChg chg="delSp modSp mod">
        <pc:chgData name="Darin Acosta" userId="9d72a190-31dc-483f-a3ae-7e1d2f546e31" providerId="ADAL" clId="{7062BF46-EE1B-1140-A472-DF5F7C3AA0DA}" dt="2025-05-28T17:06:49.390" v="4151" actId="20577"/>
        <pc:sldMkLst>
          <pc:docMk/>
          <pc:sldMk cId="1831851311" sldId="475"/>
        </pc:sldMkLst>
        <pc:spChg chg="mod">
          <ac:chgData name="Darin Acosta" userId="9d72a190-31dc-483f-a3ae-7e1d2f546e31" providerId="ADAL" clId="{7062BF46-EE1B-1140-A472-DF5F7C3AA0DA}" dt="2025-05-28T17:06:49.390" v="4151" actId="20577"/>
          <ac:spMkLst>
            <pc:docMk/>
            <pc:sldMk cId="1831851311" sldId="475"/>
            <ac:spMk id="3" creationId="{15F106EA-6F31-7E2B-3B1F-15315CE0ED6E}"/>
          </ac:spMkLst>
        </pc:spChg>
        <pc:picChg chg="del">
          <ac:chgData name="Darin Acosta" userId="9d72a190-31dc-483f-a3ae-7e1d2f546e31" providerId="ADAL" clId="{7062BF46-EE1B-1140-A472-DF5F7C3AA0DA}" dt="2025-05-28T17:06:24.423" v="4144" actId="478"/>
          <ac:picMkLst>
            <pc:docMk/>
            <pc:sldMk cId="1831851311" sldId="475"/>
            <ac:picMk id="6" creationId="{81420C64-620A-75D9-5398-A5CCB8450BDD}"/>
          </ac:picMkLst>
        </pc:picChg>
        <pc:picChg chg="mod">
          <ac:chgData name="Darin Acosta" userId="9d72a190-31dc-483f-a3ae-7e1d2f546e31" providerId="ADAL" clId="{7062BF46-EE1B-1140-A472-DF5F7C3AA0DA}" dt="2025-05-28T17:06:32.633" v="4148" actId="1076"/>
          <ac:picMkLst>
            <pc:docMk/>
            <pc:sldMk cId="1831851311" sldId="475"/>
            <ac:picMk id="8" creationId="{1C57C45E-AC92-CA0A-B2B2-AE43200DB2FE}"/>
          </ac:picMkLst>
        </pc:picChg>
      </pc:sldChg>
      <pc:sldChg chg="modSp mod">
        <pc:chgData name="Darin Acosta" userId="9d72a190-31dc-483f-a3ae-7e1d2f546e31" providerId="ADAL" clId="{7062BF46-EE1B-1140-A472-DF5F7C3AA0DA}" dt="2025-05-28T16:01:54.628" v="4015" actId="1076"/>
        <pc:sldMkLst>
          <pc:docMk/>
          <pc:sldMk cId="3505306795" sldId="478"/>
        </pc:sldMkLst>
        <pc:spChg chg="mod">
          <ac:chgData name="Darin Acosta" userId="9d72a190-31dc-483f-a3ae-7e1d2f546e31" providerId="ADAL" clId="{7062BF46-EE1B-1140-A472-DF5F7C3AA0DA}" dt="2025-05-28T16:01:54.628" v="4015" actId="1076"/>
          <ac:spMkLst>
            <pc:docMk/>
            <pc:sldMk cId="3505306795" sldId="478"/>
            <ac:spMk id="3" creationId="{1301F59E-45A1-E891-BFD4-2605BD7A3C7E}"/>
          </ac:spMkLst>
        </pc:spChg>
      </pc:sldChg>
      <pc:sldChg chg="modNotesTx">
        <pc:chgData name="Darin Acosta" userId="9d72a190-31dc-483f-a3ae-7e1d2f546e31" providerId="ADAL" clId="{7062BF46-EE1B-1140-A472-DF5F7C3AA0DA}" dt="2025-05-28T16:55:08.266" v="4089" actId="20577"/>
        <pc:sldMkLst>
          <pc:docMk/>
          <pc:sldMk cId="1549928619" sldId="479"/>
        </pc:sldMkLst>
      </pc:sldChg>
      <pc:sldChg chg="modSp new add del mod chgLayout">
        <pc:chgData name="Darin Acosta" userId="9d72a190-31dc-483f-a3ae-7e1d2f546e31" providerId="ADAL" clId="{7062BF46-EE1B-1140-A472-DF5F7C3AA0DA}" dt="2025-05-01T19:56:40.969" v="1179" actId="2696"/>
        <pc:sldMkLst>
          <pc:docMk/>
          <pc:sldMk cId="2942538780" sldId="485"/>
        </pc:sldMkLst>
      </pc:sldChg>
      <pc:sldChg chg="modSp add mod">
        <pc:chgData name="Darin Acosta" userId="9d72a190-31dc-483f-a3ae-7e1d2f546e31" providerId="ADAL" clId="{7062BF46-EE1B-1140-A472-DF5F7C3AA0DA}" dt="2025-05-01T19:48:31.306" v="1029" actId="20577"/>
        <pc:sldMkLst>
          <pc:docMk/>
          <pc:sldMk cId="1891355523" sldId="497"/>
        </pc:sldMkLst>
        <pc:spChg chg="mod">
          <ac:chgData name="Darin Acosta" userId="9d72a190-31dc-483f-a3ae-7e1d2f546e31" providerId="ADAL" clId="{7062BF46-EE1B-1140-A472-DF5F7C3AA0DA}" dt="2025-05-01T19:48:31.306" v="1029" actId="20577"/>
          <ac:spMkLst>
            <pc:docMk/>
            <pc:sldMk cId="1891355523" sldId="497"/>
            <ac:spMk id="3" creationId="{41586119-C312-73A8-C21F-B02D0301BAB2}"/>
          </ac:spMkLst>
        </pc:spChg>
      </pc:sldChg>
      <pc:sldChg chg="modSp add mod">
        <pc:chgData name="Darin Acosta" userId="9d72a190-31dc-483f-a3ae-7e1d2f546e31" providerId="ADAL" clId="{7062BF46-EE1B-1140-A472-DF5F7C3AA0DA}" dt="2025-05-13T15:21:11.531" v="2572" actId="1037"/>
        <pc:sldMkLst>
          <pc:docMk/>
          <pc:sldMk cId="1015568881" sldId="498"/>
        </pc:sldMkLst>
        <pc:spChg chg="mod">
          <ac:chgData name="Darin Acosta" userId="9d72a190-31dc-483f-a3ae-7e1d2f546e31" providerId="ADAL" clId="{7062BF46-EE1B-1140-A472-DF5F7C3AA0DA}" dt="2025-05-13T15:20:43.849" v="2563" actId="27636"/>
          <ac:spMkLst>
            <pc:docMk/>
            <pc:sldMk cId="1015568881" sldId="498"/>
            <ac:spMk id="3" creationId="{DB574A7A-D45E-5276-DDA1-0C24995E0531}"/>
          </ac:spMkLst>
        </pc:spChg>
        <pc:spChg chg="mod">
          <ac:chgData name="Darin Acosta" userId="9d72a190-31dc-483f-a3ae-7e1d2f546e31" providerId="ADAL" clId="{7062BF46-EE1B-1140-A472-DF5F7C3AA0DA}" dt="2025-05-09T16:47:42.653" v="2052" actId="207"/>
          <ac:spMkLst>
            <pc:docMk/>
            <pc:sldMk cId="1015568881" sldId="498"/>
            <ac:spMk id="5" creationId="{2A2B578B-9209-7F87-1778-B4EB1CD0D373}"/>
          </ac:spMkLst>
        </pc:spChg>
        <pc:spChg chg="mod">
          <ac:chgData name="Darin Acosta" userId="9d72a190-31dc-483f-a3ae-7e1d2f546e31" providerId="ADAL" clId="{7062BF46-EE1B-1140-A472-DF5F7C3AA0DA}" dt="2025-05-13T15:20:53.878" v="2566" actId="1076"/>
          <ac:spMkLst>
            <pc:docMk/>
            <pc:sldMk cId="1015568881" sldId="498"/>
            <ac:spMk id="18" creationId="{DEC00AA4-A37F-197B-1D8B-63C82BAD9181}"/>
          </ac:spMkLst>
        </pc:spChg>
        <pc:spChg chg="mod">
          <ac:chgData name="Darin Acosta" userId="9d72a190-31dc-483f-a3ae-7e1d2f546e31" providerId="ADAL" clId="{7062BF46-EE1B-1140-A472-DF5F7C3AA0DA}" dt="2025-05-13T15:21:11.531" v="2572" actId="1037"/>
          <ac:spMkLst>
            <pc:docMk/>
            <pc:sldMk cId="1015568881" sldId="498"/>
            <ac:spMk id="19" creationId="{124A7210-1059-6CAB-DB04-A6E6600CE06D}"/>
          </ac:spMkLst>
        </pc:spChg>
        <pc:cxnChg chg="mod">
          <ac:chgData name="Darin Acosta" userId="9d72a190-31dc-483f-a3ae-7e1d2f546e31" providerId="ADAL" clId="{7062BF46-EE1B-1140-A472-DF5F7C3AA0DA}" dt="2025-05-13T15:20:58.664" v="2568" actId="1076"/>
          <ac:cxnSpMkLst>
            <pc:docMk/>
            <pc:sldMk cId="1015568881" sldId="498"/>
            <ac:cxnSpMk id="7" creationId="{35B7D3CD-14BF-A85B-E617-73614BD91CBF}"/>
          </ac:cxnSpMkLst>
        </pc:cxnChg>
      </pc:sldChg>
      <pc:sldChg chg="addSp modSp add mod">
        <pc:chgData name="Darin Acosta" userId="9d72a190-31dc-483f-a3ae-7e1d2f546e31" providerId="ADAL" clId="{7062BF46-EE1B-1140-A472-DF5F7C3AA0DA}" dt="2025-05-14T17:10:04.066" v="2808" actId="14100"/>
        <pc:sldMkLst>
          <pc:docMk/>
          <pc:sldMk cId="2915755788" sldId="500"/>
        </pc:sldMkLst>
        <pc:spChg chg="mod">
          <ac:chgData name="Darin Acosta" userId="9d72a190-31dc-483f-a3ae-7e1d2f546e31" providerId="ADAL" clId="{7062BF46-EE1B-1140-A472-DF5F7C3AA0DA}" dt="2025-05-14T17:08:48.945" v="2723" actId="20577"/>
          <ac:spMkLst>
            <pc:docMk/>
            <pc:sldMk cId="2915755788" sldId="500"/>
            <ac:spMk id="3" creationId="{9EACD154-5429-1D63-7E79-7C2B7A5812AD}"/>
          </ac:spMkLst>
        </pc:spChg>
        <pc:spChg chg="add mod">
          <ac:chgData name="Darin Acosta" userId="9d72a190-31dc-483f-a3ae-7e1d2f546e31" providerId="ADAL" clId="{7062BF46-EE1B-1140-A472-DF5F7C3AA0DA}" dt="2025-05-14T17:10:04.066" v="2808" actId="14100"/>
          <ac:spMkLst>
            <pc:docMk/>
            <pc:sldMk cId="2915755788" sldId="500"/>
            <ac:spMk id="7" creationId="{7F6EA1DB-98E7-B56B-15DA-AA0CBD68B15A}"/>
          </ac:spMkLst>
        </pc:spChg>
      </pc:sldChg>
      <pc:sldChg chg="addSp modSp add mod">
        <pc:chgData name="Darin Acosta" userId="9d72a190-31dc-483f-a3ae-7e1d2f546e31" providerId="ADAL" clId="{7062BF46-EE1B-1140-A472-DF5F7C3AA0DA}" dt="2025-05-13T20:24:53.908" v="2685" actId="20577"/>
        <pc:sldMkLst>
          <pc:docMk/>
          <pc:sldMk cId="3973930441" sldId="501"/>
        </pc:sldMkLst>
        <pc:spChg chg="mod">
          <ac:chgData name="Darin Acosta" userId="9d72a190-31dc-483f-a3ae-7e1d2f546e31" providerId="ADAL" clId="{7062BF46-EE1B-1140-A472-DF5F7C3AA0DA}" dt="2025-05-13T20:24:53.908" v="2685" actId="20577"/>
          <ac:spMkLst>
            <pc:docMk/>
            <pc:sldMk cId="3973930441" sldId="501"/>
            <ac:spMk id="3" creationId="{C1A615A0-5B20-763C-367D-E2730156B40E}"/>
          </ac:spMkLst>
        </pc:spChg>
        <pc:spChg chg="mod">
          <ac:chgData name="Darin Acosta" userId="9d72a190-31dc-483f-a3ae-7e1d2f546e31" providerId="ADAL" clId="{7062BF46-EE1B-1140-A472-DF5F7C3AA0DA}" dt="2025-05-09T16:47:12.796" v="2046" actId="1076"/>
          <ac:spMkLst>
            <pc:docMk/>
            <pc:sldMk cId="3973930441" sldId="501"/>
            <ac:spMk id="5" creationId="{4B8665E2-58F4-F9AE-8524-CF6C78ECA5D7}"/>
          </ac:spMkLst>
        </pc:spChg>
        <pc:spChg chg="mod">
          <ac:chgData name="Darin Acosta" userId="9d72a190-31dc-483f-a3ae-7e1d2f546e31" providerId="ADAL" clId="{7062BF46-EE1B-1140-A472-DF5F7C3AA0DA}" dt="2025-05-09T16:47:12.796" v="2046" actId="1076"/>
          <ac:spMkLst>
            <pc:docMk/>
            <pc:sldMk cId="3973930441" sldId="501"/>
            <ac:spMk id="7" creationId="{7BDB8F1F-8B8B-C4B2-5B3B-82A09987DAAC}"/>
          </ac:spMkLst>
        </pc:spChg>
        <pc:spChg chg="add mod">
          <ac:chgData name="Darin Acosta" userId="9d72a190-31dc-483f-a3ae-7e1d2f546e31" providerId="ADAL" clId="{7062BF46-EE1B-1140-A472-DF5F7C3AA0DA}" dt="2025-05-13T17:16:57.008" v="2675" actId="207"/>
          <ac:spMkLst>
            <pc:docMk/>
            <pc:sldMk cId="3973930441" sldId="501"/>
            <ac:spMk id="9" creationId="{50CE2662-C8A5-5D0C-C680-A3406A3E3432}"/>
          </ac:spMkLst>
        </pc:spChg>
        <pc:spChg chg="add mod">
          <ac:chgData name="Darin Acosta" userId="9d72a190-31dc-483f-a3ae-7e1d2f546e31" providerId="ADAL" clId="{7062BF46-EE1B-1140-A472-DF5F7C3AA0DA}" dt="2025-05-13T17:17:06.191" v="2677" actId="1076"/>
          <ac:spMkLst>
            <pc:docMk/>
            <pc:sldMk cId="3973930441" sldId="501"/>
            <ac:spMk id="10" creationId="{75F82DBD-6A76-C355-830A-A6AD83CB4F67}"/>
          </ac:spMkLst>
        </pc:spChg>
        <pc:grpChg chg="mod">
          <ac:chgData name="Darin Acosta" userId="9d72a190-31dc-483f-a3ae-7e1d2f546e31" providerId="ADAL" clId="{7062BF46-EE1B-1140-A472-DF5F7C3AA0DA}" dt="2025-05-13T15:01:20.603" v="2403" actId="14100"/>
          <ac:grpSpMkLst>
            <pc:docMk/>
            <pc:sldMk cId="3973930441" sldId="501"/>
            <ac:grpSpMk id="6" creationId="{C537CE27-DB24-A437-9430-CB4B372A62DB}"/>
          </ac:grpSpMkLst>
        </pc:grpChg>
        <pc:grpChg chg="add mod">
          <ac:chgData name="Darin Acosta" userId="9d72a190-31dc-483f-a3ae-7e1d2f546e31" providerId="ADAL" clId="{7062BF46-EE1B-1140-A472-DF5F7C3AA0DA}" dt="2025-05-13T17:17:28.628" v="2679" actId="167"/>
          <ac:grpSpMkLst>
            <pc:docMk/>
            <pc:sldMk cId="3973930441" sldId="501"/>
            <ac:grpSpMk id="11" creationId="{49138125-699A-2B91-0FCC-52E7E82F9502}"/>
          </ac:grpSpMkLst>
        </pc:grpChg>
        <pc:picChg chg="add mod">
          <ac:chgData name="Darin Acosta" userId="9d72a190-31dc-483f-a3ae-7e1d2f546e31" providerId="ADAL" clId="{7062BF46-EE1B-1140-A472-DF5F7C3AA0DA}" dt="2025-05-13T17:15:52.724" v="2653" actId="14100"/>
          <ac:picMkLst>
            <pc:docMk/>
            <pc:sldMk cId="3973930441" sldId="501"/>
            <ac:picMk id="8" creationId="{7B503F7B-5F92-C843-6F45-B6C0C4F3230A}"/>
          </ac:picMkLst>
        </pc:picChg>
        <pc:picChg chg="mod">
          <ac:chgData name="Darin Acosta" userId="9d72a190-31dc-483f-a3ae-7e1d2f546e31" providerId="ADAL" clId="{7062BF46-EE1B-1140-A472-DF5F7C3AA0DA}" dt="2025-05-13T15:01:43.906" v="2407" actId="167"/>
          <ac:picMkLst>
            <pc:docMk/>
            <pc:sldMk cId="3973930441" sldId="501"/>
            <ac:picMk id="12" creationId="{33D5A8E4-60A9-3DA8-9808-006F2740016B}"/>
          </ac:picMkLst>
        </pc:picChg>
      </pc:sldChg>
      <pc:sldChg chg="addSp modSp mod">
        <pc:chgData name="Darin Acosta" userId="9d72a190-31dc-483f-a3ae-7e1d2f546e31" providerId="ADAL" clId="{7062BF46-EE1B-1140-A472-DF5F7C3AA0DA}" dt="2025-05-28T07:16:07.102" v="3878" actId="20577"/>
        <pc:sldMkLst>
          <pc:docMk/>
          <pc:sldMk cId="4235179622" sldId="503"/>
        </pc:sldMkLst>
        <pc:spChg chg="mod">
          <ac:chgData name="Darin Acosta" userId="9d72a190-31dc-483f-a3ae-7e1d2f546e31" providerId="ADAL" clId="{7062BF46-EE1B-1140-A472-DF5F7C3AA0DA}" dt="2025-05-15T12:41:38.701" v="3079" actId="27636"/>
          <ac:spMkLst>
            <pc:docMk/>
            <pc:sldMk cId="4235179622" sldId="503"/>
            <ac:spMk id="3" creationId="{AFE1CA00-2CEE-CC10-102E-43BA812420A6}"/>
          </ac:spMkLst>
        </pc:spChg>
        <pc:spChg chg="mod">
          <ac:chgData name="Darin Acosta" userId="9d72a190-31dc-483f-a3ae-7e1d2f546e31" providerId="ADAL" clId="{7062BF46-EE1B-1140-A472-DF5F7C3AA0DA}" dt="2025-05-28T07:16:07.102" v="3878" actId="20577"/>
          <ac:spMkLst>
            <pc:docMk/>
            <pc:sldMk cId="4235179622" sldId="503"/>
            <ac:spMk id="7" creationId="{FCE7B688-A037-31CC-BA05-F8C436AAC032}"/>
          </ac:spMkLst>
        </pc:spChg>
        <pc:spChg chg="add mod">
          <ac:chgData name="Darin Acosta" userId="9d72a190-31dc-483f-a3ae-7e1d2f546e31" providerId="ADAL" clId="{7062BF46-EE1B-1140-A472-DF5F7C3AA0DA}" dt="2025-05-28T07:15:29.904" v="3871" actId="207"/>
          <ac:spMkLst>
            <pc:docMk/>
            <pc:sldMk cId="4235179622" sldId="503"/>
            <ac:spMk id="8" creationId="{B77414A6-D85F-E96D-29F1-2F91F7F380FF}"/>
          </ac:spMkLst>
        </pc:spChg>
      </pc:sldChg>
      <pc:sldChg chg="modSp mod">
        <pc:chgData name="Darin Acosta" userId="9d72a190-31dc-483f-a3ae-7e1d2f546e31" providerId="ADAL" clId="{7062BF46-EE1B-1140-A472-DF5F7C3AA0DA}" dt="2025-05-15T12:32:06.785" v="2860" actId="20577"/>
        <pc:sldMkLst>
          <pc:docMk/>
          <pc:sldMk cId="1140438480" sldId="505"/>
        </pc:sldMkLst>
        <pc:spChg chg="mod">
          <ac:chgData name="Darin Acosta" userId="9d72a190-31dc-483f-a3ae-7e1d2f546e31" providerId="ADAL" clId="{7062BF46-EE1B-1140-A472-DF5F7C3AA0DA}" dt="2025-05-09T16:49:03.450" v="2085" actId="27636"/>
          <ac:spMkLst>
            <pc:docMk/>
            <pc:sldMk cId="1140438480" sldId="505"/>
            <ac:spMk id="2" creationId="{03118304-8455-6E0C-06FF-29C54F272C15}"/>
          </ac:spMkLst>
        </pc:spChg>
        <pc:spChg chg="mod">
          <ac:chgData name="Darin Acosta" userId="9d72a190-31dc-483f-a3ae-7e1d2f546e31" providerId="ADAL" clId="{7062BF46-EE1B-1140-A472-DF5F7C3AA0DA}" dt="2025-05-15T12:32:06.785" v="2860" actId="20577"/>
          <ac:spMkLst>
            <pc:docMk/>
            <pc:sldMk cId="1140438480" sldId="505"/>
            <ac:spMk id="3" creationId="{0FBFC8BD-9C6F-92DE-435B-D1DF05D00C94}"/>
          </ac:spMkLst>
        </pc:spChg>
      </pc:sldChg>
      <pc:sldChg chg="add ord">
        <pc:chgData name="Darin Acosta" userId="9d72a190-31dc-483f-a3ae-7e1d2f546e31" providerId="ADAL" clId="{7062BF46-EE1B-1140-A472-DF5F7C3AA0DA}" dt="2025-05-28T17:07:16.361" v="4152" actId="20578"/>
        <pc:sldMkLst>
          <pc:docMk/>
          <pc:sldMk cId="1668157392" sldId="508"/>
        </pc:sldMkLst>
      </pc:sldChg>
      <pc:sldMasterChg chg="modSldLayout">
        <pc:chgData name="Darin Acosta" userId="9d72a190-31dc-483f-a3ae-7e1d2f546e31" providerId="ADAL" clId="{7062BF46-EE1B-1140-A472-DF5F7C3AA0DA}" dt="2025-05-01T19:32:21.849" v="784" actId="20577"/>
        <pc:sldMasterMkLst>
          <pc:docMk/>
          <pc:sldMasterMk cId="0" sldId="2147483659"/>
        </pc:sldMasterMkLst>
        <pc:sldLayoutChg chg="modSp mod">
          <pc:chgData name="Darin Acosta" userId="9d72a190-31dc-483f-a3ae-7e1d2f546e31" providerId="ADAL" clId="{7062BF46-EE1B-1140-A472-DF5F7C3AA0DA}" dt="2025-05-01T19:32:21.849" v="784" actId="20577"/>
          <pc:sldLayoutMkLst>
            <pc:docMk/>
            <pc:sldMasterMk cId="0" sldId="2147483659"/>
            <pc:sldLayoutMk cId="0" sldId="2147483650"/>
          </pc:sldLayoutMkLst>
          <pc:spChg chg="mod">
            <ac:chgData name="Darin Acosta" userId="9d72a190-31dc-483f-a3ae-7e1d2f546e31" providerId="ADAL" clId="{7062BF46-EE1B-1140-A472-DF5F7C3AA0DA}" dt="2025-05-01T19:32:21.849" v="784" actId="20577"/>
            <ac:spMkLst>
              <pc:docMk/>
              <pc:sldMasterMk cId="0" sldId="2147483659"/>
              <pc:sldLayoutMk cId="0" sldId="2147483650"/>
              <ac:spMk id="25" creationId="{00000000-0000-0000-0000-000000000000}"/>
            </ac:spMkLst>
          </pc:spChg>
        </pc:sldLayoutChg>
      </pc:sldMasterChg>
    </pc:docChg>
  </pc:docChgLst>
  <pc:docChgLst>
    <pc:chgData name="Darin Acosta" userId="9d72a190-31dc-483f-a3ae-7e1d2f546e31" providerId="ADAL" clId="{08C63374-0A8B-0D43-B188-C553EB52B561}"/>
    <pc:docChg chg="undo redo custSel addSld delSld modSld sldOrd">
      <pc:chgData name="Darin Acosta" userId="9d72a190-31dc-483f-a3ae-7e1d2f546e31" providerId="ADAL" clId="{08C63374-0A8B-0D43-B188-C553EB52B561}" dt="2024-07-16T14:43:23.664" v="1201" actId="207"/>
      <pc:docMkLst>
        <pc:docMk/>
      </pc:docMkLst>
      <pc:sldChg chg="modSp mod">
        <pc:chgData name="Darin Acosta" userId="9d72a190-31dc-483f-a3ae-7e1d2f546e31" providerId="ADAL" clId="{08C63374-0A8B-0D43-B188-C553EB52B561}" dt="2024-07-11T18:09:05.686" v="194" actId="20577"/>
        <pc:sldMkLst>
          <pc:docMk/>
          <pc:sldMk cId="0" sldId="256"/>
        </pc:sldMkLst>
      </pc:sldChg>
      <pc:sldChg chg="modSp mod modAnim">
        <pc:chgData name="Darin Acosta" userId="9d72a190-31dc-483f-a3ae-7e1d2f546e31" providerId="ADAL" clId="{08C63374-0A8B-0D43-B188-C553EB52B561}" dt="2024-07-16T14:32:45.702" v="1067" actId="207"/>
        <pc:sldMkLst>
          <pc:docMk/>
          <pc:sldMk cId="0" sldId="258"/>
        </pc:sldMkLst>
      </pc:sldChg>
      <pc:sldChg chg="modSp mod ord">
        <pc:chgData name="Darin Acosta" userId="9d72a190-31dc-483f-a3ae-7e1d2f546e31" providerId="ADAL" clId="{08C63374-0A8B-0D43-B188-C553EB52B561}" dt="2024-07-16T14:38:57.158" v="1185" actId="20577"/>
        <pc:sldMkLst>
          <pc:docMk/>
          <pc:sldMk cId="0" sldId="265"/>
        </pc:sldMkLst>
      </pc:sldChg>
      <pc:sldChg chg="mod ord modShow">
        <pc:chgData name="Darin Acosta" userId="9d72a190-31dc-483f-a3ae-7e1d2f546e31" providerId="ADAL" clId="{08C63374-0A8B-0D43-B188-C553EB52B561}" dt="2024-07-11T19:03:08.053" v="560" actId="729"/>
        <pc:sldMkLst>
          <pc:docMk/>
          <pc:sldMk cId="0" sldId="266"/>
        </pc:sldMkLst>
      </pc:sldChg>
      <pc:sldChg chg="modSp mod">
        <pc:chgData name="Darin Acosta" userId="9d72a190-31dc-483f-a3ae-7e1d2f546e31" providerId="ADAL" clId="{08C63374-0A8B-0D43-B188-C553EB52B561}" dt="2024-07-11T18:13:21.492" v="313" actId="1038"/>
        <pc:sldMkLst>
          <pc:docMk/>
          <pc:sldMk cId="0" sldId="283"/>
        </pc:sldMkLst>
      </pc:sldChg>
      <pc:sldChg chg="delSp modSp mod delAnim modAnim modShow">
        <pc:chgData name="Darin Acosta" userId="9d72a190-31dc-483f-a3ae-7e1d2f546e31" providerId="ADAL" clId="{08C63374-0A8B-0D43-B188-C553EB52B561}" dt="2024-07-11T18:08:28.052" v="193" actId="20577"/>
        <pc:sldMkLst>
          <pc:docMk/>
          <pc:sldMk cId="1895966816" sldId="284"/>
        </pc:sldMkLst>
      </pc:sldChg>
      <pc:sldChg chg="modSp mod">
        <pc:chgData name="Darin Acosta" userId="9d72a190-31dc-483f-a3ae-7e1d2f546e31" providerId="ADAL" clId="{08C63374-0A8B-0D43-B188-C553EB52B561}" dt="2024-07-16T14:43:23.664" v="1201" actId="207"/>
        <pc:sldMkLst>
          <pc:docMk/>
          <pc:sldMk cId="0" sldId="289"/>
        </pc:sldMkLst>
      </pc:sldChg>
      <pc:sldChg chg="modSp mod">
        <pc:chgData name="Darin Acosta" userId="9d72a190-31dc-483f-a3ae-7e1d2f546e31" providerId="ADAL" clId="{08C63374-0A8B-0D43-B188-C553EB52B561}" dt="2024-07-11T19:11:09.878" v="596" actId="207"/>
        <pc:sldMkLst>
          <pc:docMk/>
          <pc:sldMk cId="0" sldId="346"/>
        </pc:sldMkLst>
      </pc:sldChg>
      <pc:sldChg chg="modSp mod">
        <pc:chgData name="Darin Acosta" userId="9d72a190-31dc-483f-a3ae-7e1d2f546e31" providerId="ADAL" clId="{08C63374-0A8B-0D43-B188-C553EB52B561}" dt="2024-07-11T18:30:41.839" v="403" actId="27636"/>
        <pc:sldMkLst>
          <pc:docMk/>
          <pc:sldMk cId="3863988115" sldId="348"/>
        </pc:sldMkLst>
      </pc:sldChg>
      <pc:sldChg chg="addSp modSp mod">
        <pc:chgData name="Darin Acosta" userId="9d72a190-31dc-483f-a3ae-7e1d2f546e31" providerId="ADAL" clId="{08C63374-0A8B-0D43-B188-C553EB52B561}" dt="2024-07-11T19:11:33.107" v="598" actId="1076"/>
        <pc:sldMkLst>
          <pc:docMk/>
          <pc:sldMk cId="2908294999" sldId="358"/>
        </pc:sldMkLst>
      </pc:sldChg>
      <pc:sldChg chg="ord">
        <pc:chgData name="Darin Acosta" userId="9d72a190-31dc-483f-a3ae-7e1d2f546e31" providerId="ADAL" clId="{08C63374-0A8B-0D43-B188-C553EB52B561}" dt="2024-07-11T19:12:11.288" v="599" actId="20578"/>
        <pc:sldMkLst>
          <pc:docMk/>
          <pc:sldMk cId="3209241747" sldId="369"/>
        </pc:sldMkLst>
      </pc:sldChg>
      <pc:sldChg chg="ord">
        <pc:chgData name="Darin Acosta" userId="9d72a190-31dc-483f-a3ae-7e1d2f546e31" providerId="ADAL" clId="{08C63374-0A8B-0D43-B188-C553EB52B561}" dt="2024-07-11T18:21:45.349" v="363" actId="20578"/>
        <pc:sldMkLst>
          <pc:docMk/>
          <pc:sldMk cId="91503228" sldId="371"/>
        </pc:sldMkLst>
      </pc:sldChg>
      <pc:sldChg chg="mod ord modShow">
        <pc:chgData name="Darin Acosta" userId="9d72a190-31dc-483f-a3ae-7e1d2f546e31" providerId="ADAL" clId="{08C63374-0A8B-0D43-B188-C553EB52B561}" dt="2024-07-11T18:55:21.389" v="521" actId="729"/>
        <pc:sldMkLst>
          <pc:docMk/>
          <pc:sldMk cId="2079138760" sldId="373"/>
        </pc:sldMkLst>
      </pc:sldChg>
      <pc:sldChg chg="modSp mod">
        <pc:chgData name="Darin Acosta" userId="9d72a190-31dc-483f-a3ae-7e1d2f546e31" providerId="ADAL" clId="{08C63374-0A8B-0D43-B188-C553EB52B561}" dt="2024-07-11T19:10:44.841" v="594" actId="113"/>
        <pc:sldMkLst>
          <pc:docMk/>
          <pc:sldMk cId="0" sldId="375"/>
        </pc:sldMkLst>
      </pc:sldChg>
      <pc:sldChg chg="del">
        <pc:chgData name="Darin Acosta" userId="9d72a190-31dc-483f-a3ae-7e1d2f546e31" providerId="ADAL" clId="{08C63374-0A8B-0D43-B188-C553EB52B561}" dt="2024-07-11T18:58:22.191" v="548" actId="2696"/>
        <pc:sldMkLst>
          <pc:docMk/>
          <pc:sldMk cId="17352501" sldId="376"/>
        </pc:sldMkLst>
      </pc:sldChg>
      <pc:sldChg chg="modSp mod">
        <pc:chgData name="Darin Acosta" userId="9d72a190-31dc-483f-a3ae-7e1d2f546e31" providerId="ADAL" clId="{08C63374-0A8B-0D43-B188-C553EB52B561}" dt="2024-07-11T18:15:35.711" v="344" actId="1037"/>
        <pc:sldMkLst>
          <pc:docMk/>
          <pc:sldMk cId="2965347475" sldId="377"/>
        </pc:sldMkLst>
      </pc:sldChg>
      <pc:sldChg chg="del">
        <pc:chgData name="Darin Acosta" userId="9d72a190-31dc-483f-a3ae-7e1d2f546e31" providerId="ADAL" clId="{08C63374-0A8B-0D43-B188-C553EB52B561}" dt="2024-07-11T18:52:45.829" v="508" actId="2696"/>
        <pc:sldMkLst>
          <pc:docMk/>
          <pc:sldMk cId="2350484108" sldId="378"/>
        </pc:sldMkLst>
      </pc:sldChg>
      <pc:sldChg chg="del">
        <pc:chgData name="Darin Acosta" userId="9d72a190-31dc-483f-a3ae-7e1d2f546e31" providerId="ADAL" clId="{08C63374-0A8B-0D43-B188-C553EB52B561}" dt="2024-07-09T21:50:41.238" v="105" actId="2696"/>
        <pc:sldMkLst>
          <pc:docMk/>
          <pc:sldMk cId="3867115514" sldId="379"/>
        </pc:sldMkLst>
      </pc:sldChg>
      <pc:sldChg chg="mod ord modShow">
        <pc:chgData name="Darin Acosta" userId="9d72a190-31dc-483f-a3ae-7e1d2f546e31" providerId="ADAL" clId="{08C63374-0A8B-0D43-B188-C553EB52B561}" dt="2024-07-11T18:55:21.389" v="521" actId="729"/>
        <pc:sldMkLst>
          <pc:docMk/>
          <pc:sldMk cId="1471095015" sldId="385"/>
        </pc:sldMkLst>
      </pc:sldChg>
      <pc:sldChg chg="mod ord modShow">
        <pc:chgData name="Darin Acosta" userId="9d72a190-31dc-483f-a3ae-7e1d2f546e31" providerId="ADAL" clId="{08C63374-0A8B-0D43-B188-C553EB52B561}" dt="2024-07-11T18:59:08.804" v="550" actId="729"/>
        <pc:sldMkLst>
          <pc:docMk/>
          <pc:sldMk cId="1914274693" sldId="386"/>
        </pc:sldMkLst>
      </pc:sldChg>
      <pc:sldChg chg="del">
        <pc:chgData name="Darin Acosta" userId="9d72a190-31dc-483f-a3ae-7e1d2f546e31" providerId="ADAL" clId="{08C63374-0A8B-0D43-B188-C553EB52B561}" dt="2024-07-11T18:55:28.940" v="522" actId="2696"/>
        <pc:sldMkLst>
          <pc:docMk/>
          <pc:sldMk cId="2437318771" sldId="387"/>
        </pc:sldMkLst>
      </pc:sldChg>
      <pc:sldChg chg="addSp delSp modSp mod">
        <pc:chgData name="Darin Acosta" userId="9d72a190-31dc-483f-a3ae-7e1d2f546e31" providerId="ADAL" clId="{08C63374-0A8B-0D43-B188-C553EB52B561}" dt="2024-07-14T16:38:07.911" v="868" actId="1035"/>
        <pc:sldMkLst>
          <pc:docMk/>
          <pc:sldMk cId="2711657517" sldId="388"/>
        </pc:sldMkLst>
      </pc:sldChg>
      <pc:sldChg chg="mod ord modShow">
        <pc:chgData name="Darin Acosta" userId="9d72a190-31dc-483f-a3ae-7e1d2f546e31" providerId="ADAL" clId="{08C63374-0A8B-0D43-B188-C553EB52B561}" dt="2024-07-11T18:56:20.470" v="524" actId="729"/>
        <pc:sldMkLst>
          <pc:docMk/>
          <pc:sldMk cId="3113145569" sldId="389"/>
        </pc:sldMkLst>
      </pc:sldChg>
      <pc:sldChg chg="modSp mod ord modAnim modShow">
        <pc:chgData name="Darin Acosta" userId="9d72a190-31dc-483f-a3ae-7e1d2f546e31" providerId="ADAL" clId="{08C63374-0A8B-0D43-B188-C553EB52B561}" dt="2024-07-11T18:28:25.886" v="395" actId="20577"/>
        <pc:sldMkLst>
          <pc:docMk/>
          <pc:sldMk cId="2287444459" sldId="390"/>
        </pc:sldMkLst>
      </pc:sldChg>
      <pc:sldChg chg="modSp mod modShow">
        <pc:chgData name="Darin Acosta" userId="9d72a190-31dc-483f-a3ae-7e1d2f546e31" providerId="ADAL" clId="{08C63374-0A8B-0D43-B188-C553EB52B561}" dt="2024-07-09T21:41:20.325" v="39" actId="729"/>
        <pc:sldMkLst>
          <pc:docMk/>
          <pc:sldMk cId="3929286707" sldId="392"/>
        </pc:sldMkLst>
      </pc:sldChg>
      <pc:sldChg chg="modSp mod ord">
        <pc:chgData name="Darin Acosta" userId="9d72a190-31dc-483f-a3ae-7e1d2f546e31" providerId="ADAL" clId="{08C63374-0A8B-0D43-B188-C553EB52B561}" dt="2024-07-14T16:42:50.888" v="955" actId="20578"/>
        <pc:sldMkLst>
          <pc:docMk/>
          <pc:sldMk cId="3542899726" sldId="393"/>
        </pc:sldMkLst>
      </pc:sldChg>
      <pc:sldChg chg="ord">
        <pc:chgData name="Darin Acosta" userId="9d72a190-31dc-483f-a3ae-7e1d2f546e31" providerId="ADAL" clId="{08C63374-0A8B-0D43-B188-C553EB52B561}" dt="2024-07-14T16:34:16.555" v="845" actId="20578"/>
        <pc:sldMkLst>
          <pc:docMk/>
          <pc:sldMk cId="549363194" sldId="395"/>
        </pc:sldMkLst>
      </pc:sldChg>
      <pc:sldChg chg="del mod modShow">
        <pc:chgData name="Darin Acosta" userId="9d72a190-31dc-483f-a3ae-7e1d2f546e31" providerId="ADAL" clId="{08C63374-0A8B-0D43-B188-C553EB52B561}" dt="2024-07-11T18:13:37.570" v="314" actId="2696"/>
        <pc:sldMkLst>
          <pc:docMk/>
          <pc:sldMk cId="3824179258" sldId="398"/>
        </pc:sldMkLst>
      </pc:sldChg>
      <pc:sldChg chg="modSp mod">
        <pc:chgData name="Darin Acosta" userId="9d72a190-31dc-483f-a3ae-7e1d2f546e31" providerId="ADAL" clId="{08C63374-0A8B-0D43-B188-C553EB52B561}" dt="2024-07-14T16:36:57.459" v="853" actId="1035"/>
        <pc:sldMkLst>
          <pc:docMk/>
          <pc:sldMk cId="4171479363" sldId="399"/>
        </pc:sldMkLst>
      </pc:sldChg>
      <pc:sldChg chg="del">
        <pc:chgData name="Darin Acosta" userId="9d72a190-31dc-483f-a3ae-7e1d2f546e31" providerId="ADAL" clId="{08C63374-0A8B-0D43-B188-C553EB52B561}" dt="2024-07-11T18:20:47.992" v="360" actId="2696"/>
        <pc:sldMkLst>
          <pc:docMk/>
          <pc:sldMk cId="86477986" sldId="400"/>
        </pc:sldMkLst>
      </pc:sldChg>
      <pc:sldChg chg="ord">
        <pc:chgData name="Darin Acosta" userId="9d72a190-31dc-483f-a3ae-7e1d2f546e31" providerId="ADAL" clId="{08C63374-0A8B-0D43-B188-C553EB52B561}" dt="2024-07-11T18:21:07.198" v="362" actId="20578"/>
        <pc:sldMkLst>
          <pc:docMk/>
          <pc:sldMk cId="3780394999" sldId="402"/>
        </pc:sldMkLst>
      </pc:sldChg>
      <pc:sldChg chg="addSp modSp mod modAnim">
        <pc:chgData name="Darin Acosta" userId="9d72a190-31dc-483f-a3ae-7e1d2f546e31" providerId="ADAL" clId="{08C63374-0A8B-0D43-B188-C553EB52B561}" dt="2024-07-16T14:34:12.534" v="1124" actId="20577"/>
        <pc:sldMkLst>
          <pc:docMk/>
          <pc:sldMk cId="4267722918" sldId="403"/>
        </pc:sldMkLst>
      </pc:sldChg>
      <pc:sldChg chg="ord">
        <pc:chgData name="Darin Acosta" userId="9d72a190-31dc-483f-a3ae-7e1d2f546e31" providerId="ADAL" clId="{08C63374-0A8B-0D43-B188-C553EB52B561}" dt="2024-07-11T18:20:59.823" v="361" actId="20578"/>
        <pc:sldMkLst>
          <pc:docMk/>
          <pc:sldMk cId="1100393953" sldId="404"/>
        </pc:sldMkLst>
      </pc:sldChg>
      <pc:sldChg chg="ord">
        <pc:chgData name="Darin Acosta" userId="9d72a190-31dc-483f-a3ae-7e1d2f546e31" providerId="ADAL" clId="{08C63374-0A8B-0D43-B188-C553EB52B561}" dt="2024-07-11T18:20:59.823" v="361" actId="20578"/>
        <pc:sldMkLst>
          <pc:docMk/>
          <pc:sldMk cId="1928647655" sldId="407"/>
        </pc:sldMkLst>
      </pc:sldChg>
      <pc:sldChg chg="addSp modSp mod ord">
        <pc:chgData name="Darin Acosta" userId="9d72a190-31dc-483f-a3ae-7e1d2f546e31" providerId="ADAL" clId="{08C63374-0A8B-0D43-B188-C553EB52B561}" dt="2024-07-11T18:46:55.326" v="506" actId="20577"/>
        <pc:sldMkLst>
          <pc:docMk/>
          <pc:sldMk cId="3961464142" sldId="411"/>
        </pc:sldMkLst>
      </pc:sldChg>
      <pc:sldChg chg="modSp mod ord">
        <pc:chgData name="Darin Acosta" userId="9d72a190-31dc-483f-a3ae-7e1d2f546e31" providerId="ADAL" clId="{08C63374-0A8B-0D43-B188-C553EB52B561}" dt="2024-07-16T14:42:57.413" v="1200" actId="20577"/>
        <pc:sldMkLst>
          <pc:docMk/>
          <pc:sldMk cId="2537458569" sldId="459"/>
        </pc:sldMkLst>
      </pc:sldChg>
      <pc:sldChg chg="ord">
        <pc:chgData name="Darin Acosta" userId="9d72a190-31dc-483f-a3ae-7e1d2f546e31" providerId="ADAL" clId="{08C63374-0A8B-0D43-B188-C553EB52B561}" dt="2024-07-16T14:41:44.064" v="1186" actId="20578"/>
        <pc:sldMkLst>
          <pc:docMk/>
          <pc:sldMk cId="907465014" sldId="463"/>
        </pc:sldMkLst>
      </pc:sldChg>
      <pc:sldChg chg="modSp mod">
        <pc:chgData name="Darin Acosta" userId="9d72a190-31dc-483f-a3ae-7e1d2f546e31" providerId="ADAL" clId="{08C63374-0A8B-0D43-B188-C553EB52B561}" dt="2024-07-16T14:27:32.512" v="1052" actId="20577"/>
        <pc:sldMkLst>
          <pc:docMk/>
          <pc:sldMk cId="616684856" sldId="466"/>
        </pc:sldMkLst>
      </pc:sldChg>
      <pc:sldChg chg="modSp mod">
        <pc:chgData name="Darin Acosta" userId="9d72a190-31dc-483f-a3ae-7e1d2f546e31" providerId="ADAL" clId="{08C63374-0A8B-0D43-B188-C553EB52B561}" dt="2024-07-16T14:35:01.198" v="1127" actId="207"/>
        <pc:sldMkLst>
          <pc:docMk/>
          <pc:sldMk cId="637885590" sldId="467"/>
        </pc:sldMkLst>
      </pc:sldChg>
      <pc:sldChg chg="addSp mod ord modAnim">
        <pc:chgData name="Darin Acosta" userId="9d72a190-31dc-483f-a3ae-7e1d2f546e31" providerId="ADAL" clId="{08C63374-0A8B-0D43-B188-C553EB52B561}" dt="2024-07-11T19:07:23.625" v="580" actId="20578"/>
        <pc:sldMkLst>
          <pc:docMk/>
          <pc:sldMk cId="0" sldId="468"/>
        </pc:sldMkLst>
      </pc:sldChg>
      <pc:sldChg chg="delSp modSp mod">
        <pc:chgData name="Darin Acosta" userId="9d72a190-31dc-483f-a3ae-7e1d2f546e31" providerId="ADAL" clId="{08C63374-0A8B-0D43-B188-C553EB52B561}" dt="2024-07-16T14:35:30.941" v="1130" actId="1076"/>
        <pc:sldMkLst>
          <pc:docMk/>
          <pc:sldMk cId="0" sldId="470"/>
        </pc:sldMkLst>
      </pc:sldChg>
      <pc:sldChg chg="del">
        <pc:chgData name="Darin Acosta" userId="9d72a190-31dc-483f-a3ae-7e1d2f546e31" providerId="ADAL" clId="{08C63374-0A8B-0D43-B188-C553EB52B561}" dt="2024-07-11T18:10:58.712" v="232" actId="2696"/>
        <pc:sldMkLst>
          <pc:docMk/>
          <pc:sldMk cId="1255766033" sldId="471"/>
        </pc:sldMkLst>
      </pc:sldChg>
      <pc:sldChg chg="del">
        <pc:chgData name="Darin Acosta" userId="9d72a190-31dc-483f-a3ae-7e1d2f546e31" providerId="ADAL" clId="{08C63374-0A8B-0D43-B188-C553EB52B561}" dt="2024-07-11T18:10:58.712" v="232" actId="2696"/>
        <pc:sldMkLst>
          <pc:docMk/>
          <pc:sldMk cId="2707139342" sldId="472"/>
        </pc:sldMkLst>
      </pc:sldChg>
      <pc:sldChg chg="modSp mod">
        <pc:chgData name="Darin Acosta" userId="9d72a190-31dc-483f-a3ae-7e1d2f546e31" providerId="ADAL" clId="{08C63374-0A8B-0D43-B188-C553EB52B561}" dt="2024-07-16T14:38:11.239" v="1180" actId="20577"/>
        <pc:sldMkLst>
          <pc:docMk/>
          <pc:sldMk cId="0" sldId="474"/>
        </pc:sldMkLst>
      </pc:sldChg>
      <pc:sldChg chg="addSp modSp mod ord">
        <pc:chgData name="Darin Acosta" userId="9d72a190-31dc-483f-a3ae-7e1d2f546e31" providerId="ADAL" clId="{08C63374-0A8B-0D43-B188-C553EB52B561}" dt="2024-07-11T19:12:11.288" v="599" actId="20578"/>
        <pc:sldMkLst>
          <pc:docMk/>
          <pc:sldMk cId="1831851311" sldId="475"/>
        </pc:sldMkLst>
      </pc:sldChg>
      <pc:sldChg chg="mod ord modShow">
        <pc:chgData name="Darin Acosta" userId="9d72a190-31dc-483f-a3ae-7e1d2f546e31" providerId="ADAL" clId="{08C63374-0A8B-0D43-B188-C553EB52B561}" dt="2024-07-11T19:12:15.187" v="600" actId="729"/>
        <pc:sldMkLst>
          <pc:docMk/>
          <pc:sldMk cId="0" sldId="477"/>
        </pc:sldMkLst>
      </pc:sldChg>
      <pc:sldChg chg="mod ord modShow">
        <pc:chgData name="Darin Acosta" userId="9d72a190-31dc-483f-a3ae-7e1d2f546e31" providerId="ADAL" clId="{08C63374-0A8B-0D43-B188-C553EB52B561}" dt="2024-07-11T18:56:33.026" v="525" actId="20578"/>
        <pc:sldMkLst>
          <pc:docMk/>
          <pc:sldMk cId="3505306795" sldId="478"/>
        </pc:sldMkLst>
      </pc:sldChg>
      <pc:sldChg chg="modSp mod">
        <pc:chgData name="Darin Acosta" userId="9d72a190-31dc-483f-a3ae-7e1d2f546e31" providerId="ADAL" clId="{08C63374-0A8B-0D43-B188-C553EB52B561}" dt="2024-07-11T18:54:33.920" v="519" actId="207"/>
        <pc:sldMkLst>
          <pc:docMk/>
          <pc:sldMk cId="1549928619" sldId="479"/>
        </pc:sldMkLst>
      </pc:sldChg>
      <pc:sldChg chg="mod ord modShow">
        <pc:chgData name="Darin Acosta" userId="9d72a190-31dc-483f-a3ae-7e1d2f546e31" providerId="ADAL" clId="{08C63374-0A8B-0D43-B188-C553EB52B561}" dt="2024-07-11T18:55:21.389" v="521" actId="729"/>
        <pc:sldMkLst>
          <pc:docMk/>
          <pc:sldMk cId="2605429085" sldId="480"/>
        </pc:sldMkLst>
      </pc:sldChg>
      <pc:sldChg chg="ord">
        <pc:chgData name="Darin Acosta" userId="9d72a190-31dc-483f-a3ae-7e1d2f546e31" providerId="ADAL" clId="{08C63374-0A8B-0D43-B188-C553EB52B561}" dt="2024-07-11T18:33:06.430" v="405" actId="20578"/>
        <pc:sldMkLst>
          <pc:docMk/>
          <pc:sldMk cId="1898180649" sldId="481"/>
        </pc:sldMkLst>
      </pc:sldChg>
      <pc:sldChg chg="del mod modShow">
        <pc:chgData name="Darin Acosta" userId="9d72a190-31dc-483f-a3ae-7e1d2f546e31" providerId="ADAL" clId="{08C63374-0A8B-0D43-B188-C553EB52B561}" dt="2024-07-09T21:53:01.271" v="113" actId="2696"/>
        <pc:sldMkLst>
          <pc:docMk/>
          <pc:sldMk cId="2693186339" sldId="482"/>
        </pc:sldMkLst>
      </pc:sldChg>
      <pc:sldChg chg="mod ord modShow">
        <pc:chgData name="Darin Acosta" userId="9d72a190-31dc-483f-a3ae-7e1d2f546e31" providerId="ADAL" clId="{08C63374-0A8B-0D43-B188-C553EB52B561}" dt="2024-07-11T19:03:08.053" v="560" actId="729"/>
        <pc:sldMkLst>
          <pc:docMk/>
          <pc:sldMk cId="4262660520" sldId="483"/>
        </pc:sldMkLst>
      </pc:sldChg>
      <pc:sldChg chg="add">
        <pc:chgData name="Darin Acosta" userId="9d72a190-31dc-483f-a3ae-7e1d2f546e31" providerId="ADAL" clId="{08C63374-0A8B-0D43-B188-C553EB52B561}" dt="2024-07-11T18:17:44.736" v="359"/>
        <pc:sldMkLst>
          <pc:docMk/>
          <pc:sldMk cId="114112590" sldId="484"/>
        </pc:sldMkLst>
      </pc:sldChg>
      <pc:sldChg chg="add del">
        <pc:chgData name="Darin Acosta" userId="9d72a190-31dc-483f-a3ae-7e1d2f546e31" providerId="ADAL" clId="{08C63374-0A8B-0D43-B188-C553EB52B561}" dt="2024-07-09T21:44:28.619" v="69" actId="2890"/>
        <pc:sldMkLst>
          <pc:docMk/>
          <pc:sldMk cId="1572424885" sldId="484"/>
        </pc:sldMkLst>
      </pc:sldChg>
    </pc:docChg>
  </pc:docChgLst>
  <pc:docChgLst>
    <pc:chgData name="Darin E Acosta" userId="9d72a190-31dc-483f-a3ae-7e1d2f546e31" providerId="ADAL" clId="{7062BF46-EE1B-1140-A472-DF5F7C3AA0DA}"/>
    <pc:docChg chg="undo custSel addSld modSld sldOrd">
      <pc:chgData name="Darin E Acosta" userId="9d72a190-31dc-483f-a3ae-7e1d2f546e31" providerId="ADAL" clId="{7062BF46-EE1B-1140-A472-DF5F7C3AA0DA}" dt="2025-05-28T19:18:48.794" v="1500" actId="20577"/>
      <pc:docMkLst>
        <pc:docMk/>
      </pc:docMkLst>
      <pc:sldChg chg="addSp modSp mod modNotesTx">
        <pc:chgData name="Darin E Acosta" userId="9d72a190-31dc-483f-a3ae-7e1d2f546e31" providerId="ADAL" clId="{7062BF46-EE1B-1140-A472-DF5F7C3AA0DA}" dt="2025-05-28T19:16:07.860" v="1407" actId="20577"/>
        <pc:sldMkLst>
          <pc:docMk/>
          <pc:sldMk cId="0" sldId="256"/>
        </pc:sldMkLst>
        <pc:spChg chg="add mod">
          <ac:chgData name="Darin E Acosta" userId="9d72a190-31dc-483f-a3ae-7e1d2f546e31" providerId="ADAL" clId="{7062BF46-EE1B-1140-A472-DF5F7C3AA0DA}" dt="2025-05-14T14:58:25.677" v="751" actId="14100"/>
          <ac:spMkLst>
            <pc:docMk/>
            <pc:sldMk cId="0" sldId="256"/>
            <ac:spMk id="2" creationId="{2EEB4B22-2B5C-5FCB-408A-A10AF62D4343}"/>
          </ac:spMkLst>
        </pc:spChg>
        <pc:spChg chg="mod">
          <ac:chgData name="Darin E Acosta" userId="9d72a190-31dc-483f-a3ae-7e1d2f546e31" providerId="ADAL" clId="{7062BF46-EE1B-1140-A472-DF5F7C3AA0DA}" dt="2025-05-12T14:15:13.541" v="207" actId="20577"/>
          <ac:spMkLst>
            <pc:docMk/>
            <pc:sldMk cId="0" sldId="256"/>
            <ac:spMk id="71" creationId="{00000000-0000-0000-0000-000000000000}"/>
          </ac:spMkLst>
        </pc:spChg>
        <pc:spChg chg="mod">
          <ac:chgData name="Darin E Acosta" userId="9d72a190-31dc-483f-a3ae-7e1d2f546e31" providerId="ADAL" clId="{7062BF46-EE1B-1140-A472-DF5F7C3AA0DA}" dt="2025-05-01T21:35:35.244" v="25" actId="115"/>
          <ac:spMkLst>
            <pc:docMk/>
            <pc:sldMk cId="0" sldId="256"/>
            <ac:spMk id="72" creationId="{00000000-0000-0000-0000-000000000000}"/>
          </ac:spMkLst>
        </pc:spChg>
        <pc:picChg chg="mod">
          <ac:chgData name="Darin E Acosta" userId="9d72a190-31dc-483f-a3ae-7e1d2f546e31" providerId="ADAL" clId="{7062BF46-EE1B-1140-A472-DF5F7C3AA0DA}" dt="2025-05-01T21:35:38.222" v="26" actId="1076"/>
          <ac:picMkLst>
            <pc:docMk/>
            <pc:sldMk cId="0" sldId="256"/>
            <ac:picMk id="3" creationId="{565C24A4-2DB7-0CB0-6C2A-6A23362BCB29}"/>
          </ac:picMkLst>
        </pc:picChg>
      </pc:sldChg>
      <pc:sldChg chg="addSp modSp mod">
        <pc:chgData name="Darin E Acosta" userId="9d72a190-31dc-483f-a3ae-7e1d2f546e31" providerId="ADAL" clId="{7062BF46-EE1B-1140-A472-DF5F7C3AA0DA}" dt="2025-05-27T10:38:45.395" v="1186" actId="1076"/>
        <pc:sldMkLst>
          <pc:docMk/>
          <pc:sldMk cId="0" sldId="265"/>
        </pc:sldMkLst>
        <pc:spChg chg="add mod">
          <ac:chgData name="Darin E Acosta" userId="9d72a190-31dc-483f-a3ae-7e1d2f546e31" providerId="ADAL" clId="{7062BF46-EE1B-1140-A472-DF5F7C3AA0DA}" dt="2025-05-27T10:38:45.395" v="1186" actId="1076"/>
          <ac:spMkLst>
            <pc:docMk/>
            <pc:sldMk cId="0" sldId="265"/>
            <ac:spMk id="9" creationId="{27FBE60A-34CB-9121-A1EF-242D94F6226E}"/>
          </ac:spMkLst>
        </pc:spChg>
      </pc:sldChg>
      <pc:sldChg chg="modSp mod">
        <pc:chgData name="Darin E Acosta" userId="9d72a190-31dc-483f-a3ae-7e1d2f546e31" providerId="ADAL" clId="{7062BF46-EE1B-1140-A472-DF5F7C3AA0DA}" dt="2025-05-27T10:25:59.804" v="1123" actId="113"/>
        <pc:sldMkLst>
          <pc:docMk/>
          <pc:sldMk cId="0" sldId="283"/>
        </pc:sldMkLst>
        <pc:spChg chg="mod">
          <ac:chgData name="Darin E Acosta" userId="9d72a190-31dc-483f-a3ae-7e1d2f546e31" providerId="ADAL" clId="{7062BF46-EE1B-1140-A472-DF5F7C3AA0DA}" dt="2025-05-27T10:25:59.804" v="1123" actId="113"/>
          <ac:spMkLst>
            <pc:docMk/>
            <pc:sldMk cId="0" sldId="283"/>
            <ac:spMk id="324" creationId="{00000000-0000-0000-0000-000000000000}"/>
          </ac:spMkLst>
        </pc:spChg>
      </pc:sldChg>
      <pc:sldChg chg="modSp mod">
        <pc:chgData name="Darin E Acosta" userId="9d72a190-31dc-483f-a3ae-7e1d2f546e31" providerId="ADAL" clId="{7062BF46-EE1B-1140-A472-DF5F7C3AA0DA}" dt="2025-05-27T10:43:37.857" v="1231" actId="20577"/>
        <pc:sldMkLst>
          <pc:docMk/>
          <pc:sldMk cId="0" sldId="346"/>
        </pc:sldMkLst>
        <pc:spChg chg="mod">
          <ac:chgData name="Darin E Acosta" userId="9d72a190-31dc-483f-a3ae-7e1d2f546e31" providerId="ADAL" clId="{7062BF46-EE1B-1140-A472-DF5F7C3AA0DA}" dt="2025-05-27T10:43:37.857" v="1231" actId="20577"/>
          <ac:spMkLst>
            <pc:docMk/>
            <pc:sldMk cId="0" sldId="346"/>
            <ac:spMk id="141" creationId="{00000000-0000-0000-0000-000000000000}"/>
          </ac:spMkLst>
        </pc:spChg>
        <pc:picChg chg="mod">
          <ac:chgData name="Darin E Acosta" userId="9d72a190-31dc-483f-a3ae-7e1d2f546e31" providerId="ADAL" clId="{7062BF46-EE1B-1140-A472-DF5F7C3AA0DA}" dt="2025-05-27T10:43:29.427" v="1223" actId="1076"/>
          <ac:picMkLst>
            <pc:docMk/>
            <pc:sldMk cId="0" sldId="346"/>
            <ac:picMk id="144" creationId="{00000000-0000-0000-0000-000000000000}"/>
          </ac:picMkLst>
        </pc:picChg>
      </pc:sldChg>
      <pc:sldChg chg="modSp">
        <pc:chgData name="Darin E Acosta" userId="9d72a190-31dc-483f-a3ae-7e1d2f546e31" providerId="ADAL" clId="{7062BF46-EE1B-1140-A472-DF5F7C3AA0DA}" dt="2025-05-27T09:31:37.307" v="1087" actId="20577"/>
        <pc:sldMkLst>
          <pc:docMk/>
          <pc:sldMk cId="3863988115" sldId="348"/>
        </pc:sldMkLst>
        <pc:spChg chg="mod">
          <ac:chgData name="Darin E Acosta" userId="9d72a190-31dc-483f-a3ae-7e1d2f546e31" providerId="ADAL" clId="{7062BF46-EE1B-1140-A472-DF5F7C3AA0DA}" dt="2025-05-27T09:31:37.307" v="1087" actId="20577"/>
          <ac:spMkLst>
            <pc:docMk/>
            <pc:sldMk cId="3863988115" sldId="348"/>
            <ac:spMk id="8" creationId="{29DC4B8C-2A74-3E82-277C-D2A9EB39C85A}"/>
          </ac:spMkLst>
        </pc:spChg>
      </pc:sldChg>
      <pc:sldChg chg="delSp modSp mod ord">
        <pc:chgData name="Darin E Acosta" userId="9d72a190-31dc-483f-a3ae-7e1d2f546e31" providerId="ADAL" clId="{7062BF46-EE1B-1140-A472-DF5F7C3AA0DA}" dt="2025-05-28T19:18:24.601" v="1494" actId="20577"/>
        <pc:sldMkLst>
          <pc:docMk/>
          <pc:sldMk cId="3209241747" sldId="369"/>
        </pc:sldMkLst>
        <pc:spChg chg="mod">
          <ac:chgData name="Darin E Acosta" userId="9d72a190-31dc-483f-a3ae-7e1d2f546e31" providerId="ADAL" clId="{7062BF46-EE1B-1140-A472-DF5F7C3AA0DA}" dt="2025-05-28T19:18:24.601" v="1494" actId="20577"/>
          <ac:spMkLst>
            <pc:docMk/>
            <pc:sldMk cId="3209241747" sldId="369"/>
            <ac:spMk id="3" creationId="{77B03212-75E8-6B2F-8BC1-09A82A03236F}"/>
          </ac:spMkLst>
        </pc:spChg>
        <pc:spChg chg="mod">
          <ac:chgData name="Darin E Acosta" userId="9d72a190-31dc-483f-a3ae-7e1d2f546e31" providerId="ADAL" clId="{7062BF46-EE1B-1140-A472-DF5F7C3AA0DA}" dt="2025-05-28T19:17:32.192" v="1444" actId="1076"/>
          <ac:spMkLst>
            <pc:docMk/>
            <pc:sldMk cId="3209241747" sldId="369"/>
            <ac:spMk id="5" creationId="{CB5D424A-4474-32F2-20D6-6F04FC636D6B}"/>
          </ac:spMkLst>
        </pc:spChg>
        <pc:picChg chg="mod">
          <ac:chgData name="Darin E Acosta" userId="9d72a190-31dc-483f-a3ae-7e1d2f546e31" providerId="ADAL" clId="{7062BF46-EE1B-1140-A472-DF5F7C3AA0DA}" dt="2025-05-28T19:17:49.426" v="1455" actId="1036"/>
          <ac:picMkLst>
            <pc:docMk/>
            <pc:sldMk cId="3209241747" sldId="369"/>
            <ac:picMk id="6" creationId="{C5EE28CF-812B-0731-A92A-C9F169FA0037}"/>
          </ac:picMkLst>
        </pc:picChg>
        <pc:picChg chg="mod">
          <ac:chgData name="Darin E Acosta" userId="9d72a190-31dc-483f-a3ae-7e1d2f546e31" providerId="ADAL" clId="{7062BF46-EE1B-1140-A472-DF5F7C3AA0DA}" dt="2025-05-28T19:17:59.166" v="1457" actId="1076"/>
          <ac:picMkLst>
            <pc:docMk/>
            <pc:sldMk cId="3209241747" sldId="369"/>
            <ac:picMk id="8" creationId="{285670C7-621A-5F00-6DFD-8CA6B8495729}"/>
          </ac:picMkLst>
        </pc:picChg>
        <pc:cxnChg chg="del">
          <ac:chgData name="Darin E Acosta" userId="9d72a190-31dc-483f-a3ae-7e1d2f546e31" providerId="ADAL" clId="{7062BF46-EE1B-1140-A472-DF5F7C3AA0DA}" dt="2025-05-28T19:17:22.616" v="1442" actId="478"/>
          <ac:cxnSpMkLst>
            <pc:docMk/>
            <pc:sldMk cId="3209241747" sldId="369"/>
            <ac:cxnSpMk id="14" creationId="{313732BA-61DC-3158-91D5-0C95FD5AE1DE}"/>
          </ac:cxnSpMkLst>
        </pc:cxnChg>
      </pc:sldChg>
      <pc:sldChg chg="modSp mod">
        <pc:chgData name="Darin E Acosta" userId="9d72a190-31dc-483f-a3ae-7e1d2f546e31" providerId="ADAL" clId="{7062BF46-EE1B-1140-A472-DF5F7C3AA0DA}" dt="2025-05-12T13:23:13.516" v="164" actId="113"/>
        <pc:sldMkLst>
          <pc:docMk/>
          <pc:sldMk cId="3404741368" sldId="374"/>
        </pc:sldMkLst>
        <pc:spChg chg="mod">
          <ac:chgData name="Darin E Acosta" userId="9d72a190-31dc-483f-a3ae-7e1d2f546e31" providerId="ADAL" clId="{7062BF46-EE1B-1140-A472-DF5F7C3AA0DA}" dt="2025-05-12T13:23:13.516" v="164" actId="113"/>
          <ac:spMkLst>
            <pc:docMk/>
            <pc:sldMk cId="3404741368" sldId="374"/>
            <ac:spMk id="3" creationId="{3ABA7C3A-2531-873A-B7C3-00539E715857}"/>
          </ac:spMkLst>
        </pc:spChg>
      </pc:sldChg>
      <pc:sldChg chg="modSp mod">
        <pc:chgData name="Darin E Acosta" userId="9d72a190-31dc-483f-a3ae-7e1d2f546e31" providerId="ADAL" clId="{7062BF46-EE1B-1140-A472-DF5F7C3AA0DA}" dt="2025-05-27T10:37:22.022" v="1170" actId="20577"/>
        <pc:sldMkLst>
          <pc:docMk/>
          <pc:sldMk cId="0" sldId="375"/>
        </pc:sldMkLst>
        <pc:spChg chg="mod">
          <ac:chgData name="Darin E Acosta" userId="9d72a190-31dc-483f-a3ae-7e1d2f546e31" providerId="ADAL" clId="{7062BF46-EE1B-1140-A472-DF5F7C3AA0DA}" dt="2025-05-27T10:37:22.022" v="1170" actId="20577"/>
          <ac:spMkLst>
            <pc:docMk/>
            <pc:sldMk cId="0" sldId="375"/>
            <ac:spMk id="108" creationId="{00000000-0000-0000-0000-000000000000}"/>
          </ac:spMkLst>
        </pc:spChg>
      </pc:sldChg>
      <pc:sldChg chg="modSp mod">
        <pc:chgData name="Darin E Acosta" userId="9d72a190-31dc-483f-a3ae-7e1d2f546e31" providerId="ADAL" clId="{7062BF46-EE1B-1140-A472-DF5F7C3AA0DA}" dt="2025-05-27T10:28:35.203" v="1145" actId="207"/>
        <pc:sldMkLst>
          <pc:docMk/>
          <pc:sldMk cId="2965347475" sldId="377"/>
        </pc:sldMkLst>
        <pc:spChg chg="mod">
          <ac:chgData name="Darin E Acosta" userId="9d72a190-31dc-483f-a3ae-7e1d2f546e31" providerId="ADAL" clId="{7062BF46-EE1B-1140-A472-DF5F7C3AA0DA}" dt="2025-05-27T10:28:35.203" v="1145" actId="207"/>
          <ac:spMkLst>
            <pc:docMk/>
            <pc:sldMk cId="2965347475" sldId="377"/>
            <ac:spMk id="3" creationId="{0A15BA60-19AF-5F0E-22D5-DFE386FA25FB}"/>
          </ac:spMkLst>
        </pc:spChg>
        <pc:spChg chg="mod">
          <ac:chgData name="Darin E Acosta" userId="9d72a190-31dc-483f-a3ae-7e1d2f546e31" providerId="ADAL" clId="{7062BF46-EE1B-1140-A472-DF5F7C3AA0DA}" dt="2025-05-12T15:28:51.363" v="402" actId="14100"/>
          <ac:spMkLst>
            <pc:docMk/>
            <pc:sldMk cId="2965347475" sldId="377"/>
            <ac:spMk id="4" creationId="{90DF19DF-2A06-8CE9-F52D-5CF5360C3814}"/>
          </ac:spMkLst>
        </pc:spChg>
        <pc:picChg chg="mod">
          <ac:chgData name="Darin E Acosta" userId="9d72a190-31dc-483f-a3ae-7e1d2f546e31" providerId="ADAL" clId="{7062BF46-EE1B-1140-A472-DF5F7C3AA0DA}" dt="2025-05-12T15:29:48.613" v="484" actId="14100"/>
          <ac:picMkLst>
            <pc:docMk/>
            <pc:sldMk cId="2965347475" sldId="377"/>
            <ac:picMk id="12" creationId="{074CC618-DF3D-B21C-8852-2657A5343ACB}"/>
          </ac:picMkLst>
        </pc:picChg>
      </pc:sldChg>
      <pc:sldChg chg="modSp mod ord modShow">
        <pc:chgData name="Darin E Acosta" userId="9d72a190-31dc-483f-a3ae-7e1d2f546e31" providerId="ADAL" clId="{7062BF46-EE1B-1140-A472-DF5F7C3AA0DA}" dt="2025-05-27T10:37:45.952" v="1171" actId="729"/>
        <pc:sldMkLst>
          <pc:docMk/>
          <pc:sldMk cId="1914274693" sldId="386"/>
        </pc:sldMkLst>
        <pc:spChg chg="mod">
          <ac:chgData name="Darin E Acosta" userId="9d72a190-31dc-483f-a3ae-7e1d2f546e31" providerId="ADAL" clId="{7062BF46-EE1B-1140-A472-DF5F7C3AA0DA}" dt="2025-05-02T17:52:39.503" v="90" actId="2085"/>
          <ac:spMkLst>
            <pc:docMk/>
            <pc:sldMk cId="1914274693" sldId="386"/>
            <ac:spMk id="3" creationId="{0C1FD1F7-110C-CDBE-221F-70E246D1687A}"/>
          </ac:spMkLst>
        </pc:spChg>
      </pc:sldChg>
      <pc:sldChg chg="addSp modSp mod ord">
        <pc:chgData name="Darin E Acosta" userId="9d72a190-31dc-483f-a3ae-7e1d2f546e31" providerId="ADAL" clId="{7062BF46-EE1B-1140-A472-DF5F7C3AA0DA}" dt="2025-05-27T10:35:00.557" v="1164" actId="9405"/>
        <pc:sldMkLst>
          <pc:docMk/>
          <pc:sldMk cId="2711657517" sldId="388"/>
        </pc:sldMkLst>
        <pc:spChg chg="mod">
          <ac:chgData name="Darin E Acosta" userId="9d72a190-31dc-483f-a3ae-7e1d2f546e31" providerId="ADAL" clId="{7062BF46-EE1B-1140-A472-DF5F7C3AA0DA}" dt="2025-05-27T10:34:41.299" v="1163" actId="20577"/>
          <ac:spMkLst>
            <pc:docMk/>
            <pc:sldMk cId="2711657517" sldId="388"/>
            <ac:spMk id="3" creationId="{C4225EC2-CC6D-6537-7A24-A917E241AC13}"/>
          </ac:spMkLst>
        </pc:spChg>
        <pc:inkChg chg="add">
          <ac:chgData name="Darin E Acosta" userId="9d72a190-31dc-483f-a3ae-7e1d2f546e31" providerId="ADAL" clId="{7062BF46-EE1B-1140-A472-DF5F7C3AA0DA}" dt="2025-05-27T10:35:00.557" v="1164" actId="9405"/>
          <ac:inkMkLst>
            <pc:docMk/>
            <pc:sldMk cId="2711657517" sldId="388"/>
            <ac:inkMk id="5" creationId="{89C11A27-6DF1-C6C7-4B3E-A3304DD416A2}"/>
          </ac:inkMkLst>
        </pc:inkChg>
      </pc:sldChg>
      <pc:sldChg chg="modSp mod">
        <pc:chgData name="Darin E Acosta" userId="9d72a190-31dc-483f-a3ae-7e1d2f546e31" providerId="ADAL" clId="{7062BF46-EE1B-1140-A472-DF5F7C3AA0DA}" dt="2025-05-27T10:39:20.942" v="1187" actId="207"/>
        <pc:sldMkLst>
          <pc:docMk/>
          <pc:sldMk cId="3929286707" sldId="392"/>
        </pc:sldMkLst>
        <pc:spChg chg="mod">
          <ac:chgData name="Darin E Acosta" userId="9d72a190-31dc-483f-a3ae-7e1d2f546e31" providerId="ADAL" clId="{7062BF46-EE1B-1140-A472-DF5F7C3AA0DA}" dt="2025-05-27T10:39:20.942" v="1187" actId="207"/>
          <ac:spMkLst>
            <pc:docMk/>
            <pc:sldMk cId="3929286707" sldId="392"/>
            <ac:spMk id="3" creationId="{EA90F965-4B88-59A5-68D6-68E4D02C2062}"/>
          </ac:spMkLst>
        </pc:spChg>
      </pc:sldChg>
      <pc:sldChg chg="modSp mod">
        <pc:chgData name="Darin E Acosta" userId="9d72a190-31dc-483f-a3ae-7e1d2f546e31" providerId="ADAL" clId="{7062BF46-EE1B-1140-A472-DF5F7C3AA0DA}" dt="2025-05-12T13:22:41.199" v="163" actId="20577"/>
        <pc:sldMkLst>
          <pc:docMk/>
          <pc:sldMk cId="3824179258" sldId="398"/>
        </pc:sldMkLst>
        <pc:spChg chg="mod">
          <ac:chgData name="Darin E Acosta" userId="9d72a190-31dc-483f-a3ae-7e1d2f546e31" providerId="ADAL" clId="{7062BF46-EE1B-1140-A472-DF5F7C3AA0DA}" dt="2025-05-12T13:22:41.199" v="163" actId="20577"/>
          <ac:spMkLst>
            <pc:docMk/>
            <pc:sldMk cId="3824179258" sldId="398"/>
            <ac:spMk id="3" creationId="{5FAE1BBA-7EB3-89AC-B3D7-C46E6F53AD1D}"/>
          </ac:spMkLst>
        </pc:spChg>
      </pc:sldChg>
      <pc:sldChg chg="modSp mod modAnim modNotesTx">
        <pc:chgData name="Darin E Acosta" userId="9d72a190-31dc-483f-a3ae-7e1d2f546e31" providerId="ADAL" clId="{7062BF46-EE1B-1140-A472-DF5F7C3AA0DA}" dt="2025-05-27T10:29:48.842" v="1148"/>
        <pc:sldMkLst>
          <pc:docMk/>
          <pc:sldMk cId="4171479363" sldId="399"/>
        </pc:sldMkLst>
        <pc:spChg chg="mod">
          <ac:chgData name="Darin E Acosta" userId="9d72a190-31dc-483f-a3ae-7e1d2f546e31" providerId="ADAL" clId="{7062BF46-EE1B-1140-A472-DF5F7C3AA0DA}" dt="2025-05-12T15:39:52.910" v="541" actId="207"/>
          <ac:spMkLst>
            <pc:docMk/>
            <pc:sldMk cId="4171479363" sldId="399"/>
            <ac:spMk id="7" creationId="{1B4BFE7E-8982-7A9E-5E7A-FB7B79340140}"/>
          </ac:spMkLst>
        </pc:spChg>
      </pc:sldChg>
      <pc:sldChg chg="addSp delSp modSp mod modAnim">
        <pc:chgData name="Darin E Acosta" userId="9d72a190-31dc-483f-a3ae-7e1d2f546e31" providerId="ADAL" clId="{7062BF46-EE1B-1140-A472-DF5F7C3AA0DA}" dt="2025-05-27T13:16:22.318" v="1352" actId="20577"/>
        <pc:sldMkLst>
          <pc:docMk/>
          <pc:sldMk cId="4267722918" sldId="403"/>
        </pc:sldMkLst>
        <pc:spChg chg="mod">
          <ac:chgData name="Darin E Acosta" userId="9d72a190-31dc-483f-a3ae-7e1d2f546e31" providerId="ADAL" clId="{7062BF46-EE1B-1140-A472-DF5F7C3AA0DA}" dt="2025-05-12T18:08:23.106" v="543" actId="1076"/>
          <ac:spMkLst>
            <pc:docMk/>
            <pc:sldMk cId="4267722918" sldId="403"/>
            <ac:spMk id="5" creationId="{F0F529E7-F7DE-7E5B-CE3E-A7CD7139BCD8}"/>
          </ac:spMkLst>
        </pc:spChg>
        <pc:spChg chg="mod">
          <ac:chgData name="Darin E Acosta" userId="9d72a190-31dc-483f-a3ae-7e1d2f546e31" providerId="ADAL" clId="{7062BF46-EE1B-1140-A472-DF5F7C3AA0DA}" dt="2025-05-27T10:29:19.563" v="1147" actId="20577"/>
          <ac:spMkLst>
            <pc:docMk/>
            <pc:sldMk cId="4267722918" sldId="403"/>
            <ac:spMk id="7" creationId="{9BC054C3-4D95-9CAF-5B95-E72A70662FF5}"/>
          </ac:spMkLst>
        </pc:spChg>
        <pc:spChg chg="add mod">
          <ac:chgData name="Darin E Acosta" userId="9d72a190-31dc-483f-a3ae-7e1d2f546e31" providerId="ADAL" clId="{7062BF46-EE1B-1140-A472-DF5F7C3AA0DA}" dt="2025-05-27T13:16:22.318" v="1352" actId="20577"/>
          <ac:spMkLst>
            <pc:docMk/>
            <pc:sldMk cId="4267722918" sldId="403"/>
            <ac:spMk id="16" creationId="{5DEFB008-6F89-899F-D5C9-62AC4716915B}"/>
          </ac:spMkLst>
        </pc:spChg>
        <pc:spChg chg="mod">
          <ac:chgData name="Darin E Acosta" userId="9d72a190-31dc-483f-a3ae-7e1d2f546e31" providerId="ADAL" clId="{7062BF46-EE1B-1140-A472-DF5F7C3AA0DA}" dt="2025-05-27T11:13:56.438" v="1261" actId="1035"/>
          <ac:spMkLst>
            <pc:docMk/>
            <pc:sldMk cId="4267722918" sldId="403"/>
            <ac:spMk id="19" creationId="{DD304E07-BC69-82DB-4681-DFA99913D55E}"/>
          </ac:spMkLst>
        </pc:spChg>
        <pc:grpChg chg="add mod">
          <ac:chgData name="Darin E Acosta" userId="9d72a190-31dc-483f-a3ae-7e1d2f546e31" providerId="ADAL" clId="{7062BF46-EE1B-1140-A472-DF5F7C3AA0DA}" dt="2025-05-27T12:57:35.695" v="1346" actId="1036"/>
          <ac:grpSpMkLst>
            <pc:docMk/>
            <pc:sldMk cId="4267722918" sldId="403"/>
            <ac:grpSpMk id="23" creationId="{7F674E1B-19F6-1248-7352-19B58201B3E1}"/>
          </ac:grpSpMkLst>
        </pc:grpChg>
        <pc:cxnChg chg="add mod">
          <ac:chgData name="Darin E Acosta" userId="9d72a190-31dc-483f-a3ae-7e1d2f546e31" providerId="ADAL" clId="{7062BF46-EE1B-1140-A472-DF5F7C3AA0DA}" dt="2025-05-27T12:56:02.212" v="1310" actId="1036"/>
          <ac:cxnSpMkLst>
            <pc:docMk/>
            <pc:sldMk cId="4267722918" sldId="403"/>
            <ac:cxnSpMk id="22" creationId="{F2BEE008-295F-F30D-8F43-FFDE1D3FC34B}"/>
          </ac:cxnSpMkLst>
        </pc:cxnChg>
      </pc:sldChg>
      <pc:sldChg chg="modSp mod">
        <pc:chgData name="Darin E Acosta" userId="9d72a190-31dc-483f-a3ae-7e1d2f546e31" providerId="ADAL" clId="{7062BF46-EE1B-1140-A472-DF5F7C3AA0DA}" dt="2025-05-02T17:55:59.962" v="98" actId="20577"/>
        <pc:sldMkLst>
          <pc:docMk/>
          <pc:sldMk cId="2494060147" sldId="460"/>
        </pc:sldMkLst>
        <pc:spChg chg="mod">
          <ac:chgData name="Darin E Acosta" userId="9d72a190-31dc-483f-a3ae-7e1d2f546e31" providerId="ADAL" clId="{7062BF46-EE1B-1140-A472-DF5F7C3AA0DA}" dt="2025-05-02T17:55:59.962" v="98" actId="20577"/>
          <ac:spMkLst>
            <pc:docMk/>
            <pc:sldMk cId="2494060147" sldId="460"/>
            <ac:spMk id="5" creationId="{219657D5-EF80-F6DF-B7FC-D44519E2B6E9}"/>
          </ac:spMkLst>
        </pc:spChg>
      </pc:sldChg>
      <pc:sldChg chg="modSp mod">
        <pc:chgData name="Darin E Acosta" userId="9d72a190-31dc-483f-a3ae-7e1d2f546e31" providerId="ADAL" clId="{7062BF46-EE1B-1140-A472-DF5F7C3AA0DA}" dt="2025-05-27T09:46:26.546" v="1110" actId="20577"/>
        <pc:sldMkLst>
          <pc:docMk/>
          <pc:sldMk cId="616684856" sldId="466"/>
        </pc:sldMkLst>
        <pc:spChg chg="mod">
          <ac:chgData name="Darin E Acosta" userId="9d72a190-31dc-483f-a3ae-7e1d2f546e31" providerId="ADAL" clId="{7062BF46-EE1B-1140-A472-DF5F7C3AA0DA}" dt="2025-05-27T09:46:26.546" v="1110" actId="20577"/>
          <ac:spMkLst>
            <pc:docMk/>
            <pc:sldMk cId="616684856" sldId="466"/>
            <ac:spMk id="5" creationId="{EB549DA5-8DD0-4E77-4372-6BAE72A4FA36}"/>
          </ac:spMkLst>
        </pc:spChg>
      </pc:sldChg>
      <pc:sldChg chg="addSp delSp modSp mod">
        <pc:chgData name="Darin E Acosta" userId="9d72a190-31dc-483f-a3ae-7e1d2f546e31" providerId="ADAL" clId="{7062BF46-EE1B-1140-A472-DF5F7C3AA0DA}" dt="2025-05-12T15:12:30.940" v="401" actId="478"/>
        <pc:sldMkLst>
          <pc:docMk/>
          <pc:sldMk cId="0" sldId="468"/>
        </pc:sldMkLst>
        <pc:spChg chg="mod">
          <ac:chgData name="Darin E Acosta" userId="9d72a190-31dc-483f-a3ae-7e1d2f546e31" providerId="ADAL" clId="{7062BF46-EE1B-1140-A472-DF5F7C3AA0DA}" dt="2025-05-12T15:11:37.209" v="400" actId="1076"/>
          <ac:spMkLst>
            <pc:docMk/>
            <pc:sldMk cId="0" sldId="468"/>
            <ac:spMk id="5" creationId="{B70FB6D7-C4CA-2360-75DA-8642ECC43A02}"/>
          </ac:spMkLst>
        </pc:spChg>
      </pc:sldChg>
      <pc:sldChg chg="modSp mod ord">
        <pc:chgData name="Darin E Acosta" userId="9d72a190-31dc-483f-a3ae-7e1d2f546e31" providerId="ADAL" clId="{7062BF46-EE1B-1140-A472-DF5F7C3AA0DA}" dt="2025-05-28T19:18:48.794" v="1500" actId="20577"/>
        <pc:sldMkLst>
          <pc:docMk/>
          <pc:sldMk cId="1831851311" sldId="475"/>
        </pc:sldMkLst>
        <pc:spChg chg="mod">
          <ac:chgData name="Darin E Acosta" userId="9d72a190-31dc-483f-a3ae-7e1d2f546e31" providerId="ADAL" clId="{7062BF46-EE1B-1140-A472-DF5F7C3AA0DA}" dt="2025-05-28T19:18:48.794" v="1500" actId="20577"/>
          <ac:spMkLst>
            <pc:docMk/>
            <pc:sldMk cId="1831851311" sldId="475"/>
            <ac:spMk id="3" creationId="{15F106EA-6F31-7E2B-3B1F-15315CE0ED6E}"/>
          </ac:spMkLst>
        </pc:spChg>
      </pc:sldChg>
      <pc:sldChg chg="modSp mod ord">
        <pc:chgData name="Darin E Acosta" userId="9d72a190-31dc-483f-a3ae-7e1d2f546e31" providerId="ADAL" clId="{7062BF46-EE1B-1140-A472-DF5F7C3AA0DA}" dt="2025-05-19T15:12:51.547" v="1047" actId="20577"/>
        <pc:sldMkLst>
          <pc:docMk/>
          <pc:sldMk cId="3505306795" sldId="478"/>
        </pc:sldMkLst>
        <pc:spChg chg="mod">
          <ac:chgData name="Darin E Acosta" userId="9d72a190-31dc-483f-a3ae-7e1d2f546e31" providerId="ADAL" clId="{7062BF46-EE1B-1140-A472-DF5F7C3AA0DA}" dt="2025-05-19T15:12:51.547" v="1047" actId="20577"/>
          <ac:spMkLst>
            <pc:docMk/>
            <pc:sldMk cId="3505306795" sldId="478"/>
            <ac:spMk id="3" creationId="{1301F59E-45A1-E891-BFD4-2605BD7A3C7E}"/>
          </ac:spMkLst>
        </pc:spChg>
      </pc:sldChg>
      <pc:sldChg chg="modSp mod">
        <pc:chgData name="Darin E Acosta" userId="9d72a190-31dc-483f-a3ae-7e1d2f546e31" providerId="ADAL" clId="{7062BF46-EE1B-1140-A472-DF5F7C3AA0DA}" dt="2025-05-02T17:57:03.056" v="112" actId="20577"/>
        <pc:sldMkLst>
          <pc:docMk/>
          <pc:sldMk cId="1891355523" sldId="497"/>
        </pc:sldMkLst>
        <pc:spChg chg="mod">
          <ac:chgData name="Darin E Acosta" userId="9d72a190-31dc-483f-a3ae-7e1d2f546e31" providerId="ADAL" clId="{7062BF46-EE1B-1140-A472-DF5F7C3AA0DA}" dt="2025-05-02T17:56:46.328" v="109" actId="1076"/>
          <ac:spMkLst>
            <pc:docMk/>
            <pc:sldMk cId="1891355523" sldId="497"/>
            <ac:spMk id="2" creationId="{BEDF5C4F-0146-C49C-4320-523AF74E457B}"/>
          </ac:spMkLst>
        </pc:spChg>
        <pc:spChg chg="mod">
          <ac:chgData name="Darin E Acosta" userId="9d72a190-31dc-483f-a3ae-7e1d2f546e31" providerId="ADAL" clId="{7062BF46-EE1B-1140-A472-DF5F7C3AA0DA}" dt="2025-05-02T17:57:03.056" v="112" actId="20577"/>
          <ac:spMkLst>
            <pc:docMk/>
            <pc:sldMk cId="1891355523" sldId="497"/>
            <ac:spMk id="3" creationId="{41586119-C312-73A8-C21F-B02D0301BAB2}"/>
          </ac:spMkLst>
        </pc:spChg>
      </pc:sldChg>
      <pc:sldChg chg="modSp mod">
        <pc:chgData name="Darin E Acosta" userId="9d72a190-31dc-483f-a3ae-7e1d2f546e31" providerId="ADAL" clId="{7062BF46-EE1B-1140-A472-DF5F7C3AA0DA}" dt="2025-05-27T09:55:06.979" v="1121" actId="207"/>
        <pc:sldMkLst>
          <pc:docMk/>
          <pc:sldMk cId="1015568881" sldId="498"/>
        </pc:sldMkLst>
        <pc:spChg chg="mod">
          <ac:chgData name="Darin E Acosta" userId="9d72a190-31dc-483f-a3ae-7e1d2f546e31" providerId="ADAL" clId="{7062BF46-EE1B-1140-A472-DF5F7C3AA0DA}" dt="2025-05-27T09:55:06.979" v="1121" actId="207"/>
          <ac:spMkLst>
            <pc:docMk/>
            <pc:sldMk cId="1015568881" sldId="498"/>
            <ac:spMk id="5" creationId="{2A2B578B-9209-7F87-1778-B4EB1CD0D373}"/>
          </ac:spMkLst>
        </pc:spChg>
      </pc:sldChg>
      <pc:sldChg chg="modSp mod">
        <pc:chgData name="Darin E Acosta" userId="9d72a190-31dc-483f-a3ae-7e1d2f546e31" providerId="ADAL" clId="{7062BF46-EE1B-1140-A472-DF5F7C3AA0DA}" dt="2025-05-02T17:57:39.460" v="117" actId="20577"/>
        <pc:sldMkLst>
          <pc:docMk/>
          <pc:sldMk cId="2915755788" sldId="500"/>
        </pc:sldMkLst>
        <pc:spChg chg="mod">
          <ac:chgData name="Darin E Acosta" userId="9d72a190-31dc-483f-a3ae-7e1d2f546e31" providerId="ADAL" clId="{7062BF46-EE1B-1140-A472-DF5F7C3AA0DA}" dt="2025-05-02T17:57:39.460" v="117" actId="20577"/>
          <ac:spMkLst>
            <pc:docMk/>
            <pc:sldMk cId="2915755788" sldId="500"/>
            <ac:spMk id="3" creationId="{9EACD154-5429-1D63-7E79-7C2B7A5812AD}"/>
          </ac:spMkLst>
        </pc:spChg>
      </pc:sldChg>
      <pc:sldChg chg="addSp modSp mod">
        <pc:chgData name="Darin E Acosta" userId="9d72a190-31dc-483f-a3ae-7e1d2f546e31" providerId="ADAL" clId="{7062BF46-EE1B-1140-A472-DF5F7C3AA0DA}" dt="2025-05-13T10:29:14.415" v="649" actId="20577"/>
        <pc:sldMkLst>
          <pc:docMk/>
          <pc:sldMk cId="3973930441" sldId="501"/>
        </pc:sldMkLst>
        <pc:spChg chg="mod">
          <ac:chgData name="Darin E Acosta" userId="9d72a190-31dc-483f-a3ae-7e1d2f546e31" providerId="ADAL" clId="{7062BF46-EE1B-1140-A472-DF5F7C3AA0DA}" dt="2025-05-13T10:29:14.415" v="649" actId="20577"/>
          <ac:spMkLst>
            <pc:docMk/>
            <pc:sldMk cId="3973930441" sldId="501"/>
            <ac:spMk id="3" creationId="{C1A615A0-5B20-763C-367D-E2730156B40E}"/>
          </ac:spMkLst>
        </pc:spChg>
        <pc:grpChg chg="add mod">
          <ac:chgData name="Darin E Acosta" userId="9d72a190-31dc-483f-a3ae-7e1d2f546e31" providerId="ADAL" clId="{7062BF46-EE1B-1140-A472-DF5F7C3AA0DA}" dt="2025-05-13T10:28:11.668" v="566" actId="1076"/>
          <ac:grpSpMkLst>
            <pc:docMk/>
            <pc:sldMk cId="3973930441" sldId="501"/>
            <ac:grpSpMk id="6" creationId="{C537CE27-DB24-A437-9430-CB4B372A62DB}"/>
          </ac:grpSpMkLst>
        </pc:grpChg>
      </pc:sldChg>
      <pc:sldChg chg="modSp add mod">
        <pc:chgData name="Darin E Acosta" userId="9d72a190-31dc-483f-a3ae-7e1d2f546e31" providerId="ADAL" clId="{7062BF46-EE1B-1140-A472-DF5F7C3AA0DA}" dt="2025-05-13T10:27:41.376" v="564" actId="20577"/>
        <pc:sldMkLst>
          <pc:docMk/>
          <pc:sldMk cId="4235179622" sldId="503"/>
        </pc:sldMkLst>
        <pc:spChg chg="mod">
          <ac:chgData name="Darin E Acosta" userId="9d72a190-31dc-483f-a3ae-7e1d2f546e31" providerId="ADAL" clId="{7062BF46-EE1B-1140-A472-DF5F7C3AA0DA}" dt="2025-05-13T10:27:41.376" v="564" actId="20577"/>
          <ac:spMkLst>
            <pc:docMk/>
            <pc:sldMk cId="4235179622" sldId="503"/>
            <ac:spMk id="7" creationId="{FCE7B688-A037-31CC-BA05-F8C436AAC032}"/>
          </ac:spMkLst>
        </pc:spChg>
      </pc:sldChg>
      <pc:sldChg chg="modSp add mod">
        <pc:chgData name="Darin E Acosta" userId="9d72a190-31dc-483f-a3ae-7e1d2f546e31" providerId="ADAL" clId="{7062BF46-EE1B-1140-A472-DF5F7C3AA0DA}" dt="2025-05-19T14:55:15.130" v="845" actId="20577"/>
        <pc:sldMkLst>
          <pc:docMk/>
          <pc:sldMk cId="1140438480" sldId="505"/>
        </pc:sldMkLst>
        <pc:spChg chg="mod">
          <ac:chgData name="Darin E Acosta" userId="9d72a190-31dc-483f-a3ae-7e1d2f546e31" providerId="ADAL" clId="{7062BF46-EE1B-1140-A472-DF5F7C3AA0DA}" dt="2025-05-19T14:52:32.641" v="755" actId="20577"/>
          <ac:spMkLst>
            <pc:docMk/>
            <pc:sldMk cId="1140438480" sldId="505"/>
            <ac:spMk id="2" creationId="{03118304-8455-6E0C-06FF-29C54F272C15}"/>
          </ac:spMkLst>
        </pc:spChg>
        <pc:spChg chg="mod">
          <ac:chgData name="Darin E Acosta" userId="9d72a190-31dc-483f-a3ae-7e1d2f546e31" providerId="ADAL" clId="{7062BF46-EE1B-1140-A472-DF5F7C3AA0DA}" dt="2025-05-19T14:55:15.130" v="845" actId="20577"/>
          <ac:spMkLst>
            <pc:docMk/>
            <pc:sldMk cId="1140438480" sldId="505"/>
            <ac:spMk id="3" creationId="{0FBFC8BD-9C6F-92DE-435B-D1DF05D00C94}"/>
          </ac:spMkLst>
        </pc:spChg>
      </pc:sldChg>
      <pc:sldChg chg="modSp new mod ord">
        <pc:chgData name="Darin E Acosta" userId="9d72a190-31dc-483f-a3ae-7e1d2f546e31" providerId="ADAL" clId="{7062BF46-EE1B-1140-A472-DF5F7C3AA0DA}" dt="2025-05-02T17:56:11.506" v="106" actId="20578"/>
        <pc:sldMkLst>
          <pc:docMk/>
          <pc:sldMk cId="3367817487" sldId="506"/>
        </pc:sldMkLst>
        <pc:spChg chg="mod">
          <ac:chgData name="Darin E Acosta" userId="9d72a190-31dc-483f-a3ae-7e1d2f546e31" providerId="ADAL" clId="{7062BF46-EE1B-1140-A472-DF5F7C3AA0DA}" dt="2025-05-02T17:56:09.382" v="105" actId="27636"/>
          <ac:spMkLst>
            <pc:docMk/>
            <pc:sldMk cId="3367817487" sldId="506"/>
            <ac:spMk id="2" creationId="{883E9366-D37B-5F97-8C37-985DD8F1BFF4}"/>
          </ac:spMkLst>
        </pc:spChg>
      </pc:sldChg>
      <pc:sldChg chg="modSp add mod">
        <pc:chgData name="Darin E Acosta" userId="9d72a190-31dc-483f-a3ae-7e1d2f546e31" providerId="ADAL" clId="{7062BF46-EE1B-1140-A472-DF5F7C3AA0DA}" dt="2025-05-27T10:33:59.901" v="1162" actId="1036"/>
        <pc:sldMkLst>
          <pc:docMk/>
          <pc:sldMk cId="3725669019" sldId="507"/>
        </pc:sldMkLst>
        <pc:spChg chg="mod">
          <ac:chgData name="Darin E Acosta" userId="9d72a190-31dc-483f-a3ae-7e1d2f546e31" providerId="ADAL" clId="{7062BF46-EE1B-1140-A472-DF5F7C3AA0DA}" dt="2025-05-27T10:33:43.974" v="1152" actId="207"/>
          <ac:spMkLst>
            <pc:docMk/>
            <pc:sldMk cId="3725669019" sldId="507"/>
            <ac:spMk id="2" creationId="{54EE0142-A006-3374-7CD1-7F26E68225B7}"/>
          </ac:spMkLst>
        </pc:spChg>
        <pc:spChg chg="mod">
          <ac:chgData name="Darin E Acosta" userId="9d72a190-31dc-483f-a3ae-7e1d2f546e31" providerId="ADAL" clId="{7062BF46-EE1B-1140-A472-DF5F7C3AA0DA}" dt="2025-05-27T10:33:56.261" v="1158" actId="1035"/>
          <ac:spMkLst>
            <pc:docMk/>
            <pc:sldMk cId="3725669019" sldId="507"/>
            <ac:spMk id="8" creationId="{EDCE6D95-A696-0B63-DA96-A3BF2E85843C}"/>
          </ac:spMkLst>
        </pc:spChg>
        <pc:cxnChg chg="mod">
          <ac:chgData name="Darin E Acosta" userId="9d72a190-31dc-483f-a3ae-7e1d2f546e31" providerId="ADAL" clId="{7062BF46-EE1B-1140-A472-DF5F7C3AA0DA}" dt="2025-05-27T10:33:59.901" v="1162" actId="1036"/>
          <ac:cxnSpMkLst>
            <pc:docMk/>
            <pc:sldMk cId="3725669019" sldId="507"/>
            <ac:cxnSpMk id="6" creationId="{510C8F9E-3080-C057-EE27-DE82C794BEE7}"/>
          </ac:cxnSpMkLst>
        </pc:cxnChg>
      </pc:sldChg>
    </pc:docChg>
  </pc:docChgLst>
  <pc:docChgLst>
    <pc:chgData name="Darin Acosta" userId="9d72a190-31dc-483f-a3ae-7e1d2f546e31" providerId="ADAL" clId="{92259A58-4DD3-C048-872E-A2166E412C20}"/>
    <pc:docChg chg="modSld">
      <pc:chgData name="Darin Acosta" userId="9d72a190-31dc-483f-a3ae-7e1d2f546e31" providerId="ADAL" clId="{92259A58-4DD3-C048-872E-A2166E412C20}" dt="2025-03-20T13:50:46.478" v="13"/>
      <pc:docMkLst>
        <pc:docMk/>
      </pc:docMkLst>
      <pc:sldChg chg="modSp mod">
        <pc:chgData name="Darin Acosta" userId="9d72a190-31dc-483f-a3ae-7e1d2f546e31" providerId="ADAL" clId="{92259A58-4DD3-C048-872E-A2166E412C20}" dt="2025-03-20T13:50:46.478" v="13"/>
        <pc:sldMkLst>
          <pc:docMk/>
          <pc:sldMk cId="3780394999" sldId="402"/>
        </pc:sldMkLst>
        <pc:spChg chg="mod">
          <ac:chgData name="Darin Acosta" userId="9d72a190-31dc-483f-a3ae-7e1d2f546e31" providerId="ADAL" clId="{92259A58-4DD3-C048-872E-A2166E412C20}" dt="2025-03-20T13:50:46.478" v="13"/>
          <ac:spMkLst>
            <pc:docMk/>
            <pc:sldMk cId="3780394999" sldId="402"/>
            <ac:spMk id="3" creationId="{E685A359-1FD1-F4A4-DD43-F145BF4E1B51}"/>
          </ac:spMkLst>
        </pc:spChg>
      </pc:sldChg>
    </pc:docChg>
  </pc:docChgLst>
  <pc:docChgLst>
    <pc:chgData name="Darin E Acosta" userId="9d72a190-31dc-483f-a3ae-7e1d2f546e31" providerId="ADAL" clId="{08C63374-0A8B-0D43-B188-C553EB52B561}"/>
    <pc:docChg chg="custSel modSld">
      <pc:chgData name="Darin E Acosta" userId="9d72a190-31dc-483f-a3ae-7e1d2f546e31" providerId="ADAL" clId="{08C63374-0A8B-0D43-B188-C553EB52B561}" dt="2024-07-19T07:55:58.206" v="71" actId="20577"/>
      <pc:docMkLst>
        <pc:docMk/>
      </pc:docMkLst>
      <pc:sldChg chg="modSp mod">
        <pc:chgData name="Darin E Acosta" userId="9d72a190-31dc-483f-a3ae-7e1d2f546e31" providerId="ADAL" clId="{08C63374-0A8B-0D43-B188-C553EB52B561}" dt="2024-07-19T07:54:52.750" v="27" actId="20577"/>
        <pc:sldMkLst>
          <pc:docMk/>
          <pc:sldMk cId="2711657517" sldId="388"/>
        </pc:sldMkLst>
      </pc:sldChg>
      <pc:sldChg chg="modSp mod">
        <pc:chgData name="Darin E Acosta" userId="9d72a190-31dc-483f-a3ae-7e1d2f546e31" providerId="ADAL" clId="{08C63374-0A8B-0D43-B188-C553EB52B561}" dt="2024-07-19T07:55:58.206" v="71" actId="20577"/>
        <pc:sldMkLst>
          <pc:docMk/>
          <pc:sldMk cId="3929286707" sldId="392"/>
        </pc:sldMkLst>
      </pc:sldChg>
      <pc:sldChg chg="modSp mod">
        <pc:chgData name="Darin E Acosta" userId="9d72a190-31dc-483f-a3ae-7e1d2f546e31" providerId="ADAL" clId="{08C63374-0A8B-0D43-B188-C553EB52B561}" dt="2024-07-19T07:49:32.746" v="3" actId="113"/>
        <pc:sldMkLst>
          <pc:docMk/>
          <pc:sldMk cId="3961464142" sldId="41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7T10:35:00.5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61,'39'0,"-7"0,-22 0,2 0,11 0,-1 0,3 0,-9 0,-3 0,9 0,-5 0,8 0,-7 0,-1 0,1 0,-1 0,0 0,0 0,-3 0,6 0,-5 0,5 0,-7 0,5-1,-4-1,3 0,3 1,-3 0,4 1,-4 0,0 0,0 0,2 0,-2 0,-1-2,1 0,0 0,0 1,-1 1,0 0,1 0,-1 0,2 0,-1 0,-2 0,8 0,-8 0,9 0,-8 0,0 0,4 0,-7 0,4 0,2 0,-8-2,12 1,-10-1,5 1,-1 1,-5 0,6 0,0 0,0 0,1 0,-5 0,1 0,5 0,-5 0,6 0,-5 0,0 0,1 0,0 0,-3 0,6 0,-5-2,5 0,-7 0,1 1,3-1,-3-1,4-1,1 0,-2 1,6 0,-8 1,1 0,-1 0,1 1,5-1,-5 0,4 0,-5 1,1 0,-1 1,3 0,-2 0,-3 0,6 0,-4 0,0 0,4 0,-7 0,4 0,2 0,-4 0,9 0,-13 0,5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d6bebd70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d6bebd70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speculative but hopefully an interesting proposition!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d6bebd70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d6bebd70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37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d6bebd70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d6bebd70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373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d6bebd70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d6bebd70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Xsec</a:t>
            </a:r>
            <a:r>
              <a:rPr lang="en-US" dirty="0"/>
              <a:t> larger than HERA at low Q2 -&gt; even less </a:t>
            </a:r>
            <a:r>
              <a:rPr lang="en-US" dirty="0" err="1"/>
              <a:t>lumi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Illustrates need for more </a:t>
            </a:r>
            <a:r>
              <a:rPr lang="en-US" dirty="0" err="1"/>
              <a:t>lumi</a:t>
            </a:r>
            <a:r>
              <a:rPr lang="en-US" dirty="0"/>
              <a:t> than HERA for highest Q2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e5df10294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e5df10294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Likely can measure PDFs with HERA-like luminosity, significantly less stringent than muon collider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Extend range in Q2 and x. Jet Pt -&gt; jet and alphas measurements</a:t>
            </a:r>
          </a:p>
        </p:txBody>
      </p:sp>
    </p:spTree>
    <p:extLst>
      <p:ext uri="{BB962C8B-B14F-4D97-AF65-F5344CB8AC3E}">
        <p14:creationId xmlns:p14="http://schemas.microsoft.com/office/powerpoint/2010/main" val="3052242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d6bebd70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d6bebd70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 with 50% higher energy, you can probe much of the same particle physics! Just as with comparing </a:t>
            </a:r>
            <a:r>
              <a:rPr lang="en-US" dirty="0" err="1"/>
              <a:t>mumu</a:t>
            </a:r>
            <a:r>
              <a:rPr lang="en-US" dirty="0"/>
              <a:t> with pp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d6bebd70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d6bebd70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d6bebd70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d6bebd70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238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e1c48ed6fed993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e1c48ed6fed993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TeV muon</a:t>
            </a:r>
          </a:p>
        </p:txBody>
      </p:sp>
    </p:spTree>
    <p:extLst>
      <p:ext uri="{BB962C8B-B14F-4D97-AF65-F5344CB8AC3E}">
        <p14:creationId xmlns:p14="http://schemas.microsoft.com/office/powerpoint/2010/main" val="178393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5c3fde822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5c3fde822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Context of initial idea about the proposal, how it </a:t>
            </a:r>
            <a:r>
              <a:rPr lang="en-US"/>
              <a:t>was born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4965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d6bebd70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d6bebd70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d6bebd70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d6bebd70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d6bebd70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d6bebd70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e1c48ed6fed993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e1c48ed6fed993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f06ee2f6d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f06ee2f6d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Lepton Q2 based almost entirely from angle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6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5c3fde822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e5c3fde822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 and motivation on 1 slide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06ee2f6d6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f06ee2f6d6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d6bebd70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d6bebd70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Energy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RLAs alone could reach 63 GeV, sqrt(s)~0.25</a:t>
            </a:r>
          </a:p>
        </p:txBody>
      </p:sp>
    </p:spTree>
    <p:extLst>
      <p:ext uri="{BB962C8B-B14F-4D97-AF65-F5344CB8AC3E}">
        <p14:creationId xmlns:p14="http://schemas.microsoft.com/office/powerpoint/2010/main" val="3190127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5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d6bebd70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d6bebd70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641400"/>
            <a:ext cx="9144000" cy="4502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6153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60950" y="723900"/>
            <a:ext cx="8370300" cy="42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1"/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58286" y="48051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3011" y="-1465"/>
            <a:ext cx="510989" cy="6167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Google Shape;25;p4"/>
          <p:cNvSpPr txBox="1"/>
          <p:nvPr/>
        </p:nvSpPr>
        <p:spPr>
          <a:xfrm>
            <a:off x="460950" y="4879567"/>
            <a:ext cx="36336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Acosta  --  Potential of a </a:t>
            </a:r>
            <a:r>
              <a:rPr lang="en" sz="1000" dirty="0" err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MuIC</a:t>
            </a:r>
            <a:endParaRPr sz="10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 rot="10800000" flipH="1">
            <a:off x="-9888" y="523800"/>
            <a:ext cx="9144000" cy="453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0" y="5801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4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6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0430" y="0"/>
            <a:ext cx="512643" cy="5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361-6471/abf3b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hep-ph/980751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rxiv.org/abs/hep-ph/9807513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oi.org/10.1088/1361-6471/abf3ba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uic2023.rice.edu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opscience.iop.org/article/10.1088/1361-6471/abf3ba/met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1212.170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customXml" Target="../ink/ink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88/1748-0221/18/09/P09025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88/1748-0221/18/09/P0902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doi.org/10.1103/PhysRevD.108.032002" TargetMode="External"/><Relationship Id="rId2" Type="http://schemas.openxmlformats.org/officeDocument/2006/relationships/hyperlink" Target="https://doi.org/10.1103/PhysRevD.97.07503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72/17656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pdf/2303.14202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2.1663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88/1748-0221/18/09/P09025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muic2023.rice.edu/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se.arxiv.org/pdf/1306.3810" TargetMode="External"/><Relationship Id="rId2" Type="http://schemas.openxmlformats.org/officeDocument/2006/relationships/hyperlink" Target="https://indico.cern.ch/event/1276216/contributions/5630559/attachments/2771580/4829384/MC_Target_Cooling_muIC23_KYonehara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erncourier.com/a/muons-cooled-and-accelerated-in-japan/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s://arxiv.org/pdf/2006.01947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indico.cern.ch/event/1276216/contributions/5630560/attachments/2771620/4831166/Stratakis_MuIC2023_Talk.pdf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76216/contributions/5630560/attachments/2771620/4831166/Stratakis_MuIC2023_Talk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indico.cern.ch/event/1276216/contributions/5630559/attachments/2771580/4829384/MC_Target_Cooling_muIC23_KYonehara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52701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hyperlink" Target="arxiv:2103.05419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0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opscience.iop.org/article/10.1088/1361-6471/abf3ba/meta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93842?ln=en" TargetMode="External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22323/1.398.0485" TargetMode="External"/><Relationship Id="rId5" Type="http://schemas.openxmlformats.org/officeDocument/2006/relationships/hyperlink" Target="https://doi.org/10.1016/j.nuclphysa.2022.122447" TargetMode="Externa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doi.org/10.1016/j.nima.2022.166334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arxiv.org/abs/2211.02615" TargetMode="Externa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52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81.png"/><Relationship Id="rId9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doi.org/10.1016/j.nima.2022.16633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opscience.iop.org/article/10.1088/1748-0221/18/09/P09025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muic2023.rice.edu/" TargetMode="External"/><Relationship Id="rId2" Type="http://schemas.openxmlformats.org/officeDocument/2006/relationships/hyperlink" Target="https://www.worldscientific.com/doi/epdf/10.1142/S021773232230013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dico.cern.ch/event/1276216/contributions/5630563/attachments/2771458/4829122/MUIC2023-Montag.pdf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ndico.cern.ch/event/1276216/contributions/5630560/attachments/2771620/4831166/Stratakis_MuIC2023_Talk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410.1136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ctrTitle"/>
          </p:nvPr>
        </p:nvSpPr>
        <p:spPr>
          <a:xfrm>
            <a:off x="810078" y="2190731"/>
            <a:ext cx="7523844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US" sz="3200" dirty="0"/>
              <a:t>Physics perspectives, synergies, and challenges at a muon-ion collider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234300" y="3057619"/>
            <a:ext cx="8675400" cy="1503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indent="0" algn="ctr"/>
            <a:r>
              <a:rPr lang="en" dirty="0"/>
              <a:t>Darin Acosta</a:t>
            </a:r>
            <a:endParaRPr dirty="0"/>
          </a:p>
        </p:txBody>
      </p:sp>
      <p:sp>
        <p:nvSpPr>
          <p:cNvPr id="73" name="Google Shape;73;p13"/>
          <p:cNvSpPr/>
          <p:nvPr/>
        </p:nvSpPr>
        <p:spPr>
          <a:xfrm>
            <a:off x="3709400" y="754650"/>
            <a:ext cx="753900" cy="681600"/>
          </a:xfrm>
          <a:prstGeom prst="curvedRightArrow">
            <a:avLst>
              <a:gd name="adj1" fmla="val 25000"/>
              <a:gd name="adj2" fmla="val 50000"/>
              <a:gd name="adj3" fmla="val 24233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4583700" y="864600"/>
            <a:ext cx="433800" cy="461700"/>
          </a:xfrm>
          <a:prstGeom prst="curvedLeftArrow">
            <a:avLst>
              <a:gd name="adj1" fmla="val 11158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C24A4-2DB7-0CB0-6C2A-6A23362BC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469" y="3985668"/>
            <a:ext cx="1369062" cy="502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B4B22-2B5C-5FCB-408A-A10AF62D4343}"/>
              </a:ext>
            </a:extLst>
          </p:cNvPr>
          <p:cNvSpPr txBox="1"/>
          <p:nvPr/>
        </p:nvSpPr>
        <p:spPr>
          <a:xfrm>
            <a:off x="4347147" y="4407066"/>
            <a:ext cx="311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T.W. Bonner Nuclear Laboratory</a:t>
            </a:r>
          </a:p>
        </p:txBody>
      </p:sp>
      <p:pic>
        <p:nvPicPr>
          <p:cNvPr id="1026" name="Picture 2" descr="Muon4Future 2025">
            <a:extLst>
              <a:ext uri="{FF2B5EF4-FFF2-40B4-BE49-F238E27FC236}">
                <a16:creationId xmlns:a16="http://schemas.microsoft.com/office/drawing/2014/main" id="{059B40C4-C80C-C4BF-FE07-28DFE9CA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5" y="3397798"/>
            <a:ext cx="2840636" cy="14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721C-238C-989E-A6F4-7B5F2D62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1" y="0"/>
            <a:ext cx="8697300" cy="641400"/>
          </a:xfrm>
        </p:spPr>
        <p:txBody>
          <a:bodyPr>
            <a:normAutofit fontScale="90000"/>
          </a:bodyPr>
          <a:lstStyle/>
          <a:p>
            <a:r>
              <a:rPr lang="en-US" dirty="0"/>
              <a:t>A BNL “Site Filler” – Max Size of Accelerating Rings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4BFE7E-8982-7A9E-5E7A-FB7B7934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0106" y="611911"/>
            <a:ext cx="3737822" cy="4502100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Maximum accelerator size on BNL site: </a:t>
            </a:r>
          </a:p>
          <a:p>
            <a:pPr lvl="1"/>
            <a:r>
              <a:rPr lang="en-US" dirty="0"/>
              <a:t>D ≈ 4.45 km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Circumference: ~14 km</a:t>
            </a:r>
            <a:endParaRPr lang="en-US" dirty="0"/>
          </a:p>
          <a:p>
            <a:r>
              <a:rPr lang="en-US" dirty="0"/>
              <a:t>Adapt Fermilab </a:t>
            </a:r>
            <a:r>
              <a:rPr lang="en-US" dirty="0" err="1"/>
              <a:t>MuC</a:t>
            </a:r>
            <a:r>
              <a:rPr lang="en-US" dirty="0"/>
              <a:t> 15.5 km “site filler” plans for a </a:t>
            </a:r>
            <a:r>
              <a:rPr lang="en-US" dirty="0" err="1"/>
              <a:t>MuIC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RCS 1 achieves √s = 0.7 TeV </a:t>
            </a:r>
            <a:r>
              <a:rPr lang="en-US" dirty="0"/>
              <a:t>and RCS 2          √s &gt; 1 TeV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RLAs alone (no RCSs)  could reach √s ~ 0.25 TeV</a:t>
            </a:r>
          </a:p>
          <a:p>
            <a:r>
              <a:rPr lang="en-US" dirty="0"/>
              <a:t>In principle could fit up to a RCS 3’ to go to E</a:t>
            </a:r>
            <a:r>
              <a:rPr lang="el-GR" baseline="-25000" dirty="0"/>
              <a:t>μ</a:t>
            </a:r>
            <a:r>
              <a:rPr lang="en-US" dirty="0"/>
              <a:t> ~3 </a:t>
            </a:r>
            <a:r>
              <a:rPr lang="en-US" dirty="0" err="1"/>
              <a:t>TeV</a:t>
            </a:r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47BED-9D32-CA0D-0E55-68AEB03B7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CEAC5-DE72-E264-AD6E-696026686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63" y="641400"/>
            <a:ext cx="5280313" cy="42056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F61BA3-8B19-43B6-9C3F-D38E03087E9B}"/>
              </a:ext>
            </a:extLst>
          </p:cNvPr>
          <p:cNvSpPr>
            <a:spLocks noChangeAspect="1"/>
          </p:cNvSpPr>
          <p:nvPr/>
        </p:nvSpPr>
        <p:spPr>
          <a:xfrm>
            <a:off x="1663070" y="1181758"/>
            <a:ext cx="2969088" cy="297515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2995B6-0839-3998-8C88-78C9123B8772}"/>
              </a:ext>
            </a:extLst>
          </p:cNvPr>
          <p:cNvSpPr>
            <a:spLocks noChangeAspect="1"/>
          </p:cNvSpPr>
          <p:nvPr/>
        </p:nvSpPr>
        <p:spPr>
          <a:xfrm>
            <a:off x="1815470" y="1297582"/>
            <a:ext cx="2226178" cy="22215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4D257-FEC7-28ED-71FD-066099086364}"/>
              </a:ext>
            </a:extLst>
          </p:cNvPr>
          <p:cNvSpPr txBox="1"/>
          <p:nvPr/>
        </p:nvSpPr>
        <p:spPr>
          <a:xfrm>
            <a:off x="3081528" y="3519144"/>
            <a:ext cx="78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RCS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12303-3DFB-4A98-D549-6DB24C2CDBDB}"/>
              </a:ext>
            </a:extLst>
          </p:cNvPr>
          <p:cNvSpPr txBox="1"/>
          <p:nvPr/>
        </p:nvSpPr>
        <p:spPr>
          <a:xfrm>
            <a:off x="4238966" y="3517848"/>
            <a:ext cx="78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RCS 3’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9E9D4E-6132-0BA5-F46C-785016D75391}"/>
              </a:ext>
            </a:extLst>
          </p:cNvPr>
          <p:cNvSpPr>
            <a:spLocks noChangeAspect="1"/>
          </p:cNvSpPr>
          <p:nvPr/>
        </p:nvSpPr>
        <p:spPr>
          <a:xfrm>
            <a:off x="2011219" y="1418148"/>
            <a:ext cx="1323970" cy="132122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645AC-388F-2F27-B0D3-D4F7228E9A26}"/>
              </a:ext>
            </a:extLst>
          </p:cNvPr>
          <p:cNvSpPr txBox="1"/>
          <p:nvPr/>
        </p:nvSpPr>
        <p:spPr>
          <a:xfrm>
            <a:off x="2754422" y="2709073"/>
            <a:ext cx="78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 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E21F57-75E8-E068-8302-A15F2948EC1A}"/>
              </a:ext>
            </a:extLst>
          </p:cNvPr>
          <p:cNvSpPr>
            <a:spLocks noChangeAspect="1"/>
          </p:cNvSpPr>
          <p:nvPr/>
        </p:nvSpPr>
        <p:spPr>
          <a:xfrm>
            <a:off x="2211569" y="1460484"/>
            <a:ext cx="734271" cy="7327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E68F4-0699-5693-BEB9-FC518EDEBB40}"/>
              </a:ext>
            </a:extLst>
          </p:cNvPr>
          <p:cNvSpPr txBox="1"/>
          <p:nvPr/>
        </p:nvSpPr>
        <p:spPr>
          <a:xfrm>
            <a:off x="2359806" y="2131117"/>
            <a:ext cx="78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Collider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77919-C5D8-E9D8-D13C-82168A86DC8A}"/>
              </a:ext>
            </a:extLst>
          </p:cNvPr>
          <p:cNvSpPr txBox="1"/>
          <p:nvPr/>
        </p:nvSpPr>
        <p:spPr>
          <a:xfrm>
            <a:off x="5693068" y="4417696"/>
            <a:ext cx="3450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n.b.</a:t>
            </a:r>
            <a:r>
              <a:rPr lang="en-US" dirty="0">
                <a:solidFill>
                  <a:schemeClr val="accent3"/>
                </a:solidFill>
              </a:rPr>
              <a:t> The accelerating rings are larger than the collider ring because of the need of rapid cycling magnets</a:t>
            </a:r>
          </a:p>
        </p:txBody>
      </p:sp>
    </p:spTree>
    <p:extLst>
      <p:ext uri="{BB962C8B-B14F-4D97-AF65-F5344CB8AC3E}">
        <p14:creationId xmlns:p14="http://schemas.microsoft.com/office/powerpoint/2010/main" val="417147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9657D5-EF80-F6DF-B7FC-D44519E2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/>
              <a:t>Physics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D55AE-F290-59E4-E85C-1F36A888AF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418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01295-6BF3-55B0-E693-999E9711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DIS Reach in </a:t>
            </a:r>
            <a:r>
              <a:rPr lang="en" i="1" dirty="0"/>
              <a:t>x</a:t>
            </a:r>
            <a:r>
              <a:rPr lang="en" dirty="0"/>
              <a:t> and </a:t>
            </a:r>
            <a:r>
              <a:rPr lang="en" i="1" dirty="0"/>
              <a:t>Q</a:t>
            </a:r>
            <a:r>
              <a:rPr lang="en" baseline="30000" dirty="0"/>
              <a:t>2</a:t>
            </a:r>
            <a:r>
              <a:rPr lang="en" dirty="0"/>
              <a:t> for </a:t>
            </a:r>
            <a:r>
              <a:rPr lang="en-US" dirty="0"/>
              <a:t>ℓ</a:t>
            </a:r>
            <a:r>
              <a:rPr lang="en-US" i="1" dirty="0"/>
              <a:t>p</a:t>
            </a:r>
            <a:r>
              <a:rPr lang="en-US" dirty="0"/>
              <a:t> Collisions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632E3-D231-0C2A-D8C9-2EC1412CF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56" y="723899"/>
            <a:ext cx="4139487" cy="435314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MuIC</a:t>
            </a:r>
            <a:r>
              <a:rPr lang="en-US" dirty="0"/>
              <a:t> expands the DIS reach at high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low </a:t>
            </a:r>
            <a:r>
              <a:rPr lang="en-US" i="1" dirty="0"/>
              <a:t>x</a:t>
            </a:r>
            <a:r>
              <a:rPr lang="en-US" dirty="0"/>
              <a:t> by 1–3 orders of magnitude </a:t>
            </a:r>
            <a:r>
              <a:rPr lang="en-US" dirty="0">
                <a:solidFill>
                  <a:schemeClr val="tx1"/>
                </a:solidFill>
              </a:rPr>
              <a:t>beyond HERA and the EIC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  <a:p>
            <a:r>
              <a:rPr lang="en-US" dirty="0"/>
              <a:t>Coverage of </a:t>
            </a:r>
            <a:r>
              <a:rPr lang="en-US" dirty="0" err="1">
                <a:solidFill>
                  <a:schemeClr val="accent3"/>
                </a:solidFill>
              </a:rPr>
              <a:t>MuIC</a:t>
            </a:r>
            <a:r>
              <a:rPr lang="en-US" dirty="0">
                <a:solidFill>
                  <a:schemeClr val="accent3"/>
                </a:solidFill>
              </a:rPr>
              <a:t> at BNL</a:t>
            </a:r>
            <a:r>
              <a:rPr lang="en-US" dirty="0"/>
              <a:t> is nearly </a:t>
            </a:r>
            <a:r>
              <a:rPr lang="en-US" b="1" dirty="0">
                <a:solidFill>
                  <a:schemeClr val="bg2"/>
                </a:solidFill>
              </a:rPr>
              <a:t>identical</a:t>
            </a:r>
            <a:r>
              <a:rPr lang="en-US" dirty="0"/>
              <a:t> with that of the proposed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Large Hadron electron Collider </a:t>
            </a:r>
            <a:r>
              <a:rPr lang="en-US" dirty="0"/>
              <a:t>[1]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>
                <a:solidFill>
                  <a:schemeClr val="tx1"/>
                </a:solidFill>
              </a:rPr>
              <a:t>LHeC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at CERN with 50 GeV e</a:t>
            </a:r>
            <a:r>
              <a:rPr lang="en-US" baseline="30000" dirty="0"/>
              <a:t>−</a:t>
            </a:r>
            <a:r>
              <a:rPr lang="en-US" dirty="0"/>
              <a:t> beam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Coverage of a </a:t>
            </a:r>
            <a:r>
              <a:rPr lang="en-US" dirty="0">
                <a:solidFill>
                  <a:schemeClr val="accent3"/>
                </a:solidFill>
              </a:rPr>
              <a:t>mu-LHC collider at CERN </a:t>
            </a:r>
            <a:r>
              <a:rPr lang="en-US" dirty="0"/>
              <a:t>(</a:t>
            </a:r>
            <a:r>
              <a:rPr lang="en-US" dirty="0" err="1">
                <a:solidFill>
                  <a:schemeClr val="accent3"/>
                </a:solidFill>
              </a:rPr>
              <a:t>LHmuC</a:t>
            </a:r>
            <a:r>
              <a:rPr lang="en-US" dirty="0">
                <a:solidFill>
                  <a:schemeClr val="accent3"/>
                </a:solidFill>
              </a:rPr>
              <a:t>, with E</a:t>
            </a:r>
            <a:r>
              <a:rPr lang="el-GR" baseline="-25000" dirty="0">
                <a:solidFill>
                  <a:schemeClr val="accent3"/>
                </a:solidFill>
              </a:rPr>
              <a:t>μ</a:t>
            </a:r>
            <a:r>
              <a:rPr lang="en-US" dirty="0">
                <a:solidFill>
                  <a:schemeClr val="accent3"/>
                </a:solidFill>
              </a:rPr>
              <a:t>=1.5 TeV</a:t>
            </a:r>
            <a:r>
              <a:rPr lang="en-US" dirty="0"/>
              <a:t>) </a:t>
            </a:r>
            <a:r>
              <a:rPr lang="en-US" dirty="0">
                <a:solidFill>
                  <a:schemeClr val="tx1"/>
                </a:solidFill>
              </a:rPr>
              <a:t>would significantly </a:t>
            </a:r>
            <a:r>
              <a:rPr lang="en-US" b="1" dirty="0">
                <a:solidFill>
                  <a:schemeClr val="tx1"/>
                </a:solidFill>
              </a:rPr>
              <a:t>exceed</a:t>
            </a:r>
            <a:r>
              <a:rPr lang="en-US" dirty="0">
                <a:solidFill>
                  <a:schemeClr val="tx1"/>
                </a:solidFill>
              </a:rPr>
              <a:t> even that of the </a:t>
            </a:r>
            <a:r>
              <a:rPr lang="en-US" b="1" dirty="0">
                <a:solidFill>
                  <a:schemeClr val="tx1"/>
                </a:solidFill>
              </a:rPr>
              <a:t>FCC-eh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option of a 50 TeV proton beam with 50 GeV e</a:t>
            </a:r>
            <a:r>
              <a:rPr lang="en-US" baseline="30000" dirty="0"/>
              <a:t>−</a:t>
            </a:r>
            <a:r>
              <a:rPr lang="en-US" dirty="0"/>
              <a:t> beam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6C22-6A57-BAAC-D6C3-25D3F1DCF6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Google Shape;83;p14">
            <a:extLst>
              <a:ext uri="{FF2B5EF4-FFF2-40B4-BE49-F238E27FC236}">
                <a16:creationId xmlns:a16="http://schemas.microsoft.com/office/drawing/2014/main" id="{59461178-9E27-EFD4-89DC-FC4DA9585A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88921" y="723899"/>
            <a:ext cx="4928483" cy="31519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4;p14">
            <a:extLst>
              <a:ext uri="{FF2B5EF4-FFF2-40B4-BE49-F238E27FC236}">
                <a16:creationId xmlns:a16="http://schemas.microsoft.com/office/drawing/2014/main" id="{DBD52DF0-B246-DF4A-4B52-2644D5D8B88A}"/>
              </a:ext>
            </a:extLst>
          </p:cNvPr>
          <p:cNvSpPr/>
          <p:nvPr/>
        </p:nvSpPr>
        <p:spPr>
          <a:xfrm>
            <a:off x="8358996" y="1647090"/>
            <a:ext cx="199290" cy="4318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5;p14">
            <a:extLst>
              <a:ext uri="{FF2B5EF4-FFF2-40B4-BE49-F238E27FC236}">
                <a16:creationId xmlns:a16="http://schemas.microsoft.com/office/drawing/2014/main" id="{4DAF389A-77E9-E255-BA87-1B95959B50DF}"/>
              </a:ext>
            </a:extLst>
          </p:cNvPr>
          <p:cNvSpPr/>
          <p:nvPr/>
        </p:nvSpPr>
        <p:spPr>
          <a:xfrm>
            <a:off x="5808818" y="2989690"/>
            <a:ext cx="618300" cy="22625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69;p23">
            <a:extLst>
              <a:ext uri="{FF2B5EF4-FFF2-40B4-BE49-F238E27FC236}">
                <a16:creationId xmlns:a16="http://schemas.microsoft.com/office/drawing/2014/main" id="{C82AF607-8B06-5AC1-EDD5-79DA2F2C2B73}"/>
              </a:ext>
            </a:extLst>
          </p:cNvPr>
          <p:cNvSpPr txBox="1"/>
          <p:nvPr/>
        </p:nvSpPr>
        <p:spPr>
          <a:xfrm>
            <a:off x="5302039" y="3826823"/>
            <a:ext cx="4139487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[1] </a:t>
            </a:r>
            <a:r>
              <a:rPr lang="en" sz="1200" dirty="0" err="1">
                <a:latin typeface="Roboto"/>
                <a:ea typeface="Roboto"/>
                <a:cs typeface="Roboto"/>
                <a:sym typeface="Roboto"/>
              </a:rPr>
              <a:t>LHeC</a:t>
            </a: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200" dirty="0">
                <a:latin typeface="Roboto"/>
                <a:ea typeface="Roboto"/>
                <a:cs typeface="Roboto"/>
                <a:sym typeface="Roboto"/>
                <a:hlinkClick r:id="rId3"/>
              </a:rPr>
              <a:t>2021 J. Phys. G: </a:t>
            </a:r>
            <a:r>
              <a:rPr lang="en-US" sz="1200" dirty="0" err="1">
                <a:latin typeface="Roboto"/>
                <a:ea typeface="Roboto"/>
                <a:cs typeface="Roboto"/>
                <a:sym typeface="Roboto"/>
                <a:hlinkClick r:id="rId3"/>
              </a:rPr>
              <a:t>Nucl</a:t>
            </a:r>
            <a:r>
              <a:rPr lang="en-US" sz="1200" dirty="0">
                <a:latin typeface="Roboto"/>
                <a:ea typeface="Roboto"/>
                <a:cs typeface="Roboto"/>
                <a:sym typeface="Roboto"/>
                <a:hlinkClick r:id="rId3"/>
              </a:rPr>
              <a:t>. Part. Phys. 48 110501</a:t>
            </a:r>
            <a:br>
              <a:rPr lang="en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[2] GBW model: </a:t>
            </a:r>
            <a:r>
              <a:rPr lang="en" sz="12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Phys. Rev. D 59,</a:t>
            </a:r>
            <a:r>
              <a:rPr lang="en" sz="1200" dirty="0">
                <a:latin typeface="Roboto"/>
                <a:ea typeface="Roboto"/>
                <a:cs typeface="Roboto"/>
                <a:sym typeface="Roboto"/>
                <a:hlinkClick r:id="rId4"/>
              </a:rPr>
              <a:t> </a:t>
            </a:r>
            <a:r>
              <a:rPr lang="en" sz="12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014017 (1998)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9DC4B8C-2A74-3E82-277C-D2A9EB39C85A}"/>
              </a:ext>
            </a:extLst>
          </p:cNvPr>
          <p:cNvSpPr/>
          <p:nvPr/>
        </p:nvSpPr>
        <p:spPr>
          <a:xfrm>
            <a:off x="4226943" y="4329219"/>
            <a:ext cx="3483099" cy="769410"/>
          </a:xfrm>
          <a:prstGeom prst="wedgeRoundRectCallout">
            <a:avLst>
              <a:gd name="adj1" fmla="val -59774"/>
              <a:gd name="adj2" fmla="val -9671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n.b. Even a ≈20 GeV muon beam colliding with LHC would have √s &gt; 2×HERA</a:t>
            </a:r>
            <a:br>
              <a:rPr lang="en-US" sz="1200" dirty="0"/>
            </a:br>
            <a:r>
              <a:rPr lang="en-US" sz="1200" dirty="0"/>
              <a:t>Would only </a:t>
            </a:r>
            <a:r>
              <a:rPr lang="en-US" sz="1200"/>
              <a:t>need a PS-sized </a:t>
            </a:r>
            <a:r>
              <a:rPr lang="en-US" sz="1200" dirty="0"/>
              <a:t>storage ring, </a:t>
            </a:r>
            <a:br>
              <a:rPr lang="en-US" sz="1200" dirty="0"/>
            </a:br>
            <a:r>
              <a:rPr lang="en-US" sz="1200" dirty="0"/>
              <a:t>equivalent to </a:t>
            </a:r>
            <a:r>
              <a:rPr lang="en-US" sz="1200" dirty="0" err="1"/>
              <a:t>LHeC</a:t>
            </a:r>
            <a:r>
              <a:rPr lang="en-US" sz="1200" dirty="0"/>
              <a:t> or BNL </a:t>
            </a:r>
            <a:r>
              <a:rPr lang="en-US" sz="1200" dirty="0" err="1"/>
              <a:t>MuIC</a:t>
            </a:r>
            <a:r>
              <a:rPr lang="en-US" sz="1200" dirty="0"/>
              <a:t> programs</a:t>
            </a:r>
          </a:p>
        </p:txBody>
      </p:sp>
    </p:spTree>
    <p:extLst>
      <p:ext uri="{BB962C8B-B14F-4D97-AF65-F5344CB8AC3E}">
        <p14:creationId xmlns:p14="http://schemas.microsoft.com/office/powerpoint/2010/main" val="38639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D522-0D45-0E9E-9D21-979F1335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DIS Reach in </a:t>
            </a:r>
            <a:r>
              <a:rPr lang="en" i="1" dirty="0"/>
              <a:t>x</a:t>
            </a:r>
            <a:r>
              <a:rPr lang="en" dirty="0"/>
              <a:t> and </a:t>
            </a:r>
            <a:r>
              <a:rPr lang="en" i="1" dirty="0"/>
              <a:t>Q</a:t>
            </a:r>
            <a:r>
              <a:rPr lang="en" baseline="30000" dirty="0"/>
              <a:t>2</a:t>
            </a:r>
            <a:r>
              <a:rPr lang="en" dirty="0"/>
              <a:t> for </a:t>
            </a:r>
            <a:r>
              <a:rPr lang="en-US" dirty="0"/>
              <a:t>ℓ</a:t>
            </a:r>
            <a:r>
              <a:rPr lang="en-US" i="1" dirty="0"/>
              <a:t>A</a:t>
            </a:r>
            <a:r>
              <a:rPr lang="en-US" dirty="0"/>
              <a:t> Collisions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370FF-B634-DDB9-41B3-E9715D2B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59" y="723900"/>
            <a:ext cx="3896392" cy="4209000"/>
          </a:xfrm>
        </p:spPr>
        <p:txBody>
          <a:bodyPr/>
          <a:lstStyle/>
          <a:p>
            <a:r>
              <a:rPr lang="en-US" dirty="0"/>
              <a:t>Can explore well the predicted </a:t>
            </a:r>
            <a:r>
              <a:rPr lang="en-US" b="1" dirty="0">
                <a:solidFill>
                  <a:schemeClr val="tx1"/>
                </a:solidFill>
              </a:rPr>
              <a:t>gluon saturation regime </a:t>
            </a:r>
            <a:r>
              <a:rPr lang="en-US" dirty="0"/>
              <a:t>in ions at low x in the GBW model  [</a:t>
            </a:r>
            <a:r>
              <a:rPr lang="en-US" sz="1400" dirty="0"/>
              <a:t>2</a:t>
            </a:r>
            <a:r>
              <a:rPr lang="en-US" dirty="0"/>
              <a:t>]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MuIC</a:t>
            </a:r>
            <a:r>
              <a:rPr lang="en-US" dirty="0"/>
              <a:t> at BNL also can scan a wide range of </a:t>
            </a:r>
            <a:r>
              <a:rPr lang="en-US" dirty="0">
                <a:solidFill>
                  <a:srgbClr val="00B050"/>
                </a:solidFill>
              </a:rPr>
              <a:t>ion species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and with </a:t>
            </a:r>
            <a:r>
              <a:rPr lang="en-US" dirty="0">
                <a:solidFill>
                  <a:schemeClr val="accent3"/>
                </a:solidFill>
              </a:rPr>
              <a:t>beam polarization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9E3BA-0D45-AB21-6861-C238C5069F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Google Shape;189;p25">
            <a:extLst>
              <a:ext uri="{FF2B5EF4-FFF2-40B4-BE49-F238E27FC236}">
                <a16:creationId xmlns:a16="http://schemas.microsoft.com/office/drawing/2014/main" id="{2F9A624B-C644-7617-5779-976772E8DE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093" y="620141"/>
            <a:ext cx="5046266" cy="322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4;p47">
            <a:extLst>
              <a:ext uri="{FF2B5EF4-FFF2-40B4-BE49-F238E27FC236}">
                <a16:creationId xmlns:a16="http://schemas.microsoft.com/office/drawing/2014/main" id="{694679EF-215E-2DBC-2881-8C975539F4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1932" y="3970541"/>
            <a:ext cx="1731393" cy="6453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5;p14">
            <a:extLst>
              <a:ext uri="{FF2B5EF4-FFF2-40B4-BE49-F238E27FC236}">
                <a16:creationId xmlns:a16="http://schemas.microsoft.com/office/drawing/2014/main" id="{A27B1CCC-47AC-7D11-C5BC-C504B350B92F}"/>
              </a:ext>
            </a:extLst>
          </p:cNvPr>
          <p:cNvSpPr/>
          <p:nvPr/>
        </p:nvSpPr>
        <p:spPr>
          <a:xfrm>
            <a:off x="5799555" y="2909248"/>
            <a:ext cx="618300" cy="22356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69;p23">
            <a:extLst>
              <a:ext uri="{FF2B5EF4-FFF2-40B4-BE49-F238E27FC236}">
                <a16:creationId xmlns:a16="http://schemas.microsoft.com/office/drawing/2014/main" id="{CF2F68AD-2500-B03D-564F-451500BAE9F1}"/>
              </a:ext>
            </a:extLst>
          </p:cNvPr>
          <p:cNvSpPr txBox="1"/>
          <p:nvPr/>
        </p:nvSpPr>
        <p:spPr>
          <a:xfrm>
            <a:off x="4572000" y="4709535"/>
            <a:ext cx="413948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[2] GBW model: </a:t>
            </a:r>
            <a:r>
              <a:rPr lang="en" sz="12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Phys. Rev. D 59,</a:t>
            </a:r>
            <a:r>
              <a:rPr lang="en" sz="1200" dirty="0">
                <a:latin typeface="Roboto"/>
                <a:ea typeface="Roboto"/>
                <a:cs typeface="Roboto"/>
                <a:sym typeface="Roboto"/>
                <a:hlinkClick r:id="rId5"/>
              </a:rPr>
              <a:t> </a:t>
            </a:r>
            <a:r>
              <a:rPr lang="en" sz="12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014017 (1998)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37885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 Evolution – Past and Proposed Machines</a:t>
            </a:r>
            <a:endParaRPr dirty="0"/>
          </a:p>
        </p:txBody>
      </p:sp>
      <p:sp>
        <p:nvSpPr>
          <p:cNvPr id="120" name="Google Shape;120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226" y="914349"/>
            <a:ext cx="5934973" cy="37180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28157-3BE7-DDA4-EBA9-BAC4A66BFB60}"/>
              </a:ext>
            </a:extLst>
          </p:cNvPr>
          <p:cNvGrpSpPr/>
          <p:nvPr/>
        </p:nvGrpSpPr>
        <p:grpSpPr>
          <a:xfrm>
            <a:off x="5320146" y="2359689"/>
            <a:ext cx="3823853" cy="976255"/>
            <a:chOff x="5320146" y="2359689"/>
            <a:chExt cx="3477744" cy="976255"/>
          </a:xfrm>
        </p:grpSpPr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F1AF3532-CF20-2B91-6D3D-3C74BE913C9B}"/>
                </a:ext>
              </a:extLst>
            </p:cNvPr>
            <p:cNvSpPr/>
            <p:nvPr/>
          </p:nvSpPr>
          <p:spPr>
            <a:xfrm>
              <a:off x="5320146" y="2463108"/>
              <a:ext cx="332509" cy="872836"/>
            </a:xfrm>
            <a:prstGeom prst="upDownArrow">
              <a:avLst/>
            </a:prstGeom>
            <a:gradFill flip="none" rotWithShape="1">
              <a:gsLst>
                <a:gs pos="0">
                  <a:schemeClr val="accent3">
                    <a:tint val="66000"/>
                    <a:satMod val="160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545082-B79A-B9F7-D414-FF0DE4D62E48}"/>
                </a:ext>
              </a:extLst>
            </p:cNvPr>
            <p:cNvSpPr txBox="1"/>
            <p:nvPr/>
          </p:nvSpPr>
          <p:spPr>
            <a:xfrm>
              <a:off x="7234725" y="2359689"/>
              <a:ext cx="1563165" cy="954107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beam-beam effects limit luminosity, so needs dedicated study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0FB6D7-C4CA-2360-75DA-8642ECC43A02}"/>
              </a:ext>
            </a:extLst>
          </p:cNvPr>
          <p:cNvSpPr txBox="1"/>
          <p:nvPr/>
        </p:nvSpPr>
        <p:spPr>
          <a:xfrm>
            <a:off x="4229422" y="2638288"/>
            <a:ext cx="1360774" cy="307777"/>
          </a:xfrm>
          <a:prstGeom prst="rect">
            <a:avLst/>
          </a:prstGeom>
          <a:noFill/>
          <a:scene3d>
            <a:camera prst="orthographicFront">
              <a:rot lat="0" lon="0" rev="402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sym typeface="Wingdings" pitchFamily="2" charset="2"/>
              </a:rPr>
              <a:t> </a:t>
            </a:r>
            <a:r>
              <a:rPr lang="en-US" dirty="0">
                <a:solidFill>
                  <a:schemeClr val="accent3"/>
                </a:solidFill>
              </a:rPr>
              <a:t>Staging </a:t>
            </a:r>
            <a:r>
              <a:rPr lang="en-US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 Evolution and Physics Landscape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625" y="914349"/>
            <a:ext cx="5908574" cy="370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472" y="914349"/>
            <a:ext cx="5936728" cy="3711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01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 Evolution and Physics Landscape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625" y="914349"/>
            <a:ext cx="5908574" cy="370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472" y="914349"/>
            <a:ext cx="5936728" cy="37118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41DA39-CFBA-F92C-9317-44411C9E5FCF}"/>
              </a:ext>
            </a:extLst>
          </p:cNvPr>
          <p:cNvSpPr/>
          <p:nvPr/>
        </p:nvSpPr>
        <p:spPr>
          <a:xfrm>
            <a:off x="4486759" y="1121133"/>
            <a:ext cx="2709172" cy="1450617"/>
          </a:xfrm>
          <a:prstGeom prst="roundRect">
            <a:avLst/>
          </a:prstGeom>
          <a:solidFill>
            <a:schemeClr val="bg1">
              <a:lumMod val="65000"/>
              <a:alpha val="615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ED5BA-3BB7-FD5C-B508-A90256E1E803}"/>
              </a:ext>
            </a:extLst>
          </p:cNvPr>
          <p:cNvSpPr txBox="1"/>
          <p:nvPr/>
        </p:nvSpPr>
        <p:spPr>
          <a:xfrm>
            <a:off x="7343352" y="1261665"/>
            <a:ext cx="18288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Precision electroweak, Higgs, and BSM physics would be limited if luminosity &lt;10</a:t>
            </a:r>
            <a:r>
              <a:rPr lang="en-US" baseline="30000" dirty="0">
                <a:solidFill>
                  <a:schemeClr val="tx1"/>
                </a:solidFill>
              </a:rPr>
              <a:t>32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7501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DIS Differential Cross Sections in Q</a:t>
            </a:r>
            <a:r>
              <a:rPr lang="en-US" sz="2400" baseline="30000" dirty="0"/>
              <a:t>2</a:t>
            </a:r>
            <a:r>
              <a:rPr lang="en-US" sz="2400" dirty="0"/>
              <a:t> for Different Machines 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/>
              <a:pPr lvl="0"/>
              <a:t>17</a:t>
            </a:fld>
            <a:endParaRPr lang="en"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7349" y="641400"/>
            <a:ext cx="3409302" cy="33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4407924" y="1312575"/>
            <a:ext cx="134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NC DIS across machines</a:t>
            </a:r>
            <a:endParaRPr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152400" y="3848544"/>
            <a:ext cx="8839200" cy="121608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" dirty="0" err="1">
                <a:solidFill>
                  <a:schemeClr val="tx1"/>
                </a:solidFill>
              </a:rPr>
              <a:t>MuIC</a:t>
            </a:r>
            <a:r>
              <a:rPr lang="en" dirty="0">
                <a:solidFill>
                  <a:schemeClr val="tx1"/>
                </a:solidFill>
              </a:rPr>
              <a:t> can probe well beyond HERA and the electroweak scale</a:t>
            </a:r>
          </a:p>
          <a:p>
            <a:pPr lvl="0"/>
            <a:r>
              <a:rPr lang="en" dirty="0"/>
              <a:t>Highest Q</a:t>
            </a:r>
            <a:r>
              <a:rPr lang="en" baseline="30000" dirty="0"/>
              <a:t>2</a:t>
            </a:r>
            <a:r>
              <a:rPr lang="en" dirty="0"/>
              <a:t> reach will require the largest luminosity (10</a:t>
            </a:r>
            <a:r>
              <a:rPr lang="en" baseline="30000" dirty="0"/>
              <a:t>33</a:t>
            </a:r>
            <a:r>
              <a:rPr lang="en" dirty="0"/>
              <a:t>–10</a:t>
            </a:r>
            <a:r>
              <a:rPr lang="en" baseline="30000" dirty="0"/>
              <a:t>34</a:t>
            </a:r>
            <a:r>
              <a:rPr lang="en" dirty="0"/>
              <a:t> Hz/cm</a:t>
            </a:r>
            <a:r>
              <a:rPr lang="en" baseline="30000" dirty="0"/>
              <a:t>2</a:t>
            </a:r>
            <a:r>
              <a:rPr lang="en" dirty="0"/>
              <a:t>)</a:t>
            </a:r>
          </a:p>
          <a:p>
            <a:pPr lvl="1"/>
            <a:r>
              <a:rPr lang="en" sz="1600" dirty="0">
                <a:solidFill>
                  <a:schemeClr val="accent2"/>
                </a:solidFill>
              </a:rPr>
              <a:t>But, measurements at lower Q</a:t>
            </a:r>
            <a:r>
              <a:rPr lang="en" sz="1600" baseline="30000" dirty="0">
                <a:solidFill>
                  <a:schemeClr val="accent2"/>
                </a:solidFill>
              </a:rPr>
              <a:t>2</a:t>
            </a:r>
            <a:r>
              <a:rPr lang="en" sz="1600" dirty="0">
                <a:solidFill>
                  <a:schemeClr val="accent2"/>
                </a:solidFill>
              </a:rPr>
              <a:t> and x can benefit from luminosity </a:t>
            </a:r>
            <a:r>
              <a:rPr lang="en" sz="1600" u="sng" dirty="0">
                <a:solidFill>
                  <a:schemeClr val="accent2"/>
                </a:solidFill>
              </a:rPr>
              <a:t>orders of magnitude smaller</a:t>
            </a:r>
            <a:r>
              <a:rPr lang="en" sz="1600" dirty="0">
                <a:solidFill>
                  <a:schemeClr val="accent2"/>
                </a:solidFill>
              </a:rPr>
              <a:t>:  ~HERA luminosity (10</a:t>
            </a:r>
            <a:r>
              <a:rPr lang="en" sz="1600" baseline="30000" dirty="0">
                <a:solidFill>
                  <a:schemeClr val="accent2"/>
                </a:solidFill>
              </a:rPr>
              <a:t>31</a:t>
            </a:r>
            <a:r>
              <a:rPr lang="en" sz="1600" dirty="0">
                <a:solidFill>
                  <a:schemeClr val="accent2"/>
                </a:solidFill>
              </a:rPr>
              <a:t>) for the electroweak scale. 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9C81C-DB43-EC88-BC2A-B54B4D820C30}"/>
              </a:ext>
            </a:extLst>
          </p:cNvPr>
          <p:cNvSpPr txBox="1"/>
          <p:nvPr/>
        </p:nvSpPr>
        <p:spPr>
          <a:xfrm>
            <a:off x="7134791" y="612068"/>
            <a:ext cx="200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Computed with Pythia8 and NNPDF2.3 PDF set, 0.1 &lt; y &lt; 0.9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5ABF5-DC14-6BF4-5B5D-A0C2A5DC18B7}"/>
              </a:ext>
            </a:extLst>
          </p:cNvPr>
          <p:cNvSpPr txBox="1"/>
          <p:nvPr/>
        </p:nvSpPr>
        <p:spPr>
          <a:xfrm>
            <a:off x="4172129" y="2623379"/>
            <a:ext cx="6247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40FF"/>
                </a:solidFill>
              </a:rPr>
              <a:t>6.5 </a:t>
            </a:r>
            <a:r>
              <a:rPr lang="en-US" sz="1000" b="1" dirty="0" err="1">
                <a:solidFill>
                  <a:srgbClr val="FF40FF"/>
                </a:solidFill>
              </a:rPr>
              <a:t>TeV</a:t>
            </a:r>
            <a:endParaRPr lang="en-US" sz="1000" b="1" dirty="0">
              <a:solidFill>
                <a:srgbClr val="FF40FF"/>
              </a:solidFill>
            </a:endParaRPr>
          </a:p>
          <a:p>
            <a:r>
              <a:rPr lang="en-US" sz="1000" b="1" dirty="0">
                <a:solidFill>
                  <a:schemeClr val="accent1"/>
                </a:solidFill>
              </a:rPr>
              <a:t>2 </a:t>
            </a:r>
            <a:r>
              <a:rPr lang="en-US" sz="1000" b="1" dirty="0" err="1">
                <a:solidFill>
                  <a:schemeClr val="accent1"/>
                </a:solidFill>
              </a:rPr>
              <a:t>TeV</a:t>
            </a:r>
            <a:endParaRPr lang="en-US" sz="1000" b="1" dirty="0">
              <a:solidFill>
                <a:schemeClr val="accent1"/>
              </a:solidFill>
            </a:endParaRPr>
          </a:p>
          <a:p>
            <a:r>
              <a:rPr lang="en-US" sz="1000" b="1" dirty="0">
                <a:solidFill>
                  <a:srgbClr val="FF0000"/>
                </a:solidFill>
              </a:rPr>
              <a:t>1 </a:t>
            </a:r>
            <a:r>
              <a:rPr lang="en-US" sz="1000" b="1" dirty="0" err="1">
                <a:solidFill>
                  <a:srgbClr val="FF0000"/>
                </a:solidFill>
              </a:rPr>
              <a:t>TeV</a:t>
            </a:r>
            <a:endParaRPr lang="en-US" sz="1000" b="1" dirty="0">
              <a:solidFill>
                <a:srgbClr val="FF0000"/>
              </a:solidFill>
            </a:endParaRPr>
          </a:p>
          <a:p>
            <a:r>
              <a:rPr lang="en-US" sz="1000" b="1" dirty="0">
                <a:solidFill>
                  <a:schemeClr val="bg2"/>
                </a:solidFill>
              </a:rPr>
              <a:t>0.3 </a:t>
            </a:r>
            <a:r>
              <a:rPr lang="en-US" sz="1000" b="1" dirty="0" err="1">
                <a:solidFill>
                  <a:schemeClr val="bg2"/>
                </a:solidFill>
              </a:rPr>
              <a:t>TeV</a:t>
            </a:r>
            <a:endParaRPr lang="en-US" sz="1000" b="1" dirty="0">
              <a:solidFill>
                <a:schemeClr val="bg2"/>
              </a:solidFill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3263124" y="2277075"/>
            <a:ext cx="13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HERA reach</a:t>
            </a:r>
            <a:endParaRPr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6" name="Google Shape;136;p18"/>
          <p:cNvCxnSpPr/>
          <p:nvPr/>
        </p:nvCxnSpPr>
        <p:spPr>
          <a:xfrm>
            <a:off x="3714799" y="2601075"/>
            <a:ext cx="7017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>
            <a:spLocks noGrp="1"/>
          </p:cNvSpPr>
          <p:nvPr>
            <p:ph type="title"/>
          </p:nvPr>
        </p:nvSpPr>
        <p:spPr>
          <a:xfrm>
            <a:off x="332507" y="18472"/>
            <a:ext cx="9070109" cy="7239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200" dirty="0" err="1"/>
              <a:t>MuIC</a:t>
            </a:r>
            <a:r>
              <a:rPr lang="en-US" sz="2200" dirty="0"/>
              <a:t> Measurements are Complementary to (and input for) </a:t>
            </a:r>
            <a:br>
              <a:rPr lang="en-US" sz="2200" dirty="0"/>
            </a:br>
            <a:r>
              <a:rPr lang="en-US" sz="2200" dirty="0"/>
              <a:t>Hadron Colliders</a:t>
            </a:r>
          </a:p>
        </p:txBody>
      </p:sp>
      <p:sp>
        <p:nvSpPr>
          <p:cNvPr id="405" name="Google Shape;405;p46"/>
          <p:cNvSpPr txBox="1">
            <a:spLocks noGrp="1"/>
          </p:cNvSpPr>
          <p:nvPr>
            <p:ph type="body" idx="1"/>
          </p:nvPr>
        </p:nvSpPr>
        <p:spPr>
          <a:xfrm>
            <a:off x="4022145" y="723900"/>
            <a:ext cx="5084841" cy="4419600"/>
          </a:xfr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r>
              <a:rPr lang="en-US" dirty="0"/>
              <a:t>DIS PDF measurements with an electroweak probe can more </a:t>
            </a:r>
            <a:r>
              <a:rPr lang="en-US" dirty="0">
                <a:solidFill>
                  <a:schemeClr val="tx1"/>
                </a:solidFill>
              </a:rPr>
              <a:t>cleanly decouple QCD and quark flavor </a:t>
            </a:r>
            <a:r>
              <a:rPr lang="en-US" dirty="0"/>
              <a:t>over hadron collider measurements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</a:t>
            </a:r>
            <a:r>
              <a:rPr lang="en-US" dirty="0" err="1"/>
              <a:t>MuIC</a:t>
            </a:r>
            <a:r>
              <a:rPr lang="en-US" dirty="0"/>
              <a:t> (or </a:t>
            </a:r>
            <a:r>
              <a:rPr lang="en-US" dirty="0" err="1"/>
              <a:t>LHeC</a:t>
            </a:r>
            <a:r>
              <a:rPr lang="en-US" dirty="0"/>
              <a:t>) can probe the </a:t>
            </a:r>
            <a:r>
              <a:rPr lang="en-US" dirty="0" err="1"/>
              <a:t>parton</a:t>
            </a:r>
            <a:r>
              <a:rPr lang="en-US" dirty="0"/>
              <a:t> densities directly at, or near, the scale for </a:t>
            </a:r>
            <a:r>
              <a:rPr lang="en-US" dirty="0">
                <a:solidFill>
                  <a:schemeClr val="accent3"/>
                </a:solidFill>
              </a:rPr>
              <a:t>Higgs production</a:t>
            </a:r>
            <a:r>
              <a:rPr lang="en-US" dirty="0"/>
              <a:t> at the </a:t>
            </a:r>
            <a:r>
              <a:rPr lang="en-US" dirty="0">
                <a:highlight>
                  <a:srgbClr val="FFFF00"/>
                </a:highlight>
              </a:rPr>
              <a:t>(HL)LHC</a:t>
            </a:r>
            <a:r>
              <a:rPr lang="en-US" dirty="0"/>
              <a:t>, and for a future </a:t>
            </a:r>
            <a:r>
              <a:rPr lang="en-US" dirty="0">
                <a:solidFill>
                  <a:schemeClr val="tx2"/>
                </a:solidFill>
                <a:highlight>
                  <a:srgbClr val="00FFFF"/>
                </a:highlight>
              </a:rPr>
              <a:t>100 </a:t>
            </a:r>
            <a:r>
              <a:rPr lang="en-US" dirty="0" err="1">
                <a:solidFill>
                  <a:schemeClr val="tx2"/>
                </a:solidFill>
                <a:highlight>
                  <a:srgbClr val="00FFFF"/>
                </a:highlight>
              </a:rPr>
              <a:t>TeV</a:t>
            </a:r>
            <a:r>
              <a:rPr lang="en-US" dirty="0">
                <a:solidFill>
                  <a:schemeClr val="tx2"/>
                </a:solidFill>
                <a:highlight>
                  <a:srgbClr val="00FFFF"/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rgbClr val="00FFFF"/>
                </a:highlight>
              </a:rPr>
              <a:t>FCChh</a:t>
            </a:r>
            <a:endParaRPr lang="en-US" dirty="0">
              <a:solidFill>
                <a:schemeClr val="tx2"/>
              </a:solidFill>
              <a:highlight>
                <a:srgbClr val="00FFFF"/>
              </a:highlight>
            </a:endParaRPr>
          </a:p>
          <a:p>
            <a:pPr marL="114300" indent="0">
              <a:buNone/>
            </a:pPr>
            <a:endParaRPr lang="en-US" dirty="0"/>
          </a:p>
          <a:p>
            <a:pPr lvl="1"/>
            <a:r>
              <a:rPr lang="en-US" sz="1700" dirty="0">
                <a:solidFill>
                  <a:schemeClr val="accent3"/>
                </a:solidFill>
              </a:rPr>
              <a:t>PDF uncertainties are generally a limiting factor for calculation precision</a:t>
            </a:r>
          </a:p>
          <a:p>
            <a:pPr lvl="1"/>
            <a:r>
              <a:rPr lang="en-US" sz="1700" b="1" dirty="0">
                <a:solidFill>
                  <a:schemeClr val="tx1"/>
                </a:solidFill>
              </a:rPr>
              <a:t>Reducing uncertainties </a:t>
            </a:r>
            <a:r>
              <a:rPr lang="en-US" sz="1700" dirty="0">
                <a:solidFill>
                  <a:schemeClr val="tx1"/>
                </a:solidFill>
              </a:rPr>
              <a:t>on pp cross sections 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b="1" dirty="0">
                <a:solidFill>
                  <a:schemeClr val="tx1"/>
                </a:solidFill>
              </a:rPr>
              <a:t>to ~1%</a:t>
            </a:r>
            <a:r>
              <a:rPr lang="en-US" sz="1700" dirty="0">
                <a:solidFill>
                  <a:schemeClr val="tx1"/>
                </a:solidFill>
              </a:rPr>
              <a:t> is critical for Higgs coupling tests</a:t>
            </a:r>
          </a:p>
          <a:p>
            <a:pPr marL="114300" lvl="0" indent="0">
              <a:buNone/>
            </a:pPr>
            <a:endParaRPr lang="en-US" dirty="0"/>
          </a:p>
          <a:p>
            <a:pPr lvl="0"/>
            <a:r>
              <a:rPr lang="en-US" b="1" dirty="0"/>
              <a:t>Useful (necessary?!) input for a future </a:t>
            </a:r>
            <a:r>
              <a:rPr lang="en-US" b="1" dirty="0" err="1"/>
              <a:t>FCChh</a:t>
            </a:r>
            <a:r>
              <a:rPr lang="en-US" b="1" dirty="0"/>
              <a:t> program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As HERA was for the LHC program</a:t>
            </a:r>
          </a:p>
        </p:txBody>
      </p:sp>
      <p:sp>
        <p:nvSpPr>
          <p:cNvPr id="406" name="Google Shape;406;p46"/>
          <p:cNvSpPr txBox="1">
            <a:spLocks noGrp="1"/>
          </p:cNvSpPr>
          <p:nvPr>
            <p:ph type="sldNum" idx="12"/>
          </p:nvPr>
        </p:nvSpPr>
        <p:spPr>
          <a:xfrm>
            <a:off x="8558286" y="4805108"/>
            <a:ext cx="548700" cy="3936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/>
            <a:fld id="{00000000-1234-1234-1234-123412341234}" type="slidenum">
              <a:rPr lang="en" smtClean="0"/>
              <a:pPr lvl="0"/>
              <a:t>18</a:t>
            </a:fld>
            <a:endParaRPr lang="en" dirty="0"/>
          </a:p>
        </p:txBody>
      </p:sp>
      <p:pic>
        <p:nvPicPr>
          <p:cNvPr id="407" name="Google Shape;4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875" y="771525"/>
            <a:ext cx="3875851" cy="4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6"/>
          <p:cNvSpPr/>
          <p:nvPr/>
        </p:nvSpPr>
        <p:spPr>
          <a:xfrm rot="8453211">
            <a:off x="1018146" y="2635495"/>
            <a:ext cx="3458170" cy="597687"/>
          </a:xfrm>
          <a:prstGeom prst="trapezoid">
            <a:avLst>
              <a:gd name="adj" fmla="val 104923"/>
            </a:avLst>
          </a:prstGeom>
          <a:gradFill>
            <a:gsLst>
              <a:gs pos="0">
                <a:srgbClr val="FFFFFF">
                  <a:alpha val="30666"/>
                </a:srgbClr>
              </a:gs>
              <a:gs pos="100000">
                <a:srgbClr val="BEBEBE"/>
              </a:gs>
            </a:gsLst>
            <a:lin ang="5400012" scaled="0"/>
          </a:gra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6"/>
          <p:cNvSpPr txBox="1"/>
          <p:nvPr/>
        </p:nvSpPr>
        <p:spPr>
          <a:xfrm rot="-2401116">
            <a:off x="2249055" y="2747776"/>
            <a:ext cx="857495" cy="44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"/>
                <a:ea typeface="Roboto"/>
                <a:cs typeface="Roboto"/>
                <a:sym typeface="Roboto"/>
              </a:rPr>
              <a:t>MuIC</a:t>
            </a:r>
            <a:endParaRPr sz="1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46"/>
          <p:cNvSpPr txBox="1"/>
          <p:nvPr/>
        </p:nvSpPr>
        <p:spPr>
          <a:xfrm>
            <a:off x="3149671" y="626777"/>
            <a:ext cx="107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PDG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46"/>
          <p:cNvSpPr/>
          <p:nvPr/>
        </p:nvSpPr>
        <p:spPr>
          <a:xfrm>
            <a:off x="2933875" y="2209328"/>
            <a:ext cx="133500" cy="123900"/>
          </a:xfrm>
          <a:prstGeom prst="flowChartOr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6"/>
          <p:cNvSpPr/>
          <p:nvPr/>
        </p:nvSpPr>
        <p:spPr>
          <a:xfrm>
            <a:off x="2552875" y="2209328"/>
            <a:ext cx="133500" cy="123900"/>
          </a:xfrm>
          <a:prstGeom prst="flowChartOr">
            <a:avLst/>
          </a:prstGeom>
          <a:solidFill>
            <a:srgbClr val="00FD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E0AB-7B03-13E4-738D-3B3AAE19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0" y="-61416"/>
            <a:ext cx="4821399" cy="6414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Potential Expected PDF Uncertainties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1F59E-45A1-E891-BFD4-2605BD7A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14" y="740151"/>
            <a:ext cx="8607650" cy="42090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LHeC</a:t>
            </a:r>
            <a:r>
              <a:rPr lang="en-US" dirty="0"/>
              <a:t> CDR: 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  <a:sym typeface="Roboto"/>
                <a:hlinkClick r:id="rId2"/>
              </a:rPr>
              <a:t>2021 J. Phys. G: Nucl. Part. Phys. 48 110501</a:t>
            </a: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lvl="1"/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= 1.9 GeV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 = </a:t>
            </a:r>
            <a:r>
              <a:rPr lang="en-US" dirty="0">
                <a:solidFill>
                  <a:srgbClr val="0432FF"/>
                </a:solidFill>
              </a:rPr>
              <a:t>5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50</a:t>
            </a:r>
            <a:r>
              <a:rPr lang="en-US" dirty="0"/>
              <a:t>, </a:t>
            </a:r>
            <a:r>
              <a:rPr lang="en-US" dirty="0">
                <a:solidFill>
                  <a:schemeClr val="accent5"/>
                </a:solidFill>
              </a:rPr>
              <a:t>1000</a:t>
            </a:r>
            <a:r>
              <a:rPr lang="en-US" dirty="0"/>
              <a:t> fb</a:t>
            </a:r>
            <a:r>
              <a:rPr lang="en-US" baseline="30000" dirty="0"/>
              <a:t>−1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Adding DIS measurements greatly improves </a:t>
            </a:r>
            <a:br>
              <a:rPr lang="en-US" dirty="0"/>
            </a:br>
            <a:r>
              <a:rPr lang="en-US" dirty="0"/>
              <a:t>the precision at mid- to low-x</a:t>
            </a:r>
          </a:p>
          <a:p>
            <a:pPr lvl="1"/>
            <a:r>
              <a:rPr lang="en-US" dirty="0"/>
              <a:t>e.g. improves precision of SM Higgs production </a:t>
            </a:r>
            <a:br>
              <a:rPr lang="en-US" dirty="0"/>
            </a:br>
            <a:r>
              <a:rPr lang="en-US" dirty="0"/>
              <a:t>cross section at pp colliders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028C4-F998-7D00-C723-FDD8D3EFFA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AAE12-1F2B-6DCF-524C-3EB23F15F6B4}"/>
              </a:ext>
            </a:extLst>
          </p:cNvPr>
          <p:cNvGrpSpPr/>
          <p:nvPr/>
        </p:nvGrpSpPr>
        <p:grpSpPr>
          <a:xfrm>
            <a:off x="5151486" y="-694"/>
            <a:ext cx="3488688" cy="5143500"/>
            <a:chOff x="5131014" y="8098"/>
            <a:chExt cx="3488688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336EE6-933E-3F88-167E-77509EB12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1014" y="8098"/>
              <a:ext cx="3488688" cy="51435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BDC568-4A12-8BD5-378F-B005DAA6E98B}"/>
                </a:ext>
              </a:extLst>
            </p:cNvPr>
            <p:cNvSpPr txBox="1"/>
            <p:nvPr/>
          </p:nvSpPr>
          <p:spPr>
            <a:xfrm>
              <a:off x="6813943" y="248660"/>
              <a:ext cx="682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HERA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1B07CC-460B-3B97-D562-2B8669CE2A66}"/>
                </a:ext>
              </a:extLst>
            </p:cNvPr>
            <p:cNvSpPr txBox="1"/>
            <p:nvPr/>
          </p:nvSpPr>
          <p:spPr>
            <a:xfrm>
              <a:off x="6964181" y="2828400"/>
              <a:ext cx="682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HERA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FA9BCE-7D98-D564-4FD0-724D1D1FD221}"/>
                </a:ext>
              </a:extLst>
            </p:cNvPr>
            <p:cNvSpPr txBox="1"/>
            <p:nvPr/>
          </p:nvSpPr>
          <p:spPr>
            <a:xfrm>
              <a:off x="5810279" y="500844"/>
              <a:ext cx="1235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With </a:t>
              </a:r>
              <a:r>
                <a:rPr lang="en-US" dirty="0" err="1"/>
                <a:t>LHeC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446993-2C1A-18F0-248E-2F31A6D3FDF6}"/>
                </a:ext>
              </a:extLst>
            </p:cNvPr>
            <p:cNvSpPr txBox="1"/>
            <p:nvPr/>
          </p:nvSpPr>
          <p:spPr>
            <a:xfrm>
              <a:off x="6322252" y="4265711"/>
              <a:ext cx="1235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With </a:t>
              </a:r>
              <a:r>
                <a:rPr lang="en-US" dirty="0" err="1"/>
                <a:t>LHeC</a:t>
              </a:r>
              <a:endParaRPr lang="en-US" dirty="0"/>
            </a:p>
          </p:txBody>
        </p:sp>
      </p:grp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FEC6C1B-E36F-7DE0-12F7-15623FED7D6D}"/>
              </a:ext>
            </a:extLst>
          </p:cNvPr>
          <p:cNvSpPr/>
          <p:nvPr/>
        </p:nvSpPr>
        <p:spPr>
          <a:xfrm>
            <a:off x="7158026" y="4608146"/>
            <a:ext cx="139590" cy="465841"/>
          </a:xfrm>
          <a:prstGeom prst="rightBrace">
            <a:avLst/>
          </a:prstGeom>
          <a:ln w="25400"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28B33-A2BF-40BF-4D23-DAE896A199DC}"/>
              </a:ext>
            </a:extLst>
          </p:cNvPr>
          <p:cNvSpPr txBox="1"/>
          <p:nvPr/>
        </p:nvSpPr>
        <p:spPr>
          <a:xfrm>
            <a:off x="5401711" y="2263279"/>
            <a:ext cx="1005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Sea quark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C36B1-0CD2-B437-5B57-7E7CB7049C2A}"/>
              </a:ext>
            </a:extLst>
          </p:cNvPr>
          <p:cNvSpPr txBox="1"/>
          <p:nvPr/>
        </p:nvSpPr>
        <p:spPr>
          <a:xfrm>
            <a:off x="5538784" y="4835723"/>
            <a:ext cx="7176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Gluon</a:t>
            </a:r>
          </a:p>
        </p:txBody>
      </p:sp>
    </p:spTree>
    <p:extLst>
      <p:ext uri="{BB962C8B-B14F-4D97-AF65-F5344CB8AC3E}">
        <p14:creationId xmlns:p14="http://schemas.microsoft.com/office/powerpoint/2010/main" val="350530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260E5F-5309-1BF8-ABB4-040B54BB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49DA5-8DD0-4E77-4372-6BAE72A4F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Muon-Ion Collider concept</a:t>
            </a:r>
          </a:p>
          <a:p>
            <a:r>
              <a:rPr lang="en-US" dirty="0"/>
              <a:t>Deep Inelastic Scattering physics potential</a:t>
            </a:r>
          </a:p>
          <a:p>
            <a:r>
              <a:rPr lang="en-US" dirty="0"/>
              <a:t>SM (and BSM) physics potential</a:t>
            </a:r>
          </a:p>
          <a:p>
            <a:r>
              <a:rPr lang="en-US" dirty="0"/>
              <a:t>Interesting experimental challenges at a </a:t>
            </a:r>
            <a:r>
              <a:rPr lang="en-US" dirty="0" err="1"/>
              <a:t>MuIC</a:t>
            </a:r>
            <a:endParaRPr lang="en-US" dirty="0"/>
          </a:p>
          <a:p>
            <a:r>
              <a:rPr lang="en-US" dirty="0"/>
              <a:t>Synergies with a muon collider and other programs </a:t>
            </a:r>
          </a:p>
          <a:p>
            <a:r>
              <a:rPr lang="en-US" dirty="0"/>
              <a:t>Summary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sz="1600" i="1" dirty="0"/>
          </a:p>
          <a:p>
            <a:pPr marL="114300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A dedicated workshop on this concept was held December 2023:</a:t>
            </a:r>
            <a:endParaRPr lang="en-US" sz="1600" dirty="0">
              <a:solidFill>
                <a:schemeClr val="accent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dirty="0">
                <a:solidFill>
                  <a:srgbClr val="1A237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https://muic2023.rice.edu/</a:t>
            </a:r>
            <a:endParaRPr lang="en-US" sz="1600" dirty="0"/>
          </a:p>
          <a:p>
            <a:pPr marL="114300" indent="0">
              <a:buNone/>
            </a:pPr>
            <a:endParaRPr lang="en-US" sz="1600" i="1" dirty="0"/>
          </a:p>
          <a:p>
            <a:pPr marL="114300" indent="0">
              <a:buNone/>
            </a:pPr>
            <a:endParaRPr lang="en-US" sz="16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530103-F219-E67A-F0D0-AAD9E0CDEB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668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B1BB-CCF7-10EA-544D-41E1618FC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0" y="0"/>
            <a:ext cx="8697300" cy="567932"/>
          </a:xfrm>
        </p:spPr>
        <p:txBody>
          <a:bodyPr>
            <a:noAutofit/>
          </a:bodyPr>
          <a:lstStyle/>
          <a:p>
            <a:r>
              <a:rPr lang="en-US" sz="2400" dirty="0" err="1"/>
              <a:t>MuIC</a:t>
            </a:r>
            <a:r>
              <a:rPr lang="en-US" sz="2400" dirty="0"/>
              <a:t> Potential for Structure Function &amp; QCD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5DBA-64AC-ACB8-F992-65413A478A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方程">
            <a:extLst>
              <a:ext uri="{FF2B5EF4-FFF2-40B4-BE49-F238E27FC236}">
                <a16:creationId xmlns:a16="http://schemas.microsoft.com/office/drawing/2014/main" id="{5256D9E7-A203-2D38-1E0B-A59FA218D724}"/>
              </a:ext>
            </a:extLst>
          </p:cNvPr>
          <p:cNvSpPr txBox="1"/>
          <p:nvPr/>
        </p:nvSpPr>
        <p:spPr>
          <a:xfrm>
            <a:off x="1860892" y="4615347"/>
            <a:ext cx="5107167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>
            <a:spAutoFit/>
          </a:bodyPr>
          <a:lstStyle/>
          <a:p>
            <a:pPr defTabSz="342900" latinLnBrk="1" hangingPunct="0">
              <a:buClrTx/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ym typeface="Helvetica Neue"/>
              </a:rPr>
              <a:t>Pseudo-data representing one year (</a:t>
            </a:r>
            <a:r>
              <a:rPr lang="en-US" sz="1200" dirty="0">
                <a:solidFill>
                  <a:schemeClr val="accent3"/>
                </a:solidFill>
                <a:sym typeface="Helvetica Neue"/>
              </a:rPr>
              <a:t>at 5x10</a:t>
            </a:r>
            <a:r>
              <a:rPr lang="en-US" sz="1200" baseline="30000" dirty="0">
                <a:solidFill>
                  <a:schemeClr val="accent3"/>
                </a:solidFill>
                <a:sym typeface="Helvetica Neue"/>
              </a:rPr>
              <a:t>33</a:t>
            </a:r>
            <a:r>
              <a:rPr lang="en-US" sz="1200" dirty="0">
                <a:solidFill>
                  <a:schemeClr val="accent3"/>
                </a:solidFill>
                <a:sym typeface="Helvetica Neue"/>
              </a:rPr>
              <a:t> Hz/cm</a:t>
            </a:r>
            <a:r>
              <a:rPr lang="en-US" sz="1200" baseline="30000" dirty="0">
                <a:solidFill>
                  <a:schemeClr val="accent3"/>
                </a:solidFill>
                <a:sym typeface="Helvetica Neue"/>
              </a:rPr>
              <a:t>2</a:t>
            </a:r>
            <a:r>
              <a:rPr lang="en-US" sz="1200" dirty="0">
                <a:sym typeface="Helvetica Neue"/>
              </a:rPr>
              <a:t>) of running, ~40 fb</a:t>
            </a:r>
            <a:r>
              <a:rPr lang="en-US" sz="1200" baseline="30000" dirty="0">
                <a:sym typeface="Helvetica Neue"/>
              </a:rPr>
              <a:t>−1</a:t>
            </a:r>
            <a:r>
              <a:rPr lang="en-US" sz="1200" dirty="0">
                <a:sym typeface="Helvetica Neue"/>
              </a:rPr>
              <a:t> </a:t>
            </a:r>
            <a:endParaRPr sz="1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AC9798-C2A0-DA31-1D6E-9178A9BAEF4F}"/>
              </a:ext>
            </a:extLst>
          </p:cNvPr>
          <p:cNvGrpSpPr/>
          <p:nvPr/>
        </p:nvGrpSpPr>
        <p:grpSpPr>
          <a:xfrm>
            <a:off x="4632691" y="593275"/>
            <a:ext cx="4511309" cy="3465576"/>
            <a:chOff x="175222" y="416141"/>
            <a:chExt cx="4511309" cy="3461839"/>
          </a:xfrm>
        </p:grpSpPr>
        <p:pic>
          <p:nvPicPr>
            <p:cNvPr id="19" name="ptofjet.pdf" descr="ptofjet.pdf">
              <a:extLst>
                <a:ext uri="{FF2B5EF4-FFF2-40B4-BE49-F238E27FC236}">
                  <a16:creationId xmlns:a16="http://schemas.microsoft.com/office/drawing/2014/main" id="{21070C87-4617-E148-EF39-D5B6FE1D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838"/>
            <a:stretch>
              <a:fillRect/>
            </a:stretch>
          </p:blipFill>
          <p:spPr>
            <a:xfrm>
              <a:off x="175222" y="416141"/>
              <a:ext cx="4420346" cy="326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ingle jet spectra projection of EIC vs MuIC">
              <a:extLst>
                <a:ext uri="{FF2B5EF4-FFF2-40B4-BE49-F238E27FC236}">
                  <a16:creationId xmlns:a16="http://schemas.microsoft.com/office/drawing/2014/main" id="{361C625E-39BF-AF58-F7CF-99897CBC17AD}"/>
                </a:ext>
              </a:extLst>
            </p:cNvPr>
            <p:cNvSpPr txBox="1"/>
            <p:nvPr/>
          </p:nvSpPr>
          <p:spPr>
            <a:xfrm>
              <a:off x="513914" y="3626501"/>
              <a:ext cx="4172617" cy="251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100">
                  <a:solidFill>
                    <a:srgbClr val="000000"/>
                  </a:solidFill>
                </a:defRPr>
              </a:lvl1pPr>
            </a:lstStyle>
            <a:p>
              <a:pPr defTabSz="914377" hangingPunct="0">
                <a:spcBef>
                  <a:spcPts val="1688"/>
                </a:spcBef>
                <a:buClrTx/>
              </a:pPr>
              <a:r>
                <a:rPr sz="1538" dirty="0">
                  <a:solidFill>
                    <a:srgbClr val="00A2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Single jet </a:t>
              </a:r>
              <a:r>
                <a:rPr lang="en-US" sz="1538" dirty="0">
                  <a:solidFill>
                    <a:srgbClr val="00A2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</a:t>
              </a:r>
              <a:r>
                <a:rPr lang="en-US" sz="1538" baseline="-25000" dirty="0">
                  <a:solidFill>
                    <a:srgbClr val="00A2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</a:t>
              </a:r>
              <a:r>
                <a:rPr lang="en-US" sz="1538" dirty="0">
                  <a:solidFill>
                    <a:srgbClr val="00A2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sz="1538" dirty="0">
                  <a:solidFill>
                    <a:srgbClr val="00A2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spectra </a:t>
              </a:r>
              <a:r>
                <a:rPr sz="1538" dirty="0">
                  <a:latin typeface="Helvetica Neue"/>
                  <a:ea typeface="Helvetica Neue"/>
                  <a:cs typeface="Helvetica Neue"/>
                  <a:sym typeface="Helvetica Neue"/>
                </a:rPr>
                <a:t>projection of EIC vs </a:t>
              </a:r>
              <a:r>
                <a:rPr sz="1538" dirty="0" err="1">
                  <a:latin typeface="Helvetica Neue"/>
                  <a:ea typeface="Helvetica Neue"/>
                  <a:cs typeface="Helvetica Neue"/>
                  <a:sym typeface="Helvetica Neue"/>
                </a:rPr>
                <a:t>MuIC</a:t>
              </a:r>
              <a:endParaRPr sz="1538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4E4275-91AD-DF84-1F1E-88D0D8D99C4F}"/>
              </a:ext>
            </a:extLst>
          </p:cNvPr>
          <p:cNvGrpSpPr/>
          <p:nvPr/>
        </p:nvGrpSpPr>
        <p:grpSpPr>
          <a:xfrm>
            <a:off x="-9841" y="662764"/>
            <a:ext cx="4724405" cy="3396087"/>
            <a:chOff x="4539179" y="428376"/>
            <a:chExt cx="4724405" cy="3396087"/>
          </a:xfrm>
        </p:grpSpPr>
        <p:grpSp>
          <p:nvGrpSpPr>
            <p:cNvPr id="22" name="成组">
              <a:extLst>
                <a:ext uri="{FF2B5EF4-FFF2-40B4-BE49-F238E27FC236}">
                  <a16:creationId xmlns:a16="http://schemas.microsoft.com/office/drawing/2014/main" id="{3FA49B92-A406-0C26-38F2-910C3BC63F8B}"/>
                </a:ext>
              </a:extLst>
            </p:cNvPr>
            <p:cNvGrpSpPr/>
            <p:nvPr/>
          </p:nvGrpSpPr>
          <p:grpSpPr>
            <a:xfrm>
              <a:off x="4539179" y="428376"/>
              <a:ext cx="4724405" cy="3216262"/>
              <a:chOff x="0" y="0"/>
              <a:chExt cx="12598412" cy="8576697"/>
            </a:xfrm>
          </p:grpSpPr>
          <p:grpSp>
            <p:nvGrpSpPr>
              <p:cNvPr id="24" name="成组">
                <a:extLst>
                  <a:ext uri="{FF2B5EF4-FFF2-40B4-BE49-F238E27FC236}">
                    <a16:creationId xmlns:a16="http://schemas.microsoft.com/office/drawing/2014/main" id="{105F1EC8-7DAB-571D-6DD9-F7916FFE0100}"/>
                  </a:ext>
                </a:extLst>
              </p:cNvPr>
              <p:cNvGrpSpPr/>
              <p:nvPr/>
            </p:nvGrpSpPr>
            <p:grpSpPr>
              <a:xfrm>
                <a:off x="0" y="0"/>
                <a:ext cx="12598413" cy="8576698"/>
                <a:chOff x="0" y="0"/>
                <a:chExt cx="12598412" cy="8576697"/>
              </a:xfrm>
            </p:grpSpPr>
            <p:pic>
              <p:nvPicPr>
                <p:cNvPr id="27" name="MuICandEIC.pdf" descr="MuICandEIC.pdf">
                  <a:extLst>
                    <a:ext uri="{FF2B5EF4-FFF2-40B4-BE49-F238E27FC236}">
                      <a16:creationId xmlns:a16="http://schemas.microsoft.com/office/drawing/2014/main" id="{69F142EE-EF45-5D93-01DD-5ADBC7190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12598413" cy="857669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" name="形状">
                  <a:extLst>
                    <a:ext uri="{FF2B5EF4-FFF2-40B4-BE49-F238E27FC236}">
                      <a16:creationId xmlns:a16="http://schemas.microsoft.com/office/drawing/2014/main" id="{1FD6CCF4-927A-F67C-56DB-E6FAF067C1BA}"/>
                    </a:ext>
                  </a:extLst>
                </p:cNvPr>
                <p:cNvSpPr/>
                <p:nvPr/>
              </p:nvSpPr>
              <p:spPr>
                <a:xfrm>
                  <a:off x="1578267" y="3888195"/>
                  <a:ext cx="5316222" cy="318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28"/>
                      </a:moveTo>
                      <a:lnTo>
                        <a:pt x="6073" y="0"/>
                      </a:lnTo>
                      <a:lnTo>
                        <a:pt x="21600" y="20130"/>
                      </a:lnTo>
                      <a:lnTo>
                        <a:pt x="610" y="21600"/>
                      </a:lnTo>
                      <a:lnTo>
                        <a:pt x="0" y="2728"/>
                      </a:lnTo>
                      <a:close/>
                    </a:path>
                  </a:pathLst>
                </a:custGeom>
                <a:solidFill>
                  <a:srgbClr val="FF644E">
                    <a:hueOff val="-82419"/>
                    <a:satOff val="-9513"/>
                    <a:lumOff val="-16343"/>
                    <a:alpha val="42204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9050" tIns="19050" rIns="19050" bIns="19050" numCol="1" anchor="ctr">
                  <a:noAutofit/>
                </a:bodyPr>
                <a:lstStyle/>
                <a:p>
                  <a:pPr marL="0" marR="0" lvl="0" indent="0" algn="ctr" defTabSz="914377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9" name="形状">
                  <a:extLst>
                    <a:ext uri="{FF2B5EF4-FFF2-40B4-BE49-F238E27FC236}">
                      <a16:creationId xmlns:a16="http://schemas.microsoft.com/office/drawing/2014/main" id="{4F614DA8-B2C8-F4B3-ACFE-FFE640453218}"/>
                    </a:ext>
                  </a:extLst>
                </p:cNvPr>
                <p:cNvSpPr/>
                <p:nvPr/>
              </p:nvSpPr>
              <p:spPr>
                <a:xfrm>
                  <a:off x="1600769" y="1164336"/>
                  <a:ext cx="8422442" cy="5804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4115"/>
                      </a:moveTo>
                      <a:lnTo>
                        <a:pt x="5183" y="0"/>
                      </a:lnTo>
                      <a:lnTo>
                        <a:pt x="21600" y="20544"/>
                      </a:lnTo>
                      <a:lnTo>
                        <a:pt x="5152" y="21600"/>
                      </a:lnTo>
                      <a:lnTo>
                        <a:pt x="18" y="13177"/>
                      </a:lnTo>
                      <a:lnTo>
                        <a:pt x="0" y="4115"/>
                      </a:lnTo>
                      <a:close/>
                    </a:path>
                  </a:pathLst>
                </a:custGeom>
                <a:solidFill>
                  <a:srgbClr val="00A2FF">
                    <a:alpha val="3642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9050" tIns="19050" rIns="19050" bIns="19050" numCol="1" anchor="ctr">
                  <a:noAutofit/>
                </a:bodyPr>
                <a:lstStyle/>
                <a:p>
                  <a:pPr marL="0" marR="0" lvl="0" indent="0" algn="ctr" defTabSz="914377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  <p:sp>
            <p:nvSpPr>
              <p:cNvPr id="25" name="EIC">
                <a:extLst>
                  <a:ext uri="{FF2B5EF4-FFF2-40B4-BE49-F238E27FC236}">
                    <a16:creationId xmlns:a16="http://schemas.microsoft.com/office/drawing/2014/main" id="{A868670B-4F07-258D-E468-2B99FD7A2935}"/>
                  </a:ext>
                </a:extLst>
              </p:cNvPr>
              <p:cNvSpPr txBox="1"/>
              <p:nvPr/>
            </p:nvSpPr>
            <p:spPr>
              <a:xfrm>
                <a:off x="4962377" y="6831446"/>
                <a:ext cx="1256906" cy="8688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t">
                <a:norm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pPr marL="0" marR="0" lvl="0" indent="0" algn="l" defTabSz="914377" eaLnBrk="1" fontAlgn="auto" latinLnBrk="0" hangingPunct="0">
                  <a:lnSpc>
                    <a:spcPct val="90000"/>
                  </a:lnSpc>
                  <a:spcBef>
                    <a:spcPts val="16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0"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EIC</a:t>
                </a:r>
              </a:p>
            </p:txBody>
          </p:sp>
          <p:sp>
            <p:nvSpPr>
              <p:cNvPr id="26" name="MuIC">
                <a:extLst>
                  <a:ext uri="{FF2B5EF4-FFF2-40B4-BE49-F238E27FC236}">
                    <a16:creationId xmlns:a16="http://schemas.microsoft.com/office/drawing/2014/main" id="{13528238-F76C-2E34-3BF5-D2CD3056418A}"/>
                  </a:ext>
                </a:extLst>
              </p:cNvPr>
              <p:cNvSpPr txBox="1"/>
              <p:nvPr/>
            </p:nvSpPr>
            <p:spPr>
              <a:xfrm>
                <a:off x="8493090" y="6545091"/>
                <a:ext cx="1919692" cy="8688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t">
                <a:norm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1"/>
                    </a:solidFill>
                  </a:defRPr>
                </a:lvl1pPr>
              </a:lstStyle>
              <a:p>
                <a:pPr marL="0" marR="0" lvl="0" indent="0" algn="l" defTabSz="914377" eaLnBrk="1" fontAlgn="auto" latinLnBrk="0" hangingPunct="0">
                  <a:lnSpc>
                    <a:spcPct val="90000"/>
                  </a:lnSpc>
                  <a:spcBef>
                    <a:spcPts val="16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0"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A2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MuIC</a:t>
                </a:r>
              </a:p>
            </p:txBody>
          </p:sp>
        </p:grpSp>
        <p:sp>
          <p:nvSpPr>
            <p:cNvPr id="23" name="Structure function projection of EIC vs MuIC">
              <a:extLst>
                <a:ext uri="{FF2B5EF4-FFF2-40B4-BE49-F238E27FC236}">
                  <a16:creationId xmlns:a16="http://schemas.microsoft.com/office/drawing/2014/main" id="{24A1F7D7-F5B8-574B-EDB2-E1E51996A450}"/>
                </a:ext>
              </a:extLst>
            </p:cNvPr>
            <p:cNvSpPr txBox="1"/>
            <p:nvPr/>
          </p:nvSpPr>
          <p:spPr>
            <a:xfrm>
              <a:off x="4955932" y="3572984"/>
              <a:ext cx="4206280" cy="251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100">
                  <a:solidFill>
                    <a:srgbClr val="000000"/>
                  </a:solidFill>
                </a:defRPr>
              </a:lvl1pPr>
            </a:lstStyle>
            <a:p>
              <a:pPr marL="0" marR="0" lvl="0" indent="0" algn="l" defTabSz="914377" eaLnBrk="1" fontAlgn="auto" latinLnBrk="0" hangingPunct="0">
                <a:lnSpc>
                  <a:spcPct val="90000"/>
                </a:lnSpc>
                <a:spcBef>
                  <a:spcPts val="16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8" b="0" i="0" u="none" strike="noStrike" kern="0" cap="none" spc="0" normalizeH="0" baseline="0" noProof="0" dirty="0">
                  <a:ln>
                    <a:noFill/>
                  </a:ln>
                  <a:solidFill>
                    <a:srgbClr val="00A2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</a:t>
              </a:r>
              <a:r>
                <a:rPr kumimoji="0" lang="en-US" sz="1538" b="0" i="0" u="none" strike="noStrike" kern="0" cap="none" spc="0" normalizeH="0" baseline="-25000" noProof="0" dirty="0">
                  <a:ln>
                    <a:noFill/>
                  </a:ln>
                  <a:solidFill>
                    <a:srgbClr val="00A2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r>
                <a:rPr kumimoji="0" lang="en-US" sz="1538" b="0" i="0" u="none" strike="noStrike" kern="0" cap="none" spc="0" normalizeH="0" baseline="0" noProof="0" dirty="0">
                  <a:ln>
                    <a:noFill/>
                  </a:ln>
                  <a:solidFill>
                    <a:srgbClr val="00A2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sz="1538" b="0" i="0" u="none" strike="noStrike" kern="0" cap="none" spc="0" normalizeH="0" baseline="0" noProof="0" dirty="0">
                  <a:ln>
                    <a:noFill/>
                  </a:ln>
                  <a:solidFill>
                    <a:srgbClr val="00A2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Structure function</a:t>
              </a:r>
              <a:r>
                <a:rPr kumimoji="0" sz="153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projection of EIC vs </a:t>
              </a:r>
              <a:r>
                <a:rPr kumimoji="0" sz="1538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MuIC</a:t>
              </a:r>
              <a:endParaRPr kumimoji="0" sz="153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92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1FA2DF-A32C-44CE-233D-284137851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174" y="2968054"/>
            <a:ext cx="2245895" cy="21215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D25036-8B15-5307-7F89-37549593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QCD and the Running of 𝛂</a:t>
            </a:r>
            <a:r>
              <a:rPr lang="en-US" baseline="-25000" dirty="0"/>
              <a:t>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DCAC65-0490-1FED-B411-772547ED0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37FA5-3500-9B66-2027-E2E63F33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746" y="1485899"/>
            <a:ext cx="3667240" cy="344700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C8B6C-BA8B-9AA3-9000-FE834B20A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14" y="723900"/>
            <a:ext cx="8883386" cy="4209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Measurements can span a broad range to measure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(Q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) in a </a:t>
            </a:r>
            <a:r>
              <a:rPr lang="en-US" b="1" dirty="0">
                <a:solidFill>
                  <a:schemeClr val="tx1"/>
                </a:solidFill>
              </a:rPr>
              <a:t>single experiment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From DIS inclusive jet cross section measurements, </a:t>
            </a:r>
            <a:r>
              <a:rPr lang="en-US" sz="1600" i="1" dirty="0">
                <a:solidFill>
                  <a:schemeClr val="bg2"/>
                </a:solidFill>
              </a:rPr>
              <a:t>F</a:t>
            </a:r>
            <a:r>
              <a:rPr lang="en-US" sz="1600" baseline="-25000" dirty="0">
                <a:solidFill>
                  <a:schemeClr val="bg2"/>
                </a:solidFill>
              </a:rPr>
              <a:t>L</a:t>
            </a:r>
            <a:r>
              <a:rPr lang="en-US" sz="1600" dirty="0">
                <a:solidFill>
                  <a:schemeClr val="bg2"/>
                </a:solidFill>
              </a:rPr>
              <a:t> measurements, and 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from QCD evolution fits to structure function data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Removes some inter-experiment systematics</a:t>
            </a:r>
            <a:br>
              <a:rPr lang="en-US" sz="1600" dirty="0">
                <a:solidFill>
                  <a:schemeClr val="bg2"/>
                </a:solidFill>
              </a:rPr>
            </a:br>
            <a:endParaRPr lang="en-US" dirty="0"/>
          </a:p>
          <a:p>
            <a:r>
              <a:rPr lang="en-US" dirty="0"/>
              <a:t>From the </a:t>
            </a:r>
            <a:r>
              <a:rPr lang="en-US" dirty="0">
                <a:hlinkClick r:id="rId4"/>
              </a:rPr>
              <a:t>LHeC CDR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Inclusive jets with expected uncertainties for 1 ab</a:t>
            </a:r>
            <a:r>
              <a:rPr lang="en-US" baseline="30000" dirty="0"/>
              <a:t>−1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</a:p>
          <a:p>
            <a:pPr lvl="2"/>
            <a:r>
              <a:rPr lang="en-US" dirty="0">
                <a:sym typeface="Wingdings" pitchFamily="2" charset="2"/>
              </a:rPr>
              <a:t>(JES uncertainty: 0.5%)</a:t>
            </a:r>
          </a:p>
          <a:p>
            <a:pPr marL="596900" lvl="1" indent="0">
              <a:buNone/>
            </a:pPr>
            <a:endParaRPr lang="en-US" dirty="0">
              <a:sym typeface="Wingdings" pitchFamily="2" charset="2"/>
            </a:endParaRPr>
          </a:p>
          <a:p>
            <a:pPr marL="596900" lvl="1" indent="0">
              <a:buNone/>
            </a:pPr>
            <a:endParaRPr lang="en-US" dirty="0">
              <a:sym typeface="Wingdings" pitchFamily="2" charset="2"/>
            </a:endParaRPr>
          </a:p>
          <a:p>
            <a:pPr marL="596900" lvl="1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r>
              <a:rPr lang="en-US" dirty="0"/>
              <a:t>Expected 𝛂</a:t>
            </a:r>
            <a:r>
              <a:rPr lang="en-US" baseline="-25000" dirty="0"/>
              <a:t>S</a:t>
            </a:r>
            <a:r>
              <a:rPr lang="en-US" dirty="0"/>
              <a:t> (M</a:t>
            </a:r>
            <a:r>
              <a:rPr lang="en-US" baseline="-25000" dirty="0"/>
              <a:t>Z</a:t>
            </a:r>
            <a:r>
              <a:rPr lang="en-US" dirty="0"/>
              <a:t>) uncertainties</a:t>
            </a:r>
          </a:p>
          <a:p>
            <a:pPr lvl="2"/>
            <a:r>
              <a:rPr lang="en-US" dirty="0"/>
              <a:t>±0.00038 </a:t>
            </a:r>
          </a:p>
          <a:p>
            <a:pPr lvl="2"/>
            <a:r>
              <a:rPr lang="en-US" dirty="0"/>
              <a:t>Even 50 fb</a:t>
            </a:r>
            <a:r>
              <a:rPr lang="en-US" baseline="30000" dirty="0"/>
              <a:t>−1</a:t>
            </a:r>
            <a:r>
              <a:rPr lang="en-US" dirty="0"/>
              <a:t> (~1 year) </a:t>
            </a:r>
            <a:br>
              <a:rPr lang="en-US" dirty="0"/>
            </a:br>
            <a:r>
              <a:rPr lang="en-US" dirty="0"/>
              <a:t>is competitive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38155D-C3E1-773A-8D59-566E4A96ECFC}"/>
              </a:ext>
            </a:extLst>
          </p:cNvPr>
          <p:cNvCxnSpPr/>
          <p:nvPr/>
        </p:nvCxnSpPr>
        <p:spPr>
          <a:xfrm>
            <a:off x="2871537" y="4122821"/>
            <a:ext cx="758637" cy="152400"/>
          </a:xfrm>
          <a:prstGeom prst="straightConnector1">
            <a:avLst/>
          </a:prstGeom>
          <a:ln w="158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0C8F9E-3080-C057-EE27-DE82C794BEE7}"/>
              </a:ext>
            </a:extLst>
          </p:cNvPr>
          <p:cNvCxnSpPr/>
          <p:nvPr/>
        </p:nvCxnSpPr>
        <p:spPr>
          <a:xfrm>
            <a:off x="6360340" y="2998034"/>
            <a:ext cx="873940" cy="0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CE6D95-A696-0B63-DA96-A3BF2E85843C}"/>
              </a:ext>
            </a:extLst>
          </p:cNvPr>
          <p:cNvSpPr txBox="1"/>
          <p:nvPr/>
        </p:nvSpPr>
        <p:spPr>
          <a:xfrm>
            <a:off x="6367376" y="2644531"/>
            <a:ext cx="70400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+EIC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E0142-A006-3374-7CD1-7F26E68225B7}"/>
              </a:ext>
            </a:extLst>
          </p:cNvPr>
          <p:cNvSpPr txBox="1"/>
          <p:nvPr/>
        </p:nvSpPr>
        <p:spPr>
          <a:xfrm>
            <a:off x="8206514" y="2554517"/>
            <a:ext cx="87393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2"/>
                </a:solidFill>
                <a:highlight>
                  <a:srgbClr val="FFFF00"/>
                </a:highlight>
              </a:rPr>
              <a:t>LHeC</a:t>
            </a:r>
            <a:r>
              <a:rPr lang="en-US" b="1" dirty="0">
                <a:solidFill>
                  <a:schemeClr val="bg2"/>
                </a:solidFill>
                <a:highlight>
                  <a:srgbClr val="FFFF00"/>
                </a:highlight>
              </a:rPr>
              <a:t> /   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[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MuIC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]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181C66-4AB8-6F3A-4DC8-693D21DDFA38}"/>
              </a:ext>
            </a:extLst>
          </p:cNvPr>
          <p:cNvCxnSpPr>
            <a:cxnSpLocks/>
          </p:cNvCxnSpPr>
          <p:nvPr/>
        </p:nvCxnSpPr>
        <p:spPr>
          <a:xfrm flipH="1">
            <a:off x="8154476" y="2828399"/>
            <a:ext cx="156900" cy="28532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66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EA5C-FB5F-08ED-950B-6E6EB4E2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</p:spPr>
        <p:txBody>
          <a:bodyPr>
            <a:normAutofit fontScale="90000"/>
          </a:bodyPr>
          <a:lstStyle/>
          <a:p>
            <a:r>
              <a:rPr lang="en-US" dirty="0"/>
              <a:t>Sin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θ</a:t>
            </a:r>
            <a:r>
              <a:rPr lang="en-US" baseline="-25000" dirty="0" err="1"/>
              <a:t>W</a:t>
            </a:r>
            <a:r>
              <a:rPr lang="en-US" baseline="30000" dirty="0" err="1"/>
              <a:t>eff</a:t>
            </a:r>
            <a:r>
              <a:rPr lang="en-US" dirty="0"/>
              <a:t>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25EC2-CC6D-6537-7A24-A917E241A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723900"/>
            <a:ext cx="8370300" cy="4209000"/>
          </a:xfrm>
        </p:spPr>
        <p:txBody>
          <a:bodyPr/>
          <a:lstStyle/>
          <a:p>
            <a:r>
              <a:rPr lang="en-US" dirty="0"/>
              <a:t>Potential to probe the effective weak mixing angle, and its running</a:t>
            </a:r>
          </a:p>
          <a:p>
            <a:r>
              <a:rPr lang="en-US" dirty="0"/>
              <a:t>Probe parity violating couplings with polarized leptons and nuclei</a:t>
            </a:r>
          </a:p>
          <a:p>
            <a:r>
              <a:rPr lang="en-US" dirty="0" err="1"/>
              <a:t>MuIC</a:t>
            </a:r>
            <a:r>
              <a:rPr lang="en-US" dirty="0"/>
              <a:t> could extend the EIC scale coverage (as would </a:t>
            </a:r>
            <a:r>
              <a:rPr lang="en-US" dirty="0" err="1"/>
              <a:t>LHeC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Beam polarization (including muon), and the ability to change beam from 1H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2H at BNL, will further help disentangle couplings from PDFs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itchFamily="2" charset="2"/>
              </a:rPr>
              <a:t>Needs dedicated study for a </a:t>
            </a:r>
            <a:r>
              <a:rPr lang="en-US" b="1" dirty="0" err="1">
                <a:solidFill>
                  <a:schemeClr val="tx1"/>
                </a:solidFill>
                <a:sym typeface="Wingdings" pitchFamily="2" charset="2"/>
              </a:rPr>
              <a:t>MuIC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9B885-40B9-54C6-99AA-191FD8CBE0B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8286" y="4805108"/>
            <a:ext cx="5487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22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B4441-B0D1-D4DB-7EA6-FEC30E650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0" y="2605246"/>
            <a:ext cx="4014547" cy="2396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B524F3-D0A6-137D-8543-0BA6562545BA}"/>
              </a:ext>
            </a:extLst>
          </p:cNvPr>
          <p:cNvSpPr txBox="1"/>
          <p:nvPr/>
        </p:nvSpPr>
        <p:spPr>
          <a:xfrm>
            <a:off x="6814437" y="4604139"/>
            <a:ext cx="3169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EIC arXiv:1212.1701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6AA09-723A-2214-4104-E1E741B36680}"/>
              </a:ext>
            </a:extLst>
          </p:cNvPr>
          <p:cNvSpPr txBox="1"/>
          <p:nvPr/>
        </p:nvSpPr>
        <p:spPr>
          <a:xfrm>
            <a:off x="5874037" y="3675134"/>
            <a:ext cx="6385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MuIC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7E7662-3391-FC11-4DBC-7A44D955C04A}"/>
              </a:ext>
            </a:extLst>
          </p:cNvPr>
          <p:cNvCxnSpPr/>
          <p:nvPr/>
        </p:nvCxnSpPr>
        <p:spPr>
          <a:xfrm>
            <a:off x="5876014" y="4038070"/>
            <a:ext cx="548640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C11A27-6DF1-C6C7-4B3E-A3304DD416A2}"/>
                  </a:ext>
                </a:extLst>
              </p14:cNvPr>
              <p14:cNvContentPartPr/>
              <p14:nvPr/>
            </p14:nvContentPartPr>
            <p14:xfrm>
              <a:off x="5495270" y="3480828"/>
              <a:ext cx="680760" cy="22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C11A27-6DF1-C6C7-4B3E-A3304DD416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1270" y="3372828"/>
                <a:ext cx="788400" cy="2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1657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en" sz="2800" dirty="0"/>
              <a:t>Particle Production, Equivalent Reach for </a:t>
            </a:r>
            <a:r>
              <a:rPr lang="en" sz="2800" dirty="0" err="1"/>
              <a:t>μp</a:t>
            </a:r>
            <a:r>
              <a:rPr lang="en" sz="2800" dirty="0"/>
              <a:t> vs. </a:t>
            </a:r>
            <a:r>
              <a:rPr lang="en" sz="2800" dirty="0" err="1"/>
              <a:t>μ</a:t>
            </a:r>
            <a:r>
              <a:rPr lang="en" sz="2800" baseline="30000" dirty="0" err="1"/>
              <a:t>+</a:t>
            </a:r>
            <a:r>
              <a:rPr lang="en" sz="2800" dirty="0" err="1"/>
              <a:t>μ</a:t>
            </a:r>
            <a:r>
              <a:rPr lang="en" sz="2800" baseline="30000" dirty="0"/>
              <a:t>−</a:t>
            </a:r>
            <a:r>
              <a:rPr lang="en" sz="2800" dirty="0"/>
              <a:t> </a:t>
            </a:r>
            <a:endParaRPr sz="2800" dirty="0"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254528" y="717600"/>
            <a:ext cx="6786351" cy="4419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Equivalent </a:t>
            </a:r>
            <a:r>
              <a:rPr lang="en" dirty="0" err="1"/>
              <a:t>parton</a:t>
            </a:r>
            <a:r>
              <a:rPr lang="en" dirty="0"/>
              <a:t> luminosity of a </a:t>
            </a:r>
            <a:r>
              <a:rPr lang="en" dirty="0" err="1"/>
              <a:t>μp</a:t>
            </a:r>
            <a:r>
              <a:rPr lang="en" dirty="0"/>
              <a:t> collider </a:t>
            </a:r>
            <a:br>
              <a:rPr lang="en" dirty="0"/>
            </a:br>
            <a:r>
              <a:rPr lang="en" dirty="0"/>
              <a:t>for 2→1 and 2→2 processes compared to</a:t>
            </a:r>
            <a:br>
              <a:rPr lang="en" dirty="0"/>
            </a:br>
            <a:r>
              <a:rPr lang="en" dirty="0"/>
              <a:t> a </a:t>
            </a:r>
            <a:r>
              <a:rPr lang="el-GR" dirty="0" err="1"/>
              <a:t>μ+μ</a:t>
            </a:r>
            <a:r>
              <a:rPr lang="el-GR" dirty="0"/>
              <a:t>−</a:t>
            </a:r>
            <a:r>
              <a:rPr lang="en-US" dirty="0"/>
              <a:t> collider  </a:t>
            </a:r>
            <a:r>
              <a:rPr lang="en-US" dirty="0">
                <a:sym typeface="Wingdings" pitchFamily="2" charset="2"/>
              </a:rPr>
              <a:t>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We find that </a:t>
            </a:r>
            <a:r>
              <a:rPr lang="en" b="1" dirty="0">
                <a:solidFill>
                  <a:schemeClr val="tx1"/>
                </a:solidFill>
              </a:rPr>
              <a:t>a </a:t>
            </a:r>
            <a:r>
              <a:rPr lang="en" b="1" dirty="0" err="1">
                <a:solidFill>
                  <a:schemeClr val="tx1"/>
                </a:solidFill>
              </a:rPr>
              <a:t>μ</a:t>
            </a:r>
            <a:r>
              <a:rPr lang="en" b="1" baseline="30000" dirty="0" err="1">
                <a:solidFill>
                  <a:schemeClr val="tx1"/>
                </a:solidFill>
              </a:rPr>
              <a:t>+</a:t>
            </a:r>
            <a:r>
              <a:rPr lang="en" b="1" dirty="0" err="1">
                <a:solidFill>
                  <a:schemeClr val="tx1"/>
                </a:solidFill>
              </a:rPr>
              <a:t>μ</a:t>
            </a:r>
            <a:r>
              <a:rPr lang="en" b="1" baseline="30000" dirty="0">
                <a:solidFill>
                  <a:schemeClr val="tx1"/>
                </a:solidFill>
              </a:rPr>
              <a:t>−</a:t>
            </a:r>
            <a:r>
              <a:rPr lang="en" b="1" dirty="0">
                <a:solidFill>
                  <a:schemeClr val="tx1"/>
                </a:solidFill>
              </a:rPr>
              <a:t> collider is equivalent </a:t>
            </a:r>
            <a:br>
              <a:rPr lang="en" b="1" dirty="0">
                <a:solidFill>
                  <a:schemeClr val="tx1"/>
                </a:solidFill>
              </a:rPr>
            </a:br>
            <a:r>
              <a:rPr lang="en" b="1" dirty="0">
                <a:solidFill>
                  <a:schemeClr val="tx1"/>
                </a:solidFill>
              </a:rPr>
              <a:t>to a </a:t>
            </a:r>
            <a:r>
              <a:rPr lang="en" b="1" dirty="0" err="1">
                <a:solidFill>
                  <a:schemeClr val="tx1"/>
                </a:solidFill>
              </a:rPr>
              <a:t>μp</a:t>
            </a:r>
            <a:r>
              <a:rPr lang="en" b="1" dirty="0">
                <a:solidFill>
                  <a:schemeClr val="tx1"/>
                </a:solidFill>
              </a:rPr>
              <a:t> collider of 50% higher √s</a:t>
            </a:r>
            <a:r>
              <a:rPr lang="en" dirty="0"/>
              <a:t>,</a:t>
            </a:r>
            <a:r>
              <a:rPr lang="en" dirty="0">
                <a:solidFill>
                  <a:schemeClr val="tx1"/>
                </a:solidFill>
              </a:rPr>
              <a:t> </a:t>
            </a:r>
            <a:r>
              <a:rPr lang="en" dirty="0"/>
              <a:t>in terms of </a:t>
            </a:r>
            <a:br>
              <a:rPr lang="en" dirty="0"/>
            </a:br>
            <a:r>
              <a:rPr lang="en" dirty="0"/>
              <a:t>its discovery potential</a:t>
            </a:r>
          </a:p>
          <a:p>
            <a:pPr lvl="1" indent="-342900">
              <a:buSzPts val="1800"/>
              <a:buChar char="●"/>
            </a:pPr>
            <a:r>
              <a:rPr lang="en" b="1" dirty="0">
                <a:solidFill>
                  <a:schemeClr val="accent2"/>
                </a:solidFill>
              </a:rPr>
              <a:t>So with 50% higher </a:t>
            </a:r>
            <a:r>
              <a:rPr lang="en-US" b="1" dirty="0">
                <a:solidFill>
                  <a:schemeClr val="accent2"/>
                </a:solidFill>
              </a:rPr>
              <a:t>√s you can probe much of the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same particle physics with a </a:t>
            </a:r>
            <a:r>
              <a:rPr lang="el-GR" b="1" dirty="0">
                <a:solidFill>
                  <a:schemeClr val="accent2"/>
                </a:solidFill>
              </a:rPr>
              <a:t>μ</a:t>
            </a:r>
            <a:r>
              <a:rPr lang="en-US" b="1" dirty="0">
                <a:solidFill>
                  <a:schemeClr val="accent2"/>
                </a:solidFill>
              </a:rPr>
              <a:t>p collider, luminosity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being equal.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endParaRPr lang="en" dirty="0"/>
          </a:p>
          <a:p>
            <a:r>
              <a:rPr lang="en" dirty="0"/>
              <a:t>In terms of Higgs boson production, for </a:t>
            </a:r>
            <a:br>
              <a:rPr lang="en" dirty="0"/>
            </a:br>
            <a:r>
              <a:rPr lang="en" dirty="0"/>
              <a:t>example, </a:t>
            </a:r>
            <a:r>
              <a:rPr lang="en" b="1" dirty="0">
                <a:solidFill>
                  <a:schemeClr val="tx1"/>
                </a:solidFill>
              </a:rPr>
              <a:t>both are vector boson colliders</a:t>
            </a:r>
            <a:r>
              <a:rPr lang="en" dirty="0"/>
              <a:t> </a:t>
            </a:r>
            <a:br>
              <a:rPr lang="en" dirty="0"/>
            </a:br>
            <a:r>
              <a:rPr lang="en" dirty="0"/>
              <a:t>since VBF is the dominant cross section</a:t>
            </a:r>
          </a:p>
          <a:p>
            <a:endParaRPr lang="en" dirty="0"/>
          </a:p>
          <a:p>
            <a:endParaRPr dirty="0"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643" y="716150"/>
            <a:ext cx="3705925" cy="25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3D7F3-8E7C-8661-5D42-CBE391F101D6}"/>
              </a:ext>
            </a:extLst>
          </p:cNvPr>
          <p:cNvSpPr txBox="1"/>
          <p:nvPr/>
        </p:nvSpPr>
        <p:spPr>
          <a:xfrm>
            <a:off x="5307393" y="3549527"/>
            <a:ext cx="375517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1.5x7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LHmuC</a:t>
            </a:r>
            <a:r>
              <a:rPr lang="en-US" dirty="0"/>
              <a:t> has √s = 6.5 </a:t>
            </a:r>
            <a:r>
              <a:rPr lang="en-US" dirty="0" err="1"/>
              <a:t>TeV</a:t>
            </a:r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       Equivalent to           ~4.3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−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       In turn equivalent to ~30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 pp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Higgs Physics: </a:t>
            </a:r>
            <a:r>
              <a:rPr lang="en" dirty="0" err="1"/>
              <a:t>MuIC</a:t>
            </a:r>
            <a:r>
              <a:rPr lang="en" dirty="0"/>
              <a:t> </a:t>
            </a:r>
            <a:r>
              <a:rPr lang="en"/>
              <a:t>as a </a:t>
            </a:r>
            <a:r>
              <a:rPr lang="en" dirty="0"/>
              <a:t>VBF Collider</a:t>
            </a:r>
            <a:endParaRPr dirty="0"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350" y="641400"/>
            <a:ext cx="4197650" cy="12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6638775" y="876500"/>
            <a:ext cx="12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CC     NC</a:t>
            </a:r>
            <a:endParaRPr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2100" y="2564199"/>
            <a:ext cx="2998433" cy="252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0519" y="2551489"/>
            <a:ext cx="2813022" cy="253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71759" y="723900"/>
            <a:ext cx="8889916" cy="42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Vector Boson Fusion mode</a:t>
            </a:r>
            <a:endParaRPr dirty="0"/>
          </a:p>
          <a:p>
            <a:pPr lvl="1"/>
            <a:r>
              <a:rPr lang="el-GR" b="1" dirty="0">
                <a:solidFill>
                  <a:schemeClr val="tx1"/>
                </a:solidFill>
              </a:rPr>
              <a:t>σ </a:t>
            </a:r>
            <a:r>
              <a:rPr lang="en-US" b="1" dirty="0">
                <a:solidFill>
                  <a:schemeClr val="tx1"/>
                </a:solidFill>
              </a:rPr>
              <a:t>grows with √s</a:t>
            </a:r>
            <a:r>
              <a:rPr lang="en-US" dirty="0"/>
              <a:t>, with CC exchange larger than NC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Cross section comparable to </a:t>
            </a:r>
            <a:r>
              <a:rPr lang="en-US" dirty="0" err="1"/>
              <a:t>LHeC</a:t>
            </a:r>
            <a:r>
              <a:rPr lang="en-US" dirty="0"/>
              <a:t> and </a:t>
            </a:r>
            <a:r>
              <a:rPr lang="el-GR" dirty="0" err="1"/>
              <a:t>μ</a:t>
            </a:r>
            <a:r>
              <a:rPr lang="el-GR" baseline="30000" dirty="0" err="1"/>
              <a:t>+</a:t>
            </a:r>
            <a:r>
              <a:rPr lang="el-GR" dirty="0" err="1"/>
              <a:t>μ</a:t>
            </a:r>
            <a:r>
              <a:rPr lang="en-US" baseline="30000" dirty="0"/>
              <a:t>−</a:t>
            </a:r>
            <a:r>
              <a:rPr lang="en-US" dirty="0"/>
              <a:t> colliders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Polarization can increase cross section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Acceptance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 dirty="0">
                <a:solidFill>
                  <a:schemeClr val="tx1"/>
                </a:solidFill>
              </a:rPr>
              <a:t>All final state objects</a:t>
            </a:r>
            <a:r>
              <a:rPr lang="en" dirty="0"/>
              <a:t>, other than the muon, </a:t>
            </a:r>
            <a:br>
              <a:rPr lang="en" dirty="0"/>
            </a:br>
            <a:r>
              <a:rPr lang="en" dirty="0"/>
              <a:t>are in</a:t>
            </a:r>
            <a:r>
              <a:rPr lang="en" b="1" dirty="0"/>
              <a:t> </a:t>
            </a:r>
            <a:r>
              <a:rPr lang="en" b="1" dirty="0">
                <a:solidFill>
                  <a:schemeClr val="tx1"/>
                </a:solidFill>
              </a:rPr>
              <a:t>central region of detector</a:t>
            </a:r>
            <a:r>
              <a:rPr lang="en" dirty="0">
                <a:solidFill>
                  <a:schemeClr val="tx1"/>
                </a:solidFill>
              </a:rPr>
              <a:t>  </a:t>
            </a:r>
            <a:r>
              <a:rPr lang="en" dirty="0"/>
              <a:t>(</a:t>
            </a:r>
            <a:r>
              <a:rPr lang="en" b="1" dirty="0"/>
              <a:t>in contrast to </a:t>
            </a:r>
            <a:r>
              <a:rPr lang="en" b="1" dirty="0" err="1"/>
              <a:t>LHeC</a:t>
            </a:r>
            <a:r>
              <a:rPr lang="en" dirty="0"/>
              <a:t>, where products are </a:t>
            </a:r>
            <a:r>
              <a:rPr lang="en" b="1" dirty="0"/>
              <a:t>+3 units of </a:t>
            </a:r>
            <a:r>
              <a:rPr lang="el-GR" b="1" dirty="0"/>
              <a:t>η</a:t>
            </a:r>
            <a:r>
              <a:rPr lang="en-US" b="1" dirty="0"/>
              <a:t> higher</a:t>
            </a:r>
            <a:r>
              <a:rPr lang="en" dirty="0"/>
              <a:t>)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12248-0533-EEF7-EB95-DB1F0BE0E4B3}"/>
              </a:ext>
            </a:extLst>
          </p:cNvPr>
          <p:cNvSpPr txBox="1"/>
          <p:nvPr/>
        </p:nvSpPr>
        <p:spPr>
          <a:xfrm>
            <a:off x="182325" y="4281100"/>
            <a:ext cx="200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Computed with </a:t>
            </a:r>
            <a:r>
              <a:rPr lang="en-US" sz="1200" dirty="0" err="1">
                <a:solidFill>
                  <a:schemeClr val="tx1"/>
                </a:solidFill>
              </a:rPr>
              <a:t>MadGraph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ABFE-504C-B870-D444-52AAA3C46043}"/>
              </a:ext>
            </a:extLst>
          </p:cNvPr>
          <p:cNvSpPr txBox="1"/>
          <p:nvPr/>
        </p:nvSpPr>
        <p:spPr>
          <a:xfrm>
            <a:off x="6796295" y="362724"/>
            <a:ext cx="20957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JINST 18 P09025 (2023)</a:t>
            </a:r>
            <a:r>
              <a:rPr lang="en" sz="1200" dirty="0"/>
              <a:t> 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Higgs </a:t>
            </a:r>
            <a:r>
              <a:rPr lang="en-US" dirty="0">
                <a:sym typeface="Wingdings" pitchFamily="2" charset="2"/>
              </a:rPr>
              <a:t>bb</a:t>
            </a:r>
            <a:r>
              <a:rPr lang="en" dirty="0"/>
              <a:t> with </a:t>
            </a:r>
            <a:r>
              <a:rPr lang="en" dirty="0" err="1"/>
              <a:t>MuIC</a:t>
            </a:r>
            <a:endParaRPr dirty="0"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287" y="637963"/>
            <a:ext cx="3893953" cy="342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71760" y="723899"/>
            <a:ext cx="5685860" cy="436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 pseudo-analysis for 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bb</a:t>
            </a:r>
            <a:endParaRPr dirty="0"/>
          </a:p>
          <a:p>
            <a:pPr lvl="1"/>
            <a:r>
              <a:rPr lang="en" dirty="0"/>
              <a:t>Requirements that enhance </a:t>
            </a:r>
            <a:r>
              <a:rPr lang="en-US" dirty="0"/>
              <a:t>CC VBF process </a:t>
            </a:r>
            <a:br>
              <a:rPr lang="en-US" dirty="0"/>
            </a:br>
            <a:r>
              <a:rPr lang="en-US" dirty="0"/>
              <a:t>over NC DIS bb background:</a:t>
            </a:r>
            <a:endParaRPr lang="en" dirty="0"/>
          </a:p>
          <a:p>
            <a:pPr lvl="2">
              <a:buChar char="○"/>
            </a:pPr>
            <a:r>
              <a:rPr lang="en" dirty="0">
                <a:solidFill>
                  <a:schemeClr val="tx1"/>
                </a:solidFill>
              </a:rPr>
              <a:t>3 jets in final state (2 b-tagged)</a:t>
            </a:r>
          </a:p>
          <a:p>
            <a:pPr lvl="2">
              <a:buChar char="○"/>
            </a:pPr>
            <a:r>
              <a:rPr lang="en" dirty="0">
                <a:solidFill>
                  <a:schemeClr val="tx1"/>
                </a:solidFill>
              </a:rPr>
              <a:t>muon veto, MET</a:t>
            </a:r>
          </a:p>
          <a:p>
            <a:pPr lvl="2">
              <a:buChar char="○"/>
            </a:pPr>
            <a:r>
              <a:rPr lang="en" dirty="0">
                <a:solidFill>
                  <a:schemeClr val="tx1"/>
                </a:solidFill>
              </a:rPr>
              <a:t>Higgs </a:t>
            </a:r>
            <a:r>
              <a:rPr lang="en" dirty="0" err="1">
                <a:solidFill>
                  <a:schemeClr val="tx1"/>
                </a:solidFill>
              </a:rPr>
              <a:t>p</a:t>
            </a:r>
            <a:r>
              <a:rPr lang="en" baseline="-25000" dirty="0" err="1">
                <a:solidFill>
                  <a:schemeClr val="tx1"/>
                </a:solidFill>
              </a:rPr>
              <a:t>T</a:t>
            </a:r>
            <a:endParaRPr dirty="0">
              <a:solidFill>
                <a:schemeClr val="tx1"/>
              </a:solidFill>
            </a:endParaRPr>
          </a:p>
          <a:p>
            <a:pPr lvl="1"/>
            <a:r>
              <a:rPr lang="en" b="1" dirty="0">
                <a:solidFill>
                  <a:srgbClr val="00B050"/>
                </a:solidFill>
              </a:rPr>
              <a:t>S/B ~ 1 for </a:t>
            </a:r>
            <a:r>
              <a:rPr lang="en" b="1" dirty="0" err="1">
                <a:solidFill>
                  <a:srgbClr val="00B050"/>
                </a:solidFill>
              </a:rPr>
              <a:t>H</a:t>
            </a:r>
            <a:r>
              <a:rPr lang="en" b="1" dirty="0" err="1">
                <a:solidFill>
                  <a:srgbClr val="00B050"/>
                </a:solidFill>
                <a:sym typeface="Wingdings" pitchFamily="2" charset="2"/>
              </a:rPr>
              <a:t>bb</a:t>
            </a:r>
            <a:endParaRPr lang="en" b="1" dirty="0">
              <a:solidFill>
                <a:srgbClr val="00B050"/>
              </a:solidFill>
            </a:endParaRPr>
          </a:p>
          <a:p>
            <a:pPr lvl="1"/>
            <a:r>
              <a:rPr lang="en" b="1" dirty="0">
                <a:solidFill>
                  <a:schemeClr val="tx1"/>
                </a:solidFill>
              </a:rPr>
              <a:t>Expect ~900 selected </a:t>
            </a:r>
            <a:r>
              <a:rPr lang="en" b="1" dirty="0" err="1">
                <a:solidFill>
                  <a:schemeClr val="tx1"/>
                </a:solidFill>
              </a:rPr>
              <a:t>H</a:t>
            </a:r>
            <a:r>
              <a:rPr lang="en" b="1" dirty="0" err="1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" b="1" dirty="0" err="1">
                <a:solidFill>
                  <a:schemeClr val="tx1"/>
                </a:solidFill>
              </a:rPr>
              <a:t>bb</a:t>
            </a:r>
            <a:r>
              <a:rPr lang="en" b="1" dirty="0">
                <a:solidFill>
                  <a:schemeClr val="tx1"/>
                </a:solidFill>
              </a:rPr>
              <a:t> in 400 fb</a:t>
            </a:r>
            <a:r>
              <a:rPr lang="en" b="1" baseline="30000" dirty="0">
                <a:solidFill>
                  <a:schemeClr val="tx1"/>
                </a:solidFill>
              </a:rPr>
              <a:t>-1</a:t>
            </a:r>
            <a:r>
              <a:rPr lang="en" b="1" dirty="0">
                <a:solidFill>
                  <a:schemeClr val="tx1"/>
                </a:solidFill>
              </a:rPr>
              <a:t> </a:t>
            </a:r>
            <a:r>
              <a:rPr lang="en" dirty="0">
                <a:solidFill>
                  <a:schemeClr val="tx1"/>
                </a:solidFill>
              </a:rPr>
              <a:t>(10 years*)</a:t>
            </a:r>
            <a:r>
              <a:rPr lang="en" b="1" dirty="0">
                <a:solidFill>
                  <a:schemeClr val="tx1"/>
                </a:solidFill>
              </a:rPr>
              <a:t> </a:t>
            </a:r>
            <a:br>
              <a:rPr lang="en" b="1" dirty="0">
                <a:solidFill>
                  <a:schemeClr val="tx1"/>
                </a:solidFill>
              </a:rPr>
            </a:br>
            <a:r>
              <a:rPr lang="en" b="1" dirty="0">
                <a:solidFill>
                  <a:schemeClr val="tx1"/>
                </a:solidFill>
              </a:rPr>
              <a:t>@ 1TeV </a:t>
            </a:r>
            <a:r>
              <a:rPr lang="en" b="1" dirty="0" err="1">
                <a:solidFill>
                  <a:schemeClr val="tx1"/>
                </a:solidFill>
              </a:rPr>
              <a:t>MuIC</a:t>
            </a:r>
            <a:r>
              <a:rPr lang="en" b="1" dirty="0">
                <a:solidFill>
                  <a:schemeClr val="tx1"/>
                </a:solidFill>
              </a:rPr>
              <a:t>  </a:t>
            </a:r>
          </a:p>
          <a:p>
            <a:pPr lvl="2"/>
            <a:r>
              <a:rPr lang="en" dirty="0">
                <a:solidFill>
                  <a:schemeClr val="bg2"/>
                </a:solidFill>
              </a:rPr>
              <a:t>Increases by factor 10 at </a:t>
            </a:r>
            <a:r>
              <a:rPr lang="en" dirty="0" err="1">
                <a:solidFill>
                  <a:schemeClr val="bg2"/>
                </a:solidFill>
              </a:rPr>
              <a:t>LHmuC</a:t>
            </a:r>
            <a:endParaRPr lang="en" dirty="0">
              <a:solidFill>
                <a:schemeClr val="bg2"/>
              </a:solidFill>
            </a:endParaRPr>
          </a:p>
          <a:p>
            <a:endParaRPr lang="en" dirty="0"/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" dirty="0">
              <a:sym typeface="Wingdings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CA1F3-84E4-FD74-72C7-1B9EEA6AB5D1}"/>
              </a:ext>
            </a:extLst>
          </p:cNvPr>
          <p:cNvSpPr txBox="1"/>
          <p:nvPr/>
        </p:nvSpPr>
        <p:spPr>
          <a:xfrm>
            <a:off x="7745283" y="2441298"/>
            <a:ext cx="1175617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Delphes</a:t>
            </a:r>
            <a:r>
              <a:rPr lang="en-US" sz="1200" dirty="0">
                <a:solidFill>
                  <a:schemeClr val="tx1"/>
                </a:solidFill>
              </a:rPr>
              <a:t>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2FC55-3CE6-AFAD-7CB9-6AA29A5DD959}"/>
              </a:ext>
            </a:extLst>
          </p:cNvPr>
          <p:cNvSpPr txBox="1"/>
          <p:nvPr/>
        </p:nvSpPr>
        <p:spPr>
          <a:xfrm>
            <a:off x="6796295" y="362724"/>
            <a:ext cx="20957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JINST 18 P09025 (2023)</a:t>
            </a:r>
            <a:r>
              <a:rPr lang="en" sz="1200" dirty="0"/>
              <a:t> 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57DB4-7A46-2B2F-A670-E209F04C61FA}"/>
              </a:ext>
            </a:extLst>
          </p:cNvPr>
          <p:cNvSpPr txBox="1"/>
          <p:nvPr/>
        </p:nvSpPr>
        <p:spPr>
          <a:xfrm>
            <a:off x="5178287" y="4821619"/>
            <a:ext cx="207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* at L=5x10</a:t>
            </a:r>
            <a:r>
              <a:rPr lang="en-US" sz="1200" baseline="30000" dirty="0">
                <a:solidFill>
                  <a:schemeClr val="accent3"/>
                </a:solidFill>
              </a:rPr>
              <a:t>33</a:t>
            </a:r>
            <a:r>
              <a:rPr lang="en-US" sz="1200" dirty="0">
                <a:solidFill>
                  <a:schemeClr val="accent3"/>
                </a:solidFill>
              </a:rPr>
              <a:t> Hz/cm</a:t>
            </a:r>
            <a:r>
              <a:rPr lang="en-US" sz="1200" baseline="30000" dirty="0">
                <a:solidFill>
                  <a:schemeClr val="accent3"/>
                </a:solidFill>
              </a:rPr>
              <a:t>2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6A39277-B52E-F61E-70C1-D910CE321519}"/>
              </a:ext>
            </a:extLst>
          </p:cNvPr>
          <p:cNvSpPr/>
          <p:nvPr/>
        </p:nvSpPr>
        <p:spPr>
          <a:xfrm>
            <a:off x="356616" y="2350532"/>
            <a:ext cx="237744" cy="258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94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SM Particle Measurements</a:t>
            </a:r>
            <a:endParaRPr dirty="0"/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223600" y="723900"/>
            <a:ext cx="8607650" cy="42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Vector boson production,              e.g.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Sensitive to </a:t>
            </a:r>
            <a:r>
              <a:rPr lang="en" b="1" dirty="0">
                <a:solidFill>
                  <a:schemeClr val="tx1"/>
                </a:solidFill>
              </a:rPr>
              <a:t>triple gauge couplings</a:t>
            </a:r>
            <a:endParaRPr b="1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err="1">
                <a:solidFill>
                  <a:schemeClr val="bg2"/>
                </a:solidFill>
              </a:rPr>
              <a:t>σ</a:t>
            </a:r>
            <a:r>
              <a:rPr lang="en" dirty="0">
                <a:solidFill>
                  <a:schemeClr val="bg2"/>
                </a:solidFill>
              </a:rPr>
              <a:t>(W) = 19 pb </a:t>
            </a:r>
            <a:r>
              <a:rPr lang="en" dirty="0"/>
              <a:t>for 1 </a:t>
            </a:r>
            <a:r>
              <a:rPr lang="en" dirty="0" err="1"/>
              <a:t>TeV</a:t>
            </a:r>
            <a:r>
              <a:rPr lang="en" dirty="0"/>
              <a:t> </a:t>
            </a:r>
            <a:r>
              <a:rPr lang="en" dirty="0" err="1"/>
              <a:t>MuIC</a:t>
            </a:r>
            <a:endParaRPr dirty="0"/>
          </a:p>
          <a:p>
            <a:pPr lvl="2">
              <a:buChar char="○"/>
            </a:pPr>
            <a:r>
              <a:rPr lang="en" dirty="0"/>
              <a:t>2.1 × 10</a:t>
            </a:r>
            <a:r>
              <a:rPr lang="en" baseline="30000" dirty="0"/>
              <a:t>4 </a:t>
            </a:r>
            <a:r>
              <a:rPr lang="en" dirty="0"/>
              <a:t>leptonic W → </a:t>
            </a:r>
            <a:r>
              <a:rPr lang="en" dirty="0" err="1"/>
              <a:t>lν</a:t>
            </a:r>
            <a:r>
              <a:rPr lang="en" dirty="0"/>
              <a:t> decays </a:t>
            </a:r>
            <a:br>
              <a:rPr lang="en" dirty="0"/>
            </a:br>
            <a:r>
              <a:rPr lang="en" dirty="0"/>
              <a:t>into each lepton flavor for 10 fb</a:t>
            </a:r>
            <a:r>
              <a:rPr lang="en" baseline="30000" dirty="0"/>
              <a:t>−1</a:t>
            </a:r>
            <a:endParaRPr baseline="30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Single top production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 dirty="0">
                <a:solidFill>
                  <a:schemeClr val="tx1"/>
                </a:solidFill>
              </a:rPr>
              <a:t>Direct measurement of </a:t>
            </a:r>
            <a:r>
              <a:rPr lang="en" dirty="0">
                <a:solidFill>
                  <a:schemeClr val="tx1"/>
                </a:solidFill>
              </a:rPr>
              <a:t>|</a:t>
            </a:r>
            <a:r>
              <a:rPr lang="en" b="1" dirty="0" err="1">
                <a:solidFill>
                  <a:schemeClr val="tx1"/>
                </a:solidFill>
              </a:rPr>
              <a:t>V</a:t>
            </a:r>
            <a:r>
              <a:rPr lang="en" b="1" baseline="-25000" dirty="0" err="1">
                <a:solidFill>
                  <a:schemeClr val="tx1"/>
                </a:solidFill>
              </a:rPr>
              <a:t>tb</a:t>
            </a:r>
            <a:r>
              <a:rPr lang="en" b="1" dirty="0">
                <a:solidFill>
                  <a:schemeClr val="tx1"/>
                </a:solidFill>
              </a:rPr>
              <a:t>|</a:t>
            </a:r>
            <a:endParaRPr b="1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err="1">
                <a:solidFill>
                  <a:schemeClr val="tx2"/>
                </a:solidFill>
              </a:rPr>
              <a:t>σ</a:t>
            </a:r>
            <a:r>
              <a:rPr lang="en" dirty="0">
                <a:solidFill>
                  <a:schemeClr val="tx2"/>
                </a:solidFill>
              </a:rPr>
              <a:t>(t) = 1.0 pb </a:t>
            </a:r>
            <a:r>
              <a:rPr lang="en" dirty="0"/>
              <a:t>for 1 </a:t>
            </a:r>
            <a:r>
              <a:rPr lang="en" dirty="0" err="1"/>
              <a:t>TeV</a:t>
            </a:r>
            <a:r>
              <a:rPr lang="en" dirty="0"/>
              <a:t> </a:t>
            </a:r>
            <a:r>
              <a:rPr lang="en" dirty="0" err="1"/>
              <a:t>MuIC</a:t>
            </a:r>
            <a:endParaRPr lang="en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/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tx1"/>
                </a:solidFill>
              </a:rPr>
              <a:t>Potential for precision coupling measurements (</a:t>
            </a:r>
            <a:r>
              <a:rPr lang="en-US" dirty="0">
                <a:solidFill>
                  <a:schemeClr val="bg2"/>
                </a:solidFill>
              </a:rPr>
              <a:t>and maybe mass measurements</a:t>
            </a:r>
            <a:r>
              <a:rPr lang="en-US" dirty="0">
                <a:solidFill>
                  <a:schemeClr val="tx1"/>
                </a:solidFill>
              </a:rPr>
              <a:t>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larger 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n-US" dirty="0">
                <a:solidFill>
                  <a:schemeClr val="tx1"/>
                </a:solidFill>
              </a:rPr>
              <a:t> at higher √s and higher luminosity)</a:t>
            </a:r>
          </a:p>
        </p:txBody>
      </p: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750" y="723900"/>
            <a:ext cx="2214050" cy="13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978" y="723900"/>
            <a:ext cx="2331873" cy="13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2999" y="2472425"/>
            <a:ext cx="2163550" cy="14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6341F-C4B5-999E-7178-6D9A2535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Models Relevant to LFU Violations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7B03212-75E8-6B2F-8BC1-09A82A03236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23600" y="723900"/>
                <a:ext cx="8607650" cy="4209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As a straw case, consider the </a:t>
                </a:r>
                <a:r>
                  <a:rPr lang="en-US" dirty="0">
                    <a:solidFill>
                      <a:schemeClr val="tx1"/>
                    </a:solidFill>
                  </a:rPr>
                  <a:t>Z’ models </a:t>
                </a:r>
                <a:r>
                  <a:rPr lang="en-US" dirty="0"/>
                  <a:t>and couplings discussed e.g. in </a:t>
                </a:r>
                <a:r>
                  <a:rPr lang="en-US" dirty="0" err="1"/>
                  <a:t>M.Abdullah</a:t>
                </a:r>
                <a:r>
                  <a:rPr lang="en-US" dirty="0"/>
                  <a:t> et al.,</a:t>
                </a:r>
                <a:r>
                  <a:rPr lang="en-US" sz="1400" dirty="0"/>
                  <a:t> </a:t>
                </a:r>
                <a:r>
                  <a:rPr lang="en-US" sz="1400" dirty="0">
                    <a:hlinkClick r:id="rId2"/>
                  </a:rPr>
                  <a:t>Phys. Rev. D 97, 075035</a:t>
                </a:r>
                <a:r>
                  <a:rPr lang="en-US" dirty="0"/>
                  <a:t> , that couple via O9 operator mostly to 2</a:t>
                </a:r>
                <a:r>
                  <a:rPr lang="en-US" baseline="30000" dirty="0"/>
                  <a:t>nd</a:t>
                </a:r>
                <a:r>
                  <a:rPr lang="en-US" dirty="0"/>
                  <a:t> generation leptons (</a:t>
                </a:r>
                <a:r>
                  <a:rPr lang="el-GR" dirty="0"/>
                  <a:t>μ</a:t>
                </a:r>
                <a:r>
                  <a:rPr lang="en-US" dirty="0"/>
                  <a:t>) and 2</a:t>
                </a:r>
                <a:r>
                  <a:rPr lang="en-US" baseline="30000" dirty="0"/>
                  <a:t>nd</a:t>
                </a:r>
                <a:r>
                  <a:rPr lang="en-US" dirty="0"/>
                  <a:t> and 3</a:t>
                </a:r>
                <a:r>
                  <a:rPr lang="en-US" baseline="30000" dirty="0"/>
                  <a:t>rd</a:t>
                </a:r>
                <a:r>
                  <a:rPr lang="en-US" dirty="0"/>
                  <a:t> generation quarks (s, b) </a:t>
                </a:r>
                <a:r>
                  <a:rPr lang="en-US" dirty="0">
                    <a:solidFill>
                      <a:schemeClr val="tx1"/>
                    </a:solidFill>
                  </a:rPr>
                  <a:t>to explain anomalies in B meson decays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 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are flavor conserving couplings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𝑏𝑠</m:t>
                        </m:r>
                      </m:sub>
                    </m:sSub>
                  </m:oMath>
                </a14:m>
                <a:r>
                  <a:rPr lang="en-US" dirty="0"/>
                  <a:t> parameterizes non-flavor conserving couplings</a:t>
                </a:r>
              </a:p>
              <a:p>
                <a:pPr lvl="1"/>
                <a:r>
                  <a:rPr lang="en-US" dirty="0"/>
                  <a:t>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to fit lepton flavor universality violations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/>
                  <a:t>Study through </a:t>
                </a:r>
                <a:r>
                  <a:rPr lang="en-US" dirty="0">
                    <a:solidFill>
                      <a:schemeClr val="tx1"/>
                    </a:solidFill>
                  </a:rPr>
                  <a:t>interference</a:t>
                </a:r>
                <a:r>
                  <a:rPr lang="en-US" dirty="0"/>
                  <a:t> with NC DIS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flavor conserving coupling therefore dominates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7B03212-75E8-6B2F-8BC1-09A82A0323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3600" y="723900"/>
                <a:ext cx="8607650" cy="4209000"/>
              </a:xfrm>
              <a:blipFill>
                <a:blip r:embed="rId3"/>
                <a:stretch>
                  <a:fillRect r="-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AA947-5E00-C986-96C1-11B41BAAE9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E28CF-812B-0731-A92A-C9F169FA0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13" y="1878976"/>
            <a:ext cx="3512487" cy="86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670C7-621A-5F00-6DFD-8CA6B8495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968" y="3252311"/>
            <a:ext cx="3337457" cy="298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15E68D-ED9C-C003-B41F-43776D7AA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486" y="2638151"/>
            <a:ext cx="3899514" cy="1987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24A-4474-32F2-20D6-6F04FC636D6B}"/>
              </a:ext>
            </a:extLst>
          </p:cNvPr>
          <p:cNvSpPr txBox="1"/>
          <p:nvPr/>
        </p:nvSpPr>
        <p:spPr>
          <a:xfrm>
            <a:off x="4332158" y="1685685"/>
            <a:ext cx="427893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Which admittedly are now diminished with latest </a:t>
            </a:r>
            <a:r>
              <a:rPr lang="en-US" dirty="0">
                <a:hlinkClick r:id="rId7"/>
              </a:rPr>
              <a:t>LHCb measurement</a:t>
            </a:r>
            <a:r>
              <a:rPr lang="en-US" dirty="0"/>
              <a:t> that is compatible with the 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F99CF-F47D-92A0-439B-085B02B6EF39}"/>
              </a:ext>
            </a:extLst>
          </p:cNvPr>
          <p:cNvSpPr txBox="1"/>
          <p:nvPr/>
        </p:nvSpPr>
        <p:spPr>
          <a:xfrm>
            <a:off x="5760729" y="2716323"/>
            <a:ext cx="328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         </a:t>
            </a:r>
            <a:r>
              <a:rPr lang="en-US" b="1" dirty="0" err="1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                         </a:t>
            </a:r>
            <a:r>
              <a:rPr lang="en-US" b="1" dirty="0" err="1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         </a:t>
            </a:r>
            <a:r>
              <a:rPr lang="en-US" b="1" dirty="0" err="1">
                <a:solidFill>
                  <a:schemeClr val="tx1"/>
                </a:solidFill>
              </a:rPr>
              <a:t>μ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78700-02C9-D5EB-E436-6ACBDE389C2F}"/>
              </a:ext>
            </a:extLst>
          </p:cNvPr>
          <p:cNvSpPr txBox="1"/>
          <p:nvPr/>
        </p:nvSpPr>
        <p:spPr>
          <a:xfrm>
            <a:off x="5698738" y="3566052"/>
            <a:ext cx="328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             b                    b           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FABBA-9327-E05B-2D72-E8B49DBCB9B1}"/>
              </a:ext>
            </a:extLst>
          </p:cNvPr>
          <p:cNvSpPr txBox="1"/>
          <p:nvPr/>
        </p:nvSpPr>
        <p:spPr>
          <a:xfrm>
            <a:off x="6216028" y="3255738"/>
            <a:ext cx="666427" cy="31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Z '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AEBFE-CD4A-635A-413F-2CAF401D4663}"/>
              </a:ext>
            </a:extLst>
          </p:cNvPr>
          <p:cNvSpPr txBox="1"/>
          <p:nvPr/>
        </p:nvSpPr>
        <p:spPr>
          <a:xfrm>
            <a:off x="8066172" y="3252311"/>
            <a:ext cx="666427" cy="31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Z '</a:t>
            </a:r>
          </a:p>
        </p:txBody>
      </p:sp>
    </p:spTree>
    <p:extLst>
      <p:ext uri="{BB962C8B-B14F-4D97-AF65-F5344CB8AC3E}">
        <p14:creationId xmlns:p14="http://schemas.microsoft.com/office/powerpoint/2010/main" val="3209241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5E2D-2C75-E2FE-6BB8-32D9E416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Models Relevant to LFU Violations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106EA-6F31-7E2B-3B1F-15315CE0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59" y="641400"/>
            <a:ext cx="8759491" cy="4291500"/>
          </a:xfrm>
        </p:spPr>
        <p:txBody>
          <a:bodyPr/>
          <a:lstStyle/>
          <a:p>
            <a:r>
              <a:rPr lang="en-US" dirty="0"/>
              <a:t>Perform pseudo-analysis using a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cut-and-count</a:t>
            </a:r>
            <a:r>
              <a:rPr lang="en-US" dirty="0"/>
              <a:t> approach on the </a:t>
            </a:r>
            <a:br>
              <a:rPr lang="en-US" dirty="0"/>
            </a:br>
            <a:r>
              <a:rPr lang="en-US" dirty="0"/>
              <a:t>reconstructed </a:t>
            </a:r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/>
              <a:t> from the muon, </a:t>
            </a:r>
            <a:br>
              <a:rPr lang="en-US" dirty="0"/>
            </a:br>
            <a:r>
              <a:rPr lang="en-US" dirty="0"/>
              <a:t>optimized for sensitivity</a:t>
            </a:r>
          </a:p>
          <a:p>
            <a:r>
              <a:rPr lang="en-US" dirty="0"/>
              <a:t>Apply b-tagging and mis-tagging </a:t>
            </a:r>
            <a:br>
              <a:rPr lang="en-US" dirty="0"/>
            </a:br>
            <a:r>
              <a:rPr lang="en-US" dirty="0"/>
              <a:t>efficiencies to final state jet</a:t>
            </a:r>
          </a:p>
          <a:p>
            <a:pPr lvl="1"/>
            <a:r>
              <a:rPr lang="en-US" dirty="0"/>
              <a:t>b, c, light: 70%, 10%, 1%</a:t>
            </a:r>
          </a:p>
          <a:p>
            <a:r>
              <a:rPr lang="en-US" dirty="0"/>
              <a:t>Derive expected limits</a:t>
            </a:r>
          </a:p>
          <a:p>
            <a:r>
              <a:rPr lang="en-US" dirty="0">
                <a:solidFill>
                  <a:schemeClr val="tx1"/>
                </a:solidFill>
              </a:rPr>
              <a:t>Conclusion: generally need high √s,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i.e. </a:t>
            </a:r>
            <a:r>
              <a:rPr lang="en-US" dirty="0" err="1">
                <a:solidFill>
                  <a:schemeClr val="tx1"/>
                </a:solidFill>
              </a:rPr>
              <a:t>LHmuC</a:t>
            </a:r>
            <a:r>
              <a:rPr lang="en-US" dirty="0">
                <a:solidFill>
                  <a:schemeClr val="tx1"/>
                </a:solidFill>
              </a:rPr>
              <a:t> (120 fb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r>
              <a:rPr lang="en-US" dirty="0">
                <a:solidFill>
                  <a:schemeClr val="tx1"/>
                </a:solidFill>
              </a:rPr>
              <a:t>), to be competitive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HL-LHC (3000 fb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r>
              <a:rPr lang="en-US" dirty="0">
                <a:solidFill>
                  <a:schemeClr val="tx1"/>
                </a:solidFill>
              </a:rPr>
              <a:t>) for this model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FA578-F895-D98F-1863-49140F6AC5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57C45E-AC92-CA0A-B2B2-AE43200DB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341"/>
          <a:stretch/>
        </p:blipFill>
        <p:spPr>
          <a:xfrm>
            <a:off x="4661675" y="857608"/>
            <a:ext cx="3896611" cy="4075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271B6-FC3F-95A3-DD06-FA8A30F57365}"/>
              </a:ext>
            </a:extLst>
          </p:cNvPr>
          <p:cNvSpPr txBox="1"/>
          <p:nvPr/>
        </p:nvSpPr>
        <p:spPr>
          <a:xfrm>
            <a:off x="5950433" y="540427"/>
            <a:ext cx="273636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Work in progress: DA, </a:t>
            </a:r>
            <a:r>
              <a:rPr lang="en-US" sz="1200" dirty="0" err="1"/>
              <a:t>O.Miguel</a:t>
            </a:r>
            <a:r>
              <a:rPr lang="en-US" sz="1200" dirty="0"/>
              <a:t> Colin</a:t>
            </a:r>
          </a:p>
        </p:txBody>
      </p:sp>
    </p:spTree>
    <p:extLst>
      <p:ext uri="{BB962C8B-B14F-4D97-AF65-F5344CB8AC3E}">
        <p14:creationId xmlns:p14="http://schemas.microsoft.com/office/powerpoint/2010/main" val="1831851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9657D5-EF80-F6DF-B7FC-D44519E2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20" y="432524"/>
            <a:ext cx="8380471" cy="1012800"/>
          </a:xfrm>
        </p:spPr>
        <p:txBody>
          <a:bodyPr>
            <a:normAutofit fontScale="90000"/>
          </a:bodyPr>
          <a:lstStyle/>
          <a:p>
            <a:r>
              <a:rPr lang="en" dirty="0"/>
              <a:t>Detector Considerations &amp; Challenges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D55AE-F290-59E4-E85C-1F36A888AF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pSp>
        <p:nvGrpSpPr>
          <p:cNvPr id="2" name="成组">
            <a:extLst>
              <a:ext uri="{FF2B5EF4-FFF2-40B4-BE49-F238E27FC236}">
                <a16:creationId xmlns:a16="http://schemas.microsoft.com/office/drawing/2014/main" id="{4889BA17-0DF6-3869-D963-A3D39861B932}"/>
              </a:ext>
            </a:extLst>
          </p:cNvPr>
          <p:cNvGrpSpPr/>
          <p:nvPr/>
        </p:nvGrpSpPr>
        <p:grpSpPr>
          <a:xfrm>
            <a:off x="640437" y="1581661"/>
            <a:ext cx="7863126" cy="2649921"/>
            <a:chOff x="0" y="0"/>
            <a:chExt cx="20968334" cy="7066455"/>
          </a:xfrm>
        </p:grpSpPr>
        <p:pic>
          <p:nvPicPr>
            <p:cNvPr id="3" name="图像" descr="图像">
              <a:extLst>
                <a:ext uri="{FF2B5EF4-FFF2-40B4-BE49-F238E27FC236}">
                  <a16:creationId xmlns:a16="http://schemas.microsoft.com/office/drawing/2014/main" id="{7E439658-9A35-747D-AE62-591F82AA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08737" cy="7066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图像" descr="图像">
              <a:extLst>
                <a:ext uri="{FF2B5EF4-FFF2-40B4-BE49-F238E27FC236}">
                  <a16:creationId xmlns:a16="http://schemas.microsoft.com/office/drawing/2014/main" id="{4330A7AA-70C6-9842-FC34-182527A3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2111" y="0"/>
              <a:ext cx="6547513" cy="7066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图像" descr="图像">
              <a:extLst>
                <a:ext uri="{FF2B5EF4-FFF2-40B4-BE49-F238E27FC236}">
                  <a16:creationId xmlns:a16="http://schemas.microsoft.com/office/drawing/2014/main" id="{6C94BCF4-63FF-204F-D008-84348BCAD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02507" y="0"/>
              <a:ext cx="7165828" cy="7066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B72F7D6-43D3-EA0A-FE14-C3C206AFAB37}"/>
              </a:ext>
            </a:extLst>
          </p:cNvPr>
          <p:cNvSpPr txBox="1"/>
          <p:nvPr/>
        </p:nvSpPr>
        <p:spPr>
          <a:xfrm>
            <a:off x="2508220" y="4489695"/>
            <a:ext cx="4687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 Simulation with beam induced backgrounds (BIB)</a:t>
            </a:r>
          </a:p>
        </p:txBody>
      </p:sp>
    </p:spTree>
    <p:extLst>
      <p:ext uri="{BB962C8B-B14F-4D97-AF65-F5344CB8AC3E}">
        <p14:creationId xmlns:p14="http://schemas.microsoft.com/office/powerpoint/2010/main" val="249406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Context: The Electron-Ion Collider (EIC) at BNL</a:t>
            </a:r>
            <a:endParaRPr sz="2400" dirty="0"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3719449" y="723899"/>
            <a:ext cx="5287817" cy="436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>
              <a:buNone/>
            </a:pPr>
            <a:r>
              <a:rPr lang="en" dirty="0"/>
              <a:t>International facility already CD1 approved by the U.S. DOE </a:t>
            </a:r>
            <a:r>
              <a:rPr lang="en" dirty="0">
                <a:solidFill>
                  <a:schemeClr val="accent3"/>
                </a:solidFill>
              </a:rPr>
              <a:t>Nuclear Physics program</a:t>
            </a:r>
            <a:r>
              <a:rPr lang="en" dirty="0"/>
              <a:t>. 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Culmination of a 2 decade process</a:t>
            </a:r>
          </a:p>
          <a:p>
            <a:pPr marL="285750" indent="-285750"/>
            <a:r>
              <a:rPr lang="en" dirty="0">
                <a:solidFill>
                  <a:schemeClr val="tx1"/>
                </a:solidFill>
              </a:rPr>
              <a:t>Science to begin in the 2030s</a:t>
            </a:r>
          </a:p>
          <a:p>
            <a:pPr marL="0" lvl="0" indent="0">
              <a:buNone/>
            </a:pPr>
            <a:endParaRPr lang="en" u="sng" dirty="0">
              <a:solidFill>
                <a:schemeClr val="hlink"/>
              </a:solidFill>
              <a:hlinkClick r:id="" action="ppaction://noaction"/>
            </a:endParaRPr>
          </a:p>
          <a:p>
            <a:pPr marL="0" lvl="0" indent="0"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EIC Conceptual Design Report</a:t>
            </a:r>
            <a:r>
              <a:rPr lang="en-US" dirty="0"/>
              <a:t>  recently released. </a:t>
            </a:r>
            <a:br>
              <a:rPr lang="en-US" dirty="0"/>
            </a:br>
            <a:br>
              <a:rPr lang="en" dirty="0"/>
            </a:br>
            <a:r>
              <a:rPr lang="en-US" dirty="0"/>
              <a:t>Salient points:</a:t>
            </a:r>
          </a:p>
          <a:p>
            <a:pPr indent="-317182">
              <a:buSzPct val="100000"/>
            </a:pPr>
            <a:r>
              <a:rPr lang="en-US" dirty="0"/>
              <a:t>Electron beam energy up to 18 GeV</a:t>
            </a:r>
          </a:p>
          <a:p>
            <a:pPr indent="-317182">
              <a:buSzPct val="100000"/>
            </a:pPr>
            <a:r>
              <a:rPr lang="en-US" dirty="0"/>
              <a:t>Hadron beam energy up to 275 GeV</a:t>
            </a: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√s = 20 -- 140 GeV</a:t>
            </a:r>
            <a:endParaRPr dirty="0">
              <a:solidFill>
                <a:schemeClr val="tx1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Luminosity 10</a:t>
            </a:r>
            <a:r>
              <a:rPr lang="en" baseline="30000" dirty="0">
                <a:solidFill>
                  <a:schemeClr val="tx1"/>
                </a:solidFill>
              </a:rPr>
              <a:t>33</a:t>
            </a:r>
            <a:r>
              <a:rPr lang="en" dirty="0">
                <a:solidFill>
                  <a:schemeClr val="tx1"/>
                </a:solidFill>
              </a:rPr>
              <a:t> -- 10</a:t>
            </a:r>
            <a:r>
              <a:rPr lang="en" baseline="30000" dirty="0">
                <a:solidFill>
                  <a:schemeClr val="tx1"/>
                </a:solidFill>
              </a:rPr>
              <a:t>34</a:t>
            </a:r>
            <a:r>
              <a:rPr lang="en" dirty="0">
                <a:solidFill>
                  <a:schemeClr val="tx1"/>
                </a:solidFill>
              </a:rPr>
              <a:t> Hz/cm</a:t>
            </a:r>
            <a:r>
              <a:rPr lang="en" baseline="30000" dirty="0">
                <a:solidFill>
                  <a:schemeClr val="tx1"/>
                </a:solidFill>
              </a:rPr>
              <a:t>2</a:t>
            </a:r>
            <a:endParaRPr baseline="30000" dirty="0">
              <a:solidFill>
                <a:schemeClr val="tx1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Polarized electron, proton and ion beams (any species)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Physics goals:</a:t>
            </a:r>
            <a:endParaRPr dirty="0"/>
          </a:p>
          <a:p>
            <a:pPr marL="457200" lvl="0" indent="-31718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ep and </a:t>
            </a:r>
            <a:r>
              <a:rPr lang="en" dirty="0" err="1">
                <a:solidFill>
                  <a:schemeClr val="tx1"/>
                </a:solidFill>
              </a:rPr>
              <a:t>eN</a:t>
            </a:r>
            <a:r>
              <a:rPr lang="en" dirty="0">
                <a:solidFill>
                  <a:schemeClr val="tx1"/>
                </a:solidFill>
              </a:rPr>
              <a:t> deep inelastic scattering</a:t>
            </a:r>
            <a:endParaRPr dirty="0">
              <a:solidFill>
                <a:schemeClr val="tx1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Nucleon spin structure</a:t>
            </a:r>
            <a:endParaRPr dirty="0">
              <a:solidFill>
                <a:schemeClr val="tx1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Gluon saturation scale (Q</a:t>
            </a:r>
            <a:r>
              <a:rPr lang="en" baseline="-25000" dirty="0">
                <a:solidFill>
                  <a:schemeClr val="tx1"/>
                </a:solidFill>
              </a:rPr>
              <a:t>S</a:t>
            </a:r>
            <a:r>
              <a:rPr lang="en" dirty="0">
                <a:solidFill>
                  <a:schemeClr val="tx1"/>
                </a:solidFill>
              </a:rPr>
              <a:t>)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07" y="723900"/>
            <a:ext cx="3385243" cy="39265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1D75D-38F2-CB4F-B487-72CA603A4048}"/>
              </a:ext>
            </a:extLst>
          </p:cNvPr>
          <p:cNvSpPr txBox="1"/>
          <p:nvPr/>
        </p:nvSpPr>
        <p:spPr>
          <a:xfrm>
            <a:off x="7591995" y="2571750"/>
            <a:ext cx="1480246" cy="6155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But what comes after </a:t>
            </a:r>
            <a:r>
              <a:rPr lang="en-US" sz="2000" dirty="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18959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22;p29">
            <a:extLst>
              <a:ext uri="{FF2B5EF4-FFF2-40B4-BE49-F238E27FC236}">
                <a16:creationId xmlns:a16="http://schemas.microsoft.com/office/drawing/2014/main" id="{74BDB71A-F9F5-A743-41C8-8E455CDD22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051" y="1130572"/>
            <a:ext cx="3547829" cy="28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6;p27">
            <a:extLst>
              <a:ext uri="{FF2B5EF4-FFF2-40B4-BE49-F238E27FC236}">
                <a16:creationId xmlns:a16="http://schemas.microsoft.com/office/drawing/2014/main" id="{24486BF7-9BAB-6C32-BB0A-D00128EE34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23" y="1130572"/>
            <a:ext cx="4050707" cy="2882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43B21-27BF-40E4-4A7A-E19308E9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MuIC</a:t>
            </a:r>
            <a:r>
              <a:rPr lang="en-US" dirty="0"/>
              <a:t> Kinematics (E,</a:t>
            </a:r>
            <a:r>
              <a:rPr lang="el-GR" dirty="0"/>
              <a:t>η</a:t>
            </a:r>
            <a:r>
              <a:rPr lang="en-US" dirty="0"/>
              <a:t> in Q</a:t>
            </a:r>
            <a:r>
              <a:rPr lang="en-US" baseline="30000" dirty="0"/>
              <a:t>2 </a:t>
            </a:r>
            <a:r>
              <a:rPr lang="en-US" dirty="0"/>
              <a:t>- x plane)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C8021-9E46-A678-91A3-9D17BECA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580" y="641399"/>
            <a:ext cx="8697300" cy="4306615"/>
          </a:xfrm>
        </p:spPr>
        <p:txBody>
          <a:bodyPr/>
          <a:lstStyle/>
          <a:p>
            <a:r>
              <a:rPr lang="en-US" dirty="0"/>
              <a:t>Scattered muon			             Scattered jet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Backward tagging of muons to </a:t>
            </a:r>
            <a:r>
              <a:rPr lang="el-GR" dirty="0">
                <a:solidFill>
                  <a:schemeClr val="tx1"/>
                </a:solidFill>
              </a:rPr>
              <a:t>η</a:t>
            </a:r>
            <a:r>
              <a:rPr lang="en-US" dirty="0">
                <a:solidFill>
                  <a:schemeClr val="tx1"/>
                </a:solidFill>
              </a:rPr>
              <a:t>= −</a:t>
            </a:r>
            <a:r>
              <a:rPr lang="el-GR" dirty="0">
                <a:solidFill>
                  <a:schemeClr val="tx1"/>
                </a:solidFill>
              </a:rPr>
              <a:t>7 </a:t>
            </a:r>
            <a:r>
              <a:rPr lang="en-US" dirty="0">
                <a:solidFill>
                  <a:schemeClr val="tx1"/>
                </a:solidFill>
              </a:rPr>
              <a:t>(2 </a:t>
            </a:r>
            <a:r>
              <a:rPr lang="en-US" dirty="0" err="1">
                <a:solidFill>
                  <a:schemeClr val="tx1"/>
                </a:solidFill>
              </a:rPr>
              <a:t>mrad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l-GR" dirty="0"/>
              <a:t>    </a:t>
            </a:r>
            <a:r>
              <a:rPr lang="en-US" dirty="0"/>
              <a:t>Hadronic system </a:t>
            </a:r>
            <a:r>
              <a:rPr lang="en-US" dirty="0">
                <a:solidFill>
                  <a:schemeClr val="tx1"/>
                </a:solidFill>
              </a:rPr>
              <a:t>−5 &lt; </a:t>
            </a:r>
            <a:r>
              <a:rPr lang="el-GR" dirty="0">
                <a:solidFill>
                  <a:schemeClr val="tx1"/>
                </a:solidFill>
              </a:rPr>
              <a:t>η </a:t>
            </a:r>
            <a:r>
              <a:rPr lang="en-US" dirty="0">
                <a:solidFill>
                  <a:schemeClr val="tx1"/>
                </a:solidFill>
              </a:rPr>
              <a:t>&lt; 2.4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DAC05-4452-5F27-3F2B-F67213406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50A81B-AA49-3AED-993F-28F1C767D93F}"/>
              </a:ext>
            </a:extLst>
          </p:cNvPr>
          <p:cNvSpPr/>
          <p:nvPr/>
        </p:nvSpPr>
        <p:spPr>
          <a:xfrm>
            <a:off x="4112499" y="1249265"/>
            <a:ext cx="637051" cy="222190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FE0A36-1B20-82E0-B6A6-8C9618E36062}"/>
              </a:ext>
            </a:extLst>
          </p:cNvPr>
          <p:cNvSpPr/>
          <p:nvPr/>
        </p:nvSpPr>
        <p:spPr>
          <a:xfrm>
            <a:off x="6789785" y="2804227"/>
            <a:ext cx="438229" cy="1172972"/>
          </a:xfrm>
          <a:prstGeom prst="ellipse">
            <a:avLst/>
          </a:prstGeom>
          <a:noFill/>
          <a:ln>
            <a:solidFill>
              <a:schemeClr val="accent2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9398A-F3B8-A205-8A34-BB8F1CB31C93}"/>
              </a:ext>
            </a:extLst>
          </p:cNvPr>
          <p:cNvSpPr txBox="1"/>
          <p:nvPr/>
        </p:nvSpPr>
        <p:spPr>
          <a:xfrm>
            <a:off x="2199940" y="4594915"/>
            <a:ext cx="489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Quite different from EIC and </a:t>
            </a:r>
            <a:r>
              <a:rPr lang="en-US" sz="1800" dirty="0" err="1">
                <a:solidFill>
                  <a:schemeClr val="tx1"/>
                </a:solidFill>
              </a:rPr>
              <a:t>LHeC</a:t>
            </a:r>
            <a:r>
              <a:rPr lang="en-US" sz="1800" dirty="0">
                <a:solidFill>
                  <a:schemeClr val="tx1"/>
                </a:solidFill>
              </a:rPr>
              <a:t> kinematics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41A6E-D1E5-1F5F-B42E-978737E29792}"/>
              </a:ext>
            </a:extLst>
          </p:cNvPr>
          <p:cNvSpPr txBox="1"/>
          <p:nvPr/>
        </p:nvSpPr>
        <p:spPr>
          <a:xfrm>
            <a:off x="3425856" y="637555"/>
            <a:ext cx="201033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l-GR" baseline="-25000" dirty="0"/>
              <a:t>μ</a:t>
            </a:r>
            <a:r>
              <a:rPr lang="en-US" dirty="0"/>
              <a:t>=1 TeV  E</a:t>
            </a:r>
            <a:r>
              <a:rPr lang="en-US" baseline="-25000" dirty="0"/>
              <a:t>p</a:t>
            </a:r>
            <a:r>
              <a:rPr lang="en-US" dirty="0"/>
              <a:t>=0.3 TeV</a:t>
            </a:r>
          </a:p>
        </p:txBody>
      </p:sp>
    </p:spTree>
    <p:extLst>
      <p:ext uri="{BB962C8B-B14F-4D97-AF65-F5344CB8AC3E}">
        <p14:creationId xmlns:p14="http://schemas.microsoft.com/office/powerpoint/2010/main" val="907465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Detector Considerations and Challenges</a:t>
            </a:r>
            <a:endParaRPr dirty="0"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164550" y="601205"/>
            <a:ext cx="8979450" cy="2187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Starting point: </a:t>
            </a:r>
            <a:r>
              <a:rPr lang="el-GR" b="1" dirty="0" err="1">
                <a:solidFill>
                  <a:schemeClr val="tx1"/>
                </a:solidFill>
              </a:rPr>
              <a:t>μ</a:t>
            </a:r>
            <a:r>
              <a:rPr lang="el-GR" b="1" baseline="30000" dirty="0" err="1">
                <a:solidFill>
                  <a:schemeClr val="tx1"/>
                </a:solidFill>
              </a:rPr>
              <a:t>+</a:t>
            </a:r>
            <a:r>
              <a:rPr lang="el-GR" b="1" dirty="0" err="1">
                <a:solidFill>
                  <a:schemeClr val="tx1"/>
                </a:solidFill>
              </a:rPr>
              <a:t>μ</a:t>
            </a:r>
            <a:r>
              <a:rPr lang="el-GR" b="1" baseline="30000" dirty="0">
                <a:solidFill>
                  <a:schemeClr val="tx1"/>
                </a:solidFill>
              </a:rPr>
              <a:t>−</a:t>
            </a:r>
            <a:r>
              <a:rPr lang="en-US" b="1" dirty="0">
                <a:solidFill>
                  <a:schemeClr val="tx1"/>
                </a:solidFill>
              </a:rPr>
              <a:t> conceptual detector design</a:t>
            </a:r>
            <a:endParaRPr lang="en" b="1" dirty="0">
              <a:solidFill>
                <a:schemeClr val="tx1"/>
              </a:solidFill>
            </a:endParaRPr>
          </a:p>
          <a:p>
            <a:r>
              <a:rPr lang="en-US" dirty="0"/>
              <a:t>Hadron PID over a wide phase space, with </a:t>
            </a:r>
            <a:r>
              <a:rPr lang="en-US" b="1" dirty="0">
                <a:solidFill>
                  <a:srgbClr val="00B050"/>
                </a:solidFill>
              </a:rPr>
              <a:t>good timing measurements </a:t>
            </a:r>
            <a:r>
              <a:rPr lang="en-US" dirty="0"/>
              <a:t>to </a:t>
            </a:r>
            <a:r>
              <a:rPr lang="en-US" b="1" dirty="0">
                <a:solidFill>
                  <a:srgbClr val="00B050"/>
                </a:solidFill>
              </a:rPr>
              <a:t>reduce BIB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</a:t>
            </a:r>
            <a:r>
              <a:rPr lang="en-US" dirty="0"/>
              <a:t>e</a:t>
            </a:r>
            <a:r>
              <a:rPr lang="en" dirty="0" err="1"/>
              <a:t>asurement</a:t>
            </a:r>
            <a:r>
              <a:rPr lang="en" dirty="0"/>
              <a:t> of muons at high |</a:t>
            </a:r>
            <a:r>
              <a:rPr lang="en" dirty="0" err="1"/>
              <a:t>η</a:t>
            </a:r>
            <a:r>
              <a:rPr lang="en" dirty="0"/>
              <a:t>|</a:t>
            </a:r>
            <a:r>
              <a:rPr lang="en" dirty="0">
                <a:sym typeface="Wingdings" pitchFamily="2" charset="2"/>
              </a:rPr>
              <a:t>7</a:t>
            </a:r>
            <a:r>
              <a:rPr lang="en" dirty="0"/>
              <a:t> (far-backward) up to TeV scale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500" dirty="0">
                <a:solidFill>
                  <a:schemeClr val="tx1"/>
                </a:solidFill>
              </a:rPr>
              <a:t>Useful also for an experiment at a </a:t>
            </a:r>
            <a:r>
              <a:rPr lang="en" sz="1500" dirty="0" err="1">
                <a:solidFill>
                  <a:schemeClr val="tx1"/>
                </a:solidFill>
              </a:rPr>
              <a:t>μ</a:t>
            </a:r>
            <a:r>
              <a:rPr lang="en" sz="1500" baseline="30000" dirty="0" err="1">
                <a:solidFill>
                  <a:schemeClr val="tx1"/>
                </a:solidFill>
              </a:rPr>
              <a:t>+</a:t>
            </a:r>
            <a:r>
              <a:rPr lang="en" sz="1500" dirty="0" err="1">
                <a:solidFill>
                  <a:schemeClr val="tx1"/>
                </a:solidFill>
              </a:rPr>
              <a:t>μ</a:t>
            </a:r>
            <a:r>
              <a:rPr lang="en" sz="1500" baseline="30000" dirty="0">
                <a:solidFill>
                  <a:schemeClr val="tx1"/>
                </a:solidFill>
              </a:rPr>
              <a:t>−</a:t>
            </a:r>
            <a:r>
              <a:rPr lang="en" sz="1500" dirty="0">
                <a:solidFill>
                  <a:schemeClr val="tx1"/>
                </a:solidFill>
              </a:rPr>
              <a:t> collider to measure luminosity from </a:t>
            </a:r>
            <a:r>
              <a:rPr lang="en" sz="1500" b="1" dirty="0">
                <a:solidFill>
                  <a:schemeClr val="tx1"/>
                </a:solidFill>
              </a:rPr>
              <a:t>Bhabha scattering </a:t>
            </a:r>
            <a:br>
              <a:rPr lang="en" sz="1500" b="1" dirty="0">
                <a:solidFill>
                  <a:schemeClr val="tx1"/>
                </a:solidFill>
              </a:rPr>
            </a:br>
            <a:r>
              <a:rPr lang="en" sz="1500" dirty="0">
                <a:solidFill>
                  <a:schemeClr val="tx1"/>
                </a:solidFill>
              </a:rPr>
              <a:t>and to tag/veto </a:t>
            </a:r>
            <a:r>
              <a:rPr lang="en" sz="1500" b="1" dirty="0">
                <a:solidFill>
                  <a:schemeClr val="tx1"/>
                </a:solidFill>
              </a:rPr>
              <a:t>NC VBF processes</a:t>
            </a:r>
            <a:endParaRPr sz="15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For </a:t>
            </a:r>
            <a:r>
              <a:rPr lang="en-US" dirty="0" err="1"/>
              <a:t>MuIC</a:t>
            </a:r>
            <a:r>
              <a:rPr lang="en-US" dirty="0"/>
              <a:t>, ideally would remove one shielding nozzle, </a:t>
            </a:r>
            <a:r>
              <a:rPr lang="en-US" b="1" dirty="0"/>
              <a:t>keeping only on incoming muon side, </a:t>
            </a:r>
            <a:r>
              <a:rPr lang="en-US" dirty="0"/>
              <a:t>but would need study. </a:t>
            </a:r>
          </a:p>
          <a:p>
            <a:pPr lvl="1" indent="-342900">
              <a:buSzPts val="1800"/>
              <a:buChar char="●"/>
            </a:pPr>
            <a:r>
              <a:rPr lang="en-US" b="1" dirty="0">
                <a:solidFill>
                  <a:schemeClr val="accent3"/>
                </a:solidFill>
              </a:rPr>
              <a:t>But coexistence with </a:t>
            </a:r>
            <a:r>
              <a:rPr lang="el-GR" b="1" dirty="0" err="1">
                <a:solidFill>
                  <a:schemeClr val="accent3"/>
                </a:solidFill>
              </a:rPr>
              <a:t>μ+μ</a:t>
            </a:r>
            <a:r>
              <a:rPr lang="el-GR" b="1" dirty="0">
                <a:solidFill>
                  <a:schemeClr val="accent3"/>
                </a:solidFill>
              </a:rPr>
              <a:t>−</a:t>
            </a:r>
            <a:r>
              <a:rPr lang="en-US" b="1" dirty="0">
                <a:solidFill>
                  <a:schemeClr val="accent3"/>
                </a:solidFill>
              </a:rPr>
              <a:t> collisions in the same experiment requires keeping it</a:t>
            </a:r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00" y="2561849"/>
            <a:ext cx="5325693" cy="244676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4851236" y="3585130"/>
            <a:ext cx="501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←</a:t>
            </a:r>
            <a:r>
              <a:rPr lang="en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μ</a:t>
            </a:r>
            <a:endParaRPr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1159213" y="3572557"/>
            <a:ext cx="501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p→ </a:t>
            </a:r>
            <a:endParaRPr b="1" dirty="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箭头">
            <a:extLst>
              <a:ext uri="{FF2B5EF4-FFF2-40B4-BE49-F238E27FC236}">
                <a16:creationId xmlns:a16="http://schemas.microsoft.com/office/drawing/2014/main" id="{431BBBDC-996A-FEF6-820C-AC0033B5C7D6}"/>
              </a:ext>
            </a:extLst>
          </p:cNvPr>
          <p:cNvSpPr/>
          <p:nvPr/>
        </p:nvSpPr>
        <p:spPr>
          <a:xfrm rot="3219483">
            <a:off x="534447" y="3280526"/>
            <a:ext cx="399659" cy="82510"/>
          </a:xfrm>
          <a:prstGeom prst="rightArrow">
            <a:avLst>
              <a:gd name="adj1" fmla="val 35284"/>
              <a:gd name="adj2" fmla="val 11768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buClrTx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方程">
                <a:extLst>
                  <a:ext uri="{FF2B5EF4-FFF2-40B4-BE49-F238E27FC236}">
                    <a16:creationId xmlns:a16="http://schemas.microsoft.com/office/drawing/2014/main" id="{E3DE3BB5-87A4-62E1-04D5-132E6C7E7F44}"/>
                  </a:ext>
                </a:extLst>
              </p:cNvPr>
              <p:cNvSpPr txBox="1"/>
              <p:nvPr/>
            </p:nvSpPr>
            <p:spPr>
              <a:xfrm>
                <a:off x="208279" y="2910873"/>
                <a:ext cx="1167820" cy="21358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 hangingPunct="0">
                  <a:buClrTx/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88" i="1" smtClean="0">
                          <a:latin typeface="Cambria Math" panose="02040503050406030204" pitchFamily="18" charset="0"/>
                          <a:sym typeface="Helvetica Neue"/>
                        </a:rPr>
                        <m:t>𝜂</m:t>
                      </m:r>
                      <m:r>
                        <a:rPr lang="en-US" sz="1388" i="1" smtClean="0">
                          <a:latin typeface="Cambria Math" panose="02040503050406030204" pitchFamily="18" charset="0"/>
                          <a:sym typeface="Helvetica Neue"/>
                        </a:rPr>
                        <m:t>∈(−7,−2.4)</m:t>
                      </m:r>
                    </m:oMath>
                  </m:oMathPara>
                </a14:m>
                <a:endParaRPr sz="1388" dirty="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" name="方程">
                <a:extLst>
                  <a:ext uri="{FF2B5EF4-FFF2-40B4-BE49-F238E27FC236}">
                    <a16:creationId xmlns:a16="http://schemas.microsoft.com/office/drawing/2014/main" id="{E3DE3BB5-87A4-62E1-04D5-132E6C7E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79" y="2910873"/>
                <a:ext cx="1167820" cy="213585"/>
              </a:xfrm>
              <a:prstGeom prst="rect">
                <a:avLst/>
              </a:prstGeom>
              <a:blipFill>
                <a:blip r:embed="rId4"/>
                <a:stretch>
                  <a:fillRect l="-3226" r="-4301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椭圆形">
            <a:extLst>
              <a:ext uri="{FF2B5EF4-FFF2-40B4-BE49-F238E27FC236}">
                <a16:creationId xmlns:a16="http://schemas.microsoft.com/office/drawing/2014/main" id="{F4082385-A826-F457-B09F-BFDF53FE671D}"/>
              </a:ext>
            </a:extLst>
          </p:cNvPr>
          <p:cNvSpPr/>
          <p:nvPr/>
        </p:nvSpPr>
        <p:spPr>
          <a:xfrm>
            <a:off x="1889063" y="3592789"/>
            <a:ext cx="1104457" cy="400200"/>
          </a:xfrm>
          <a:prstGeom prst="ellipse">
            <a:avLst/>
          </a:prstGeom>
          <a:ln w="28575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buClrTx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箭头">
            <a:extLst>
              <a:ext uri="{FF2B5EF4-FFF2-40B4-BE49-F238E27FC236}">
                <a16:creationId xmlns:a16="http://schemas.microsoft.com/office/drawing/2014/main" id="{38AC28ED-625B-D87A-172E-74D2C9CC7050}"/>
              </a:ext>
            </a:extLst>
          </p:cNvPr>
          <p:cNvSpPr/>
          <p:nvPr/>
        </p:nvSpPr>
        <p:spPr>
          <a:xfrm rot="5459985">
            <a:off x="1930756" y="2958820"/>
            <a:ext cx="1055972" cy="242269"/>
          </a:xfrm>
          <a:prstGeom prst="rightArrow">
            <a:avLst>
              <a:gd name="adj1" fmla="val 35543"/>
              <a:gd name="adj2" fmla="val 798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buClrTx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C20399-83D7-E776-72B0-C60684FAF5FB}"/>
              </a:ext>
            </a:extLst>
          </p:cNvPr>
          <p:cNvGrpSpPr/>
          <p:nvPr/>
        </p:nvGrpSpPr>
        <p:grpSpPr>
          <a:xfrm>
            <a:off x="6170930" y="2802120"/>
            <a:ext cx="2711100" cy="2029968"/>
            <a:chOff x="6268350" y="2733150"/>
            <a:chExt cx="2711100" cy="2029968"/>
          </a:xfrm>
        </p:grpSpPr>
        <p:pic>
          <p:nvPicPr>
            <p:cNvPr id="179" name="Google Shape;17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68350" y="2733150"/>
              <a:ext cx="2711100" cy="2029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C101DA-E2A8-5FF9-B908-075922604426}"/>
                </a:ext>
              </a:extLst>
            </p:cNvPr>
            <p:cNvSpPr txBox="1"/>
            <p:nvPr/>
          </p:nvSpPr>
          <p:spPr>
            <a:xfrm>
              <a:off x="7404738" y="3566160"/>
              <a:ext cx="15070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−5&lt;</a:t>
              </a:r>
              <a:r>
                <a:rPr lang="el-GR" sz="1200" dirty="0"/>
                <a:t>η</a:t>
              </a:r>
              <a:r>
                <a:rPr lang="en-US" sz="1200" dirty="0"/>
                <a:t>&lt;2.4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8858B2D-94D5-6C0D-7C09-49BDD5D8E19F}"/>
              </a:ext>
            </a:extLst>
          </p:cNvPr>
          <p:cNvSpPr/>
          <p:nvPr/>
        </p:nvSpPr>
        <p:spPr>
          <a:xfrm>
            <a:off x="0" y="2638269"/>
            <a:ext cx="1660213" cy="161144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BE60A-34CB-9121-A1EF-242D94F6226E}"/>
              </a:ext>
            </a:extLst>
          </p:cNvPr>
          <p:cNvSpPr txBox="1"/>
          <p:nvPr/>
        </p:nvSpPr>
        <p:spPr>
          <a:xfrm>
            <a:off x="7526480" y="2542191"/>
            <a:ext cx="1986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“Wish list”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EF8E-6EE3-5040-5B4D-7149B2AA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Far Backward Muon Spectrometer Design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0F965-4B88-59A5-68D6-68E4D02C2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96" y="602999"/>
            <a:ext cx="8792604" cy="3261335"/>
          </a:xfrm>
        </p:spPr>
        <p:txBody>
          <a:bodyPr>
            <a:normAutofit/>
          </a:bodyPr>
          <a:lstStyle/>
          <a:p>
            <a:r>
              <a:rPr lang="en-US" dirty="0"/>
              <a:t>To begin to address some of the feasibility questions for a </a:t>
            </a:r>
            <a:r>
              <a:rPr lang="en-US" dirty="0" err="1"/>
              <a:t>MuIC</a:t>
            </a:r>
            <a:r>
              <a:rPr lang="en-US" dirty="0"/>
              <a:t> experiment, we initiated a GEANT-4 feasibility study of a downstream muon spectrometer</a:t>
            </a:r>
          </a:p>
          <a:p>
            <a:pPr lvl="1"/>
            <a:r>
              <a:rPr lang="en-US" dirty="0"/>
              <a:t>Studied </a:t>
            </a:r>
            <a:r>
              <a:rPr lang="en-US" dirty="0" err="1"/>
              <a:t>TeV</a:t>
            </a:r>
            <a:r>
              <a:rPr lang="en-US" dirty="0"/>
              <a:t> muon scattering and energy loss in the tungsten shielding cone (covers |</a:t>
            </a:r>
            <a:r>
              <a:rPr lang="el-GR" dirty="0"/>
              <a:t>η|&gt;</a:t>
            </a:r>
            <a:r>
              <a:rPr lang="en-US" dirty="0"/>
              <a:t>2.4</a:t>
            </a:r>
            <a:r>
              <a:rPr lang="el-GR" dirty="0"/>
              <a:t>)</a:t>
            </a:r>
            <a:r>
              <a:rPr lang="en-US" dirty="0"/>
              <a:t>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For the scenario where we cannot remove it</a:t>
            </a:r>
          </a:p>
          <a:p>
            <a:r>
              <a:rPr lang="en-US" dirty="0"/>
              <a:t>Exploring using an (ATLAS) endcap toroidal magnet design as a realistic strawman design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 contrast to instrumenting the nozzle (challenging with BIB!), and provide magnetic bending</a:t>
            </a:r>
          </a:p>
          <a:p>
            <a:pPr lvl="1"/>
            <a:r>
              <a:rPr lang="en-US" dirty="0"/>
              <a:t>Study muon tagging and momentum measurements, and the impact on physics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872E2-8C2A-5DEA-33F7-C61C54EA71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91A27-B3A5-F0A4-2172-35BDB9C7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977" y="2990936"/>
            <a:ext cx="4553727" cy="1858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EFA70-185F-505E-EE1E-010507537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71" y="3511602"/>
            <a:ext cx="887555" cy="846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0350F-3521-1955-EFB2-2157FD04F7AC}"/>
              </a:ext>
            </a:extLst>
          </p:cNvPr>
          <p:cNvSpPr txBox="1"/>
          <p:nvPr/>
        </p:nvSpPr>
        <p:spPr>
          <a:xfrm>
            <a:off x="3537338" y="4316168"/>
            <a:ext cx="28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Z= 660m      Z= 140m      Z=28m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chemeClr val="bg2"/>
                </a:solidFill>
              </a:rPr>
              <a:t>7.2&gt;|</a:t>
            </a:r>
            <a:r>
              <a:rPr lang="el-GR" sz="1200" dirty="0">
                <a:solidFill>
                  <a:schemeClr val="bg2"/>
                </a:solidFill>
              </a:rPr>
              <a:t>η</a:t>
            </a:r>
            <a:r>
              <a:rPr lang="en-US" sz="1200" dirty="0">
                <a:solidFill>
                  <a:schemeClr val="bg2"/>
                </a:solidFill>
              </a:rPr>
              <a:t>|&gt;5.6   5.6&gt;|</a:t>
            </a:r>
            <a:r>
              <a:rPr lang="el-GR" sz="1200" dirty="0">
                <a:solidFill>
                  <a:schemeClr val="bg2"/>
                </a:solidFill>
              </a:rPr>
              <a:t>η</a:t>
            </a:r>
            <a:r>
              <a:rPr lang="en-US" sz="1200" dirty="0">
                <a:solidFill>
                  <a:schemeClr val="bg2"/>
                </a:solidFill>
              </a:rPr>
              <a:t>|&gt;4.0    4.0&gt;|</a:t>
            </a:r>
            <a:r>
              <a:rPr lang="el-GR" sz="1200" dirty="0">
                <a:solidFill>
                  <a:schemeClr val="bg2"/>
                </a:solidFill>
              </a:rPr>
              <a:t>η</a:t>
            </a:r>
            <a:r>
              <a:rPr lang="en-US" sz="1200" dirty="0">
                <a:solidFill>
                  <a:schemeClr val="bg2"/>
                </a:solidFill>
              </a:rPr>
              <a:t>|&gt;2.4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D8BF4B-0745-74F3-C183-279F174C8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35" y="2938332"/>
            <a:ext cx="1791734" cy="2123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5E8FF6-A8FE-4D91-28C9-D1B2C666DD53}"/>
                  </a:ext>
                </a:extLst>
              </p:cNvPr>
              <p:cNvSpPr txBox="1"/>
              <p:nvPr/>
            </p:nvSpPr>
            <p:spPr>
              <a:xfrm>
                <a:off x="1562688" y="3063844"/>
                <a:ext cx="1791735" cy="1177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1.05 m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5.1 m</a:t>
                </a:r>
                <a:endParaRPr lang="en-US" dirty="0"/>
              </a:p>
              <a:p>
                <a:r>
                  <a:rPr lang="en-US" dirty="0"/>
                  <a:t>L = </a:t>
                </a:r>
                <a:r>
                  <a:rPr lang="en-US" dirty="0">
                    <a:sym typeface="Wingdings" pitchFamily="2" charset="2"/>
                  </a:rPr>
                  <a:t>4.5 m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=4.1 </m:t>
                    </m:r>
                  </m:oMath>
                </a14:m>
                <a:r>
                  <a:rPr lang="en-US" dirty="0"/>
                  <a:t>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sz="1200" dirty="0"/>
                  <a:t>4−18 </a:t>
                </a:r>
                <a:r>
                  <a:rPr lang="en-US" sz="1200" dirty="0" err="1"/>
                  <a:t>T・m</a:t>
                </a:r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5E8FF6-A8FE-4D91-28C9-D1B2C666D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688" y="3063844"/>
                <a:ext cx="1791735" cy="1177695"/>
              </a:xfrm>
              <a:prstGeom prst="rect">
                <a:avLst/>
              </a:prstGeom>
              <a:blipFill>
                <a:blip r:embed="rId5"/>
                <a:stretch>
                  <a:fillRect l="-699" b="-21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C652EBE-2D5D-4CF0-343E-B9E6B2299876}"/>
              </a:ext>
            </a:extLst>
          </p:cNvPr>
          <p:cNvSpPr txBox="1"/>
          <p:nvPr/>
        </p:nvSpPr>
        <p:spPr>
          <a:xfrm>
            <a:off x="3146612" y="4805108"/>
            <a:ext cx="379563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Small angles require large distances from IP</a:t>
            </a:r>
          </a:p>
        </p:txBody>
      </p:sp>
    </p:spTree>
    <p:extLst>
      <p:ext uri="{BB962C8B-B14F-4D97-AF65-F5344CB8AC3E}">
        <p14:creationId xmlns:p14="http://schemas.microsoft.com/office/powerpoint/2010/main" val="3929286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9E10-1693-6503-F3EE-A161B408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Straw Momentum Resolution with Ideal Toroid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4D20C-BEDF-538D-0FB3-2A302D6238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67EAD-03EE-B431-B0E7-052B32636152}"/>
              </a:ext>
            </a:extLst>
          </p:cNvPr>
          <p:cNvSpPr txBox="1"/>
          <p:nvPr/>
        </p:nvSpPr>
        <p:spPr>
          <a:xfrm>
            <a:off x="1167124" y="4498688"/>
            <a:ext cx="2539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linear with 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3D7B8-EB3A-9DEB-ACFD-53F2AE66A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9" y="872681"/>
            <a:ext cx="4671593" cy="3548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E1CA00-2CEE-CC10-102E-43BA812420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090991" y="2390932"/>
                <a:ext cx="5015995" cy="1802496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𝑇𝑒𝑉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1.6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−1.05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+1.7%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Average ~5% @ 1 TeV,    ~25% at 5 TeV (*)</a:t>
                </a:r>
              </a:p>
              <a:p>
                <a:pPr lvl="1"/>
                <a:r>
                  <a:rPr lang="en-US" dirty="0">
                    <a:solidFill>
                      <a:schemeClr val="bg2"/>
                    </a:solidFill>
                  </a:rPr>
                  <a:t>Not including energy loss fluctuations in shielding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E1CA00-2CEE-CC10-102E-43BA81242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90991" y="2390932"/>
                <a:ext cx="5015995" cy="180249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E7B688-A037-31CC-BA05-F8C436AAC032}"/>
              </a:ext>
            </a:extLst>
          </p:cNvPr>
          <p:cNvSpPr txBox="1"/>
          <p:nvPr/>
        </p:nvSpPr>
        <p:spPr>
          <a:xfrm>
            <a:off x="4966138" y="937386"/>
            <a:ext cx="3954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Assuming </a:t>
            </a:r>
            <a:r>
              <a:rPr lang="en-US" dirty="0">
                <a:solidFill>
                  <a:schemeClr val="accent2"/>
                </a:solidFill>
              </a:rPr>
              <a:t>~150 </a:t>
            </a:r>
            <a:r>
              <a:rPr lang="el-GR" dirty="0">
                <a:solidFill>
                  <a:schemeClr val="accent2"/>
                </a:solidFill>
              </a:rPr>
              <a:t>μ</a:t>
            </a:r>
            <a:r>
              <a:rPr lang="en-US" dirty="0">
                <a:solidFill>
                  <a:schemeClr val="accent2"/>
                </a:solidFill>
              </a:rPr>
              <a:t>m </a:t>
            </a:r>
            <a:r>
              <a:rPr lang="en-US" dirty="0">
                <a:solidFill>
                  <a:schemeClr val="tx1"/>
                </a:solidFill>
              </a:rPr>
              <a:t>detector resolution in front and behind toroid.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Idealized model, i.e. take with a grain of salt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414A6-D85F-E96D-29F1-2F91F7F380FF}"/>
              </a:ext>
            </a:extLst>
          </p:cNvPr>
          <p:cNvSpPr txBox="1"/>
          <p:nvPr/>
        </p:nvSpPr>
        <p:spPr>
          <a:xfrm>
            <a:off x="4766873" y="4594485"/>
            <a:ext cx="400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(*) Would prefer &lt; 10% for invisible Higgs decay measurements at </a:t>
            </a:r>
            <a:r>
              <a:rPr lang="el-GR" dirty="0" err="1">
                <a:solidFill>
                  <a:schemeClr val="tx1"/>
                </a:solidFill>
              </a:rPr>
              <a:t>μμ</a:t>
            </a:r>
            <a:r>
              <a:rPr lang="en-US" dirty="0">
                <a:solidFill>
                  <a:schemeClr val="tx1"/>
                </a:solidFill>
              </a:rPr>
              <a:t> collider </a:t>
            </a:r>
            <a:r>
              <a:rPr lang="en-US" dirty="0"/>
              <a:t> [</a:t>
            </a:r>
            <a:r>
              <a:rPr lang="en-US" dirty="0">
                <a:hlinkClick r:id="rId4"/>
              </a:rPr>
              <a:t>arXiv:2303.14202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35179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9366-D37B-5F97-8C37-985DD8F1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/>
              <a:t>Synergies with a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baseline="30000" dirty="0">
                <a:solidFill>
                  <a:schemeClr val="bg1"/>
                </a:solidFill>
              </a:rPr>
              <a:t>−</a:t>
            </a:r>
            <a:r>
              <a:rPr lang="en-US" dirty="0">
                <a:solidFill>
                  <a:schemeClr val="bg1"/>
                </a:solidFill>
              </a:rPr>
              <a:t> Experiment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06C23-E02B-D93C-8C6F-767E482217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7817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138125-699A-2B91-0FCC-52E7E82F9502}"/>
              </a:ext>
            </a:extLst>
          </p:cNvPr>
          <p:cNvGrpSpPr/>
          <p:nvPr/>
        </p:nvGrpSpPr>
        <p:grpSpPr>
          <a:xfrm>
            <a:off x="4493558" y="1625139"/>
            <a:ext cx="4427341" cy="1494416"/>
            <a:chOff x="4493558" y="1625139"/>
            <a:chExt cx="4427341" cy="1494416"/>
          </a:xfrm>
        </p:grpSpPr>
        <p:pic>
          <p:nvPicPr>
            <p:cNvPr id="8" name="Google Shape;144;p19">
              <a:extLst>
                <a:ext uri="{FF2B5EF4-FFF2-40B4-BE49-F238E27FC236}">
                  <a16:creationId xmlns:a16="http://schemas.microsoft.com/office/drawing/2014/main" id="{7B503F7B-5F92-C843-6F45-B6C0C4F3230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93558" y="1625139"/>
              <a:ext cx="4427341" cy="1494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CE2662-C8A5-5D0C-C680-A3406A3E3432}"/>
                </a:ext>
              </a:extLst>
            </p:cNvPr>
            <p:cNvSpPr txBox="1"/>
            <p:nvPr/>
          </p:nvSpPr>
          <p:spPr>
            <a:xfrm>
              <a:off x="7059969" y="2641264"/>
              <a:ext cx="41237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μ+</a:t>
              </a:r>
              <a:endParaRPr lang="en-US" sz="9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F82DBD-6A76-C355-830A-A6AD83CB4F67}"/>
                </a:ext>
              </a:extLst>
            </p:cNvPr>
            <p:cNvSpPr txBox="1"/>
            <p:nvPr/>
          </p:nvSpPr>
          <p:spPr>
            <a:xfrm>
              <a:off x="8145908" y="2641264"/>
              <a:ext cx="41237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μ+</a:t>
              </a:r>
              <a:endParaRPr lang="en-US" sz="9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A91BF6-F7FD-1DD2-8FD3-9244AA0E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VBF Higgs Production for a 10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baseline="30000" dirty="0"/>
              <a:t>+</a:t>
            </a:r>
            <a:r>
              <a:rPr lang="el-GR" dirty="0"/>
              <a:t>μ</a:t>
            </a:r>
            <a:r>
              <a:rPr lang="en-US" baseline="30000" dirty="0"/>
              <a:t>−</a:t>
            </a:r>
            <a:r>
              <a:rPr lang="en-US" dirty="0"/>
              <a:t>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331B5-22D8-A97F-7FDF-D769399BD8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37CE27-DB24-A437-9430-CB4B372A62DB}"/>
              </a:ext>
            </a:extLst>
          </p:cNvPr>
          <p:cNvGrpSpPr/>
          <p:nvPr/>
        </p:nvGrpSpPr>
        <p:grpSpPr>
          <a:xfrm>
            <a:off x="2057136" y="1349393"/>
            <a:ext cx="4565488" cy="2747721"/>
            <a:chOff x="2344059" y="1420765"/>
            <a:chExt cx="4565488" cy="27477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D5A8E4-60A9-3DA8-9808-006F2740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4059" y="1420765"/>
              <a:ext cx="4565488" cy="2454771"/>
            </a:xfrm>
            <a:prstGeom prst="rect">
              <a:avLst/>
            </a:prstGeom>
          </p:spPr>
        </p:pic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4B8665E2-58F4-F9AE-8524-CF6C78ECA5D7}"/>
                </a:ext>
              </a:extLst>
            </p:cNvPr>
            <p:cNvSpPr/>
            <p:nvPr/>
          </p:nvSpPr>
          <p:spPr>
            <a:xfrm>
              <a:off x="3796123" y="3506637"/>
              <a:ext cx="236220" cy="661849"/>
            </a:xfrm>
            <a:prstGeom prst="rightBrace">
              <a:avLst>
                <a:gd name="adj1" fmla="val 8333"/>
                <a:gd name="adj2" fmla="val 51151"/>
              </a:avLst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7BDB8F1F-8B8B-C4B2-5B3B-82A09987DAAC}"/>
                </a:ext>
              </a:extLst>
            </p:cNvPr>
            <p:cNvSpPr/>
            <p:nvPr/>
          </p:nvSpPr>
          <p:spPr>
            <a:xfrm>
              <a:off x="5529205" y="3483877"/>
              <a:ext cx="236220" cy="661849"/>
            </a:xfrm>
            <a:prstGeom prst="rightBrace">
              <a:avLst>
                <a:gd name="adj1" fmla="val 8333"/>
                <a:gd name="adj2" fmla="val 51151"/>
              </a:avLst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615A0-5B20-763C-367D-E2730156B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Pseudorapidity</a:t>
            </a:r>
            <a:r>
              <a:rPr lang="en-US" dirty="0"/>
              <a:t> distribution for the scattered lepton in VBF Higgs production to tag NC processes (and potentially measure invisible Higgs decays)</a:t>
            </a:r>
          </a:p>
          <a:p>
            <a:pPr lvl="1"/>
            <a:endParaRPr lang="en-US" dirty="0"/>
          </a:p>
          <a:p>
            <a:r>
              <a:rPr lang="en-US" dirty="0"/>
              <a:t>5 x 5 TeV: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Scattered muons are in far backward and forward regions, </a:t>
            </a:r>
            <a:r>
              <a:rPr lang="en-US" u="sng" dirty="0"/>
              <a:t>similar to </a:t>
            </a:r>
            <a:r>
              <a:rPr lang="en-US" u="sng" dirty="0" err="1"/>
              <a:t>MuIC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so similar detector need as </a:t>
            </a:r>
            <a:r>
              <a:rPr lang="en-US" dirty="0" err="1"/>
              <a:t>MuIC</a:t>
            </a:r>
            <a:endParaRPr lang="en-US" dirty="0"/>
          </a:p>
          <a:p>
            <a:r>
              <a:rPr lang="en-US" dirty="0"/>
              <a:t>Other interesting </a:t>
            </a:r>
            <a:r>
              <a:rPr lang="el-GR" dirty="0" err="1"/>
              <a:t>μμ</a:t>
            </a:r>
            <a:r>
              <a:rPr lang="el-GR" dirty="0"/>
              <a:t> </a:t>
            </a:r>
            <a:r>
              <a:rPr lang="en-US" dirty="0"/>
              <a:t>physics processes also could lead to forward muons</a:t>
            </a:r>
          </a:p>
        </p:txBody>
      </p:sp>
    </p:spTree>
    <p:extLst>
      <p:ext uri="{BB962C8B-B14F-4D97-AF65-F5344CB8AC3E}">
        <p14:creationId xmlns:p14="http://schemas.microsoft.com/office/powerpoint/2010/main" val="3973930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5C4F-0146-C49C-4320-523AF74E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07864" cy="641400"/>
          </a:xfrm>
        </p:spPr>
        <p:txBody>
          <a:bodyPr>
            <a:normAutofit fontScale="90000"/>
          </a:bodyPr>
          <a:lstStyle/>
          <a:p>
            <a:r>
              <a:rPr lang="en-US" dirty="0"/>
              <a:t>Bhabha Scattering for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baseline="30000" dirty="0">
                <a:solidFill>
                  <a:schemeClr val="bg1"/>
                </a:solidFill>
              </a:rPr>
              <a:t>−</a:t>
            </a:r>
            <a:r>
              <a:rPr lang="en-US" dirty="0"/>
              <a:t> Luminosity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7F9EF-5BBE-B716-D455-FF0F66DA6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FA10F8-F5F1-0163-6E2B-E3C393D7F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4" y="799204"/>
            <a:ext cx="4216400" cy="38481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E4B20C04-6822-DC7C-41F6-54E8E0B24544}"/>
              </a:ext>
            </a:extLst>
          </p:cNvPr>
          <p:cNvSpPr/>
          <p:nvPr/>
        </p:nvSpPr>
        <p:spPr>
          <a:xfrm>
            <a:off x="1976078" y="2714865"/>
            <a:ext cx="567559" cy="186756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48F1E1D-7D0D-EAE8-5A60-CA23EC206DA2}"/>
              </a:ext>
            </a:extLst>
          </p:cNvPr>
          <p:cNvSpPr/>
          <p:nvPr/>
        </p:nvSpPr>
        <p:spPr>
          <a:xfrm>
            <a:off x="721453" y="3664219"/>
            <a:ext cx="506511" cy="203106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0432FF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586119-C312-73A8-C21F-B02D0301BAB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67325" y="1216404"/>
                <a:ext cx="5276675" cy="392709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 the luminosity measurement at a </a:t>
                </a:r>
                <a:r>
                  <a:rPr lang="el-GR" dirty="0"/>
                  <a:t>μ</a:t>
                </a:r>
                <a:r>
                  <a:rPr lang="en-US" baseline="30000" dirty="0"/>
                  <a:t>+</a:t>
                </a:r>
                <a:r>
                  <a:rPr lang="el-GR" dirty="0"/>
                  <a:t>μ</a:t>
                </a:r>
                <a:r>
                  <a:rPr lang="en-US" baseline="30000" dirty="0"/>
                  <a:t>−</a:t>
                </a:r>
                <a:r>
                  <a:rPr lang="en-US" dirty="0"/>
                  <a:t> collider expt.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=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5+2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Cross section scales as </a:t>
                </a:r>
                <a:r>
                  <a:rPr lang="en-US" dirty="0">
                    <a:solidFill>
                      <a:srgbClr val="FF0000"/>
                    </a:solidFill>
                  </a:rPr>
                  <a:t>1/</a:t>
                </a:r>
                <a:r>
                  <a:rPr lang="en-US" i="1" dirty="0">
                    <a:solidFill>
                      <a:srgbClr val="FF0000"/>
                    </a:solidFill>
                  </a:rPr>
                  <a:t>s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Therefore, cross section and rates are </a:t>
                </a:r>
                <a:r>
                  <a:rPr lang="en-US" u="sng" dirty="0">
                    <a:solidFill>
                      <a:srgbClr val="FF0000"/>
                    </a:solidFill>
                  </a:rPr>
                  <a:t>2500X less </a:t>
                </a:r>
                <a:r>
                  <a:rPr lang="en-US" dirty="0"/>
                  <a:t>with a 10 TeV MC vs. LEP 200 GeV</a:t>
                </a:r>
              </a:p>
              <a:p>
                <a:r>
                  <a:rPr lang="en-US" dirty="0"/>
                  <a:t>For similar rates as LEP, need to slide lepton coverage forward by 2 units of rapidity</a:t>
                </a:r>
              </a:p>
              <a:p>
                <a:pPr lvl="1"/>
                <a:r>
                  <a:rPr lang="en-US" dirty="0"/>
                  <a:t>⇒  |</a:t>
                </a:r>
                <a:r>
                  <a:rPr lang="el-GR" dirty="0"/>
                  <a:t>η| &gt; </a:t>
                </a:r>
                <a:r>
                  <a:rPr lang="en-US" dirty="0"/>
                  <a:t>2.4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Need very forward muon spectrometers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586119-C312-73A8-C21F-B02D0301BA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67325" y="1216404"/>
                <a:ext cx="5276675" cy="392709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355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8CF629-1A3E-E396-8096-90A273A2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995" y="987262"/>
            <a:ext cx="6512479" cy="3846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E698DC-1A22-664D-F6D0-04E4EAF1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0"/>
            <a:ext cx="8837010" cy="641400"/>
          </a:xfrm>
        </p:spPr>
        <p:txBody>
          <a:bodyPr>
            <a:normAutofit/>
          </a:bodyPr>
          <a:lstStyle/>
          <a:p>
            <a:r>
              <a:rPr lang="en-US" sz="2800" dirty="0"/>
              <a:t>Bhabha Scattering Integrated Cross Section @10TeV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232E4-45E7-9D18-8203-187B027657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4A7A-D45E-5276-DDA1-0C24995E0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4495" y="1218611"/>
            <a:ext cx="4912491" cy="405869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Integrated cross section in </a:t>
            </a:r>
            <a:r>
              <a:rPr lang="en-US" dirty="0" err="1"/>
              <a:t>nb</a:t>
            </a:r>
            <a:r>
              <a:rPr lang="en-US" dirty="0"/>
              <a:t> for a spectrometer with 1.6 units of </a:t>
            </a:r>
            <a:r>
              <a:rPr lang="el-GR" dirty="0"/>
              <a:t>η</a:t>
            </a:r>
            <a:r>
              <a:rPr lang="en-US" dirty="0"/>
              <a:t> coverage </a:t>
            </a:r>
            <a:endParaRPr lang="el-GR" dirty="0"/>
          </a:p>
          <a:p>
            <a:pPr lvl="1"/>
            <a:r>
              <a:rPr lang="en-US" dirty="0"/>
              <a:t>Same as rate in Hz for L=1E33</a:t>
            </a:r>
          </a:p>
          <a:p>
            <a:r>
              <a:rPr lang="en-US" dirty="0">
                <a:solidFill>
                  <a:srgbClr val="FF0000"/>
                </a:solidFill>
              </a:rPr>
              <a:t>Only central muon coverage with |</a:t>
            </a:r>
            <a:r>
              <a:rPr lang="el-GR" dirty="0">
                <a:solidFill>
                  <a:srgbClr val="FF0000"/>
                </a:solidFill>
              </a:rPr>
              <a:t>η</a:t>
            </a:r>
            <a:r>
              <a:rPr lang="en-US" dirty="0">
                <a:solidFill>
                  <a:srgbClr val="FF0000"/>
                </a:solidFill>
              </a:rPr>
              <a:t>|&lt;2.4</a:t>
            </a:r>
            <a:r>
              <a:rPr lang="en-US" dirty="0"/>
              <a:t>: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=1E33: 0.35 </a:t>
            </a:r>
            <a:r>
              <a:rPr lang="en-US" dirty="0" err="1">
                <a:solidFill>
                  <a:srgbClr val="FF0000"/>
                </a:solidFill>
              </a:rPr>
              <a:t>mHz</a:t>
            </a:r>
            <a:r>
              <a:rPr lang="en-US" dirty="0">
                <a:solidFill>
                  <a:srgbClr val="FF0000"/>
                </a:solidFill>
              </a:rPr>
              <a:t> (45 min per event!)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=1E35: 0.035 Hz (30s per event)</a:t>
            </a:r>
            <a:endParaRPr lang="en-US" dirty="0"/>
          </a:p>
          <a:p>
            <a:r>
              <a:rPr lang="en-US" dirty="0"/>
              <a:t>Forward coverage with 2.4&lt;|</a:t>
            </a:r>
            <a:r>
              <a:rPr lang="el-GR" dirty="0"/>
              <a:t>η</a:t>
            </a:r>
            <a:r>
              <a:rPr lang="en-US" dirty="0"/>
              <a:t>|&lt;4.0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=1E33: 8.5 </a:t>
            </a:r>
            <a:r>
              <a:rPr lang="en-US" dirty="0" err="1">
                <a:solidFill>
                  <a:srgbClr val="FF0000"/>
                </a:solidFill>
              </a:rPr>
              <a:t>mHz</a:t>
            </a:r>
            <a:r>
              <a:rPr lang="en-US" dirty="0">
                <a:solidFill>
                  <a:srgbClr val="FF0000"/>
                </a:solidFill>
              </a:rPr>
              <a:t> (2 min per event!)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L</a:t>
            </a:r>
            <a:r>
              <a:rPr lang="en-US" dirty="0">
                <a:solidFill>
                  <a:srgbClr val="00B050"/>
                </a:solidFill>
              </a:rPr>
              <a:t>=1E35: 0.85 Hz (1.3s per event)</a:t>
            </a:r>
            <a:endParaRPr lang="en-US" dirty="0"/>
          </a:p>
          <a:p>
            <a:r>
              <a:rPr lang="en-US" dirty="0"/>
              <a:t>Forward coverage with </a:t>
            </a:r>
            <a:r>
              <a:rPr lang="en-US" dirty="0">
                <a:solidFill>
                  <a:schemeClr val="tx1"/>
                </a:solidFill>
              </a:rPr>
              <a:t>4.0&lt;|</a:t>
            </a:r>
            <a:r>
              <a:rPr lang="el-GR" dirty="0">
                <a:solidFill>
                  <a:schemeClr val="tx1"/>
                </a:solidFill>
              </a:rPr>
              <a:t>η</a:t>
            </a:r>
            <a:r>
              <a:rPr lang="en-US" dirty="0">
                <a:solidFill>
                  <a:schemeClr val="tx1"/>
                </a:solidFill>
              </a:rPr>
              <a:t>|&lt;5.6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L</a:t>
            </a:r>
            <a:r>
              <a:rPr lang="en-US" dirty="0">
                <a:solidFill>
                  <a:srgbClr val="00B050"/>
                </a:solidFill>
              </a:rPr>
              <a:t>=1E33: 0.2 Hz (5s per event)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L</a:t>
            </a:r>
            <a:r>
              <a:rPr lang="en-US" dirty="0">
                <a:solidFill>
                  <a:srgbClr val="00B050"/>
                </a:solidFill>
              </a:rPr>
              <a:t>=1E35: 20 Hz (0.05s per event)</a:t>
            </a:r>
          </a:p>
          <a:p>
            <a:r>
              <a:rPr lang="en-US" dirty="0"/>
              <a:t>Forward coverage with </a:t>
            </a:r>
            <a:r>
              <a:rPr lang="en-US" dirty="0">
                <a:solidFill>
                  <a:schemeClr val="bg2"/>
                </a:solidFill>
              </a:rPr>
              <a:t>5.6&lt;|</a:t>
            </a:r>
            <a:r>
              <a:rPr lang="el-GR" dirty="0">
                <a:solidFill>
                  <a:schemeClr val="bg2"/>
                </a:solidFill>
              </a:rPr>
              <a:t>η</a:t>
            </a:r>
            <a:r>
              <a:rPr lang="en-US" dirty="0">
                <a:solidFill>
                  <a:schemeClr val="bg2"/>
                </a:solidFill>
              </a:rPr>
              <a:t>|&lt;7.2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L</a:t>
            </a:r>
            <a:r>
              <a:rPr lang="en-US" dirty="0">
                <a:solidFill>
                  <a:srgbClr val="00B050"/>
                </a:solidFill>
              </a:rPr>
              <a:t>=1E33: 4.8 Hz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L</a:t>
            </a:r>
            <a:r>
              <a:rPr lang="en-US" dirty="0">
                <a:solidFill>
                  <a:srgbClr val="00B050"/>
                </a:solidFill>
              </a:rPr>
              <a:t>=1E35: 480 Hz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BCC37D-17E5-FED4-D464-509FB4E99BD3}"/>
              </a:ext>
            </a:extLst>
          </p:cNvPr>
          <p:cNvCxnSpPr>
            <a:cxnSpLocks/>
          </p:cNvCxnSpPr>
          <p:nvPr/>
        </p:nvCxnSpPr>
        <p:spPr>
          <a:xfrm>
            <a:off x="2077976" y="3027209"/>
            <a:ext cx="73997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973CDF-0FE1-D1AA-CD07-8D23660AED66}"/>
              </a:ext>
            </a:extLst>
          </p:cNvPr>
          <p:cNvCxnSpPr>
            <a:cxnSpLocks/>
          </p:cNvCxnSpPr>
          <p:nvPr/>
        </p:nvCxnSpPr>
        <p:spPr>
          <a:xfrm>
            <a:off x="863404" y="4247706"/>
            <a:ext cx="11240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EF1240-0684-2BB1-37A0-ADCA0371739D}"/>
              </a:ext>
            </a:extLst>
          </p:cNvPr>
          <p:cNvCxnSpPr>
            <a:cxnSpLocks/>
          </p:cNvCxnSpPr>
          <p:nvPr/>
        </p:nvCxnSpPr>
        <p:spPr>
          <a:xfrm>
            <a:off x="2817952" y="2307154"/>
            <a:ext cx="738231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1B056A-3D22-11A7-ED20-E59FFD7465E2}"/>
              </a:ext>
            </a:extLst>
          </p:cNvPr>
          <p:cNvCxnSpPr>
            <a:cxnSpLocks/>
          </p:cNvCxnSpPr>
          <p:nvPr/>
        </p:nvCxnSpPr>
        <p:spPr>
          <a:xfrm>
            <a:off x="3556183" y="1570320"/>
            <a:ext cx="738231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EC00AA4-A37F-197B-1D8B-63C82BAD9181}"/>
              </a:ext>
            </a:extLst>
          </p:cNvPr>
          <p:cNvSpPr txBox="1"/>
          <p:nvPr/>
        </p:nvSpPr>
        <p:spPr>
          <a:xfrm>
            <a:off x="7776997" y="3796515"/>
            <a:ext cx="156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Same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VBF coverage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4A7210-1059-6CAB-DB04-A6E6600CE06D}"/>
              </a:ext>
            </a:extLst>
          </p:cNvPr>
          <p:cNvSpPr txBox="1"/>
          <p:nvPr/>
        </p:nvSpPr>
        <p:spPr>
          <a:xfrm>
            <a:off x="8312572" y="2910538"/>
            <a:ext cx="134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Beyond central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B578B-9209-7F87-1778-B4EB1CD0D373}"/>
              </a:ext>
            </a:extLst>
          </p:cNvPr>
          <p:cNvSpPr txBox="1"/>
          <p:nvPr/>
        </p:nvSpPr>
        <p:spPr>
          <a:xfrm>
            <a:off x="253434" y="648587"/>
            <a:ext cx="863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For </a:t>
            </a:r>
            <a:r>
              <a:rPr lang="en-US" sz="1600" dirty="0" err="1">
                <a:solidFill>
                  <a:schemeClr val="bg2"/>
                </a:solidFill>
              </a:rPr>
              <a:t>MuColl</a:t>
            </a:r>
            <a:r>
              <a:rPr lang="en-US" sz="1600" dirty="0">
                <a:solidFill>
                  <a:schemeClr val="bg2"/>
                </a:solidFill>
              </a:rPr>
              <a:t> luminosity measurement,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need forward muon coverage for reasonable rates (~Hz)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B7D3CD-14BF-A85B-E617-73614BD91CBF}"/>
              </a:ext>
            </a:extLst>
          </p:cNvPr>
          <p:cNvCxnSpPr>
            <a:cxnSpLocks/>
          </p:cNvCxnSpPr>
          <p:nvPr/>
        </p:nvCxnSpPr>
        <p:spPr>
          <a:xfrm>
            <a:off x="8365317" y="2903351"/>
            <a:ext cx="0" cy="76930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568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C98F-C339-AB83-02FD-86A5832D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Energy and Angle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EACD154-5429-1D63-7E79-7C2B7A5812A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Do the 6m long tungsten shielding cones disturb the muon measurement?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GEANT simulation for 1 TeV muons:</a:t>
                </a:r>
              </a:p>
              <a:p>
                <a:pPr lvl="1"/>
                <a:r>
                  <a:rPr lang="en-US" dirty="0"/>
                  <a:t>~10% peak loss, radiative tail toward larger losses</a:t>
                </a:r>
              </a:p>
              <a:p>
                <a:pPr lvl="1"/>
                <a:r>
                  <a:rPr lang="en-US" dirty="0"/>
                  <a:t>Expect ~10% loss also for 5 TeV muons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Could be calibrated out</a:t>
                </a:r>
                <a:r>
                  <a:rPr lang="en-US" dirty="0"/>
                  <a:t>, though some spread</a:t>
                </a:r>
                <a:br>
                  <a:rPr lang="en-US" dirty="0"/>
                </a:br>
                <a:r>
                  <a:rPr lang="en-US" dirty="0"/>
                  <a:t>if a momentum measurement is necessary</a:t>
                </a:r>
              </a:p>
              <a:p>
                <a:endParaRPr lang="en-US" dirty="0"/>
              </a:p>
              <a:p>
                <a:r>
                  <a:rPr lang="en-US" dirty="0"/>
                  <a:t>Angular scattering of muons ~ 1/E</a:t>
                </a:r>
              </a:p>
              <a:p>
                <a:pPr lvl="1"/>
                <a:r>
                  <a:rPr lang="en-US" b="0" dirty="0"/>
                  <a:t>5 TeV: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≈0.14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mrad</a:t>
                </a:r>
                <a:r>
                  <a:rPr lang="en-US" dirty="0"/>
                  <a:t> (0.008º)</a:t>
                </a:r>
              </a:p>
              <a:p>
                <a:pPr lvl="1"/>
                <a:r>
                  <a:rPr lang="en-US" dirty="0"/>
                  <a:t>1.5 TeV: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≈0.48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mrad</a:t>
                </a:r>
                <a:r>
                  <a:rPr lang="en-US" dirty="0"/>
                  <a:t> (0.03º)</a:t>
                </a:r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Tiny effect for Bhabha scattering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More critical for DIS measurement at large |</a:t>
                </a:r>
                <a:r>
                  <a:rPr lang="el-GR" dirty="0">
                    <a:solidFill>
                      <a:srgbClr val="FF0000"/>
                    </a:solidFill>
                  </a:rPr>
                  <a:t>η</a:t>
                </a:r>
                <a:r>
                  <a:rPr lang="en-US" dirty="0">
                    <a:solidFill>
                      <a:srgbClr val="FF0000"/>
                    </a:solidFill>
                  </a:rPr>
                  <a:t>|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EACD154-5429-1D63-7E79-7C2B7A58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B06FD-8EFF-2A89-8B47-F5600240D9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5" name="Picture 2" descr="50 &#10;40 &#10;30 &#10;20 &#10;10 &#10;O &#10;Entries &#10;Mean &#10;Std Dev &#10;/ ndf &#10;prob &#10;Constant &#10;Mean &#10;Sigma &#10;100 &#10;Muon Energy after Nozzle (GeV) &#10;1000 &#10;816.8 &#10;154.9 &#10;62.68/ 17 &#10;3.772e-07 &#10;48.71 ± 2.47 &#10;886.3 ± 1.8 &#10;24.56 ± 1.12 &#10;200 &#10;300 &#10;400 &#10;500 &#10;600 &#10;700 &#10;800 &#10;900 &#10;1000 ">
            <a:extLst>
              <a:ext uri="{FF2B5EF4-FFF2-40B4-BE49-F238E27FC236}">
                <a16:creationId xmlns:a16="http://schemas.microsoft.com/office/drawing/2014/main" id="{96AAAD0E-A3C1-13AE-C1CB-CAEC9D4A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67" y="1218678"/>
            <a:ext cx="3495923" cy="210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A6D63C-DC16-75E2-BD32-D0778EC54850}"/>
              </a:ext>
            </a:extLst>
          </p:cNvPr>
          <p:cNvSpPr/>
          <p:nvPr/>
        </p:nvSpPr>
        <p:spPr>
          <a:xfrm>
            <a:off x="6477789" y="1218678"/>
            <a:ext cx="1722120" cy="168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EA1DB-98E7-B56B-15DA-AA0CBD68B15A}"/>
              </a:ext>
            </a:extLst>
          </p:cNvPr>
          <p:cNvSpPr txBox="1"/>
          <p:nvPr/>
        </p:nvSpPr>
        <p:spPr>
          <a:xfrm>
            <a:off x="665598" y="4604139"/>
            <a:ext cx="837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Should be able to tag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Bhabhas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downstream even through shielding cones</a:t>
            </a:r>
          </a:p>
        </p:txBody>
      </p:sp>
    </p:spTree>
    <p:extLst>
      <p:ext uri="{BB962C8B-B14F-4D97-AF65-F5344CB8AC3E}">
        <p14:creationId xmlns:p14="http://schemas.microsoft.com/office/powerpoint/2010/main" val="2915755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EE72-57C5-858A-5995-9BFD8877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Challenge: Luminosity Measurement for Muon-proton Collisions?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4509C-3DFA-A1E2-54DC-588BEDED4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723900"/>
            <a:ext cx="8646036" cy="4209000"/>
          </a:xfrm>
        </p:spPr>
        <p:txBody>
          <a:bodyPr/>
          <a:lstStyle/>
          <a:p>
            <a:r>
              <a:rPr lang="en-US" dirty="0"/>
              <a:t>Luminosity measurement via the </a:t>
            </a:r>
            <a:r>
              <a:rPr lang="el-GR" dirty="0"/>
              <a:t>μ</a:t>
            </a:r>
            <a:r>
              <a:rPr lang="en-US" dirty="0"/>
              <a:t>p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l-GR" dirty="0">
                <a:sym typeface="Wingdings" pitchFamily="2" charset="2"/>
              </a:rPr>
              <a:t>μ</a:t>
            </a:r>
            <a:r>
              <a:rPr lang="en-US" dirty="0">
                <a:sym typeface="Wingdings" pitchFamily="2" charset="2"/>
              </a:rPr>
              <a:t>p</a:t>
            </a:r>
            <a:r>
              <a:rPr lang="el-GR" dirty="0">
                <a:sym typeface="Wingdings" pitchFamily="2" charset="2"/>
              </a:rPr>
              <a:t>γ</a:t>
            </a:r>
            <a:r>
              <a:rPr lang="en-US" dirty="0">
                <a:sym typeface="Wingdings" pitchFamily="2" charset="2"/>
              </a:rPr>
              <a:t> process (analog to HERA and EIC measurement) would be challenging at a </a:t>
            </a:r>
            <a:r>
              <a:rPr lang="en-US" dirty="0" err="1">
                <a:sym typeface="Wingdings" pitchFamily="2" charset="2"/>
              </a:rPr>
              <a:t>MuIC</a:t>
            </a:r>
            <a:r>
              <a:rPr lang="en-US" dirty="0">
                <a:sym typeface="Wingdings" pitchFamily="2" charset="2"/>
              </a:rPr>
              <a:t> with the large BIB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May already have a large </a:t>
            </a:r>
            <a:r>
              <a:rPr lang="el-GR" sz="1600" dirty="0">
                <a:solidFill>
                  <a:schemeClr val="tx1"/>
                </a:solidFill>
                <a:sym typeface="Wingdings" pitchFamily="2" charset="2"/>
              </a:rPr>
              <a:t>γ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flux even if all other charged particles are swept away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Need another normalization process?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ECAF8-9214-BDC2-5098-C71E619EE4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936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A56E-F0A0-2AB7-214B-36392FB8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Muon-Ion Collider Concept and 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7C3A-2531-873A-B7C3-00539E715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01" y="723900"/>
            <a:ext cx="7269830" cy="4209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concept of a muon-proton collider has been discussed in the literature since ~28 years ago</a:t>
            </a:r>
          </a:p>
          <a:p>
            <a:endParaRPr lang="en-US" dirty="0"/>
          </a:p>
          <a:p>
            <a:r>
              <a:rPr lang="en-US" dirty="0"/>
              <a:t>Our initial concept proposed an </a:t>
            </a:r>
            <a:r>
              <a:rPr lang="en-US" dirty="0">
                <a:solidFill>
                  <a:srgbClr val="00B050"/>
                </a:solidFill>
              </a:rPr>
              <a:t>upgrade successor to the EIC</a:t>
            </a:r>
          </a:p>
          <a:p>
            <a:pPr lvl="1"/>
            <a:r>
              <a:rPr lang="en-US" sz="1700" b="1" dirty="0" err="1">
                <a:solidFill>
                  <a:schemeClr val="tx1"/>
                </a:solidFill>
              </a:rPr>
              <a:t>E</a:t>
            </a:r>
            <a:r>
              <a:rPr lang="en-US" sz="1700" b="1" baseline="-25000" dirty="0" err="1">
                <a:solidFill>
                  <a:schemeClr val="tx1"/>
                </a:solidFill>
              </a:rPr>
              <a:t>lep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chemeClr val="tx1"/>
                </a:solidFill>
                <a:sym typeface="Wingdings" pitchFamily="2" charset="2"/>
              </a:rPr>
              <a:t> 100X higher,   √s  10X higher</a:t>
            </a:r>
            <a:endParaRPr lang="en-US" sz="1700" b="1" dirty="0">
              <a:solidFill>
                <a:schemeClr val="tx1"/>
              </a:solidFill>
            </a:endParaRPr>
          </a:p>
          <a:p>
            <a:r>
              <a:rPr lang="en-US" b="1" dirty="0"/>
              <a:t>But worth considering for any high-energy muon accelerator facility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Leverage community interest for a muon collider and its associated technology, and apply toward an initial science demonstrator:</a:t>
            </a:r>
            <a:br>
              <a:rPr lang="en-US" dirty="0"/>
            </a:br>
            <a:r>
              <a:rPr lang="en-US" b="1" dirty="0">
                <a:solidFill>
                  <a:schemeClr val="tx1"/>
                </a:solidFill>
              </a:rPr>
              <a:t>a muon-hadron collider</a:t>
            </a:r>
          </a:p>
          <a:p>
            <a:pPr lvl="1"/>
            <a:r>
              <a:rPr lang="en-US" sz="1500" dirty="0">
                <a:solidFill>
                  <a:schemeClr val="accent2"/>
                </a:solidFill>
              </a:rPr>
              <a:t>Planning should start now, given the ~2 decade path to project approval…</a:t>
            </a:r>
            <a:br>
              <a:rPr lang="en-US" dirty="0"/>
            </a:br>
            <a:endParaRPr lang="en-US" dirty="0"/>
          </a:p>
          <a:p>
            <a:r>
              <a:rPr lang="en-US" dirty="0"/>
              <a:t>Basis of proposal for a </a:t>
            </a:r>
            <a:r>
              <a:rPr lang="en-US" dirty="0" err="1"/>
              <a:t>MuIC</a:t>
            </a:r>
            <a:r>
              <a:rPr lang="en-US" dirty="0"/>
              <a:t> at BNL:  </a:t>
            </a:r>
          </a:p>
          <a:p>
            <a:pPr lvl="1"/>
            <a:r>
              <a:rPr lang="en-US" sz="1200" dirty="0">
                <a:hlinkClick r:id="rId3"/>
              </a:rPr>
              <a:t>Acosta and Li, NIM A1027 (2022)</a:t>
            </a:r>
            <a:r>
              <a:rPr lang="en-US" dirty="0">
                <a:hlinkClick r:id="rId3"/>
              </a:rPr>
              <a:t> </a:t>
            </a:r>
            <a:br>
              <a:rPr lang="en-US" sz="1200" dirty="0">
                <a:solidFill>
                  <a:schemeClr val="tx1"/>
                </a:solidFill>
              </a:rPr>
            </a:br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 err="1"/>
              <a:t>MuIC</a:t>
            </a:r>
            <a:r>
              <a:rPr lang="en-US" dirty="0"/>
              <a:t> science case further explored in U.S. Snowmass contribution: </a:t>
            </a:r>
            <a:r>
              <a:rPr lang="en-US" sz="1600" dirty="0">
                <a:hlinkClick r:id="rId4"/>
              </a:rPr>
              <a:t>Acosta et al., 2023 JINST 18 P09025</a:t>
            </a:r>
            <a:endParaRPr lang="en-US" sz="16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1FFEF-09C7-063C-58F2-28361164EA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98935-99D0-AD72-4494-4EFD7ECD1F46}"/>
              </a:ext>
            </a:extLst>
          </p:cNvPr>
          <p:cNvSpPr txBox="1"/>
          <p:nvPr/>
        </p:nvSpPr>
        <p:spPr>
          <a:xfrm>
            <a:off x="1055787" y="4625123"/>
            <a:ext cx="3843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+ various works in progress with students</a:t>
            </a:r>
          </a:p>
        </p:txBody>
      </p:sp>
    </p:spTree>
    <p:extLst>
      <p:ext uri="{BB962C8B-B14F-4D97-AF65-F5344CB8AC3E}">
        <p14:creationId xmlns:p14="http://schemas.microsoft.com/office/powerpoint/2010/main" val="3404741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8304-8455-6E0C-06FF-29C54F27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Physics Synergy: Strengthening the Muon Collider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FC8BD-9C6F-92DE-435B-D1DF05D0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ultimate machine target for a muon collider is √s ~ 10 TeV and </a:t>
            </a:r>
            <a:br>
              <a:rPr lang="en-US" dirty="0"/>
            </a:br>
            <a:r>
              <a:rPr lang="en-US" i="1" dirty="0"/>
              <a:t>L</a:t>
            </a:r>
            <a:r>
              <a:rPr lang="en-US" dirty="0"/>
              <a:t> ~ 10</a:t>
            </a:r>
            <a:r>
              <a:rPr lang="en-US" baseline="30000" dirty="0"/>
              <a:t>35</a:t>
            </a:r>
            <a:r>
              <a:rPr lang="en-US" dirty="0"/>
              <a:t> Hz/cm</a:t>
            </a:r>
            <a:r>
              <a:rPr lang="en-US" baseline="30000" dirty="0"/>
              <a:t>2</a:t>
            </a:r>
            <a:r>
              <a:rPr lang="en-US" dirty="0"/>
              <a:t> for the main physics cases</a:t>
            </a:r>
          </a:p>
          <a:p>
            <a:r>
              <a:rPr lang="en-US" dirty="0"/>
              <a:t>What if achieving either √s or </a:t>
            </a:r>
            <a:r>
              <a:rPr lang="en-US" i="1" dirty="0"/>
              <a:t>L</a:t>
            </a:r>
            <a:r>
              <a:rPr lang="en-US" dirty="0"/>
              <a:t> ultimately becomes a challenge? </a:t>
            </a:r>
            <a:r>
              <a:rPr lang="en-US" dirty="0">
                <a:sym typeface="Wingdings" pitchFamily="2" charset="2"/>
              </a:rPr>
              <a:t> </a:t>
            </a:r>
            <a:br>
              <a:rPr lang="en-US" dirty="0">
                <a:sym typeface="Wingdings" pitchFamily="2" charset="2"/>
              </a:rPr>
            </a:br>
            <a:r>
              <a:rPr lang="en-US" dirty="0"/>
              <a:t>Do we still deliver compelling science ? </a:t>
            </a:r>
          </a:p>
          <a:p>
            <a:r>
              <a:rPr lang="en-US" dirty="0">
                <a:solidFill>
                  <a:schemeClr val="accent2"/>
                </a:solidFill>
              </a:rPr>
              <a:t>Accommodating also muon-ion collider runs in the same facility as a muon collider expands the science case, even for lower energies and lower luminosity</a:t>
            </a:r>
          </a:p>
          <a:p>
            <a:pPr lvl="1"/>
            <a:r>
              <a:rPr lang="en-US" dirty="0"/>
              <a:t>In the worst case that </a:t>
            </a:r>
            <a:r>
              <a:rPr lang="en-US" dirty="0" err="1"/>
              <a:t>μμ</a:t>
            </a:r>
            <a:r>
              <a:rPr lang="en-US" dirty="0"/>
              <a:t> collider technology is ultimately limited, this would provide the structure function input for a future hadron collider machine</a:t>
            </a:r>
          </a:p>
          <a:p>
            <a:pPr lvl="1"/>
            <a:r>
              <a:rPr lang="en-US" dirty="0"/>
              <a:t>In the best case, muon-ion collisions share a fraction of the operations time for a broad science program (like heavy-ion runs at the LHC)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0DB3B-6AA8-3956-3CDE-CFBC112FC2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0438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en-US" dirty="0"/>
              <a:t>Summary and Conclusions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460375" y="723900"/>
            <a:ext cx="8541218" cy="4208463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dirty="0"/>
              <a:t>Collisions of a </a:t>
            </a:r>
            <a:r>
              <a:rPr lang="en-US" dirty="0" err="1"/>
              <a:t>TeV</a:t>
            </a:r>
            <a:r>
              <a:rPr lang="en-US" dirty="0"/>
              <a:t>-scale muon beam with a high-energy proton/ion beam provides a novel way to explore a new regime in DIS at high Q2 and at low x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Options include BNL (√s = 1-2 TeV) as an EIC upgrade, a CERN ”</a:t>
            </a:r>
            <a:r>
              <a:rPr lang="en-US" dirty="0" err="1">
                <a:solidFill>
                  <a:schemeClr val="tx1"/>
                </a:solidFill>
              </a:rPr>
              <a:t>LHCmuC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(√s up to ≈6.5 TeV), and FNAL with a </a:t>
            </a: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C depending, on how all these programs develop </a:t>
            </a:r>
          </a:p>
          <a:p>
            <a:r>
              <a:rPr lang="en-US" dirty="0"/>
              <a:t>High luminosity could be a challenge, and needs dedicated accelerator study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However, there is much to study at lower luminosity</a:t>
            </a:r>
          </a:p>
          <a:p>
            <a:r>
              <a:rPr lang="en-US" dirty="0"/>
              <a:t>Science includes PDFs (</a:t>
            </a:r>
            <a:r>
              <a:rPr lang="el-GR" dirty="0"/>
              <a:t>μ</a:t>
            </a:r>
            <a:r>
              <a:rPr lang="en-US" dirty="0"/>
              <a:t>p and </a:t>
            </a:r>
            <a:r>
              <a:rPr lang="el-GR" dirty="0"/>
              <a:t>μ</a:t>
            </a:r>
            <a:r>
              <a:rPr lang="en-US" dirty="0"/>
              <a:t>N) and QCD in novel regimes, but also electroweak and BSM physics with sufficient luminosity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Improved PDFs are also necessary input to future (and current!) hadron colliders</a:t>
            </a:r>
          </a:p>
          <a:p>
            <a:r>
              <a:rPr lang="en-US" dirty="0"/>
              <a:t>Join forces with the EIC community and with the </a:t>
            </a:r>
            <a:r>
              <a:rPr lang="en-US" dirty="0" err="1"/>
              <a:t>LHeC</a:t>
            </a:r>
            <a:r>
              <a:rPr lang="en-US" dirty="0"/>
              <a:t> and muon collider </a:t>
            </a:r>
            <a:r>
              <a:rPr lang="en-US"/>
              <a:t>proponents </a:t>
            </a:r>
            <a:endParaRPr lang="en-US" dirty="0"/>
          </a:p>
          <a:p>
            <a:r>
              <a:rPr lang="en-US" dirty="0"/>
              <a:t>Many synergies with muon collider development, and between nuclear, particle, and intensity frontier neutrino physics programs</a:t>
            </a:r>
          </a:p>
          <a:p>
            <a:endParaRPr lang="en-US" dirty="0"/>
          </a:p>
        </p:txBody>
      </p:sp>
      <p:sp>
        <p:nvSpPr>
          <p:cNvPr id="195" name="Google Shape;195;p24"/>
          <p:cNvSpPr txBox="1">
            <a:spLocks noGrp="1"/>
          </p:cNvSpPr>
          <p:nvPr>
            <p:ph type="sldNum" idx="12"/>
          </p:nvPr>
        </p:nvSpPr>
        <p:spPr>
          <a:xfrm>
            <a:off x="8558286" y="4805108"/>
            <a:ext cx="548700" cy="3936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/>
            <a:fld id="{00000000-1234-1234-1234-123412341234}" type="slidenum">
              <a:rPr lang="en"/>
              <a:pPr lvl="0"/>
              <a:t>41</a:t>
            </a:fld>
            <a:endParaRPr lang="en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EF69-3D3E-DC4C-94E4-EC9F9A91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D9C5A-AE7F-DA4A-AB21-D85D45D51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work is in part supported by the Department of Energy, United States grant numbers DE-SC0010103, DE-SC0023351 (D.A.), DE-SC0005131 (W.L.)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A4577-1319-FC43-B045-398E08AB33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1789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B20BAC-E3C2-2E06-B19F-A2CE07FD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D758-C36E-A87B-8F22-62322496E4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9504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4037E-F0E6-E88F-23B9-E4E9AA06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Dedicated </a:t>
            </a:r>
            <a:r>
              <a:rPr lang="en-US" dirty="0" err="1"/>
              <a:t>MuIC</a:t>
            </a:r>
            <a:r>
              <a:rPr lang="en-US" dirty="0"/>
              <a:t> Workshop @ Rice, December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E1BBA-7EB3-89AC-B3D7-C46E6F53A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2571750"/>
            <a:ext cx="8370300" cy="236114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https://muic2023.rice.edu/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Today’s talk incorporates a synthesis of some of the things discussed at this workshop for </a:t>
            </a:r>
            <a:r>
              <a:rPr lang="en-US" dirty="0" err="1"/>
              <a:t>MuIC</a:t>
            </a:r>
            <a:r>
              <a:rPr lang="en-US" dirty="0"/>
              <a:t> planning, and some works in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AC4EA-FC7B-E62F-66A5-A5DB186110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AB13A-0651-80F0-62D9-FB865242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770" y="701112"/>
            <a:ext cx="4544660" cy="16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79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A7ED-E2A7-7C9B-9452-A7D5E65B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8" y="0"/>
            <a:ext cx="8697300" cy="6414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 for Muon Accelerators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B1903-8CF5-BA21-B59D-A0AE0543B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618704"/>
            <a:ext cx="8370300" cy="4209000"/>
          </a:xfrm>
        </p:spPr>
        <p:txBody>
          <a:bodyPr/>
          <a:lstStyle/>
          <a:p>
            <a:r>
              <a:rPr lang="en-US" dirty="0"/>
              <a:t>From the U.S. HEPAP P5 Committee 2023 report: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5CF61-4306-B7FA-DB5E-DD52EA6DE3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47297-E2AC-3505-50FD-3A761D4B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7" y="1100820"/>
            <a:ext cx="6811505" cy="381589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ABEA0B-22A0-0936-B36E-42548213C083}"/>
              </a:ext>
            </a:extLst>
          </p:cNvPr>
          <p:cNvSpPr/>
          <p:nvPr/>
        </p:nvSpPr>
        <p:spPr>
          <a:xfrm>
            <a:off x="4069080" y="4217771"/>
            <a:ext cx="2034539" cy="234669"/>
          </a:xfrm>
          <a:prstGeom prst="rect">
            <a:avLst/>
          </a:prstGeom>
          <a:solidFill>
            <a:srgbClr val="FFFF00">
              <a:alpha val="417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7749C-4463-4A32-7076-8383CF37E683}"/>
              </a:ext>
            </a:extLst>
          </p:cNvPr>
          <p:cNvSpPr/>
          <p:nvPr/>
        </p:nvSpPr>
        <p:spPr>
          <a:xfrm>
            <a:off x="1879372" y="2891433"/>
            <a:ext cx="2460024" cy="234669"/>
          </a:xfrm>
          <a:prstGeom prst="rect">
            <a:avLst/>
          </a:prstGeom>
          <a:solidFill>
            <a:srgbClr val="FFFF00">
              <a:alpha val="417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0E617-724D-42CE-EAB8-8475428A433C}"/>
              </a:ext>
            </a:extLst>
          </p:cNvPr>
          <p:cNvSpPr txBox="1"/>
          <p:nvPr/>
        </p:nvSpPr>
        <p:spPr>
          <a:xfrm>
            <a:off x="7047189" y="3766711"/>
            <a:ext cx="215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Perhaps a </a:t>
            </a:r>
            <a:r>
              <a:rPr lang="en-US" sz="1600" dirty="0" err="1">
                <a:solidFill>
                  <a:schemeClr val="accent2"/>
                </a:solidFill>
              </a:rPr>
              <a:t>MuIC</a:t>
            </a:r>
            <a:r>
              <a:rPr lang="en-US" sz="1600" dirty="0">
                <a:solidFill>
                  <a:schemeClr val="accent2"/>
                </a:solidFill>
              </a:rPr>
              <a:t> could be a first science demonstrator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AC70B42-4D66-8347-9864-562676941EDE}"/>
              </a:ext>
            </a:extLst>
          </p:cNvPr>
          <p:cNvSpPr/>
          <p:nvPr/>
        </p:nvSpPr>
        <p:spPr>
          <a:xfrm>
            <a:off x="5935980" y="4533900"/>
            <a:ext cx="1203960" cy="298594"/>
          </a:xfrm>
          <a:custGeom>
            <a:avLst/>
            <a:gdLst>
              <a:gd name="connsiteX0" fmla="*/ 1203960 w 1203960"/>
              <a:gd name="connsiteY0" fmla="*/ 91440 h 298594"/>
              <a:gd name="connsiteX1" fmla="*/ 632460 w 1203960"/>
              <a:gd name="connsiteY1" fmla="*/ 297180 h 298594"/>
              <a:gd name="connsiteX2" fmla="*/ 0 w 1203960"/>
              <a:gd name="connsiteY2" fmla="*/ 0 h 2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960" h="298594">
                <a:moveTo>
                  <a:pt x="1203960" y="91440"/>
                </a:moveTo>
                <a:cubicBezTo>
                  <a:pt x="1018540" y="201930"/>
                  <a:pt x="833120" y="312420"/>
                  <a:pt x="632460" y="297180"/>
                </a:cubicBezTo>
                <a:cubicBezTo>
                  <a:pt x="431800" y="281940"/>
                  <a:pt x="215900" y="140970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E4DC-846D-A554-FC8D-11E98DBC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82E0E-C780-C949-F461-07E411E143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BE6BD-79A1-B0FF-DE4B-339543DCE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40" y="900649"/>
            <a:ext cx="7865784" cy="36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0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425F-F49F-BC46-D44A-D8DE04E0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Cooling Idea for </a:t>
            </a:r>
            <a:r>
              <a:rPr lang="el-GR" dirty="0"/>
              <a:t>μ</a:t>
            </a:r>
            <a:r>
              <a:rPr lang="en-US" dirty="0"/>
              <a:t>+ Only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EFB64-5637-1EF1-C73D-F44E0FBF7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678" y="673870"/>
            <a:ext cx="8370300" cy="432021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From Katsuya </a:t>
            </a:r>
            <a:r>
              <a:rPr lang="en-US" dirty="0" err="1"/>
              <a:t>Yonehara</a:t>
            </a:r>
            <a:r>
              <a:rPr lang="en-US" dirty="0"/>
              <a:t>,  </a:t>
            </a:r>
            <a:r>
              <a:rPr lang="en-US" dirty="0">
                <a:hlinkClick r:id="rId2"/>
              </a:rPr>
              <a:t>link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Capture </a:t>
            </a:r>
            <a:r>
              <a:rPr lang="el-GR" dirty="0"/>
              <a:t>μ</a:t>
            </a:r>
            <a:r>
              <a:rPr lang="en-US" dirty="0"/>
              <a:t>+ with electrons in aerogel (so ultracold), and  ionize with laser</a:t>
            </a:r>
          </a:p>
          <a:p>
            <a:r>
              <a:rPr lang="en-US" b="1" dirty="0">
                <a:solidFill>
                  <a:schemeClr val="accent2"/>
                </a:solidFill>
              </a:rPr>
              <a:t>No ionization cooling needed!</a:t>
            </a:r>
          </a:p>
          <a:p>
            <a:r>
              <a:rPr lang="en-US" dirty="0"/>
              <a:t>Development at KEK J-PARC </a:t>
            </a:r>
            <a:br>
              <a:rPr lang="en-US" dirty="0"/>
            </a:br>
            <a:r>
              <a:rPr lang="en-US" dirty="0"/>
              <a:t>for g–2/EDM experiment  </a:t>
            </a:r>
          </a:p>
          <a:p>
            <a:pPr lvl="1"/>
            <a:r>
              <a:rPr lang="en-US" dirty="0">
                <a:hlinkClick r:id="rId3"/>
              </a:rPr>
              <a:t>P.Bakule et al., arXiv:1306.3810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J.Beare et al, arXiv:2006.01947</a:t>
            </a:r>
            <a:endParaRPr lang="en-US" dirty="0"/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Could create 2×10</a:t>
            </a:r>
            <a:r>
              <a:rPr lang="en-US" sz="1800" baseline="30000" dirty="0">
                <a:effectLst/>
                <a:latin typeface="Calibri" panose="020F0502020204030204" pitchFamily="34" charset="0"/>
              </a:rPr>
              <a:t>10</a:t>
            </a:r>
            <a:r>
              <a:rPr lang="en-US" sz="1800" dirty="0">
                <a:effectLst/>
                <a:latin typeface="Calibri" panose="020F0502020204030204" pitchFamily="34" charset="0"/>
              </a:rPr>
              <a:t> </a:t>
            </a:r>
            <a:r>
              <a:rPr lang="el-GR" dirty="0"/>
              <a:t>μ</a:t>
            </a:r>
            <a:r>
              <a:rPr lang="en-US" dirty="0"/>
              <a:t>+</a:t>
            </a:r>
            <a:r>
              <a:rPr lang="en-US" sz="1800" dirty="0">
                <a:effectLst/>
                <a:latin typeface="Calibri" panose="020F0502020204030204" pitchFamily="34" charset="0"/>
              </a:rPr>
              <a:t> </a:t>
            </a:r>
          </a:p>
          <a:p>
            <a:pPr marL="800100" lvl="1"/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100X less than initial Acosta/Wei numbers, </a:t>
            </a:r>
            <a:b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but in direction of lowering neutrino </a:t>
            </a:r>
            <a:r>
              <a:rPr lang="en-US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bkg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but still enabling novel DIS measurements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Could also achieve up to 50% </a:t>
            </a:r>
            <a:br>
              <a:rPr lang="en-US" sz="1800" dirty="0">
                <a:effectLst/>
                <a:latin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</a:rPr>
              <a:t>polarization!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Very small emittance, 1.5</a:t>
            </a:r>
            <a:r>
              <a:rPr lang="el-GR" b="1" dirty="0">
                <a:solidFill>
                  <a:schemeClr val="accent2"/>
                </a:solidFill>
              </a:rPr>
              <a:t>μ</a:t>
            </a:r>
            <a:r>
              <a:rPr lang="en-US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8AA23-88BA-BF66-0517-B05DFE6832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AB682-290E-F649-9B7D-478DB8075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380" y="1827205"/>
            <a:ext cx="4530220" cy="3252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11986-7CDE-27E9-1D67-7EBE97BE4A0D}"/>
              </a:ext>
            </a:extLst>
          </p:cNvPr>
          <p:cNvSpPr txBox="1"/>
          <p:nvPr/>
        </p:nvSpPr>
        <p:spPr>
          <a:xfrm>
            <a:off x="4813747" y="673870"/>
            <a:ext cx="425485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See: </a:t>
            </a:r>
            <a:r>
              <a:rPr lang="en-US" dirty="0">
                <a:hlinkClick r:id="rId6"/>
              </a:rPr>
              <a:t>https://cerncourier.com/a/muons-cooled-and-accelerated-in-japan/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464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2DD3-5426-A7FF-21E5-310F9861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10 </a:t>
            </a:r>
            <a:r>
              <a:rPr lang="en-US" dirty="0" err="1"/>
              <a:t>TeV</a:t>
            </a:r>
            <a:r>
              <a:rPr lang="en-US" dirty="0"/>
              <a:t> Muon Collider at Fermilab (Site Filler)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5A359-1FD1-F4A4-DD43-F145BF4E1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14" y="641400"/>
            <a:ext cx="8794236" cy="42915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Diktys</a:t>
            </a:r>
            <a:r>
              <a:rPr lang="en-US" dirty="0"/>
              <a:t> </a:t>
            </a:r>
            <a:r>
              <a:rPr lang="en-US" dirty="0" err="1"/>
              <a:t>Stratakis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hlinkClick r:id="rId2"/>
              </a:rPr>
              <a:t>link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Linac</a:t>
            </a:r>
            <a:r>
              <a:rPr lang="en-US" dirty="0"/>
              <a:t> + RLAs get to </a:t>
            </a:r>
            <a:br>
              <a:rPr lang="en-US" dirty="0"/>
            </a:br>
            <a:r>
              <a:rPr lang="en-US" dirty="0"/>
              <a:t>63 –173  GeV</a:t>
            </a:r>
          </a:p>
          <a:p>
            <a:r>
              <a:rPr lang="en-US" dirty="0"/>
              <a:t>+ RCS 1 gets to 0.45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/>
              <a:t>+ RCS 2 gets to 1.7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/>
              <a:t>+ RCS 3 + 4 gets to 5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55977-44FD-E2FD-61D9-0ECE3FA4A3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E42FA-E903-5961-45C8-ECD938A7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15" y="641400"/>
            <a:ext cx="5771169" cy="43072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5004D-AF79-D273-58B7-C8EDFDA14796}"/>
              </a:ext>
            </a:extLst>
          </p:cNvPr>
          <p:cNvSpPr txBox="1"/>
          <p:nvPr/>
        </p:nvSpPr>
        <p:spPr>
          <a:xfrm>
            <a:off x="128016" y="1682496"/>
            <a:ext cx="3027149" cy="126187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634C1-A1C0-6C2B-8B9B-C39C58134673}"/>
              </a:ext>
            </a:extLst>
          </p:cNvPr>
          <p:cNvSpPr txBox="1"/>
          <p:nvPr/>
        </p:nvSpPr>
        <p:spPr>
          <a:xfrm>
            <a:off x="72981" y="3401102"/>
            <a:ext cx="33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Could become </a:t>
            </a:r>
            <a:r>
              <a:rPr lang="en-US" sz="1800" dirty="0" err="1">
                <a:solidFill>
                  <a:schemeClr val="accent2"/>
                </a:solidFill>
              </a:rPr>
              <a:t>MuIC</a:t>
            </a:r>
            <a:r>
              <a:rPr lang="en-US" sz="1800" dirty="0">
                <a:solidFill>
                  <a:schemeClr val="accent2"/>
                </a:solidFill>
              </a:rPr>
              <a:t> staging options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DDFD57C-A579-24B3-25AC-3F99355130EB}"/>
              </a:ext>
            </a:extLst>
          </p:cNvPr>
          <p:cNvSpPr/>
          <p:nvPr/>
        </p:nvSpPr>
        <p:spPr>
          <a:xfrm>
            <a:off x="100689" y="3028881"/>
            <a:ext cx="55035" cy="448610"/>
          </a:xfrm>
          <a:custGeom>
            <a:avLst/>
            <a:gdLst>
              <a:gd name="connsiteX0" fmla="*/ 73323 w 91611"/>
              <a:gd name="connsiteY0" fmla="*/ 832104 h 832104"/>
              <a:gd name="connsiteX1" fmla="*/ 171 w 91611"/>
              <a:gd name="connsiteY1" fmla="*/ 438912 h 832104"/>
              <a:gd name="connsiteX2" fmla="*/ 91611 w 91611"/>
              <a:gd name="connsiteY2" fmla="*/ 0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11" h="832104">
                <a:moveTo>
                  <a:pt x="73323" y="832104"/>
                </a:moveTo>
                <a:cubicBezTo>
                  <a:pt x="35223" y="704850"/>
                  <a:pt x="-2877" y="577596"/>
                  <a:pt x="171" y="438912"/>
                </a:cubicBezTo>
                <a:cubicBezTo>
                  <a:pt x="3219" y="300228"/>
                  <a:pt x="47415" y="150114"/>
                  <a:pt x="91611" y="0"/>
                </a:cubicBezTo>
              </a:path>
            </a:pathLst>
          </a:custGeom>
          <a:noFill/>
          <a:ln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562F4-B9F3-6F04-B549-F05CF17419EB}"/>
              </a:ext>
            </a:extLst>
          </p:cNvPr>
          <p:cNvSpPr txBox="1"/>
          <p:nvPr/>
        </p:nvSpPr>
        <p:spPr>
          <a:xfrm>
            <a:off x="100689" y="4101903"/>
            <a:ext cx="3227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The accelerating rings are larger than the collider ring because of the need of rapid cycling magnets</a:t>
            </a:r>
          </a:p>
        </p:txBody>
      </p:sp>
    </p:spTree>
    <p:extLst>
      <p:ext uri="{BB962C8B-B14F-4D97-AF65-F5344CB8AC3E}">
        <p14:creationId xmlns:p14="http://schemas.microsoft.com/office/powerpoint/2010/main" val="114112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2DD3-5426-A7FF-21E5-310F9861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10 </a:t>
            </a:r>
            <a:r>
              <a:rPr lang="en-US" dirty="0" err="1"/>
              <a:t>TeV</a:t>
            </a:r>
            <a:r>
              <a:rPr lang="en-US" dirty="0"/>
              <a:t> Muon Collider at Fermilab (Site Filler)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55977-44FD-E2FD-61D9-0ECE3FA4A3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CBB1A-6C21-0FF0-EC57-4B6E5C64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764" y="641400"/>
            <a:ext cx="5899185" cy="4494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AB838-4B16-9621-A2EE-D04D24BEAFFF}"/>
              </a:ext>
            </a:extLst>
          </p:cNvPr>
          <p:cNvSpPr txBox="1"/>
          <p:nvPr/>
        </p:nvSpPr>
        <p:spPr>
          <a:xfrm>
            <a:off x="4614504" y="1692086"/>
            <a:ext cx="3036246" cy="39496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5A359-1FD1-F4A4-DD43-F145BF4E1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" y="641400"/>
            <a:ext cx="8794236" cy="42915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From </a:t>
            </a:r>
            <a:r>
              <a:rPr lang="en-US" dirty="0" err="1"/>
              <a:t>Diktys</a:t>
            </a:r>
            <a:r>
              <a:rPr lang="en-US" dirty="0"/>
              <a:t> </a:t>
            </a:r>
            <a:r>
              <a:rPr lang="en-US" dirty="0" err="1"/>
              <a:t>Stratakis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hlinkClick r:id="rId3"/>
              </a:rPr>
              <a:t>link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Just </a:t>
            </a:r>
            <a:r>
              <a:rPr lang="en-US" dirty="0" err="1"/>
              <a:t>Linac</a:t>
            </a:r>
            <a:r>
              <a:rPr lang="en-US" dirty="0"/>
              <a:t> + RLAs would allow</a:t>
            </a:r>
          </a:p>
          <a:p>
            <a:pPr lvl="1"/>
            <a:r>
              <a:rPr lang="en-US" dirty="0"/>
              <a:t>E</a:t>
            </a:r>
            <a:r>
              <a:rPr lang="el-GR" baseline="-25000" dirty="0"/>
              <a:t>μ</a:t>
            </a:r>
            <a:r>
              <a:rPr lang="en-US" dirty="0"/>
              <a:t> = 63 GeV    ⇒ </a:t>
            </a:r>
            <a:r>
              <a:rPr lang="en-US" dirty="0" err="1"/>
              <a:t>MuIC</a:t>
            </a:r>
            <a:r>
              <a:rPr lang="en-US" dirty="0"/>
              <a:t> √s = 0.25TeV (&lt;HERA)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E</a:t>
            </a:r>
            <a:r>
              <a:rPr lang="el-GR" baseline="-25000" dirty="0">
                <a:solidFill>
                  <a:schemeClr val="accent3"/>
                </a:solidFill>
              </a:rPr>
              <a:t>μ</a:t>
            </a:r>
            <a:r>
              <a:rPr lang="en-US" dirty="0">
                <a:solidFill>
                  <a:schemeClr val="accent3"/>
                </a:solidFill>
              </a:rPr>
              <a:t> = 173 GeV  </a:t>
            </a:r>
            <a:r>
              <a:rPr lang="en-US" dirty="0"/>
              <a:t>⇒ </a:t>
            </a:r>
            <a:r>
              <a:rPr lang="en-US" dirty="0" err="1">
                <a:solidFill>
                  <a:schemeClr val="accent2"/>
                </a:solidFill>
              </a:rPr>
              <a:t>MuIC</a:t>
            </a:r>
            <a:r>
              <a:rPr lang="en-US" dirty="0">
                <a:solidFill>
                  <a:schemeClr val="accent2"/>
                </a:solidFill>
              </a:rPr>
              <a:t> √s = 0.4TeV   (&gt;HERA)</a:t>
            </a:r>
          </a:p>
          <a:p>
            <a:pPr lvl="2"/>
            <a:r>
              <a:rPr lang="en-US" dirty="0">
                <a:solidFill>
                  <a:schemeClr val="accent3"/>
                </a:solidFill>
              </a:rPr>
              <a:t>Extension for FNAL </a:t>
            </a:r>
            <a:r>
              <a:rPr lang="en-US" dirty="0" err="1">
                <a:solidFill>
                  <a:schemeClr val="accent3"/>
                </a:solidFill>
              </a:rPr>
              <a:t>MuC</a:t>
            </a:r>
            <a:r>
              <a:rPr lang="en-US" dirty="0">
                <a:solidFill>
                  <a:schemeClr val="accent3"/>
                </a:solidFill>
              </a:rPr>
              <a:t> design</a:t>
            </a:r>
          </a:p>
          <a:p>
            <a:endParaRPr lang="en-US" dirty="0"/>
          </a:p>
          <a:p>
            <a:r>
              <a:rPr lang="en-US" dirty="0"/>
              <a:t>Circumference of RCS 1 is 6.3 km </a:t>
            </a:r>
          </a:p>
          <a:p>
            <a:pPr lvl="1"/>
            <a:r>
              <a:rPr lang="en-US" dirty="0"/>
              <a:t>E</a:t>
            </a:r>
            <a:r>
              <a:rPr lang="el-GR" baseline="-25000" dirty="0"/>
              <a:t>μ</a:t>
            </a:r>
            <a:r>
              <a:rPr lang="en-US" dirty="0"/>
              <a:t> = 0.45 </a:t>
            </a:r>
            <a:r>
              <a:rPr lang="en-US" dirty="0" err="1"/>
              <a:t>TeV</a:t>
            </a:r>
            <a:r>
              <a:rPr lang="en-US" dirty="0"/>
              <a:t>  ⇒ </a:t>
            </a:r>
            <a:r>
              <a:rPr lang="en-US" dirty="0" err="1">
                <a:solidFill>
                  <a:schemeClr val="accent2"/>
                </a:solidFill>
              </a:rPr>
              <a:t>MuIC</a:t>
            </a:r>
            <a:r>
              <a:rPr lang="en-US" dirty="0">
                <a:solidFill>
                  <a:schemeClr val="accent2"/>
                </a:solidFill>
              </a:rPr>
              <a:t> √s = 0.7TeV </a:t>
            </a:r>
            <a:r>
              <a:rPr lang="en-US" dirty="0"/>
              <a:t>(2× HERA)</a:t>
            </a:r>
          </a:p>
          <a:p>
            <a:endParaRPr lang="en-US" dirty="0"/>
          </a:p>
          <a:p>
            <a:r>
              <a:rPr lang="en-US"/>
              <a:t>Circumference </a:t>
            </a:r>
            <a:r>
              <a:rPr lang="en-US" dirty="0"/>
              <a:t>of RCS 2 is 10.5 km </a:t>
            </a:r>
          </a:p>
          <a:p>
            <a:pPr lvl="1"/>
            <a:r>
              <a:rPr lang="en-US" dirty="0"/>
              <a:t>E</a:t>
            </a:r>
            <a:r>
              <a:rPr lang="el-GR" baseline="-25000" dirty="0"/>
              <a:t>μ</a:t>
            </a:r>
            <a:r>
              <a:rPr lang="en-US" dirty="0"/>
              <a:t> = 1.7 </a:t>
            </a:r>
            <a:r>
              <a:rPr lang="en-US" dirty="0" err="1"/>
              <a:t>TeV</a:t>
            </a:r>
            <a:r>
              <a:rPr lang="en-US" dirty="0"/>
              <a:t>  ⇒ 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MuIC</a:t>
            </a:r>
            <a:r>
              <a:rPr lang="en-US" dirty="0">
                <a:solidFill>
                  <a:schemeClr val="accent2"/>
                </a:solidFill>
              </a:rPr>
              <a:t> √s &gt; 1TeV (in principle)</a:t>
            </a:r>
          </a:p>
          <a:p>
            <a:pPr lvl="1"/>
            <a:endParaRPr lang="en-US" dirty="0"/>
          </a:p>
          <a:p>
            <a:r>
              <a:rPr lang="en-US" dirty="0"/>
              <a:t>Do these fit on BNL site? </a:t>
            </a:r>
          </a:p>
        </p:txBody>
      </p:sp>
    </p:spTree>
    <p:extLst>
      <p:ext uri="{BB962C8B-B14F-4D97-AF65-F5344CB8AC3E}">
        <p14:creationId xmlns:p14="http://schemas.microsoft.com/office/powerpoint/2010/main" val="378039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>
            <a:spLocks noGrp="1"/>
          </p:cNvSpPr>
          <p:nvPr>
            <p:ph type="title"/>
          </p:nvPr>
        </p:nvSpPr>
        <p:spPr>
          <a:xfrm>
            <a:off x="223600" y="0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Muon-Ion Collider In a Nutshell</a:t>
            </a:r>
            <a:endParaRPr dirty="0"/>
          </a:p>
        </p:txBody>
      </p:sp>
      <p:sp>
        <p:nvSpPr>
          <p:cNvPr id="324" name="Google Shape;324;p40"/>
          <p:cNvSpPr txBox="1">
            <a:spLocks noGrp="1"/>
          </p:cNvSpPr>
          <p:nvPr>
            <p:ph type="body" idx="1"/>
          </p:nvPr>
        </p:nvSpPr>
        <p:spPr>
          <a:xfrm>
            <a:off x="223601" y="641400"/>
            <a:ext cx="8848640" cy="4447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Probe a </a:t>
            </a:r>
            <a:r>
              <a:rPr lang="en" b="1" dirty="0">
                <a:solidFill>
                  <a:schemeClr val="accent1"/>
                </a:solidFill>
              </a:rPr>
              <a:t>new energy scale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and nucleon momentum fraction in Deep Inelastic Scattering using a relatively compact machine (add new PDF data!)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 dirty="0">
                <a:solidFill>
                  <a:schemeClr val="accent2"/>
                </a:solidFill>
              </a:rPr>
              <a:t>√s ~ 1 </a:t>
            </a:r>
            <a:r>
              <a:rPr lang="en" b="1" dirty="0" err="1">
                <a:solidFill>
                  <a:schemeClr val="accent2"/>
                </a:solidFill>
              </a:rPr>
              <a:t>TeV</a:t>
            </a:r>
            <a:endParaRPr b="1" dirty="0">
              <a:solidFill>
                <a:schemeClr val="accen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Q</a:t>
            </a:r>
            <a:r>
              <a:rPr lang="en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 up to 10</a:t>
            </a:r>
            <a:r>
              <a:rPr lang="en" baseline="30000" dirty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 GeV</a:t>
            </a:r>
            <a:r>
              <a:rPr lang="en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baseline="30000"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x as low as 10</a:t>
            </a:r>
            <a:r>
              <a:rPr lang="en" baseline="30000" dirty="0">
                <a:solidFill>
                  <a:schemeClr val="bg2">
                    <a:lumMod val="50000"/>
                  </a:schemeClr>
                </a:solidFill>
              </a:rPr>
              <a:t>−6</a:t>
            </a:r>
            <a:endParaRPr baseline="30000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Provide a science case for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" b="1" dirty="0">
                <a:solidFill>
                  <a:schemeClr val="accent1"/>
                </a:solidFill>
              </a:rPr>
              <a:t>a TeV muon storage ring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b="1" dirty="0">
                <a:solidFill>
                  <a:schemeClr val="accent1"/>
                </a:solidFill>
              </a:rPr>
              <a:t>demonstrator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 toward a multi-TeV </a:t>
            </a:r>
            <a:r>
              <a:rPr lang="en" dirty="0" err="1">
                <a:solidFill>
                  <a:schemeClr val="bg2">
                    <a:lumMod val="50000"/>
                  </a:schemeClr>
                </a:solidFill>
              </a:rPr>
              <a:t>μ+μ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- collider: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/>
              <a:t>Precision PDFs in new regimes (incl. spin at BNL)</a:t>
            </a:r>
          </a:p>
          <a:p>
            <a:r>
              <a:rPr lang="en-US" dirty="0"/>
              <a:t>QCD studies, including at extreme </a:t>
            </a:r>
            <a:r>
              <a:rPr lang="en-US" dirty="0" err="1"/>
              <a:t>parton</a:t>
            </a:r>
            <a:r>
              <a:rPr lang="en-US" dirty="0"/>
              <a:t> density</a:t>
            </a:r>
          </a:p>
          <a:p>
            <a:r>
              <a:rPr lang="en-US" dirty="0"/>
              <a:t>Precision EWK and QCD measurements</a:t>
            </a:r>
          </a:p>
          <a:p>
            <a:r>
              <a:rPr lang="en-US" dirty="0"/>
              <a:t>Higgs and other SM particle production</a:t>
            </a:r>
          </a:p>
          <a:p>
            <a:r>
              <a:rPr lang="en-US" dirty="0"/>
              <a:t>BSM / LFUV sensitivity with an initial muon</a:t>
            </a:r>
            <a:endParaRPr lang="en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Facilitate the </a:t>
            </a:r>
            <a:r>
              <a:rPr lang="en-US" b="1" dirty="0">
                <a:solidFill>
                  <a:schemeClr val="accent1"/>
                </a:solidFill>
              </a:rPr>
              <a:t>collaboration of the nuclear and particle physics communities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and join with innovative muon collider efforts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/>
                </a:solidFill>
              </a:rPr>
              <a:t>Re-use existing facilities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 (e.g. upgrade the EIC at BNL, or co-develop with a MC at FNAL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r CERN)</a:t>
            </a:r>
          </a:p>
        </p:txBody>
      </p:sp>
      <p:sp>
        <p:nvSpPr>
          <p:cNvPr id="325" name="Google Shape;325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26" name="Google Shape;326;p40"/>
          <p:cNvSpPr txBox="1"/>
          <p:nvPr/>
        </p:nvSpPr>
        <p:spPr>
          <a:xfrm>
            <a:off x="3253704" y="1401287"/>
            <a:ext cx="526983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Well beyond the EIC</a:t>
            </a:r>
            <a:endParaRPr b="1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40"/>
          <p:cNvSpPr/>
          <p:nvPr/>
        </p:nvSpPr>
        <p:spPr>
          <a:xfrm>
            <a:off x="2844905" y="1307020"/>
            <a:ext cx="227100" cy="5991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30444-7FF0-2FC2-3F08-902420516170}"/>
              </a:ext>
            </a:extLst>
          </p:cNvPr>
          <p:cNvSpPr txBox="1"/>
          <p:nvPr/>
        </p:nvSpPr>
        <p:spPr>
          <a:xfrm>
            <a:off x="6942826" y="3596871"/>
            <a:ext cx="213075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Broad science program helps share costs, and re-use helps economize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63869-3A11-BD09-3EE1-6666596EF5D7}"/>
              </a:ext>
            </a:extLst>
          </p:cNvPr>
          <p:cNvSpPr txBox="1"/>
          <p:nvPr/>
        </p:nvSpPr>
        <p:spPr>
          <a:xfrm>
            <a:off x="5771653" y="1167456"/>
            <a:ext cx="330326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i.e. an extension of the EIC program and equivalent to the </a:t>
            </a:r>
            <a:r>
              <a:rPr lang="en-US" dirty="0" err="1"/>
              <a:t>LHeC</a:t>
            </a:r>
            <a:r>
              <a:rPr lang="en-US" dirty="0"/>
              <a:t> program, </a:t>
            </a:r>
            <a:br>
              <a:rPr lang="en-US" dirty="0"/>
            </a:br>
            <a:r>
              <a:rPr lang="en-US" dirty="0"/>
              <a:t>but with a muon accelerator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F5866-08F6-3526-A9AD-5A835E264CF1}"/>
              </a:ext>
            </a:extLst>
          </p:cNvPr>
          <p:cNvSpPr txBox="1"/>
          <p:nvPr/>
        </p:nvSpPr>
        <p:spPr>
          <a:xfrm>
            <a:off x="4740156" y="3147675"/>
            <a:ext cx="1916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Luminosity depending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7B7083D-847E-3B9B-98EA-8AAD5CD886F6}"/>
              </a:ext>
            </a:extLst>
          </p:cNvPr>
          <p:cNvSpPr/>
          <p:nvPr/>
        </p:nvSpPr>
        <p:spPr>
          <a:xfrm>
            <a:off x="4525941" y="3052387"/>
            <a:ext cx="230294" cy="5444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8BC1-0ECD-371D-519A-D2DC5D91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Recirculating Linear Accelerators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4CB6B-8ED1-5B67-B477-28B705044F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92A22-B498-A220-8814-1E0C9FC3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65" y="2989493"/>
            <a:ext cx="5392002" cy="1943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3C965-8EB2-DED6-A088-36814A11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365" y="641400"/>
            <a:ext cx="4168518" cy="23216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86B3-3334-C7AB-200F-A8F2970B4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+ RLA 1</a:t>
            </a:r>
          </a:p>
          <a:p>
            <a:pPr lvl="1"/>
            <a:r>
              <a:rPr lang="en-US" dirty="0"/>
              <a:t>0.25 </a:t>
            </a:r>
            <a:r>
              <a:rPr lang="en-US" dirty="0">
                <a:sym typeface="Wingdings" pitchFamily="2" charset="2"/>
              </a:rPr>
              <a:t> 1.2 GeV </a:t>
            </a:r>
          </a:p>
          <a:p>
            <a:pPr lvl="1"/>
            <a:r>
              <a:rPr lang="en-US" dirty="0">
                <a:sym typeface="Wingdings" pitchFamily="2" charset="2"/>
              </a:rPr>
              <a:t>1.2  5 GeV (5 passes)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RLA 2</a:t>
            </a:r>
          </a:p>
          <a:p>
            <a:pPr lvl="1"/>
            <a:r>
              <a:rPr lang="en-US" dirty="0"/>
              <a:t>5 GeV </a:t>
            </a:r>
            <a:r>
              <a:rPr lang="en-US" dirty="0">
                <a:sym typeface="Wingdings" pitchFamily="2" charset="2"/>
              </a:rPr>
              <a:t> 63 GeV (4.5 passes)</a:t>
            </a:r>
          </a:p>
          <a:p>
            <a:pPr lvl="1"/>
            <a:r>
              <a:rPr lang="en-US" dirty="0">
                <a:sym typeface="Wingdings" pitchFamily="2" charset="2"/>
              </a:rPr>
              <a:t>Up to 173 GeV for FNAL </a:t>
            </a:r>
            <a:r>
              <a:rPr lang="en-US" dirty="0" err="1">
                <a:sym typeface="Wingdings" pitchFamily="2" charset="2"/>
              </a:rPr>
              <a:t>MuC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93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91C0-1FB5-A286-1FC0-E4EB6935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Cooling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14A75-FD6C-D69F-1709-AF5A73446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723900"/>
            <a:ext cx="8370300" cy="43442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From Katsuya </a:t>
            </a:r>
            <a:r>
              <a:rPr lang="en-US" dirty="0" err="1"/>
              <a:t>Yonehara</a:t>
            </a:r>
            <a:r>
              <a:rPr lang="en-US" dirty="0"/>
              <a:t>,  </a:t>
            </a:r>
            <a:r>
              <a:rPr lang="en-US" dirty="0">
                <a:hlinkClick r:id="rId2"/>
              </a:rPr>
              <a:t>link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Ionization cooling + acceleration</a:t>
            </a:r>
          </a:p>
          <a:p>
            <a:r>
              <a:rPr lang="en-US" dirty="0"/>
              <a:t>RF cavities</a:t>
            </a:r>
          </a:p>
          <a:p>
            <a:r>
              <a:rPr lang="en-US" dirty="0"/>
              <a:t>High field solenoids  (10’s of T)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189D-C022-F6AF-ACA3-225528D640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08C43-1902-64B8-2BE7-809E7216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9" y="1141622"/>
            <a:ext cx="3835160" cy="2860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7F88B-B7E5-CF4A-C1BD-55300187C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892" y="723900"/>
            <a:ext cx="4259094" cy="3157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26842A-F314-63A5-47E4-259EE727B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884" y="4125365"/>
            <a:ext cx="4501116" cy="638493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276C6154-31BA-D48C-7207-943668EB77D6}"/>
              </a:ext>
            </a:extLst>
          </p:cNvPr>
          <p:cNvSpPr/>
          <p:nvPr/>
        </p:nvSpPr>
        <p:spPr>
          <a:xfrm>
            <a:off x="4335372" y="4366638"/>
            <a:ext cx="205008" cy="15594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19669BB-A41F-E99C-4599-8EB9DF6E41A0}"/>
              </a:ext>
            </a:extLst>
          </p:cNvPr>
          <p:cNvSpPr/>
          <p:nvPr/>
        </p:nvSpPr>
        <p:spPr>
          <a:xfrm>
            <a:off x="2247012" y="2897557"/>
            <a:ext cx="212651" cy="116958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7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89BC-17B4-4C6C-E6E6-13FF82DD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Beam Induced Background, and Neutrino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CD72CA-B8FB-D151-6052-8945D0FCA4E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60949" y="723899"/>
                <a:ext cx="8547583" cy="430048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Muon colliders entail a significant beam induced background from </a:t>
                </a:r>
                <a:r>
                  <a:rPr lang="el-GR" dirty="0"/>
                  <a:t>μ</a:t>
                </a:r>
                <a:r>
                  <a:rPr lang="en-US" dirty="0"/>
                  <a:t> decays and subsequent interactions with materials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Experiment requires shielding, high granularity, and excellent time resolution</a:t>
                </a:r>
              </a:p>
              <a:p>
                <a:pPr lvl="1"/>
                <a:r>
                  <a:rPr lang="en-US" b="1" dirty="0">
                    <a:solidFill>
                      <a:schemeClr val="accent2"/>
                    </a:solidFill>
                  </a:rPr>
                  <a:t>But this challenge has much in common with hadron collider experiments with high pileup</a:t>
                </a:r>
              </a:p>
              <a:p>
                <a:r>
                  <a:rPr lang="en-US" dirty="0"/>
                  <a:t>The abundant neutrinos pose a radiation risk from the highly collimated beam just before it exits the ground, particularly from any long straight sections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Dose depends inversely on the square of the opening angle (~1/</a:t>
                </a:r>
                <a:r>
                  <a:rPr lang="el-GR" dirty="0">
                    <a:solidFill>
                      <a:schemeClr val="tx1"/>
                    </a:solidFill>
                  </a:rPr>
                  <a:t>γ</a:t>
                </a:r>
                <a:r>
                  <a:rPr lang="en-US" dirty="0">
                    <a:solidFill>
                      <a:schemeClr val="tx1"/>
                    </a:solidFill>
                  </a:rPr>
                  <a:t>) and on the energy</a:t>
                </a:r>
                <a:r>
                  <a:rPr lang="en-US" b="1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b="1" baseline="300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Thus the radiation at 1 </a:t>
                </a:r>
                <a:r>
                  <a:rPr lang="en-US" dirty="0" err="1">
                    <a:solidFill>
                      <a:schemeClr val="tx1"/>
                    </a:solidFill>
                  </a:rPr>
                  <a:t>TeV</a:t>
                </a:r>
                <a:r>
                  <a:rPr lang="en-US" dirty="0">
                    <a:solidFill>
                      <a:schemeClr val="tx1"/>
                    </a:solidFill>
                  </a:rPr>
                  <a:t> is only 1% of that at 5 </a:t>
                </a:r>
                <a:r>
                  <a:rPr lang="en-US" dirty="0" err="1">
                    <a:solidFill>
                      <a:schemeClr val="tx1"/>
                    </a:solidFill>
                  </a:rPr>
                  <a:t>TeV</a:t>
                </a:r>
                <a:r>
                  <a:rPr lang="en-US" dirty="0">
                    <a:solidFill>
                      <a:schemeClr val="tx1"/>
                    </a:solidFill>
                  </a:rPr>
                  <a:t>, for example</a:t>
                </a:r>
              </a:p>
              <a:p>
                <a:pPr lvl="1"/>
                <a:r>
                  <a:rPr lang="en-US" b="1" dirty="0">
                    <a:solidFill>
                      <a:schemeClr val="accent2"/>
                    </a:solidFill>
                  </a:rPr>
                  <a:t>And at low luminosity and energy, collider may be perfectly fine on the surface</a:t>
                </a:r>
              </a:p>
              <a:p>
                <a:r>
                  <a:rPr lang="en-US" dirty="0"/>
                  <a:t>Otherwise situate deep underground, or on a “remote island”</a:t>
                </a:r>
              </a:p>
              <a:p>
                <a:pPr lvl="1"/>
                <a:r>
                  <a:rPr lang="en-US" dirty="0"/>
                  <a:t>With a small tilt, BNL might be considered such an island! </a:t>
                </a:r>
                <a:r>
                  <a:rPr lang="en-US" dirty="0">
                    <a:sym typeface="Wingdings" pitchFamily="2" charset="2"/>
                  </a:rPr>
                  <a:t>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CD72CA-B8FB-D151-6052-8945D0FCA4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0949" y="723899"/>
                <a:ext cx="8547583" cy="4300487"/>
              </a:xfrm>
              <a:blipFill>
                <a:blip r:embed="rId2"/>
                <a:stretch>
                  <a:fillRect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207BD-F329-3505-86F8-F239304359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8CCA5-9D30-0F15-04CF-FA12F52D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11" y="3677574"/>
            <a:ext cx="2415899" cy="1388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A64F0-C4A6-B29D-B0A7-A8EFCB64B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3855481"/>
            <a:ext cx="2207339" cy="12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9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A7C46-3014-42A1-B459-FD6EEFAD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Radiation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5D36A1-5B6B-6082-23CC-789D56A2F1C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Collimated beams of neutrinos from muon decays exist along beam line</a:t>
                </a:r>
              </a:p>
              <a:p>
                <a:r>
                  <a:rPr lang="en-US" dirty="0"/>
                  <a:t>For neutrinos near surface, those that interact just before exiting ground can pose a long-term radiation dose for stationary objects</a:t>
                </a:r>
              </a:p>
              <a:p>
                <a:r>
                  <a:rPr lang="en-US" dirty="0"/>
                  <a:t>Long straight sections further intensify this radiation</a:t>
                </a:r>
              </a:p>
              <a:p>
                <a:r>
                  <a:rPr lang="en-US" dirty="0"/>
                  <a:t>The radiation grows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, and the collimation effect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Hence studies to place ring deep underground for wider spread of radiation at surface</a:t>
                </a:r>
              </a:p>
              <a:p>
                <a:r>
                  <a:rPr lang="en-US" dirty="0">
                    <a:sym typeface="Wingdings" pitchFamily="2" charset="2"/>
                  </a:rPr>
                  <a:t>For a 1 </a:t>
                </a:r>
                <a:r>
                  <a:rPr lang="en-US" dirty="0" err="1">
                    <a:sym typeface="Wingdings" pitchFamily="2" charset="2"/>
                  </a:rPr>
                  <a:t>TeV</a:t>
                </a:r>
                <a:r>
                  <a:rPr lang="en-US" dirty="0">
                    <a:sym typeface="Wingdings" pitchFamily="2" charset="2"/>
                  </a:rPr>
                  <a:t> </a:t>
                </a:r>
                <a:r>
                  <a:rPr lang="en-US" dirty="0" err="1">
                    <a:sym typeface="Wingdings" pitchFamily="2" charset="2"/>
                  </a:rPr>
                  <a:t>MuIC</a:t>
                </a:r>
                <a:r>
                  <a:rPr lang="en-US" dirty="0">
                    <a:sym typeface="Wingdings" pitchFamily="2" charset="2"/>
                  </a:rPr>
                  <a:t> with a single muon beam compared to a 10 </a:t>
                </a:r>
                <a:r>
                  <a:rPr lang="en-US" dirty="0" err="1">
                    <a:sym typeface="Wingdings" pitchFamily="2" charset="2"/>
                  </a:rPr>
                  <a:t>TeV</a:t>
                </a:r>
                <a:r>
                  <a:rPr lang="en-US" dirty="0">
                    <a:sym typeface="Wingdings" pitchFamily="2" charset="2"/>
                  </a:rPr>
                  <a:t> muon collider, the </a:t>
                </a:r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overall radiation hazard is reduced </a:t>
                </a:r>
                <a:r>
                  <a:rPr lang="en-US" dirty="0">
                    <a:sym typeface="Wingdings" pitchFamily="2" charset="2"/>
                  </a:rPr>
                  <a:t>by a factor:</a:t>
                </a:r>
              </a:p>
              <a:p>
                <a:pPr lvl="1"/>
                <a:r>
                  <a:rPr lang="en-US" b="0" dirty="0"/>
                  <a:t>2 (one beam) × </a:t>
                </a:r>
                <a:r>
                  <a:rPr lang="en-US" dirty="0"/>
                  <a:t>5</a:t>
                </a:r>
                <a:r>
                  <a:rPr lang="en-US" baseline="30000" dirty="0"/>
                  <a:t>3</a:t>
                </a:r>
                <a:r>
                  <a:rPr lang="en-US" b="0" dirty="0"/>
                  <a:t> (energy dependence) × 10-100 (bunch charge reduction) ≈ 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2.5×10</a:t>
                </a:r>
                <a:r>
                  <a:rPr lang="en-US" sz="1600" b="1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Radiation hazard is much less of a concern in comparison</a:t>
                </a:r>
              </a:p>
              <a:p>
                <a:r>
                  <a:rPr lang="en-US" dirty="0"/>
                  <a:t>But is it negligible?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5D36A1-5B6B-6082-23CC-789D56A2F1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C345A-1E29-A9F8-E0FD-C61C8BD14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sp>
        <p:nvSpPr>
          <p:cNvPr id="5" name="Google Shape;73;p13">
            <a:extLst>
              <a:ext uri="{FF2B5EF4-FFF2-40B4-BE49-F238E27FC236}">
                <a16:creationId xmlns:a16="http://schemas.microsoft.com/office/drawing/2014/main" id="{40A16BC6-04EC-FB22-276F-608AAB020022}"/>
              </a:ext>
            </a:extLst>
          </p:cNvPr>
          <p:cNvSpPr/>
          <p:nvPr/>
        </p:nvSpPr>
        <p:spPr>
          <a:xfrm>
            <a:off x="6927251" y="4043404"/>
            <a:ext cx="753900" cy="681600"/>
          </a:xfrm>
          <a:prstGeom prst="curvedRightArrow">
            <a:avLst>
              <a:gd name="adj1" fmla="val 10487"/>
              <a:gd name="adj2" fmla="val 31454"/>
              <a:gd name="adj3" fmla="val 24233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Merge 5">
            <a:extLst>
              <a:ext uri="{FF2B5EF4-FFF2-40B4-BE49-F238E27FC236}">
                <a16:creationId xmlns:a16="http://schemas.microsoft.com/office/drawing/2014/main" id="{81D03053-883E-F35A-7F18-7116E958B769}"/>
              </a:ext>
            </a:extLst>
          </p:cNvPr>
          <p:cNvSpPr/>
          <p:nvPr/>
        </p:nvSpPr>
        <p:spPr>
          <a:xfrm>
            <a:off x="7857685" y="4359928"/>
            <a:ext cx="265677" cy="518883"/>
          </a:xfrm>
          <a:prstGeom prst="flowChartMerge">
            <a:avLst/>
          </a:prstGeom>
          <a:solidFill>
            <a:srgbClr val="FFFF00"/>
          </a:solidFill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D29561-698C-2DC9-8A3A-D3B1A57F5BB0}"/>
              </a:ext>
            </a:extLst>
          </p:cNvPr>
          <p:cNvCxnSpPr/>
          <p:nvPr/>
        </p:nvCxnSpPr>
        <p:spPr>
          <a:xfrm>
            <a:off x="8246093" y="4141071"/>
            <a:ext cx="0" cy="27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9EE8BD-4914-B8E9-F3B8-CCF7EAE1832E}"/>
              </a:ext>
            </a:extLst>
          </p:cNvPr>
          <p:cNvCxnSpPr>
            <a:cxnSpLocks/>
          </p:cNvCxnSpPr>
          <p:nvPr/>
        </p:nvCxnSpPr>
        <p:spPr>
          <a:xfrm flipV="1">
            <a:off x="8245784" y="4810348"/>
            <a:ext cx="0" cy="240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946B407-2E18-59DF-E528-60397FF571FC}"/>
              </a:ext>
            </a:extLst>
          </p:cNvPr>
          <p:cNvSpPr/>
          <p:nvPr/>
        </p:nvSpPr>
        <p:spPr>
          <a:xfrm>
            <a:off x="8245784" y="4482988"/>
            <a:ext cx="45719" cy="2734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C64434-FCD7-E2B6-ACEA-8459550EC02C}"/>
                  </a:ext>
                </a:extLst>
              </p:cNvPr>
              <p:cNvSpPr txBox="1"/>
              <p:nvPr/>
            </p:nvSpPr>
            <p:spPr>
              <a:xfrm>
                <a:off x="8099484" y="3721801"/>
                <a:ext cx="9776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Solid angle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∝1/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C64434-FCD7-E2B6-ACEA-8459550E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484" y="3721801"/>
                <a:ext cx="977650" cy="461665"/>
              </a:xfrm>
              <a:prstGeom prst="rect">
                <a:avLst/>
              </a:prstGeom>
              <a:blipFill>
                <a:blip r:embed="rId3"/>
                <a:stretch>
                  <a:fillRect t="-2703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5E5B6ED-F32D-0765-AF73-78C6DFD300A8}"/>
              </a:ext>
            </a:extLst>
          </p:cNvPr>
          <p:cNvSpPr txBox="1"/>
          <p:nvPr/>
        </p:nvSpPr>
        <p:spPr>
          <a:xfrm>
            <a:off x="8500013" y="4456081"/>
            <a:ext cx="548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</a:t>
            </a:r>
            <a:r>
              <a:rPr lang="en-US" dirty="0"/>
              <a:t>’s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92B193-6EA7-27DC-A684-6989F4845C08}"/>
              </a:ext>
            </a:extLst>
          </p:cNvPr>
          <p:cNvCxnSpPr>
            <a:cxnSpLocks/>
          </p:cNvCxnSpPr>
          <p:nvPr/>
        </p:nvCxnSpPr>
        <p:spPr>
          <a:xfrm>
            <a:off x="8190597" y="4573995"/>
            <a:ext cx="367689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1B0B25-25F8-016A-5900-CC875E8A64B0}"/>
              </a:ext>
            </a:extLst>
          </p:cNvPr>
          <p:cNvCxnSpPr>
            <a:cxnSpLocks/>
          </p:cNvCxnSpPr>
          <p:nvPr/>
        </p:nvCxnSpPr>
        <p:spPr>
          <a:xfrm>
            <a:off x="8190597" y="4678725"/>
            <a:ext cx="367689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47326D-C090-0A7D-DF3E-63F50EC36A02}"/>
              </a:ext>
            </a:extLst>
          </p:cNvPr>
          <p:cNvSpPr txBox="1"/>
          <p:nvPr/>
        </p:nvSpPr>
        <p:spPr>
          <a:xfrm>
            <a:off x="7674956" y="3902733"/>
            <a:ext cx="548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μ</a:t>
            </a:r>
            <a:r>
              <a:rPr lang="en-US" dirty="0">
                <a:solidFill>
                  <a:srgbClr val="0070C0"/>
                </a:solidFill>
              </a:rPr>
              <a:t>’s </a:t>
            </a:r>
          </a:p>
        </p:txBody>
      </p:sp>
    </p:spTree>
    <p:extLst>
      <p:ext uri="{BB962C8B-B14F-4D97-AF65-F5344CB8AC3E}">
        <p14:creationId xmlns:p14="http://schemas.microsoft.com/office/powerpoint/2010/main" val="3066441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A7C46-3014-42A1-B459-FD6EEFAD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Radiation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D36A1-5B6B-6082-23CC-789D56A2F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49177"/>
            <a:ext cx="6302395" cy="3983723"/>
          </a:xfrm>
        </p:spPr>
        <p:txBody>
          <a:bodyPr>
            <a:normAutofit/>
          </a:bodyPr>
          <a:lstStyle/>
          <a:p>
            <a:r>
              <a:rPr lang="en-US" dirty="0"/>
              <a:t>Dose vs distance traveled in soil for 1.5 </a:t>
            </a:r>
            <a:r>
              <a:rPr lang="en-US" dirty="0" err="1"/>
              <a:t>TeV</a:t>
            </a:r>
            <a:r>
              <a:rPr lang="en-US" dirty="0"/>
              <a:t> MC to meet 0.1 mSv/</a:t>
            </a:r>
            <a:r>
              <a:rPr lang="en-US" dirty="0" err="1"/>
              <a:t>yr</a:t>
            </a:r>
            <a:r>
              <a:rPr lang="en-US" dirty="0"/>
              <a:t> from just 0.5m straight section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 err="1">
                <a:solidFill>
                  <a:schemeClr val="accent3"/>
                </a:solidFill>
              </a:rPr>
              <a:t>MuIC</a:t>
            </a:r>
            <a:r>
              <a:rPr lang="en-US" dirty="0">
                <a:solidFill>
                  <a:schemeClr val="accent3"/>
                </a:solidFill>
              </a:rPr>
              <a:t> at BNL might need </a:t>
            </a:r>
            <a:r>
              <a:rPr lang="en-US" u="sng" dirty="0">
                <a:solidFill>
                  <a:schemeClr val="accent3"/>
                </a:solidFill>
              </a:rPr>
              <a:t>~50m straight section </a:t>
            </a:r>
            <a:r>
              <a:rPr lang="en-US" dirty="0">
                <a:solidFill>
                  <a:schemeClr val="accent3"/>
                </a:solidFill>
              </a:rPr>
              <a:t>at IR? (</a:t>
            </a:r>
            <a:r>
              <a:rPr lang="en-US" u="sng" dirty="0">
                <a:solidFill>
                  <a:schemeClr val="accent3"/>
                </a:solidFill>
              </a:rPr>
              <a:t>100X</a:t>
            </a:r>
            <a:r>
              <a:rPr lang="en-US" dirty="0">
                <a:solidFill>
                  <a:schemeClr val="accent3"/>
                </a:solidFill>
              </a:rPr>
              <a:t> longer!)</a:t>
            </a:r>
          </a:p>
          <a:p>
            <a:r>
              <a:rPr lang="en-US" dirty="0"/>
              <a:t>Bunch intensity reduction for </a:t>
            </a:r>
            <a:r>
              <a:rPr lang="en-US" dirty="0" err="1"/>
              <a:t>MuIC</a:t>
            </a:r>
            <a:r>
              <a:rPr lang="en-US" dirty="0"/>
              <a:t>: 10 – </a:t>
            </a:r>
            <a:r>
              <a:rPr lang="en-US" u="sng">
                <a:solidFill>
                  <a:schemeClr val="accent2"/>
                </a:solidFill>
              </a:rPr>
              <a:t>100X</a:t>
            </a:r>
            <a:r>
              <a:rPr lang="en-US" sz="1400">
                <a:solidFill>
                  <a:schemeClr val="accent3"/>
                </a:solidFill>
              </a:rPr>
              <a:t>  (</a:t>
            </a:r>
            <a:r>
              <a:rPr lang="en-US" sz="1400" dirty="0">
                <a:solidFill>
                  <a:schemeClr val="accent3"/>
                </a:solidFill>
              </a:rPr>
              <a:t>cancels↑)</a:t>
            </a:r>
          </a:p>
          <a:p>
            <a:r>
              <a:rPr lang="en-US" dirty="0"/>
              <a:t>Energy reduction factor for 1 </a:t>
            </a:r>
            <a:r>
              <a:rPr lang="en-US" dirty="0" err="1"/>
              <a:t>TeV</a:t>
            </a:r>
            <a:r>
              <a:rPr lang="en-US" dirty="0"/>
              <a:t>: (1.5)</a:t>
            </a:r>
            <a:r>
              <a:rPr lang="en-US" baseline="30000" dirty="0"/>
              <a:t>3</a:t>
            </a:r>
            <a:r>
              <a:rPr lang="en-US" dirty="0"/>
              <a:t> = </a:t>
            </a:r>
            <a:r>
              <a:rPr lang="en-US" dirty="0">
                <a:solidFill>
                  <a:schemeClr val="accent2"/>
                </a:solidFill>
              </a:rPr>
              <a:t>3.4X</a:t>
            </a:r>
          </a:p>
          <a:p>
            <a:r>
              <a:rPr lang="en-US" dirty="0">
                <a:solidFill>
                  <a:schemeClr val="accent3"/>
                </a:solidFill>
              </a:rPr>
              <a:t>⇒ Still need significant depth: ~34 m</a:t>
            </a:r>
          </a:p>
          <a:p>
            <a:endParaRPr lang="en-US" dirty="0"/>
          </a:p>
          <a:p>
            <a:r>
              <a:rPr lang="en-US" dirty="0"/>
              <a:t>Lower beam energy to ~0.5 </a:t>
            </a:r>
            <a:r>
              <a:rPr lang="en-US" dirty="0" err="1"/>
              <a:t>TeV</a:t>
            </a:r>
            <a:r>
              <a:rPr lang="en-US" dirty="0"/>
              <a:t>  (0.5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10X)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⇒ Depth ~3m (i.e. near surface)</a:t>
            </a:r>
          </a:p>
          <a:p>
            <a:r>
              <a:rPr lang="en-US" dirty="0"/>
              <a:t>Or lower beam energy to 0.7 </a:t>
            </a:r>
            <a:r>
              <a:rPr lang="en-US" dirty="0" err="1"/>
              <a:t>TeV</a:t>
            </a:r>
            <a:r>
              <a:rPr lang="en-US" dirty="0"/>
              <a:t> (0.7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3X), and </a:t>
            </a:r>
            <a:br>
              <a:rPr lang="en-US" dirty="0"/>
            </a:br>
            <a:r>
              <a:rPr lang="en-US" dirty="0"/>
              <a:t>reduce straight sections to &lt; 15 m (3.3X) [10X overall]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C345A-1E29-A9F8-E0FD-C61C8BD14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D567B7-6B9D-2901-5C9C-350F48E75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92" y="904004"/>
            <a:ext cx="2990421" cy="3137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FADE3B-C2CE-3537-4A9E-62A0886295CA}"/>
              </a:ext>
            </a:extLst>
          </p:cNvPr>
          <p:cNvSpPr txBox="1"/>
          <p:nvPr/>
        </p:nvSpPr>
        <p:spPr>
          <a:xfrm>
            <a:off x="5068185" y="596227"/>
            <a:ext cx="431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N.Mohkov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Snowmass MC  Workshop 2022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BF1390-FE3A-77E7-530A-9DFE2895F4F4}"/>
              </a:ext>
            </a:extLst>
          </p:cNvPr>
          <p:cNvSpPr txBox="1"/>
          <p:nvPr/>
        </p:nvSpPr>
        <p:spPr>
          <a:xfrm>
            <a:off x="8013593" y="2275365"/>
            <a:ext cx="1228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(~107m depth)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A8F7E1-1BBA-933C-E965-735F7D2C35AD}"/>
              </a:ext>
            </a:extLst>
          </p:cNvPr>
          <p:cNvSpPr txBox="1"/>
          <p:nvPr/>
        </p:nvSpPr>
        <p:spPr>
          <a:xfrm>
            <a:off x="7082224" y="2183031"/>
            <a:ext cx="110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(~34m depth)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</a:t>
            </a:r>
            <a:r>
              <a:rPr lang="en-US" sz="1200" dirty="0">
                <a:solidFill>
                  <a:schemeClr val="bg2"/>
                </a:solidFill>
              </a:rPr>
              <a:t>28km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A00C9B46-62F4-6404-8A68-C9B8A904E3A8}"/>
              </a:ext>
            </a:extLst>
          </p:cNvPr>
          <p:cNvSpPr/>
          <p:nvPr/>
        </p:nvSpPr>
        <p:spPr>
          <a:xfrm>
            <a:off x="7530922" y="2585927"/>
            <a:ext cx="103253" cy="20150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823E0-4C8F-D82D-3DC5-40120D7A7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76" y="3280174"/>
            <a:ext cx="2788300" cy="167298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DFC3C1A6-AE84-2979-C0F8-095FFBEDD5D9}"/>
              </a:ext>
            </a:extLst>
          </p:cNvPr>
          <p:cNvSpPr/>
          <p:nvPr/>
        </p:nvSpPr>
        <p:spPr>
          <a:xfrm>
            <a:off x="6731506" y="2176464"/>
            <a:ext cx="103253" cy="38410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8C571-82B0-948C-FCAC-12E2B0A7DD78}"/>
              </a:ext>
            </a:extLst>
          </p:cNvPr>
          <p:cNvSpPr txBox="1"/>
          <p:nvPr/>
        </p:nvSpPr>
        <p:spPr>
          <a:xfrm>
            <a:off x="6520232" y="1834455"/>
            <a:ext cx="110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(~3m depth)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</a:t>
            </a:r>
            <a:r>
              <a:rPr lang="en-US" sz="1200" dirty="0">
                <a:solidFill>
                  <a:schemeClr val="bg2"/>
                </a:solidFill>
              </a:rPr>
              <a:t>8km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2CF8F43-6774-EAE8-3A18-AC51C8ABC390}"/>
              </a:ext>
            </a:extLst>
          </p:cNvPr>
          <p:cNvSpPr/>
          <p:nvPr/>
        </p:nvSpPr>
        <p:spPr>
          <a:xfrm>
            <a:off x="7634174" y="4920112"/>
            <a:ext cx="103253" cy="201508"/>
          </a:xfrm>
          <a:prstGeom prst="downArrow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B35FADA-1FFA-0A9E-AB21-0E3A60B246FD}"/>
              </a:ext>
            </a:extLst>
          </p:cNvPr>
          <p:cNvSpPr/>
          <p:nvPr/>
        </p:nvSpPr>
        <p:spPr>
          <a:xfrm>
            <a:off x="8013593" y="4910365"/>
            <a:ext cx="103253" cy="201508"/>
          </a:xfrm>
          <a:prstGeom prst="downArrow">
            <a:avLst/>
          </a:prstGeom>
          <a:solidFill>
            <a:schemeClr val="accent3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E946-E815-BEC8-1A09-CE7CC289B2C9}"/>
              </a:ext>
            </a:extLst>
          </p:cNvPr>
          <p:cNvSpPr txBox="1"/>
          <p:nvPr/>
        </p:nvSpPr>
        <p:spPr>
          <a:xfrm>
            <a:off x="3710154" y="3256223"/>
            <a:ext cx="159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√</a:t>
            </a:r>
            <a:r>
              <a:rPr lang="en-US" sz="1600" dirty="0">
                <a:solidFill>
                  <a:schemeClr val="accent2"/>
                </a:solidFill>
              </a:rPr>
              <a:t>s = 0.74 </a:t>
            </a:r>
            <a:r>
              <a:rPr lang="en-US" sz="1600" dirty="0" err="1">
                <a:solidFill>
                  <a:schemeClr val="accent2"/>
                </a:solidFill>
              </a:rPr>
              <a:t>TeV</a:t>
            </a:r>
            <a:endParaRPr lang="en-US" sz="1600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A266D4-4D7E-CF8A-A17B-F083724033C5}"/>
              </a:ext>
            </a:extLst>
          </p:cNvPr>
          <p:cNvCxnSpPr/>
          <p:nvPr/>
        </p:nvCxnSpPr>
        <p:spPr>
          <a:xfrm flipH="1">
            <a:off x="3367432" y="3441214"/>
            <a:ext cx="394870" cy="15356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025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E629-F41F-EF24-9758-129985DB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Flip side of neutrino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94096-999D-9458-AB11-B29B22E7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Turning the radiation argument around, </a:t>
            </a:r>
            <a:r>
              <a:rPr lang="en-US" dirty="0">
                <a:solidFill>
                  <a:schemeClr val="tx1"/>
                </a:solidFill>
              </a:rPr>
              <a:t>can a highly collimated neutrino beam be useful for a high-energy neutrino DIS experiment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Perhaps with more data than collected in the past, if not in energy, for </a:t>
            </a:r>
            <a:r>
              <a:rPr lang="en-US" dirty="0">
                <a:solidFill>
                  <a:schemeClr val="tx1"/>
                </a:solidFill>
              </a:rPr>
              <a:t>fixed target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Also makes for a “</a:t>
            </a:r>
            <a:r>
              <a:rPr lang="en-US" dirty="0">
                <a:solidFill>
                  <a:schemeClr val="tx1"/>
                </a:solidFill>
              </a:rPr>
              <a:t>neutrino-hadron collider</a:t>
            </a:r>
            <a:r>
              <a:rPr lang="en-US" dirty="0"/>
              <a:t>” in principle, but with very much lower luminosity</a:t>
            </a:r>
          </a:p>
          <a:p>
            <a:pPr lvl="1"/>
            <a:r>
              <a:rPr lang="en-US" dirty="0"/>
              <a:t>Blow-up of transverse beam size area in 50m section (~10</a:t>
            </a:r>
            <a:r>
              <a:rPr lang="en-US" baseline="30000" dirty="0"/>
              <a:t>6</a:t>
            </a:r>
            <a:r>
              <a:rPr lang="en-US" dirty="0"/>
              <a:t> X)</a:t>
            </a:r>
          </a:p>
          <a:p>
            <a:pPr lvl="1"/>
            <a:r>
              <a:rPr lang="en-US" dirty="0"/>
              <a:t>Rate of muon decays (~1000X less </a:t>
            </a:r>
            <a:r>
              <a:rPr lang="en-US" i="1" dirty="0"/>
              <a:t>v</a:t>
            </a:r>
            <a:r>
              <a:rPr lang="en-US" dirty="0"/>
              <a:t> per muon for 1000 turns per </a:t>
            </a:r>
            <a:r>
              <a:rPr lang="el-GR" dirty="0"/>
              <a:t>μ</a:t>
            </a:r>
            <a:r>
              <a:rPr lang="en-US" dirty="0"/>
              <a:t> lifetime) </a:t>
            </a:r>
          </a:p>
          <a:p>
            <a:pPr lvl="1"/>
            <a:r>
              <a:rPr lang="en-US" dirty="0"/>
              <a:t>Fraction of decays in straight section (~100X less for 50m/4000m) </a:t>
            </a:r>
          </a:p>
          <a:p>
            <a:pPr lvl="1"/>
            <a:r>
              <a:rPr lang="en-US" dirty="0"/>
              <a:t>⇒ Luminosity ~11 orders of magnitude smaller: L ~ 10</a:t>
            </a:r>
            <a:r>
              <a:rPr lang="en-US" baseline="30000" dirty="0"/>
              <a:t>20</a:t>
            </a:r>
            <a:r>
              <a:rPr lang="en-US" dirty="0"/>
              <a:t> (?)</a:t>
            </a:r>
          </a:p>
          <a:p>
            <a:pPr lvl="1"/>
            <a:r>
              <a:rPr lang="en-US" dirty="0"/>
              <a:t>Also how to disentangle from muon-hadron DIS?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B6843-8955-1D93-A7F2-ABB37703E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75410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4B65-5FD9-235E-345B-BD06C835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Nuclear Structure and Spin at the </a:t>
            </a:r>
            <a:r>
              <a:rPr lang="en" dirty="0" err="1"/>
              <a:t>MuIC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0138A-DB0E-FDDF-BE96-4D186B09E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00" y="723900"/>
            <a:ext cx="8607650" cy="4209000"/>
          </a:xfrm>
        </p:spPr>
        <p:txBody>
          <a:bodyPr/>
          <a:lstStyle/>
          <a:p>
            <a:r>
              <a:rPr lang="en-US" dirty="0"/>
              <a:t>Transverse Spatial Distributions of </a:t>
            </a:r>
            <a:r>
              <a:rPr lang="en-US" dirty="0" err="1"/>
              <a:t>Partons</a:t>
            </a:r>
            <a:endParaRPr lang="en-US" dirty="0"/>
          </a:p>
          <a:p>
            <a:pPr lvl="1"/>
            <a:r>
              <a:rPr lang="en-US" dirty="0"/>
              <a:t>Generalized </a:t>
            </a:r>
            <a:r>
              <a:rPr lang="en-US" dirty="0" err="1"/>
              <a:t>parton</a:t>
            </a:r>
            <a:r>
              <a:rPr lang="en-US" dirty="0"/>
              <a:t> distributions (GPDs)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4AF29-4D3F-8548-140E-01AE3334FB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D2867-2B11-0C21-54CF-38429D2D1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21" y="1399780"/>
            <a:ext cx="4030079" cy="26469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D4358C-4D28-416C-3CAC-1CB652D2C7F8}"/>
              </a:ext>
            </a:extLst>
          </p:cNvPr>
          <p:cNvCxnSpPr/>
          <p:nvPr/>
        </p:nvCxnSpPr>
        <p:spPr>
          <a:xfrm flipH="1">
            <a:off x="312750" y="3742330"/>
            <a:ext cx="725403" cy="67727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A7B226B-CB0C-F150-063C-B08857EDC73B}"/>
              </a:ext>
            </a:extLst>
          </p:cNvPr>
          <p:cNvSpPr txBox="1"/>
          <p:nvPr/>
        </p:nvSpPr>
        <p:spPr>
          <a:xfrm>
            <a:off x="1181532" y="4345681"/>
            <a:ext cx="486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MuIC</a:t>
            </a:r>
            <a:r>
              <a:rPr lang="en-US" sz="1600" dirty="0"/>
              <a:t> can extend EIC measurements to x ≈ 10</a:t>
            </a:r>
            <a:r>
              <a:rPr lang="en-US" sz="1600" baseline="30000" dirty="0"/>
              <a:t>−5</a:t>
            </a:r>
            <a:r>
              <a:rPr lang="en-US" sz="1600" dirty="0"/>
              <a:t>, and nucleon polarization is possible at BNL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CB9D92-6E62-5F66-F65E-3AACB294BA30}"/>
              </a:ext>
            </a:extLst>
          </p:cNvPr>
          <p:cNvSpPr txBox="1">
            <a:spLocks/>
          </p:cNvSpPr>
          <p:nvPr/>
        </p:nvSpPr>
        <p:spPr>
          <a:xfrm>
            <a:off x="5227289" y="723900"/>
            <a:ext cx="3693111" cy="392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Spin Structure and the Nucleon Spin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9DD3AC-B28C-849F-5647-F0F95483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890" y="1414772"/>
            <a:ext cx="2866150" cy="3743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1FFAC8-1E53-0E28-01A4-E4F19B98877C}"/>
              </a:ext>
            </a:extLst>
          </p:cNvPr>
          <p:cNvSpPr txBox="1"/>
          <p:nvPr/>
        </p:nvSpPr>
        <p:spPr>
          <a:xfrm>
            <a:off x="2429088" y="4002852"/>
            <a:ext cx="2798201" cy="313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From </a:t>
            </a:r>
            <a:r>
              <a:rPr lang="en-US" dirty="0">
                <a:hlinkClick r:id="rId4"/>
              </a:rPr>
              <a:t>EIC Yellow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29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963B-4D62-01AB-9BF7-C8047DE1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20900" cy="641400"/>
          </a:xfrm>
        </p:spPr>
        <p:txBody>
          <a:bodyPr>
            <a:normAutofit/>
          </a:bodyPr>
          <a:lstStyle/>
          <a:p>
            <a:r>
              <a:rPr lang="en-US" sz="2800" dirty="0"/>
              <a:t>A lab for QCD and Nuclei at the </a:t>
            </a:r>
            <a:r>
              <a:rPr lang="en-US" sz="2800" dirty="0" err="1"/>
              <a:t>MuIC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CD971-5572-C250-94A3-F3F42455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723900"/>
            <a:ext cx="5723103" cy="4209000"/>
          </a:xfrm>
        </p:spPr>
        <p:txBody>
          <a:bodyPr/>
          <a:lstStyle/>
          <a:p>
            <a:r>
              <a:rPr lang="en-US" dirty="0"/>
              <a:t>A promising observable to probe the dense gluonic medium inside a heavy nucleus is the </a:t>
            </a:r>
            <a:r>
              <a:rPr lang="en-US" dirty="0">
                <a:solidFill>
                  <a:schemeClr val="tx1"/>
                </a:solidFill>
              </a:rPr>
              <a:t>decorrelation in azimuth from back-to-back of the muon-jet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281C-E654-7941-6401-370A49DA79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64C7F-F384-6349-B0D2-CA341EF47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3" y="2143599"/>
            <a:ext cx="4116807" cy="2802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35B87-FA83-542B-3373-9A555DAE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441" y="2172930"/>
            <a:ext cx="4116807" cy="2802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D9A46B-29D6-5178-8ABD-C6418CA372E8}"/>
              </a:ext>
            </a:extLst>
          </p:cNvPr>
          <p:cNvSpPr txBox="1"/>
          <p:nvPr/>
        </p:nvSpPr>
        <p:spPr>
          <a:xfrm>
            <a:off x="1200647" y="2438399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9A997-0556-C13D-4E1F-3495CEE38FEE}"/>
              </a:ext>
            </a:extLst>
          </p:cNvPr>
          <p:cNvSpPr txBox="1"/>
          <p:nvPr/>
        </p:nvSpPr>
        <p:spPr>
          <a:xfrm>
            <a:off x="5551336" y="2438398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MuIC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4F86F-58C9-8DA0-EBB9-B382FC847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48" y="663029"/>
            <a:ext cx="2848187" cy="1314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63D59A-96AD-4DC3-F443-4D47F6264FF6}"/>
                  </a:ext>
                </a:extLst>
              </p:cNvPr>
              <p:cNvSpPr txBox="1"/>
              <p:nvPr/>
            </p:nvSpPr>
            <p:spPr>
              <a:xfrm>
                <a:off x="4572000" y="4848019"/>
                <a:ext cx="463634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 latinLnBrk="1" hangingPunct="0">
                  <a:buClrTx/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400" i="1" smtClean="0">
                          <a:latin typeface="Cambria Math" panose="02040503050406030204" pitchFamily="18" charset="0"/>
                          <a:sym typeface="Helvetica Neue"/>
                        </a:rPr>
                        <m:t>(28</m:t>
                      </m:r>
                      <m:r>
                        <a:rPr lang="ar-AE" sz="1400" b="0" i="1" smtClean="0"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r>
                        <a:rPr lang="ar-AE" sz="1400" i="1">
                          <a:latin typeface="Cambria Math" panose="02040503050406030204" pitchFamily="18" charset="0"/>
                          <a:sym typeface="Helvetica Neue"/>
                        </a:rPr>
                        <m:t>𝑤𝑒𝑒𝑘𝑠</m:t>
                      </m:r>
                      <m:r>
                        <a:rPr lang="ar-AE" sz="1400" b="0" i="1" smtClean="0"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r>
                        <a:rPr lang="ar-AE" sz="1400" b="0" i="1" smtClean="0">
                          <a:latin typeface="Cambria Math" panose="02040503050406030204" pitchFamily="18" charset="0"/>
                          <a:sym typeface="Helvetica Neue"/>
                        </a:rPr>
                        <m:t>𝑎𝑡</m:t>
                      </m:r>
                      <m:r>
                        <a:rPr lang="ar-AE" sz="1400" b="0" i="1" smtClean="0">
                          <a:latin typeface="Cambria Math" panose="02040503050406030204" pitchFamily="18" charset="0"/>
                          <a:sym typeface="Helvetica Neue"/>
                        </a:rPr>
                        <m:t> 50% </m:t>
                      </m:r>
                      <m:r>
                        <a:rPr lang="ar-AE" sz="1400" i="1">
                          <a:latin typeface="Cambria Math" panose="02040503050406030204" pitchFamily="18" charset="0"/>
                          <a:sym typeface="Helvetica Neue"/>
                        </a:rPr>
                        <m:t>𝑑𝑢𝑡𝑦</m:t>
                      </m:r>
                      <m:r>
                        <a:rPr lang="ar-AE" sz="1400" b="0" i="1" smtClean="0"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r>
                        <a:rPr lang="ar-AE" sz="1400" i="1">
                          <a:latin typeface="Cambria Math" panose="02040503050406030204" pitchFamily="18" charset="0"/>
                          <a:sym typeface="Helvetica Neue"/>
                        </a:rPr>
                        <m:t>𝑐𝑦𝑐𝑙𝑒</m:t>
                      </m:r>
                      <m:r>
                        <a:rPr lang="ar-AE" sz="1400" b="0" i="1" smtClean="0">
                          <a:latin typeface="Cambria Math" panose="02040503050406030204" pitchFamily="18" charset="0"/>
                          <a:sym typeface="Helvetica Neue"/>
                        </a:rPr>
                        <m:t>→~40 </m:t>
                      </m:r>
                      <m:sSup>
                        <m:sSupPr>
                          <m:ctrlPr>
                            <a:rPr lang="ar-AE" sz="1400" b="0" i="1" smtClean="0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lang="ar-AE" sz="1400" b="0" i="1" smtClean="0">
                              <a:latin typeface="Cambria Math" panose="02040503050406030204" pitchFamily="18" charset="0"/>
                              <a:sym typeface="Helvetica Neue"/>
                            </a:rPr>
                            <m:t>𝑓𝑏</m:t>
                          </m:r>
                        </m:e>
                        <m:sup>
                          <m:r>
                            <a:rPr lang="ar-AE" sz="1400" b="0" i="1" smtClean="0">
                              <a:latin typeface="Cambria Math" panose="02040503050406030204" pitchFamily="18" charset="0"/>
                              <a:sym typeface="Helvetica Neue"/>
                            </a:rPr>
                            <m:t>−1</m:t>
                          </m:r>
                        </m:sup>
                      </m:sSup>
                      <m:r>
                        <a:rPr lang="ar-AE" sz="1400" i="1"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lang="ar-AE" sz="1400" dirty="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63D59A-96AD-4DC3-F443-4D47F6264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48019"/>
                <a:ext cx="4636346" cy="307777"/>
              </a:xfrm>
              <a:prstGeom prst="rect">
                <a:avLst/>
              </a:prstGeom>
              <a:blipFill>
                <a:blip r:embed="rId5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1C85DF-BD52-8592-D89B-05C17A78550C}"/>
              </a:ext>
            </a:extLst>
          </p:cNvPr>
          <p:cNvSpPr txBox="1"/>
          <p:nvPr/>
        </p:nvSpPr>
        <p:spPr>
          <a:xfrm>
            <a:off x="6184053" y="820396"/>
            <a:ext cx="626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μ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F3A94-CE26-0A9D-ECE6-F7050F9B4369}"/>
              </a:ext>
            </a:extLst>
          </p:cNvPr>
          <p:cNvSpPr txBox="1"/>
          <p:nvPr/>
        </p:nvSpPr>
        <p:spPr>
          <a:xfrm>
            <a:off x="8632676" y="1238611"/>
            <a:ext cx="626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jet</a:t>
            </a:r>
          </a:p>
        </p:txBody>
      </p:sp>
    </p:spTree>
    <p:extLst>
      <p:ext uri="{BB962C8B-B14F-4D97-AF65-F5344CB8AC3E}">
        <p14:creationId xmlns:p14="http://schemas.microsoft.com/office/powerpoint/2010/main" val="2079138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1FA2DF-A32C-44CE-233D-284137851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174" y="2968054"/>
            <a:ext cx="2245895" cy="21215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D25036-8B15-5307-7F89-37549593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QCD and the Running of 𝛂</a:t>
            </a:r>
            <a:r>
              <a:rPr lang="en-US" baseline="-25000" dirty="0"/>
              <a:t>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DCAC65-0490-1FED-B411-772547ED0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37FA5-3500-9B66-2027-E2E63F33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746" y="1485899"/>
            <a:ext cx="3667240" cy="344700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C8B6C-BA8B-9AA3-9000-FE834B20A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14" y="723900"/>
            <a:ext cx="8883386" cy="4209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Measurements can span a broad range to measure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(Q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) in a </a:t>
            </a:r>
            <a:r>
              <a:rPr lang="en-US" b="1" dirty="0">
                <a:solidFill>
                  <a:schemeClr val="tx1"/>
                </a:solidFill>
              </a:rPr>
              <a:t>single experiment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From DIS inclusive jet cross section measurements, </a:t>
            </a:r>
            <a:r>
              <a:rPr lang="en-US" sz="1600" i="1" dirty="0">
                <a:solidFill>
                  <a:schemeClr val="bg2"/>
                </a:solidFill>
              </a:rPr>
              <a:t>F</a:t>
            </a:r>
            <a:r>
              <a:rPr lang="en-US" sz="1600" baseline="-25000" dirty="0">
                <a:solidFill>
                  <a:schemeClr val="bg2"/>
                </a:solidFill>
              </a:rPr>
              <a:t>L</a:t>
            </a:r>
            <a:r>
              <a:rPr lang="en-US" sz="1600" dirty="0">
                <a:solidFill>
                  <a:schemeClr val="bg2"/>
                </a:solidFill>
              </a:rPr>
              <a:t> measurements, and 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from QCD evolution fits to structure function data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Removes some inter-experiment systematics</a:t>
            </a:r>
            <a:br>
              <a:rPr lang="en-US" sz="1600" dirty="0">
                <a:solidFill>
                  <a:schemeClr val="bg2"/>
                </a:solidFill>
              </a:rPr>
            </a:br>
            <a:endParaRPr lang="en-US" dirty="0"/>
          </a:p>
          <a:p>
            <a:r>
              <a:rPr lang="en-US" dirty="0"/>
              <a:t>From the </a:t>
            </a:r>
            <a:r>
              <a:rPr lang="en-US" dirty="0">
                <a:hlinkClick r:id="rId4"/>
              </a:rPr>
              <a:t>LHeC CDR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Inclusive jets with expected uncertainties for 1 ab</a:t>
            </a:r>
            <a:r>
              <a:rPr lang="en-US" baseline="30000" dirty="0"/>
              <a:t>−1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</a:p>
          <a:p>
            <a:pPr lvl="2"/>
            <a:r>
              <a:rPr lang="en-US" dirty="0">
                <a:sym typeface="Wingdings" pitchFamily="2" charset="2"/>
              </a:rPr>
              <a:t>(JES uncertainty: 0.5%)</a:t>
            </a:r>
          </a:p>
          <a:p>
            <a:pPr marL="596900" lvl="1" indent="0">
              <a:buNone/>
            </a:pPr>
            <a:endParaRPr lang="en-US" dirty="0">
              <a:sym typeface="Wingdings" pitchFamily="2" charset="2"/>
            </a:endParaRPr>
          </a:p>
          <a:p>
            <a:pPr marL="596900" lvl="1" indent="0">
              <a:buNone/>
            </a:pPr>
            <a:endParaRPr lang="en-US" dirty="0">
              <a:sym typeface="Wingdings" pitchFamily="2" charset="2"/>
            </a:endParaRPr>
          </a:p>
          <a:p>
            <a:pPr marL="596900" lvl="1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r>
              <a:rPr lang="en-US" dirty="0"/>
              <a:t>Expected 𝛂</a:t>
            </a:r>
            <a:r>
              <a:rPr lang="en-US" baseline="-25000" dirty="0"/>
              <a:t>S</a:t>
            </a:r>
            <a:r>
              <a:rPr lang="en-US" dirty="0"/>
              <a:t> (M</a:t>
            </a:r>
            <a:r>
              <a:rPr lang="en-US" baseline="-25000" dirty="0"/>
              <a:t>Z</a:t>
            </a:r>
            <a:r>
              <a:rPr lang="en-US" dirty="0"/>
              <a:t>) uncertainties</a:t>
            </a:r>
          </a:p>
          <a:p>
            <a:pPr lvl="2"/>
            <a:r>
              <a:rPr lang="en-US" dirty="0"/>
              <a:t>±0.00038 </a:t>
            </a:r>
          </a:p>
          <a:p>
            <a:pPr lvl="2"/>
            <a:r>
              <a:rPr lang="en-US" dirty="0"/>
              <a:t>Even 50 fb</a:t>
            </a:r>
            <a:r>
              <a:rPr lang="en-US" baseline="30000" dirty="0"/>
              <a:t>−1</a:t>
            </a:r>
            <a:r>
              <a:rPr lang="en-US" dirty="0"/>
              <a:t> (~1 year) </a:t>
            </a:r>
            <a:br>
              <a:rPr lang="en-US" dirty="0"/>
            </a:br>
            <a:r>
              <a:rPr lang="en-US" dirty="0"/>
              <a:t>is competitive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38155D-C3E1-773A-8D59-566E4A96ECFC}"/>
              </a:ext>
            </a:extLst>
          </p:cNvPr>
          <p:cNvCxnSpPr/>
          <p:nvPr/>
        </p:nvCxnSpPr>
        <p:spPr>
          <a:xfrm>
            <a:off x="2871537" y="4122821"/>
            <a:ext cx="758637" cy="152400"/>
          </a:xfrm>
          <a:prstGeom prst="straightConnector1">
            <a:avLst/>
          </a:prstGeom>
          <a:ln w="158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0C8F9E-3080-C057-EE27-DE82C794BEE7}"/>
              </a:ext>
            </a:extLst>
          </p:cNvPr>
          <p:cNvCxnSpPr/>
          <p:nvPr/>
        </p:nvCxnSpPr>
        <p:spPr>
          <a:xfrm>
            <a:off x="6360340" y="2968054"/>
            <a:ext cx="873940" cy="0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CE6D95-A696-0B63-DA96-A3BF2E85843C}"/>
              </a:ext>
            </a:extLst>
          </p:cNvPr>
          <p:cNvSpPr txBox="1"/>
          <p:nvPr/>
        </p:nvSpPr>
        <p:spPr>
          <a:xfrm>
            <a:off x="6367376" y="2674511"/>
            <a:ext cx="704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+EIC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E0142-A006-3374-7CD1-7F26E68225B7}"/>
              </a:ext>
            </a:extLst>
          </p:cNvPr>
          <p:cNvSpPr txBox="1"/>
          <p:nvPr/>
        </p:nvSpPr>
        <p:spPr>
          <a:xfrm>
            <a:off x="8206514" y="2554517"/>
            <a:ext cx="87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LHeC</a:t>
            </a:r>
            <a:r>
              <a:rPr lang="en-US" dirty="0">
                <a:solidFill>
                  <a:schemeClr val="bg2"/>
                </a:solidFill>
              </a:rPr>
              <a:t> / </a:t>
            </a:r>
            <a:r>
              <a:rPr lang="en-US" dirty="0" err="1">
                <a:solidFill>
                  <a:schemeClr val="bg2"/>
                </a:solidFill>
              </a:rPr>
              <a:t>MuIC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181C66-4AB8-6F3A-4DC8-693D21DDFA38}"/>
              </a:ext>
            </a:extLst>
          </p:cNvPr>
          <p:cNvCxnSpPr>
            <a:cxnSpLocks/>
          </p:cNvCxnSpPr>
          <p:nvPr/>
        </p:nvCxnSpPr>
        <p:spPr>
          <a:xfrm flipH="1">
            <a:off x="8154476" y="2828399"/>
            <a:ext cx="156900" cy="28532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095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EA5C-FB5F-08ED-950B-6E6EB4E2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</a:t>
            </a:r>
            <a:r>
              <a:rPr lang="en-US" baseline="30000" dirty="0"/>
              <a:t>2 </a:t>
            </a:r>
            <a:r>
              <a:rPr lang="el-GR" dirty="0"/>
              <a:t>θ</a:t>
            </a:r>
            <a:r>
              <a:rPr lang="en-US" baseline="-25000" dirty="0" err="1"/>
              <a:t>W</a:t>
            </a:r>
            <a:r>
              <a:rPr lang="en-US" baseline="30000" dirty="0" err="1"/>
              <a:t>eff</a:t>
            </a:r>
            <a:r>
              <a:rPr lang="en-US" dirty="0"/>
              <a:t> Measurements at M</a:t>
            </a:r>
            <a:r>
              <a:rPr lang="en-US" baseline="-25000" dirty="0"/>
              <a:t>Z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25EC2-CC6D-6537-7A24-A917E241A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55" y="758202"/>
            <a:ext cx="4467511" cy="1035430"/>
          </a:xfrm>
        </p:spPr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angular distribution at LHC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9B885-40B9-54C6-99AA-191FD8CBE0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40E72A-1CC0-73D3-EBEC-EAFA9838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37" y="1828800"/>
            <a:ext cx="2832130" cy="2550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2134B3-6490-CD2C-2547-20624155450B}"/>
              </a:ext>
            </a:extLst>
          </p:cNvPr>
          <p:cNvSpPr txBox="1"/>
          <p:nvPr/>
        </p:nvSpPr>
        <p:spPr>
          <a:xfrm>
            <a:off x="499550" y="1380701"/>
            <a:ext cx="269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CMS-PAS-SMP-22-010</a:t>
            </a:r>
            <a:r>
              <a:rPr lang="en-US" dirty="0"/>
              <a:t>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EEB6496-2D67-D30C-82C0-B581AC2F15E3}"/>
              </a:ext>
            </a:extLst>
          </p:cNvPr>
          <p:cNvSpPr txBox="1">
            <a:spLocks/>
          </p:cNvSpPr>
          <p:nvPr/>
        </p:nvSpPr>
        <p:spPr>
          <a:xfrm>
            <a:off x="4502066" y="785470"/>
            <a:ext cx="4716264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Future DIS </a:t>
            </a:r>
            <a:r>
              <a:rPr lang="en-US" dirty="0" err="1">
                <a:solidFill>
                  <a:schemeClr val="bg2"/>
                </a:solidFill>
              </a:rPr>
              <a:t>expts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Potentially comparable (or better)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sensitivity than past measurements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B53E8-47DB-E0F5-5A05-19F17D833E42}"/>
              </a:ext>
            </a:extLst>
          </p:cNvPr>
          <p:cNvSpPr txBox="1"/>
          <p:nvPr/>
        </p:nvSpPr>
        <p:spPr>
          <a:xfrm>
            <a:off x="7362202" y="2878374"/>
            <a:ext cx="165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LHeC</a:t>
            </a:r>
            <a:r>
              <a:rPr lang="en-US" dirty="0">
                <a:solidFill>
                  <a:schemeClr val="tx1"/>
                </a:solidFill>
              </a:rPr>
              <a:t>: ± 0.00021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8275C-C3C7-65F0-64E9-1639ED08D778}"/>
              </a:ext>
            </a:extLst>
          </p:cNvPr>
          <p:cNvSpPr txBox="1"/>
          <p:nvPr/>
        </p:nvSpPr>
        <p:spPr>
          <a:xfrm>
            <a:off x="7714868" y="3520919"/>
            <a:ext cx="143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MuIC</a:t>
            </a:r>
            <a:r>
              <a:rPr lang="en-US" dirty="0">
                <a:solidFill>
                  <a:schemeClr val="accent3"/>
                </a:solidFill>
              </a:rPr>
              <a:t> similar?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5500B-2331-9427-75E4-F8E4C6E9C37B}"/>
              </a:ext>
            </a:extLst>
          </p:cNvPr>
          <p:cNvSpPr txBox="1"/>
          <p:nvPr/>
        </p:nvSpPr>
        <p:spPr>
          <a:xfrm>
            <a:off x="7714867" y="2124472"/>
            <a:ext cx="147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EIC:  ±0.0001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702A1-1F29-F825-52BE-94B141547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275" y="548734"/>
            <a:ext cx="1954642" cy="1207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B41424-7177-FD30-B666-7DEB3F3A7447}"/>
              </a:ext>
            </a:extLst>
          </p:cNvPr>
          <p:cNvSpPr txBox="1"/>
          <p:nvPr/>
        </p:nvSpPr>
        <p:spPr>
          <a:xfrm>
            <a:off x="7623768" y="1720664"/>
            <a:ext cx="152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Nucl.Phys.A1026(2022)122447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0014E-27D9-394B-5F48-FB2D5C218003}"/>
              </a:ext>
            </a:extLst>
          </p:cNvPr>
          <p:cNvSpPr txBox="1"/>
          <p:nvPr/>
        </p:nvSpPr>
        <p:spPr>
          <a:xfrm>
            <a:off x="4844762" y="1718633"/>
            <a:ext cx="316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hlinkClick r:id="rId6"/>
              </a:rPr>
              <a:t>PoS</a:t>
            </a:r>
            <a:r>
              <a:rPr lang="en-US" sz="1000" dirty="0">
                <a:hlinkClick r:id="rId6"/>
              </a:rPr>
              <a:t> EPS-HEP2021 (2022) 485</a:t>
            </a:r>
            <a:endParaRPr lang="en-US" sz="1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AAC908-8C0A-D240-8B6F-5AB29C8DB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26" y="1835942"/>
            <a:ext cx="3718241" cy="26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D4098-852F-1F4E-7C80-76F90F950FD2}"/>
              </a:ext>
            </a:extLst>
          </p:cNvPr>
          <p:cNvSpPr txBox="1"/>
          <p:nvPr/>
        </p:nvSpPr>
        <p:spPr>
          <a:xfrm>
            <a:off x="3169417" y="4157065"/>
            <a:ext cx="156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LHC: ± 0.00031</a:t>
            </a:r>
          </a:p>
        </p:txBody>
      </p:sp>
    </p:spTree>
    <p:extLst>
      <p:ext uri="{BB962C8B-B14F-4D97-AF65-F5344CB8AC3E}">
        <p14:creationId xmlns:p14="http://schemas.microsoft.com/office/powerpoint/2010/main" val="3113145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A Muon-Ion Collider at BNL</a:t>
            </a:r>
          </a:p>
        </p:txBody>
      </p:sp>
      <p:sp>
        <p:nvSpPr>
          <p:cNvPr id="333" name="Google Shape;333;p4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/>
              <a:pPr lvl="0"/>
              <a:t>6</a:t>
            </a:fld>
            <a:endParaRPr lang="en"/>
          </a:p>
        </p:txBody>
      </p:sp>
      <p:sp>
        <p:nvSpPr>
          <p:cNvPr id="334" name="Google Shape;334;p41"/>
          <p:cNvSpPr txBox="1"/>
          <p:nvPr/>
        </p:nvSpPr>
        <p:spPr>
          <a:xfrm>
            <a:off x="-59246" y="685246"/>
            <a:ext cx="4050087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en" sz="2000" b="1" dirty="0">
                <a:solidFill>
                  <a:schemeClr val="accent1"/>
                </a:solidFill>
              </a:rPr>
              <a:t>Replace e with </a:t>
            </a:r>
            <a:r>
              <a:rPr lang="en" sz="2000" b="1" dirty="0" err="1">
                <a:solidFill>
                  <a:schemeClr val="accent1"/>
                </a:solidFill>
              </a:rPr>
              <a:t>μ</a:t>
            </a:r>
            <a:r>
              <a:rPr lang="en" sz="2000" b="1" dirty="0">
                <a:solidFill>
                  <a:schemeClr val="accent1"/>
                </a:solidFill>
              </a:rPr>
              <a:t> beam at EIC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1800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           </a:t>
            </a:r>
            <a:r>
              <a:rPr lang="en" sz="1800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[10 GeV </a:t>
            </a:r>
            <a:r>
              <a:rPr lang="en" sz="1800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 1000 GeV]</a:t>
            </a:r>
            <a:endParaRPr sz="1800" dirty="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5" name="Google Shape;3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281" y="1735163"/>
            <a:ext cx="5029200" cy="266547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1"/>
          <p:cNvSpPr txBox="1"/>
          <p:nvPr/>
        </p:nvSpPr>
        <p:spPr>
          <a:xfrm>
            <a:off x="3990841" y="846097"/>
            <a:ext cx="4532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Bending radius of RHIC tunnel: </a:t>
            </a:r>
            <a:r>
              <a:rPr lang="en" sz="1600" b="1" dirty="0"/>
              <a:t>r = 290m</a:t>
            </a:r>
            <a:endParaRPr sz="16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Achievable muon beam energy: </a:t>
            </a:r>
            <a:r>
              <a:rPr lang="en" sz="1600" b="1" dirty="0"/>
              <a:t>0.3Br</a:t>
            </a:r>
            <a:endParaRPr sz="1600" b="1" dirty="0"/>
          </a:p>
        </p:txBody>
      </p:sp>
      <p:sp>
        <p:nvSpPr>
          <p:cNvPr id="337" name="Google Shape;337;p41"/>
          <p:cNvSpPr txBox="1"/>
          <p:nvPr/>
        </p:nvSpPr>
        <p:spPr>
          <a:xfrm>
            <a:off x="6010130" y="4424490"/>
            <a:ext cx="3467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7-8X increase over EIC energy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41"/>
          <p:cNvSpPr/>
          <p:nvPr/>
        </p:nvSpPr>
        <p:spPr>
          <a:xfrm>
            <a:off x="6273474" y="1732700"/>
            <a:ext cx="1397480" cy="2665500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D25C8-509C-334F-AB52-30BDDFDFA1F4}"/>
              </a:ext>
            </a:extLst>
          </p:cNvPr>
          <p:cNvSpPr txBox="1"/>
          <p:nvPr/>
        </p:nvSpPr>
        <p:spPr>
          <a:xfrm>
            <a:off x="5561081" y="535642"/>
            <a:ext cx="358291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Acosta and Li, NIM A 1027 (2022) 166334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5F11A-8C29-EF4D-B902-C5F6B74026C6}"/>
              </a:ext>
            </a:extLst>
          </p:cNvPr>
          <p:cNvSpPr txBox="1"/>
          <p:nvPr/>
        </p:nvSpPr>
        <p:spPr>
          <a:xfrm>
            <a:off x="4565367" y="4436754"/>
            <a:ext cx="1488708" cy="369332"/>
          </a:xfrm>
          <a:prstGeom prst="rect">
            <a:avLst/>
          </a:prstGeom>
          <a:noFill/>
          <a:ln w="38100">
            <a:solidFill>
              <a:srgbClr val="F440F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√s = 1 </a:t>
            </a:r>
            <a:r>
              <a:rPr lang="en-US" sz="1800" dirty="0" err="1">
                <a:solidFill>
                  <a:schemeClr val="tx1"/>
                </a:solidFill>
              </a:rPr>
              <a:t>TeV</a:t>
            </a:r>
            <a:r>
              <a:rPr lang="en-US" sz="1800" dirty="0">
                <a:solidFill>
                  <a:schemeClr val="tx1"/>
                </a:solidFill>
              </a:rPr>
              <a:t> 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6ADB57-AB35-10AC-EB3B-0DE45296F75B}"/>
              </a:ext>
            </a:extLst>
          </p:cNvPr>
          <p:cNvGrpSpPr/>
          <p:nvPr/>
        </p:nvGrpSpPr>
        <p:grpSpPr>
          <a:xfrm>
            <a:off x="-8481" y="1557367"/>
            <a:ext cx="3842762" cy="3138256"/>
            <a:chOff x="-8481" y="1557367"/>
            <a:chExt cx="3842762" cy="3138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80CB16-AC64-57A2-094A-CFA2EB49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481" y="1557367"/>
              <a:ext cx="3842762" cy="313825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F786374-3080-1C58-CCFF-F745B35FA152}"/>
                </a:ext>
              </a:extLst>
            </p:cNvPr>
            <p:cNvSpPr/>
            <p:nvPr/>
          </p:nvSpPr>
          <p:spPr>
            <a:xfrm>
              <a:off x="2240280" y="3264408"/>
              <a:ext cx="1106424" cy="310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8A100926-2960-C443-FDEC-3DCB276F84C1}"/>
              </a:ext>
            </a:extLst>
          </p:cNvPr>
          <p:cNvSpPr/>
          <p:nvPr/>
        </p:nvSpPr>
        <p:spPr>
          <a:xfrm>
            <a:off x="2452254" y="3207327"/>
            <a:ext cx="270164" cy="394855"/>
          </a:xfrm>
          <a:custGeom>
            <a:avLst/>
            <a:gdLst>
              <a:gd name="connsiteX0" fmla="*/ 270164 w 270164"/>
              <a:gd name="connsiteY0" fmla="*/ 0 h 394855"/>
              <a:gd name="connsiteX1" fmla="*/ 145473 w 270164"/>
              <a:gd name="connsiteY1" fmla="*/ 228600 h 394855"/>
              <a:gd name="connsiteX2" fmla="*/ 0 w 270164"/>
              <a:gd name="connsiteY2" fmla="*/ 394855 h 39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164" h="394855">
                <a:moveTo>
                  <a:pt x="270164" y="0"/>
                </a:moveTo>
                <a:cubicBezTo>
                  <a:pt x="230332" y="81395"/>
                  <a:pt x="190500" y="162791"/>
                  <a:pt x="145473" y="228600"/>
                </a:cubicBezTo>
                <a:cubicBezTo>
                  <a:pt x="100446" y="294409"/>
                  <a:pt x="50223" y="344632"/>
                  <a:pt x="0" y="394855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52116-590E-55CE-0C02-117ECB66EDB5}"/>
              </a:ext>
            </a:extLst>
          </p:cNvPr>
          <p:cNvSpPr txBox="1"/>
          <p:nvPr/>
        </p:nvSpPr>
        <p:spPr>
          <a:xfrm>
            <a:off x="2637285" y="4371217"/>
            <a:ext cx="18115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 illustration only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66139A-0016-066A-C4D1-2DDBE00796B4}"/>
              </a:ext>
            </a:extLst>
          </p:cNvPr>
          <p:cNvSpPr/>
          <p:nvPr/>
        </p:nvSpPr>
        <p:spPr>
          <a:xfrm>
            <a:off x="6475141" y="3865756"/>
            <a:ext cx="468352" cy="431647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09915-DBBD-1D19-D191-63D0D426D9F9}"/>
              </a:ext>
            </a:extLst>
          </p:cNvPr>
          <p:cNvSpPr txBox="1"/>
          <p:nvPr/>
        </p:nvSpPr>
        <p:spPr>
          <a:xfrm>
            <a:off x="7336931" y="3781897"/>
            <a:ext cx="430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Au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D35178-62C1-3648-2F1D-BA3BF70022C5}"/>
              </a:ext>
            </a:extLst>
          </p:cNvPr>
          <p:cNvCxnSpPr>
            <a:cxnSpLocks/>
          </p:cNvCxnSpPr>
          <p:nvPr/>
        </p:nvCxnSpPr>
        <p:spPr>
          <a:xfrm flipH="1">
            <a:off x="7146742" y="3908353"/>
            <a:ext cx="284328" cy="1092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8782-36FA-D275-7BA5-38766947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Higgs </a:t>
            </a:r>
            <a:r>
              <a:rPr lang="en-US" dirty="0">
                <a:sym typeface="Wingdings" pitchFamily="2" charset="2"/>
              </a:rPr>
              <a:t>cc 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FD1F7-110C-CDBE-221F-70E246D16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723899"/>
            <a:ext cx="8370300" cy="429727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" dirty="0"/>
              <a:t>Charm decay channel is </a:t>
            </a:r>
            <a:r>
              <a:rPr lang="en" dirty="0">
                <a:sym typeface="Wingdings" pitchFamily="2" charset="2"/>
              </a:rPr>
              <a:t>difficult at the LHC, so it could be an opportunity</a:t>
            </a:r>
          </a:p>
          <a:p>
            <a:r>
              <a:rPr lang="en" dirty="0"/>
              <a:t>However,  it is also challenging for the </a:t>
            </a:r>
            <a:r>
              <a:rPr lang="en" dirty="0" err="1"/>
              <a:t>MuIC</a:t>
            </a:r>
            <a:r>
              <a:rPr lang="en" dirty="0"/>
              <a:t>:</a:t>
            </a:r>
          </a:p>
          <a:p>
            <a:pPr lvl="1"/>
            <a:r>
              <a:rPr lang="en-US" dirty="0">
                <a:sym typeface="Wingdings" pitchFamily="2" charset="2"/>
              </a:rPr>
              <a:t>20X smaller Branching Ratio for </a:t>
            </a:r>
            <a:r>
              <a:rPr lang="en-US" dirty="0" err="1">
                <a:sym typeface="Wingdings" pitchFamily="2" charset="2"/>
              </a:rPr>
              <a:t>Hcc</a:t>
            </a:r>
            <a:r>
              <a:rPr lang="en-US" dirty="0">
                <a:sym typeface="Wingdings" pitchFamily="2" charset="2"/>
              </a:rPr>
              <a:t> vs. </a:t>
            </a:r>
            <a:r>
              <a:rPr lang="en-US" dirty="0" err="1">
                <a:sym typeface="Wingdings" pitchFamily="2" charset="2"/>
              </a:rPr>
              <a:t>Hbb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Smaller c-tagging efficiency</a:t>
            </a:r>
          </a:p>
          <a:p>
            <a:pPr lvl="1"/>
            <a:r>
              <a:rPr lang="en-US" dirty="0">
                <a:sym typeface="Wingdings" pitchFamily="2" charset="2"/>
              </a:rPr>
              <a:t>More DIS background </a:t>
            </a:r>
            <a:endParaRPr lang="en" dirty="0"/>
          </a:p>
          <a:p>
            <a:r>
              <a:rPr lang="en-US" dirty="0"/>
              <a:t>Similar pseudo analysis by </a:t>
            </a:r>
            <a:r>
              <a:rPr lang="en" dirty="0" err="1"/>
              <a:t>P.Ahluwalia</a:t>
            </a:r>
            <a:r>
              <a:rPr lang="en" dirty="0"/>
              <a:t>, </a:t>
            </a:r>
            <a:r>
              <a:rPr lang="en" dirty="0" err="1"/>
              <a:t>S.Sekula</a:t>
            </a:r>
            <a:r>
              <a:rPr lang="en" dirty="0"/>
              <a:t>, et al.:  </a:t>
            </a:r>
            <a:r>
              <a:rPr lang="en" sz="1400" u="sng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</a:t>
            </a:r>
            <a:r>
              <a:rPr lang="en" sz="1400" u="sng" dirty="0">
                <a:solidFill>
                  <a:schemeClr val="accent5"/>
                </a:solidFill>
              </a:rPr>
              <a:t>11.02615</a:t>
            </a:r>
            <a:endParaRPr lang="en-US" sz="1400" dirty="0">
              <a:sym typeface="Wingdings" pitchFamily="2" charset="2"/>
            </a:endParaRPr>
          </a:p>
          <a:p>
            <a:pPr lvl="1"/>
            <a:r>
              <a:rPr lang="en-US" dirty="0"/>
              <a:t>Yielded only a handful of events – </a:t>
            </a:r>
            <a:r>
              <a:rPr lang="en-US" dirty="0">
                <a:solidFill>
                  <a:schemeClr val="accent3"/>
                </a:solidFill>
              </a:rPr>
              <a:t>not so promising</a:t>
            </a:r>
          </a:p>
          <a:p>
            <a:pPr lvl="1"/>
            <a:r>
              <a:rPr lang="en-US" dirty="0"/>
              <a:t>Did not yet include mis-tagged light </a:t>
            </a:r>
            <a:r>
              <a:rPr lang="en-US" dirty="0" err="1"/>
              <a:t>dijet</a:t>
            </a:r>
            <a:r>
              <a:rPr lang="en-US" dirty="0"/>
              <a:t> background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However, there may be topological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features to utilize to discriminate signal</a:t>
            </a:r>
          </a:p>
          <a:p>
            <a:r>
              <a:rPr lang="en-US" dirty="0"/>
              <a:t>Perhaps more optimism in </a:t>
            </a:r>
            <a:r>
              <a:rPr lang="en-US" dirty="0" err="1"/>
              <a:t>LHeC</a:t>
            </a:r>
            <a:r>
              <a:rPr lang="en-US" dirty="0"/>
              <a:t> CDR</a:t>
            </a:r>
          </a:p>
          <a:p>
            <a:pPr lvl="1"/>
            <a:r>
              <a:rPr lang="en-US" dirty="0"/>
              <a:t>Machine learning (BDT) analysis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~7%</a:t>
            </a:r>
            <a:r>
              <a:rPr lang="en-US" dirty="0"/>
              <a:t> (20%) precision on coupling for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CC</a:t>
            </a:r>
            <a:r>
              <a:rPr lang="en-US" dirty="0"/>
              <a:t> (NC) production with 1 ab</a:t>
            </a:r>
            <a:r>
              <a:rPr lang="en-US" baseline="30000" dirty="0"/>
              <a:t>−1</a:t>
            </a:r>
            <a:r>
              <a:rPr lang="en-US" dirty="0"/>
              <a:t> </a:t>
            </a:r>
          </a:p>
          <a:p>
            <a:r>
              <a:rPr lang="en-US" dirty="0"/>
              <a:t>So there may be potential at </a:t>
            </a:r>
            <a:r>
              <a:rPr lang="en-US" dirty="0" err="1"/>
              <a:t>MuIC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42A67-6D81-0A67-FC6B-59022B3F05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D335E-5214-B18D-158A-F5959EDE4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074" y="3054137"/>
            <a:ext cx="4125912" cy="18787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0F52E5-EC2D-9C8A-2111-435F83CBAB13}"/>
              </a:ext>
            </a:extLst>
          </p:cNvPr>
          <p:cNvSpPr/>
          <p:nvPr/>
        </p:nvSpPr>
        <p:spPr>
          <a:xfrm>
            <a:off x="7780420" y="3906253"/>
            <a:ext cx="232611" cy="1026647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1BCCB-9356-980B-0042-4BA3D612E461}"/>
              </a:ext>
            </a:extLst>
          </p:cNvPr>
          <p:cNvSpPr/>
          <p:nvPr/>
        </p:nvSpPr>
        <p:spPr>
          <a:xfrm>
            <a:off x="6148136" y="4363453"/>
            <a:ext cx="232611" cy="569446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74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604A3-618B-0142-0EC7-0C6A72B84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BF9F-5422-1FF4-6E9E-EA3FBF00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Models Relevant to LFU Violations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B2FB0-DA07-9FD8-D521-6DEBFF86C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59" y="641400"/>
            <a:ext cx="8759491" cy="4291500"/>
          </a:xfrm>
        </p:spPr>
        <p:txBody>
          <a:bodyPr/>
          <a:lstStyle/>
          <a:p>
            <a:r>
              <a:rPr lang="en-US" dirty="0"/>
              <a:t>Perform pseudo-analysis using a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cut-and-count</a:t>
            </a:r>
            <a:r>
              <a:rPr lang="en-US" dirty="0"/>
              <a:t> approach on the </a:t>
            </a:r>
            <a:br>
              <a:rPr lang="en-US" dirty="0"/>
            </a:br>
            <a:r>
              <a:rPr lang="en-US" dirty="0"/>
              <a:t>reconstructed </a:t>
            </a:r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/>
              <a:t> from the muon, </a:t>
            </a:r>
            <a:br>
              <a:rPr lang="en-US" dirty="0"/>
            </a:br>
            <a:r>
              <a:rPr lang="en-US" dirty="0"/>
              <a:t>optimized for sensitivity</a:t>
            </a:r>
          </a:p>
          <a:p>
            <a:r>
              <a:rPr lang="en-US" dirty="0"/>
              <a:t>Apply b-tagging and mis-tagging </a:t>
            </a:r>
            <a:br>
              <a:rPr lang="en-US" dirty="0"/>
            </a:br>
            <a:r>
              <a:rPr lang="en-US" dirty="0"/>
              <a:t>efficiencies to final state jet</a:t>
            </a:r>
          </a:p>
          <a:p>
            <a:pPr lvl="1"/>
            <a:r>
              <a:rPr lang="en-US" dirty="0"/>
              <a:t>b, c, light: 70%, 10%, 1%</a:t>
            </a:r>
          </a:p>
          <a:p>
            <a:r>
              <a:rPr lang="en-US" dirty="0"/>
              <a:t>Derive expected limits</a:t>
            </a:r>
          </a:p>
          <a:p>
            <a:r>
              <a:rPr lang="en-US" dirty="0">
                <a:solidFill>
                  <a:schemeClr val="tx1"/>
                </a:solidFill>
              </a:rPr>
              <a:t>Conclusion: generally need high √s,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LHmuC</a:t>
            </a:r>
            <a:r>
              <a:rPr lang="en-US" dirty="0">
                <a:solidFill>
                  <a:schemeClr val="tx1"/>
                </a:solidFill>
              </a:rPr>
              <a:t> (120 fb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r>
              <a:rPr lang="en-US" dirty="0">
                <a:solidFill>
                  <a:schemeClr val="tx1"/>
                </a:solidFill>
              </a:rPr>
              <a:t>) to be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competitive with HL-LHC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(3000 fb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r>
              <a:rPr lang="en-US" dirty="0">
                <a:solidFill>
                  <a:schemeClr val="tx1"/>
                </a:solidFill>
              </a:rPr>
              <a:t>) for this model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C5530-F63E-9EC8-53CA-313BCB577E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DAC43-402D-0F93-DA7C-26E0279B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82" y="737451"/>
            <a:ext cx="4342618" cy="2354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B8116A-151B-026C-E46C-F81E992E1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341"/>
          <a:stretch/>
        </p:blipFill>
        <p:spPr>
          <a:xfrm>
            <a:off x="5930905" y="3076442"/>
            <a:ext cx="1963447" cy="2053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7B5066-3C07-B2EB-212A-E22494684575}"/>
              </a:ext>
            </a:extLst>
          </p:cNvPr>
          <p:cNvSpPr txBox="1"/>
          <p:nvPr/>
        </p:nvSpPr>
        <p:spPr>
          <a:xfrm>
            <a:off x="5950433" y="540427"/>
            <a:ext cx="273636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Work in progress: DA, </a:t>
            </a:r>
            <a:r>
              <a:rPr lang="en-US" sz="1200" dirty="0" err="1"/>
              <a:t>O.Miguel</a:t>
            </a:r>
            <a:r>
              <a:rPr lang="en-US" sz="1200" dirty="0"/>
              <a:t> Colin</a:t>
            </a:r>
          </a:p>
        </p:txBody>
      </p:sp>
    </p:spTree>
    <p:extLst>
      <p:ext uri="{BB962C8B-B14F-4D97-AF65-F5344CB8AC3E}">
        <p14:creationId xmlns:p14="http://schemas.microsoft.com/office/powerpoint/2010/main" val="1668157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Probing Leptoquarks Relevant to LFU Violations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Google Shape;164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33950" y="723900"/>
                <a:ext cx="8697300" cy="4209000"/>
              </a:xfrm>
            </p:spPr>
            <p:txBody>
              <a:bodyPr/>
              <a:lstStyle/>
              <a:p>
                <a:pPr lvl="0"/>
                <a:r>
                  <a:rPr lang="en" dirty="0"/>
                  <a:t>Studies focused on LQ models inspired by B and </a:t>
                </a:r>
                <a:r>
                  <a:rPr lang="en" dirty="0" err="1"/>
                  <a:t>μ</a:t>
                </a:r>
                <a:r>
                  <a:rPr lang="en" dirty="0"/>
                  <a:t> anomalies</a:t>
                </a:r>
              </a:p>
              <a:p>
                <a:pPr lvl="1"/>
                <a:r>
                  <a:rPr lang="en" dirty="0">
                    <a:solidFill>
                      <a:schemeClr val="tx1"/>
                    </a:solidFill>
                  </a:rPr>
                  <a:t>S3 type LQ</a:t>
                </a:r>
                <a:r>
                  <a:rPr lang="el-GR" dirty="0">
                    <a:solidFill>
                      <a:schemeClr val="tx1"/>
                    </a:solidFill>
                  </a:rPr>
                  <a:t> </a:t>
                </a:r>
                <a:r>
                  <a:rPr lang="en" dirty="0">
                    <a:solidFill>
                      <a:schemeClr val="tx1"/>
                    </a:solidFill>
                  </a:rPr>
                  <a:t>(F=2, LL coupling, </a:t>
                </a:r>
                <a:r>
                  <a:rPr lang="el-GR" dirty="0">
                    <a:solidFill>
                      <a:schemeClr val="tx1"/>
                    </a:solidFill>
                  </a:rPr>
                  <a:t>μ</a:t>
                </a:r>
                <a:r>
                  <a:rPr lang="en" dirty="0">
                    <a:solidFill>
                      <a:schemeClr val="tx1"/>
                    </a:solidFill>
                  </a:rPr>
                  <a:t>b),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" dirty="0">
                    <a:solidFill>
                      <a:schemeClr val="tx1"/>
                    </a:solidFill>
                  </a:rPr>
                  <a:t>,  </a:t>
                </a:r>
                <a:r>
                  <a:rPr lang="en" i="1" dirty="0">
                    <a:solidFill>
                      <a:schemeClr val="tx1"/>
                    </a:solidFill>
                  </a:rPr>
                  <a:t>M</a:t>
                </a:r>
                <a:r>
                  <a:rPr lang="en" dirty="0">
                    <a:solidFill>
                      <a:schemeClr val="tx1"/>
                    </a:solidFill>
                  </a:rPr>
                  <a:t> = 500 GeV shown here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Consider </a:t>
                </a:r>
                <a:r>
                  <a:rPr lang="en-US" dirty="0">
                    <a:solidFill>
                      <a:schemeClr val="tx1"/>
                    </a:solidFill>
                  </a:rPr>
                  <a:t>interference</a:t>
                </a:r>
                <a:r>
                  <a:rPr lang="en-US" dirty="0"/>
                  <a:t> with SM DIS in both s- and t-channel</a:t>
                </a:r>
              </a:p>
              <a:p>
                <a:pPr lvl="1"/>
                <a:r>
                  <a:rPr lang="en-US" dirty="0"/>
                  <a:t>Negative interference term subtracts from SM DIS diff. </a:t>
                </a:r>
                <a:r>
                  <a:rPr lang="en-US" dirty="0" err="1"/>
                  <a:t>xsec</a:t>
                </a:r>
                <a:endParaRPr lang="en-US" dirty="0"/>
              </a:p>
              <a:p>
                <a:r>
                  <a:rPr lang="en-US" sz="1700" dirty="0"/>
                  <a:t>Try Z’ </a:t>
                </a:r>
                <a:r>
                  <a:rPr lang="en-US" sz="1700" dirty="0">
                    <a:solidFill>
                      <a:schemeClr val="tx1"/>
                    </a:solidFill>
                  </a:rPr>
                  <a:t>cut-and-count</a:t>
                </a:r>
                <a:r>
                  <a:rPr lang="en-US" sz="1700" dirty="0"/>
                  <a:t> method on reconstructed </a:t>
                </a:r>
                <a:r>
                  <a:rPr lang="en-US" sz="1700" dirty="0">
                    <a:solidFill>
                      <a:schemeClr val="tx1"/>
                    </a:solidFill>
                  </a:rPr>
                  <a:t>Q</a:t>
                </a:r>
                <a:r>
                  <a:rPr lang="en-US" sz="17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700" dirty="0">
                    <a:solidFill>
                      <a:schemeClr val="tx1"/>
                    </a:solidFill>
                  </a:rPr>
                  <a:t> </a:t>
                </a:r>
                <a:r>
                  <a:rPr lang="en-US" sz="1700" dirty="0"/>
                  <a:t>to estimate sensitivity</a:t>
                </a:r>
              </a:p>
              <a:p>
                <a:r>
                  <a:rPr lang="en-US" sz="1700" dirty="0">
                    <a:solidFill>
                      <a:schemeClr val="tx1"/>
                    </a:solidFill>
                  </a:rPr>
                  <a:t>Conclusion: much more sensitive </a:t>
                </a:r>
                <a:br>
                  <a:rPr lang="en-US" sz="1700" dirty="0">
                    <a:solidFill>
                      <a:schemeClr val="tx1"/>
                    </a:solidFill>
                  </a:rPr>
                </a:br>
                <a:r>
                  <a:rPr lang="en-US" sz="1700" dirty="0">
                    <a:solidFill>
                      <a:schemeClr val="tx1"/>
                    </a:solidFill>
                  </a:rPr>
                  <a:t>than Z’ search</a:t>
                </a:r>
              </a:p>
              <a:p>
                <a:pPr lvl="1"/>
                <a:r>
                  <a:rPr lang="en-US" sz="1600" dirty="0"/>
                  <a:t>Generally because final state muon </a:t>
                </a:r>
                <a:br>
                  <a:rPr lang="en-US" sz="1600" dirty="0"/>
                </a:br>
                <a:r>
                  <a:rPr lang="en-US" sz="1600" dirty="0"/>
                  <a:t>is more central than for Z’ interference</a:t>
                </a:r>
              </a:p>
              <a:p>
                <a:r>
                  <a:rPr lang="en-US" sz="1700" dirty="0"/>
                  <a:t>On-shell mass reconstruction also </a:t>
                </a:r>
                <a:br>
                  <a:rPr lang="en-US" sz="1700" dirty="0"/>
                </a:br>
                <a:r>
                  <a:rPr lang="en-US" sz="1700" dirty="0"/>
                  <a:t>to be studied</a:t>
                </a:r>
              </a:p>
            </p:txBody>
          </p:sp>
        </mc:Choice>
        <mc:Fallback xmlns="">
          <p:sp>
            <p:nvSpPr>
              <p:cNvPr id="164" name="Google Shape;164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33950" y="723900"/>
                <a:ext cx="8697300" cy="4209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/>
              <a:pPr lvl="0"/>
              <a:t>62</a:t>
            </a:fld>
            <a:endParaRPr lang="en"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3310" y="1117111"/>
            <a:ext cx="1158435" cy="10848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0F7F3F-9400-4382-E20E-81DA5C61B998}"/>
              </a:ext>
            </a:extLst>
          </p:cNvPr>
          <p:cNvSpPr txBox="1"/>
          <p:nvPr/>
        </p:nvSpPr>
        <p:spPr>
          <a:xfrm>
            <a:off x="7466692" y="485346"/>
            <a:ext cx="157470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Work in Progress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330AA-6994-7BF2-0616-E427FD5461C7}"/>
              </a:ext>
            </a:extLst>
          </p:cNvPr>
          <p:cNvSpPr txBox="1"/>
          <p:nvPr/>
        </p:nvSpPr>
        <p:spPr>
          <a:xfrm>
            <a:off x="7968430" y="1132536"/>
            <a:ext cx="4372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s,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04CDD-792E-E904-8E66-DDACED742491}"/>
                  </a:ext>
                </a:extLst>
              </p:cNvPr>
              <p:cNvSpPr txBox="1"/>
              <p:nvPr/>
            </p:nvSpPr>
            <p:spPr>
              <a:xfrm>
                <a:off x="7630488" y="2800997"/>
                <a:ext cx="518430" cy="281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04CDD-792E-E904-8E66-DDACED742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488" y="2800997"/>
                <a:ext cx="518430" cy="281103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D9D38B-FEDC-19BE-E5A4-D639E3CF4A38}"/>
                  </a:ext>
                </a:extLst>
              </p:cNvPr>
              <p:cNvSpPr txBox="1"/>
              <p:nvPr/>
            </p:nvSpPr>
            <p:spPr>
              <a:xfrm>
                <a:off x="8643441" y="2317224"/>
                <a:ext cx="226590" cy="281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D9D38B-FEDC-19BE-E5A4-D639E3CF4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441" y="2317224"/>
                <a:ext cx="226590" cy="2811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5F8111-FD15-4BBD-B790-46FBA4E39887}"/>
                  </a:ext>
                </a:extLst>
              </p:cNvPr>
              <p:cNvSpPr txBox="1"/>
              <p:nvPr/>
            </p:nvSpPr>
            <p:spPr>
              <a:xfrm>
                <a:off x="8625512" y="2810283"/>
                <a:ext cx="226590" cy="281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5F8111-FD15-4BBD-B790-46FBA4E3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512" y="2810283"/>
                <a:ext cx="226590" cy="281103"/>
              </a:xfrm>
              <a:prstGeom prst="rect">
                <a:avLst/>
              </a:prstGeom>
              <a:blipFill>
                <a:blip r:embed="rId7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27D74F-5216-C529-8DA6-34DCE2C9C532}"/>
                  </a:ext>
                </a:extLst>
              </p:cNvPr>
              <p:cNvSpPr txBox="1"/>
              <p:nvPr/>
            </p:nvSpPr>
            <p:spPr>
              <a:xfrm>
                <a:off x="8497795" y="1177653"/>
                <a:ext cx="226590" cy="281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27D74F-5216-C529-8DA6-34DCE2C9C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795" y="1177653"/>
                <a:ext cx="226590" cy="281103"/>
              </a:xfrm>
              <a:prstGeom prst="rect">
                <a:avLst/>
              </a:prstGeom>
              <a:blipFill>
                <a:blip r:embed="rId8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A8B8BA7-36EE-DD4F-F452-A8A16928D6E1}"/>
              </a:ext>
            </a:extLst>
          </p:cNvPr>
          <p:cNvSpPr txBox="1"/>
          <p:nvPr/>
        </p:nvSpPr>
        <p:spPr>
          <a:xfrm>
            <a:off x="8496645" y="1872946"/>
            <a:ext cx="2265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1E633-7C33-D70C-9C82-7F5E71479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0365" y="2569511"/>
            <a:ext cx="3335097" cy="2510287"/>
          </a:xfrm>
          <a:prstGeom prst="rect">
            <a:avLst/>
          </a:prstGeom>
        </p:spPr>
      </p:pic>
      <p:pic>
        <p:nvPicPr>
          <p:cNvPr id="2" name="Google Shape;170;p21">
            <a:extLst>
              <a:ext uri="{FF2B5EF4-FFF2-40B4-BE49-F238E27FC236}">
                <a16:creationId xmlns:a16="http://schemas.microsoft.com/office/drawing/2014/main" id="{22DA7A99-E1D6-17BC-E087-B5FDE29AD4E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3310" y="2168868"/>
            <a:ext cx="1158435" cy="108484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3B21-27BF-40E4-4A7A-E19308E9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Kinematics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C8021-9E46-A678-91A3-9D17BECA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76381"/>
            <a:ext cx="8370300" cy="4519327"/>
          </a:xfrm>
        </p:spPr>
        <p:txBody>
          <a:bodyPr>
            <a:normAutofit/>
          </a:bodyPr>
          <a:lstStyle/>
          <a:p>
            <a:r>
              <a:rPr lang="en-US" dirty="0"/>
              <a:t>Scattered muon (</a:t>
            </a:r>
            <a:r>
              <a:rPr lang="en-US" sz="1400" dirty="0"/>
              <a:t>far backward</a:t>
            </a:r>
            <a:r>
              <a:rPr lang="en-US" sz="1400" dirty="0">
                <a:sym typeface="Wingdings" pitchFamily="2" charset="2"/>
              </a:rPr>
              <a:t> central</a:t>
            </a:r>
            <a:r>
              <a:rPr lang="en-US" sz="1400" dirty="0"/>
              <a:t> with Q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  <a:r>
              <a:rPr lang="en-US" sz="1400" baseline="30000" dirty="0"/>
              <a:t>               </a:t>
            </a:r>
            <a:r>
              <a:rPr lang="en-US" dirty="0"/>
              <a:t> Scattered jet (More central)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Backward tagging of muons to </a:t>
            </a:r>
            <a:r>
              <a:rPr lang="el-GR" dirty="0"/>
              <a:t>η</a:t>
            </a:r>
            <a:r>
              <a:rPr lang="en-US" dirty="0"/>
              <a:t>= −</a:t>
            </a:r>
            <a:r>
              <a:rPr lang="el-GR" dirty="0"/>
              <a:t>7         </a:t>
            </a:r>
            <a:r>
              <a:rPr lang="en-US" dirty="0"/>
              <a:t>Hadronic system −5 &lt; </a:t>
            </a:r>
            <a:r>
              <a:rPr lang="el-GR" dirty="0"/>
              <a:t>η </a:t>
            </a:r>
            <a:r>
              <a:rPr lang="en-US" dirty="0"/>
              <a:t>&lt; 2.4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DAC05-4452-5F27-3F2B-F67213406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F31DC-136C-DBD3-6AB3-853B9457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77" y="938814"/>
            <a:ext cx="4024423" cy="3542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6E02B1-BC89-BA11-DB67-894C5DC6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72" y="938814"/>
            <a:ext cx="3951678" cy="3542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C9463-819D-FC63-7793-C6F91749AB31}"/>
              </a:ext>
            </a:extLst>
          </p:cNvPr>
          <p:cNvSpPr txBox="1"/>
          <p:nvPr/>
        </p:nvSpPr>
        <p:spPr>
          <a:xfrm>
            <a:off x="919810" y="2402370"/>
            <a:ext cx="39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−7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D8908-8C3F-7AA7-8578-86D15E02A01B}"/>
              </a:ext>
            </a:extLst>
          </p:cNvPr>
          <p:cNvSpPr txBox="1"/>
          <p:nvPr/>
        </p:nvSpPr>
        <p:spPr>
          <a:xfrm>
            <a:off x="1452537" y="938814"/>
            <a:ext cx="39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55657-FD0A-2AC4-7263-A0E8E4E056E3}"/>
              </a:ext>
            </a:extLst>
          </p:cNvPr>
          <p:cNvSpPr txBox="1"/>
          <p:nvPr/>
        </p:nvSpPr>
        <p:spPr>
          <a:xfrm>
            <a:off x="4956395" y="2020696"/>
            <a:ext cx="39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−5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F65EF-5CE8-7648-6CBF-D072960EAF99}"/>
              </a:ext>
            </a:extLst>
          </p:cNvPr>
          <p:cNvSpPr txBox="1"/>
          <p:nvPr/>
        </p:nvSpPr>
        <p:spPr>
          <a:xfrm>
            <a:off x="6176943" y="1246591"/>
            <a:ext cx="48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FCD64-04ED-BB0C-BE58-BB5B1FD86795}"/>
              </a:ext>
            </a:extLst>
          </p:cNvPr>
          <p:cNvSpPr txBox="1"/>
          <p:nvPr/>
        </p:nvSpPr>
        <p:spPr>
          <a:xfrm>
            <a:off x="3000226" y="4825152"/>
            <a:ext cx="3462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Quite different from EIC kinematics</a:t>
            </a:r>
          </a:p>
        </p:txBody>
      </p:sp>
    </p:spTree>
    <p:extLst>
      <p:ext uri="{BB962C8B-B14F-4D97-AF65-F5344CB8AC3E}">
        <p14:creationId xmlns:p14="http://schemas.microsoft.com/office/powerpoint/2010/main" val="91503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EF8E-6EE3-5040-5B4D-7149B2AA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Far Backward Muon Spectrometer Design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872E2-8C2A-5DEA-33F7-C61C54EA71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3A99D-2A0F-1FCC-E335-7DD4ED283795}"/>
              </a:ext>
            </a:extLst>
          </p:cNvPr>
          <p:cNvSpPr txBox="1"/>
          <p:nvPr/>
        </p:nvSpPr>
        <p:spPr>
          <a:xfrm>
            <a:off x="7262002" y="602999"/>
            <a:ext cx="184498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Work in progress: DA, </a:t>
            </a:r>
            <a:r>
              <a:rPr lang="en-US" sz="1200" dirty="0" err="1"/>
              <a:t>O.Miguel</a:t>
            </a:r>
            <a:r>
              <a:rPr lang="en-US" sz="1200" dirty="0"/>
              <a:t> Colin, </a:t>
            </a:r>
            <a:r>
              <a:rPr lang="en-US" sz="1200" dirty="0" err="1"/>
              <a:t>M.Munyi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CE343-19B7-0256-2CFB-1252E616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114" y="2956129"/>
            <a:ext cx="5152384" cy="210231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D5F81A-EF7E-E95B-EADD-F2E6C2014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A1FE2-3EF1-426D-8390-F5122778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4" y="641400"/>
            <a:ext cx="3460717" cy="3558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7A348F-6EB9-E8EC-CB18-103B1035324D}"/>
              </a:ext>
            </a:extLst>
          </p:cNvPr>
          <p:cNvSpPr txBox="1"/>
          <p:nvPr/>
        </p:nvSpPr>
        <p:spPr>
          <a:xfrm>
            <a:off x="3464070" y="1959181"/>
            <a:ext cx="236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 </a:t>
            </a:r>
            <a:r>
              <a:rPr lang="en-US" dirty="0">
                <a:solidFill>
                  <a:schemeClr val="accent2"/>
                </a:solidFill>
              </a:rPr>
              <a:t>Near Toroid coverage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6CEE5F-46EF-210B-7861-4854B6ACDB45}"/>
              </a:ext>
            </a:extLst>
          </p:cNvPr>
          <p:cNvSpPr txBox="1"/>
          <p:nvPr/>
        </p:nvSpPr>
        <p:spPr>
          <a:xfrm>
            <a:off x="3497731" y="2610717"/>
            <a:ext cx="236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 </a:t>
            </a:r>
            <a:r>
              <a:rPr lang="en-US" dirty="0">
                <a:solidFill>
                  <a:schemeClr val="accent2"/>
                </a:solidFill>
              </a:rPr>
              <a:t>Far Toroid coverage</a:t>
            </a:r>
          </a:p>
        </p:txBody>
      </p:sp>
    </p:spTree>
    <p:extLst>
      <p:ext uri="{BB962C8B-B14F-4D97-AF65-F5344CB8AC3E}">
        <p14:creationId xmlns:p14="http://schemas.microsoft.com/office/powerpoint/2010/main" val="4262660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12C2-0E0C-62CC-7735-C9D94705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2" y="0"/>
            <a:ext cx="8697300" cy="641400"/>
          </a:xfrm>
        </p:spPr>
        <p:txBody>
          <a:bodyPr>
            <a:normAutofit/>
          </a:bodyPr>
          <a:lstStyle/>
          <a:p>
            <a:r>
              <a:rPr lang="en-US" sz="2800" dirty="0"/>
              <a:t>Example of Shielding Impact on Muon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99378-3706-39DE-4E89-C0F37CF0D3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  <p:pic>
        <p:nvPicPr>
          <p:cNvPr id="1026" name="Picture 2" descr="50 &#10;40 &#10;30 &#10;20 &#10;10 &#10;O &#10;Entries &#10;Mean &#10;Std Dev &#10;/ ndf &#10;prob &#10;Constant &#10;Mean &#10;Sigma &#10;100 &#10;Muon Energy after Nozzle (GeV) &#10;1000 &#10;816.8 &#10;154.9 &#10;62.68/ 17 &#10;3.772e-07 &#10;48.71 ± 2.47 &#10;886.3 ± 1.8 &#10;24.56 ± 1.12 &#10;200 &#10;300 &#10;400 &#10;500 &#10;600 &#10;700 &#10;800 &#10;900 &#10;1000 ">
            <a:extLst>
              <a:ext uri="{FF2B5EF4-FFF2-40B4-BE49-F238E27FC236}">
                <a16:creationId xmlns:a16="http://schemas.microsoft.com/office/drawing/2014/main" id="{FCC920CE-54E4-8017-05FB-38D04165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1675875"/>
            <a:ext cx="3495923" cy="210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37A1F-A936-F398-98DF-B5535678E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02" y="2102244"/>
            <a:ext cx="4715635" cy="23173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73FDD-3497-F71F-754F-BC31521B7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950" y="723900"/>
            <a:ext cx="8891178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 1 TeV muon loses ~20% of its energy </a:t>
            </a:r>
            <a:r>
              <a:rPr lang="en-US" dirty="0"/>
              <a:t>going through the 6m tungsten cone, with a long tail</a:t>
            </a:r>
          </a:p>
          <a:p>
            <a:r>
              <a:rPr lang="en-US" dirty="0"/>
              <a:t>Also, </a:t>
            </a:r>
            <a:r>
              <a:rPr lang="en-US" dirty="0">
                <a:solidFill>
                  <a:schemeClr val="tx1"/>
                </a:solidFill>
              </a:rPr>
              <a:t>multiple scattering smears the outgoing angle </a:t>
            </a:r>
            <a:r>
              <a:rPr lang="en-US" dirty="0"/>
              <a:t>(larger impact on measurements)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affects measurements:</a:t>
            </a:r>
          </a:p>
          <a:p>
            <a:pPr lvl="1"/>
            <a:r>
              <a:rPr lang="en-US" dirty="0"/>
              <a:t>e.g. 30% smearing for Q</a:t>
            </a:r>
            <a:r>
              <a:rPr lang="en-US" baseline="30000" dirty="0"/>
              <a:t>2</a:t>
            </a:r>
            <a:r>
              <a:rPr lang="en-US" dirty="0"/>
              <a:t> = 20 GeV</a:t>
            </a:r>
            <a:r>
              <a:rPr lang="en-US" baseline="30000" dirty="0"/>
              <a:t>2</a:t>
            </a:r>
            <a:r>
              <a:rPr lang="en-US" dirty="0"/>
              <a:t>    →</a:t>
            </a:r>
            <a:br>
              <a:rPr lang="en-US" dirty="0"/>
            </a:br>
            <a:r>
              <a:rPr lang="en-US" dirty="0"/>
              <a:t>from reconstructed muon quantities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 ideally we would like to remove the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shielding cone in the backward direction for </a:t>
            </a:r>
            <a:r>
              <a:rPr lang="en-US" dirty="0" err="1">
                <a:solidFill>
                  <a:schemeClr val="tx1"/>
                </a:solidFill>
              </a:rPr>
              <a:t>MuIC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(but we will study if ML can recover performance)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C440A-0040-EE09-AA08-6E250BDA4D86}"/>
              </a:ext>
            </a:extLst>
          </p:cNvPr>
          <p:cNvSpPr/>
          <p:nvPr/>
        </p:nvSpPr>
        <p:spPr>
          <a:xfrm>
            <a:off x="1653540" y="1675875"/>
            <a:ext cx="1722120" cy="168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58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err="1"/>
              <a:t>MuIC</a:t>
            </a:r>
            <a:r>
              <a:rPr lang="en-US" dirty="0"/>
              <a:t> Synergies</a:t>
            </a:r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133950" y="723899"/>
            <a:ext cx="8697300" cy="4365323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Siting a muon collider at a facility with a high energy hadron ring opens up a very interesting additional, complementary science program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Would be an exciting upgrade to the EIC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But siting at FNAL or CERN is also very interesting and synergistic 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/>
              <a:t>Re-use of some existing hadron accelerator infrastructure may help allay some cost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And can still benefit from a lower initial muon beam energy if collided with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 scale hadron beam</a:t>
            </a:r>
          </a:p>
          <a:p>
            <a:pPr lvl="0"/>
            <a:r>
              <a:rPr lang="en-US" dirty="0"/>
              <a:t>A </a:t>
            </a:r>
            <a:r>
              <a:rPr lang="en-US" dirty="0" err="1"/>
              <a:t>MuIC</a:t>
            </a:r>
            <a:r>
              <a:rPr lang="en-US" dirty="0"/>
              <a:t> provides a science case for an </a:t>
            </a:r>
            <a:r>
              <a:rPr lang="en-US" dirty="0">
                <a:solidFill>
                  <a:schemeClr val="accent3"/>
                </a:solidFill>
              </a:rPr>
              <a:t>initial muon collider demonstrator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Luminosity demands for proton/nuclear structure measurements at extreme </a:t>
            </a:r>
            <a:r>
              <a:rPr lang="en-US" dirty="0" err="1">
                <a:solidFill>
                  <a:schemeClr val="tx1"/>
                </a:solidFill>
              </a:rPr>
              <a:t>parton</a:t>
            </a:r>
            <a:r>
              <a:rPr lang="en-US" dirty="0">
                <a:solidFill>
                  <a:schemeClr val="tx1"/>
                </a:solidFill>
              </a:rPr>
              <a:t> density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(low x) are </a:t>
            </a:r>
            <a:r>
              <a:rPr lang="en-US" u="sng" dirty="0">
                <a:solidFill>
                  <a:schemeClr val="tx1"/>
                </a:solidFill>
              </a:rPr>
              <a:t>much less stringent </a:t>
            </a:r>
            <a:r>
              <a:rPr lang="en-US" dirty="0">
                <a:solidFill>
                  <a:schemeClr val="tx1"/>
                </a:solidFill>
              </a:rPr>
              <a:t>than the ultimate needs for Higgs studies, etc.</a:t>
            </a:r>
          </a:p>
          <a:p>
            <a:pPr lvl="0"/>
            <a:r>
              <a:rPr lang="en-US" dirty="0"/>
              <a:t>Similar detector needs to future </a:t>
            </a:r>
            <a:r>
              <a:rPr lang="en-US" dirty="0" err="1"/>
              <a:t>μ</a:t>
            </a:r>
            <a:r>
              <a:rPr lang="en-US" baseline="30000" dirty="0" err="1"/>
              <a:t>+</a:t>
            </a:r>
            <a:r>
              <a:rPr lang="en-US" dirty="0" err="1"/>
              <a:t>μ</a:t>
            </a:r>
            <a:r>
              <a:rPr lang="en-US" baseline="30000" dirty="0"/>
              <a:t>−</a:t>
            </a:r>
            <a:r>
              <a:rPr lang="en-US" dirty="0"/>
              <a:t> and FCC-</a:t>
            </a:r>
            <a:r>
              <a:rPr lang="en-US" dirty="0" err="1"/>
              <a:t>hh</a:t>
            </a:r>
            <a:r>
              <a:rPr lang="en-US" dirty="0"/>
              <a:t> experiments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Good timing for background mitigation, high eta muon spectrometer(s)</a:t>
            </a:r>
          </a:p>
          <a:p>
            <a:pPr lvl="0"/>
            <a:r>
              <a:rPr lang="en-US" dirty="0"/>
              <a:t>A </a:t>
            </a:r>
            <a:r>
              <a:rPr lang="en-US" dirty="0" err="1"/>
              <a:t>MuIC</a:t>
            </a:r>
            <a:r>
              <a:rPr lang="en-US" dirty="0"/>
              <a:t> would address particle physics, nuclear physics, and </a:t>
            </a:r>
            <a:br>
              <a:rPr lang="en-US" dirty="0"/>
            </a:br>
            <a:r>
              <a:rPr lang="en-US" dirty="0"/>
              <a:t>intensity frontier interests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Two communities to join in detector development and construction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Joint funding from particle and nuclear physics programs? (as for the LHC program)</a:t>
            </a:r>
          </a:p>
        </p:txBody>
      </p:sp>
      <p:sp>
        <p:nvSpPr>
          <p:cNvPr id="188" name="Google Shape;188;p2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/>
              <a:pPr lvl="0"/>
              <a:t>66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B40FA-8E2A-879D-4B13-685C8F7E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920" y="3235358"/>
            <a:ext cx="1863080" cy="169329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BCB23-4569-D034-4234-BB03E502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Machine Learning Methods to Reconstruct DIS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EFFA-C90C-D963-5136-6316398D0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82" y="646344"/>
            <a:ext cx="8370300" cy="4209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lepton method, or any of the other well-known DIS approaches </a:t>
            </a:r>
            <a:br>
              <a:rPr lang="en-US" dirty="0"/>
            </a:br>
            <a:r>
              <a:rPr lang="en-US" dirty="0"/>
              <a:t>(DA, JB) do not use all of the available scattering information, and </a:t>
            </a:r>
            <a:br>
              <a:rPr lang="en-US" dirty="0"/>
            </a:br>
            <a:r>
              <a:rPr lang="en-US" dirty="0"/>
              <a:t>have (different) regions of good and poor resolution</a:t>
            </a:r>
          </a:p>
          <a:p>
            <a:r>
              <a:rPr lang="en-US" dirty="0"/>
              <a:t>We started using a machine-learning approach to reconstruct Q</a:t>
            </a:r>
            <a:r>
              <a:rPr lang="en-US" baseline="30000" dirty="0"/>
              <a:t>2</a:t>
            </a:r>
            <a:r>
              <a:rPr lang="en-US" dirty="0"/>
              <a:t>, x, and y as a proxy for the best method we can use</a:t>
            </a:r>
          </a:p>
          <a:p>
            <a:r>
              <a:rPr lang="en-US" dirty="0"/>
              <a:t>Applying this to gen level final state particles, smeared by detector resolutions</a:t>
            </a:r>
          </a:p>
          <a:p>
            <a:r>
              <a:rPr lang="en-US" dirty="0"/>
              <a:t>Input variables: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muon energy (outgoing)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muon eta (outgoing)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Shower - Sum of energy deposited in calorimeter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Shower - Sum of momentum in x direction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Shower - Sum of momentum in y direction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Shower - Sum of momentum in z direction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Shower - Sum of (energy - momentum in z direction)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Reconstructed </a:t>
            </a:r>
            <a:r>
              <a:rPr lang="en-US" dirty="0" err="1">
                <a:solidFill>
                  <a:schemeClr val="tx1"/>
                </a:solidFill>
              </a:rPr>
              <a:t>Jaquet</a:t>
            </a:r>
            <a:r>
              <a:rPr lang="en-US" dirty="0">
                <a:solidFill>
                  <a:schemeClr val="tx1"/>
                </a:solidFill>
              </a:rPr>
              <a:t>-Blondel Angle (Direction of shower)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Reconstructed Lepton Method: Q^2, x, 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Reconstructed </a:t>
            </a:r>
            <a:r>
              <a:rPr lang="en-US" dirty="0" err="1">
                <a:solidFill>
                  <a:schemeClr val="tx1"/>
                </a:solidFill>
              </a:rPr>
              <a:t>Jaquet</a:t>
            </a:r>
            <a:r>
              <a:rPr lang="en-US" dirty="0">
                <a:solidFill>
                  <a:schemeClr val="tx1"/>
                </a:solidFill>
              </a:rPr>
              <a:t>-Blondel Method: Q^2, x, 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Reconstructed Double Angle Method: Q^2, x, y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03BEC-B15A-D0C8-92B4-C31026D028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39D7D-D5C9-1AC8-DDB1-9B52987C9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18" y="2576308"/>
            <a:ext cx="2971800" cy="2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225E9A-71A4-B11D-8202-3272D61744DC}"/>
              </a:ext>
            </a:extLst>
          </p:cNvPr>
          <p:cNvSpPr txBox="1"/>
          <p:nvPr/>
        </p:nvSpPr>
        <p:spPr>
          <a:xfrm>
            <a:off x="7139940" y="602999"/>
            <a:ext cx="196704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Work in progress: </a:t>
            </a:r>
            <a:r>
              <a:rPr lang="en-US" sz="1200" dirty="0" err="1"/>
              <a:t>O.Miguel</a:t>
            </a:r>
            <a:r>
              <a:rPr lang="en-US" sz="1200" dirty="0"/>
              <a:t> Colin, </a:t>
            </a:r>
            <a:r>
              <a:rPr lang="en-US" sz="1200" dirty="0" err="1"/>
              <a:t>A.Amarilla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40762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BEC8-53D4-5271-02D3-0ECEF329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Machine Learning Methods to Reconstruct DIS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5099D-A1F5-9E22-3ECC-141FC827A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3203651"/>
            <a:ext cx="8370300" cy="1795069"/>
          </a:xfrm>
        </p:spPr>
        <p:txBody>
          <a:bodyPr>
            <a:normAutofit/>
          </a:bodyPr>
          <a:lstStyle/>
          <a:p>
            <a:r>
              <a:rPr lang="en-US" dirty="0"/>
              <a:t>Uses detector variable smearing as in </a:t>
            </a:r>
            <a:r>
              <a:rPr lang="en-US" sz="1400" dirty="0">
                <a:hlinkClick r:id="rId2"/>
              </a:rPr>
              <a:t>Acosta and Li, NIM A 1027 (2022) 166334</a:t>
            </a:r>
            <a:r>
              <a:rPr lang="en-US" dirty="0"/>
              <a:t> , </a:t>
            </a:r>
            <a:br>
              <a:rPr lang="en-US" dirty="0"/>
            </a:br>
            <a:r>
              <a:rPr lang="en-US" dirty="0"/>
              <a:t>but not yet any smearing from a shielding cone</a:t>
            </a:r>
          </a:p>
          <a:p>
            <a:r>
              <a:rPr lang="en-US" dirty="0"/>
              <a:t>Aiming to get better resolution than any single standard approach</a:t>
            </a:r>
          </a:p>
          <a:p>
            <a:r>
              <a:rPr lang="en-US" dirty="0"/>
              <a:t>Still a work in progress (e.g. need to improve x resolution)</a:t>
            </a:r>
          </a:p>
          <a:p>
            <a:r>
              <a:rPr lang="en-US" dirty="0"/>
              <a:t>Can be used to optimize necessary detector resolutions and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E3D32-D2D7-144A-0C27-5FF041994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F6325-119B-BF95-12AA-2FE9EA92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4" y="978611"/>
            <a:ext cx="2652747" cy="2225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2CD08-8DF3-100B-E44F-1EB152CD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630" y="978611"/>
            <a:ext cx="2675865" cy="2225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FD64EF-6829-F35B-D005-7EF7BF0C0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495" y="978611"/>
            <a:ext cx="2761148" cy="22959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321DCF0-3FB9-8C6D-03E2-647D48918249}"/>
              </a:ext>
            </a:extLst>
          </p:cNvPr>
          <p:cNvGrpSpPr/>
          <p:nvPr/>
        </p:nvGrpSpPr>
        <p:grpSpPr>
          <a:xfrm>
            <a:off x="373380" y="1158240"/>
            <a:ext cx="1889760" cy="2097723"/>
            <a:chOff x="373380" y="1158240"/>
            <a:chExt cx="1889760" cy="209772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1FE9FA-F195-C60E-D2FA-FD914B91ED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" y="1158240"/>
              <a:ext cx="1889760" cy="14135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6F42E2-563C-6DDB-15EE-DA099DBA5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" y="1842453"/>
              <a:ext cx="1889760" cy="14135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42E012-93EE-8708-80C0-9D8A2AA76A29}"/>
              </a:ext>
            </a:extLst>
          </p:cNvPr>
          <p:cNvGrpSpPr/>
          <p:nvPr/>
        </p:nvGrpSpPr>
        <p:grpSpPr>
          <a:xfrm>
            <a:off x="3049245" y="1141385"/>
            <a:ext cx="1889760" cy="2097723"/>
            <a:chOff x="373380" y="1158240"/>
            <a:chExt cx="1889760" cy="209772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143923-7281-6AA9-86B6-F6F2211DB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" y="1158240"/>
              <a:ext cx="1889760" cy="14135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0F80B21-2400-39FA-EA87-39FB804F7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" y="1842453"/>
              <a:ext cx="1889760" cy="14135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1911D1-BCA5-339B-7E71-58110ADAD0A6}"/>
              </a:ext>
            </a:extLst>
          </p:cNvPr>
          <p:cNvGrpSpPr/>
          <p:nvPr/>
        </p:nvGrpSpPr>
        <p:grpSpPr>
          <a:xfrm>
            <a:off x="5784675" y="1158538"/>
            <a:ext cx="1889760" cy="2097723"/>
            <a:chOff x="373380" y="1158240"/>
            <a:chExt cx="1889760" cy="209772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CC82D5-97DE-65BE-87FB-3BFB53B6A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" y="1158240"/>
              <a:ext cx="1889760" cy="14135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EC8875-F7E0-DAE1-CF5D-3755F5AF05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" y="1842453"/>
              <a:ext cx="1889760" cy="14135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D7815DF-B64F-603D-B7B4-9C97A82D6370}"/>
              </a:ext>
            </a:extLst>
          </p:cNvPr>
          <p:cNvSpPr txBox="1"/>
          <p:nvPr/>
        </p:nvSpPr>
        <p:spPr>
          <a:xfrm>
            <a:off x="7139940" y="602999"/>
            <a:ext cx="196704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Work in progress: </a:t>
            </a:r>
            <a:r>
              <a:rPr lang="en-US" sz="1200" dirty="0" err="1"/>
              <a:t>O.Miguel</a:t>
            </a:r>
            <a:r>
              <a:rPr lang="en-US" sz="1200" dirty="0"/>
              <a:t> Colin, </a:t>
            </a:r>
            <a:r>
              <a:rPr lang="en-US" sz="1200" dirty="0" err="1"/>
              <a:t>A.Amarilla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57907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B2E23B-0ACB-261E-37C7-0D6FA803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89" y="1106045"/>
            <a:ext cx="3853485" cy="3601749"/>
          </a:xfrm>
          <a:prstGeom prst="rect">
            <a:avLst/>
          </a:prstGeom>
        </p:spPr>
      </p:pic>
      <p:sp>
        <p:nvSpPr>
          <p:cNvPr id="473" name="Google Shape;473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>
              <a:lnSpc>
                <a:spcPct val="115000"/>
              </a:lnSpc>
            </a:pPr>
            <a:r>
              <a:rPr lang="en-US" dirty="0"/>
              <a:t>DIS Resolution Studies</a:t>
            </a:r>
            <a:endParaRPr sz="4000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2558B-C7BE-AC41-8356-DC06E2162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00" y="3696880"/>
            <a:ext cx="4037636" cy="998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Muons: 10% at 1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l-GR" dirty="0">
                <a:solidFill>
                  <a:schemeClr val="tx1"/>
                </a:solidFill>
              </a:rPr>
              <a:t>η</a:t>
            </a:r>
            <a:r>
              <a:rPr lang="en-US" dirty="0">
                <a:solidFill>
                  <a:schemeClr val="tx1"/>
                </a:solidFill>
              </a:rPr>
              <a:t> &gt; −7</a:t>
            </a:r>
          </a:p>
          <a:p>
            <a:r>
              <a:rPr lang="en-US" dirty="0">
                <a:solidFill>
                  <a:schemeClr val="tx1"/>
                </a:solidFill>
              </a:rPr>
              <a:t>Hadrons: −4 &lt; </a:t>
            </a:r>
            <a:r>
              <a:rPr lang="el-GR" dirty="0">
                <a:solidFill>
                  <a:schemeClr val="tx1"/>
                </a:solidFill>
              </a:rPr>
              <a:t>η &lt; </a:t>
            </a:r>
            <a:r>
              <a:rPr lang="en-US" dirty="0">
                <a:solidFill>
                  <a:schemeClr val="bg2"/>
                </a:solidFill>
              </a:rPr>
              <a:t>2.4 (shielding)</a:t>
            </a:r>
          </a:p>
        </p:txBody>
      </p:sp>
      <p:sp>
        <p:nvSpPr>
          <p:cNvPr id="474" name="Google Shape;474;p5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478" name="Google Shape;478;p52"/>
          <p:cNvSpPr txBox="1"/>
          <p:nvPr/>
        </p:nvSpPr>
        <p:spPr>
          <a:xfrm>
            <a:off x="85600" y="1117901"/>
            <a:ext cx="40761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Simple assumptions of detector resolutions to smear particles from PYTHIA 8</a:t>
            </a:r>
            <a:endParaRPr sz="1600" dirty="0"/>
          </a:p>
        </p:txBody>
      </p:sp>
      <p:sp>
        <p:nvSpPr>
          <p:cNvPr id="479" name="Google Shape;479;p52"/>
          <p:cNvSpPr txBox="1"/>
          <p:nvPr/>
        </p:nvSpPr>
        <p:spPr>
          <a:xfrm>
            <a:off x="3465607" y="507456"/>
            <a:ext cx="54378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Resolutions of reconstructed Q</a:t>
            </a:r>
            <a:r>
              <a:rPr lang="en" sz="1600" baseline="30000" dirty="0">
                <a:solidFill>
                  <a:schemeClr val="tx1"/>
                </a:solidFill>
              </a:rPr>
              <a:t>2</a:t>
            </a:r>
            <a:r>
              <a:rPr lang="en" sz="1600" dirty="0">
                <a:solidFill>
                  <a:schemeClr val="tx1"/>
                </a:solidFill>
              </a:rPr>
              <a:t>, </a:t>
            </a:r>
            <a:r>
              <a:rPr lang="en" sz="1600" i="1" dirty="0">
                <a:solidFill>
                  <a:schemeClr val="tx1"/>
                </a:solidFill>
              </a:rPr>
              <a:t>x</a:t>
            </a:r>
            <a:r>
              <a:rPr lang="en" sz="1600" dirty="0">
                <a:solidFill>
                  <a:schemeClr val="tx1"/>
                </a:solidFill>
              </a:rPr>
              <a:t> and </a:t>
            </a:r>
            <a:r>
              <a:rPr lang="en" sz="1600" i="1" dirty="0">
                <a:solidFill>
                  <a:schemeClr val="tx1"/>
                </a:solidFill>
              </a:rPr>
              <a:t>y</a:t>
            </a:r>
            <a:r>
              <a:rPr lang="en" sz="1600" dirty="0">
                <a:solidFill>
                  <a:schemeClr val="tx1"/>
                </a:solidFill>
              </a:rPr>
              <a:t> with 3 methods</a:t>
            </a:r>
            <a:br>
              <a:rPr lang="en" sz="1600" dirty="0">
                <a:solidFill>
                  <a:schemeClr val="tx1"/>
                </a:solidFill>
              </a:rPr>
            </a:br>
            <a:r>
              <a:rPr lang="en" sz="1600" dirty="0">
                <a:solidFill>
                  <a:schemeClr val="tx1"/>
                </a:solidFill>
              </a:rPr>
              <a:t>Q</a:t>
            </a:r>
            <a:r>
              <a:rPr lang="en" sz="1600" baseline="30000" dirty="0">
                <a:solidFill>
                  <a:schemeClr val="tx1"/>
                </a:solidFill>
              </a:rPr>
              <a:t>2</a:t>
            </a:r>
            <a:r>
              <a:rPr lang="en" sz="1600" dirty="0">
                <a:solidFill>
                  <a:schemeClr val="tx1"/>
                </a:solidFill>
              </a:rPr>
              <a:t> vs. x plane: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480" name="Google Shape;480;p52"/>
          <p:cNvSpPr txBox="1"/>
          <p:nvPr/>
        </p:nvSpPr>
        <p:spPr>
          <a:xfrm>
            <a:off x="7671550" y="940800"/>
            <a:ext cx="140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Lepton only</a:t>
            </a:r>
            <a:endParaRPr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52"/>
          <p:cNvSpPr txBox="1"/>
          <p:nvPr/>
        </p:nvSpPr>
        <p:spPr>
          <a:xfrm>
            <a:off x="7743300" y="2171550"/>
            <a:ext cx="140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Hadron only</a:t>
            </a:r>
            <a:endParaRPr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52"/>
          <p:cNvSpPr txBox="1"/>
          <p:nvPr/>
        </p:nvSpPr>
        <p:spPr>
          <a:xfrm>
            <a:off x="7671550" y="3320625"/>
            <a:ext cx="140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Double angle</a:t>
            </a:r>
            <a:endParaRPr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3" name="Google Shape;483;p52"/>
          <p:cNvCxnSpPr/>
          <p:nvPr/>
        </p:nvCxnSpPr>
        <p:spPr>
          <a:xfrm flipH="1">
            <a:off x="5585464" y="938556"/>
            <a:ext cx="530100" cy="2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4" name="Google Shape;484;p52"/>
          <p:cNvCxnSpPr>
            <a:endCxn id="480" idx="1"/>
          </p:cNvCxnSpPr>
          <p:nvPr/>
        </p:nvCxnSpPr>
        <p:spPr>
          <a:xfrm>
            <a:off x="7256650" y="938700"/>
            <a:ext cx="414900" cy="20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5" name="Google Shape;485;p52"/>
          <p:cNvCxnSpPr/>
          <p:nvPr/>
        </p:nvCxnSpPr>
        <p:spPr>
          <a:xfrm>
            <a:off x="6591350" y="942375"/>
            <a:ext cx="300" cy="24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6" name="Google Shape;486;p52"/>
          <p:cNvSpPr txBox="1"/>
          <p:nvPr/>
        </p:nvSpPr>
        <p:spPr>
          <a:xfrm>
            <a:off x="5598000" y="1189575"/>
            <a:ext cx="468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100%</a:t>
            </a: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50%</a:t>
            </a: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10%</a:t>
            </a:r>
            <a:endParaRPr sz="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7AB518E-F9D3-F94E-9CA0-2367D65B5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0" y="1855380"/>
            <a:ext cx="3797300" cy="1841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24C8E0-D2E0-D747-98FD-A22615EFA44E}"/>
              </a:ext>
            </a:extLst>
          </p:cNvPr>
          <p:cNvSpPr/>
          <p:nvPr/>
        </p:nvSpPr>
        <p:spPr>
          <a:xfrm>
            <a:off x="4034971" y="3432629"/>
            <a:ext cx="5037270" cy="1262994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64DD8-B4A1-D89A-F0B9-E4742F62ADF9}"/>
              </a:ext>
            </a:extLst>
          </p:cNvPr>
          <p:cNvSpPr txBox="1"/>
          <p:nvPr/>
        </p:nvSpPr>
        <p:spPr>
          <a:xfrm>
            <a:off x="4660350" y="2695953"/>
            <a:ext cx="65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Q</a:t>
            </a:r>
            <a:r>
              <a:rPr lang="en-US" sz="1200" baseline="30000" dirty="0">
                <a:solidFill>
                  <a:srgbClr val="00B050"/>
                </a:solidFill>
              </a:rPr>
              <a:t>2</a:t>
            </a:r>
            <a:r>
              <a:rPr lang="en-US" sz="1200" dirty="0">
                <a:solidFill>
                  <a:srgbClr val="00B050"/>
                </a:solidFill>
              </a:rPr>
              <a:t>&gt;10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69DD2E-0DB8-B1BD-463C-BA8C029CCC1F}"/>
              </a:ext>
            </a:extLst>
          </p:cNvPr>
          <p:cNvSpPr/>
          <p:nvPr/>
        </p:nvSpPr>
        <p:spPr>
          <a:xfrm>
            <a:off x="4380604" y="1140900"/>
            <a:ext cx="1592322" cy="1171650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223350" y="436"/>
            <a:ext cx="8697300" cy="6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Muon-Ion Collider at BNL – Parameters </a:t>
            </a:r>
            <a:endParaRPr dirty="0"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104891" y="4474710"/>
            <a:ext cx="8145300" cy="3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>
                <a:solidFill>
                  <a:srgbClr val="24292F"/>
                </a:solidFill>
              </a:rPr>
              <a:t>Muon Collider parameters + BNL/EIC and LHC proton beam parameters</a:t>
            </a:r>
            <a:endParaRPr sz="1000" dirty="0">
              <a:solidFill>
                <a:srgbClr val="24292F"/>
              </a:solidFill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126727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63" y="714756"/>
            <a:ext cx="6233075" cy="38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4024036" y="949575"/>
            <a:ext cx="746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→ 2.0</a:t>
            </a:r>
            <a:endParaRPr sz="13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3891445" y="2388797"/>
            <a:ext cx="86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→ 1.0</a:t>
            </a:r>
            <a:endParaRPr sz="13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100;p15">
            <a:extLst>
              <a:ext uri="{FF2B5EF4-FFF2-40B4-BE49-F238E27FC236}">
                <a16:creationId xmlns:a16="http://schemas.microsoft.com/office/drawing/2014/main" id="{F6B7D95B-6EBB-E32B-3FA5-080CBA325D7E}"/>
              </a:ext>
            </a:extLst>
          </p:cNvPr>
          <p:cNvSpPr txBox="1"/>
          <p:nvPr/>
        </p:nvSpPr>
        <p:spPr>
          <a:xfrm>
            <a:off x="1296263" y="646981"/>
            <a:ext cx="16599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BNL options </a:t>
            </a:r>
            <a:endParaRPr sz="1600" b="1" dirty="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" name="Google Shape;101;p15">
            <a:extLst>
              <a:ext uri="{FF2B5EF4-FFF2-40B4-BE49-F238E27FC236}">
                <a16:creationId xmlns:a16="http://schemas.microsoft.com/office/drawing/2014/main" id="{BF609CA8-BF99-3B10-14CA-D125011C4AEE}"/>
              </a:ext>
            </a:extLst>
          </p:cNvPr>
          <p:cNvCxnSpPr>
            <a:cxnSpLocks/>
          </p:cNvCxnSpPr>
          <p:nvPr/>
        </p:nvCxnSpPr>
        <p:spPr>
          <a:xfrm>
            <a:off x="2594359" y="880477"/>
            <a:ext cx="247973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492786B-9DDC-0504-B001-AF405B3C876B}"/>
              </a:ext>
            </a:extLst>
          </p:cNvPr>
          <p:cNvSpPr/>
          <p:nvPr/>
        </p:nvSpPr>
        <p:spPr>
          <a:xfrm>
            <a:off x="4634619" y="718755"/>
            <a:ext cx="1979311" cy="395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03;p15">
            <a:extLst>
              <a:ext uri="{FF2B5EF4-FFF2-40B4-BE49-F238E27FC236}">
                <a16:creationId xmlns:a16="http://schemas.microsoft.com/office/drawing/2014/main" id="{27F769D8-061F-4044-682B-6B248237D39B}"/>
              </a:ext>
            </a:extLst>
          </p:cNvPr>
          <p:cNvSpPr txBox="1"/>
          <p:nvPr/>
        </p:nvSpPr>
        <p:spPr>
          <a:xfrm>
            <a:off x="4727271" y="2190830"/>
            <a:ext cx="20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← Beam energies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103;p15">
            <a:extLst>
              <a:ext uri="{FF2B5EF4-FFF2-40B4-BE49-F238E27FC236}">
                <a16:creationId xmlns:a16="http://schemas.microsoft.com/office/drawing/2014/main" id="{40AC92E5-99B7-F8A7-05B6-664E5D285FA7}"/>
              </a:ext>
            </a:extLst>
          </p:cNvPr>
          <p:cNvSpPr txBox="1"/>
          <p:nvPr/>
        </p:nvSpPr>
        <p:spPr>
          <a:xfrm>
            <a:off x="4659038" y="931095"/>
            <a:ext cx="20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← √s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102;p15">
            <a:extLst>
              <a:ext uri="{FF2B5EF4-FFF2-40B4-BE49-F238E27FC236}">
                <a16:creationId xmlns:a16="http://schemas.microsoft.com/office/drawing/2014/main" id="{67B2F83A-71E4-ACA7-A6F0-FC327B4EFE1B}"/>
              </a:ext>
            </a:extLst>
          </p:cNvPr>
          <p:cNvSpPr txBox="1"/>
          <p:nvPr/>
        </p:nvSpPr>
        <p:spPr>
          <a:xfrm>
            <a:off x="4951246" y="2515446"/>
            <a:ext cx="395023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Staging options reduce number of acceleration stages required for muon beam</a:t>
            </a:r>
            <a:endParaRPr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556FF-9250-8B07-D128-EC12F1E294CB}"/>
              </a:ext>
            </a:extLst>
          </p:cNvPr>
          <p:cNvSpPr txBox="1"/>
          <p:nvPr/>
        </p:nvSpPr>
        <p:spPr>
          <a:xfrm>
            <a:off x="5561081" y="535642"/>
            <a:ext cx="358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Acosta et al., JINST 18, P09025 (2023)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8687F7-BFE2-067F-D7E6-2B8C0FA0FF67}"/>
              </a:ext>
            </a:extLst>
          </p:cNvPr>
          <p:cNvGrpSpPr/>
          <p:nvPr/>
        </p:nvGrpSpPr>
        <p:grpSpPr>
          <a:xfrm>
            <a:off x="284610" y="2288125"/>
            <a:ext cx="4037274" cy="467801"/>
            <a:chOff x="284610" y="2288125"/>
            <a:chExt cx="4037274" cy="467801"/>
          </a:xfrm>
        </p:grpSpPr>
        <p:sp>
          <p:nvSpPr>
            <p:cNvPr id="100" name="Google Shape;100;p15"/>
            <p:cNvSpPr txBox="1"/>
            <p:nvPr/>
          </p:nvSpPr>
          <p:spPr>
            <a:xfrm>
              <a:off x="284610" y="2355847"/>
              <a:ext cx="4037274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00B050"/>
                  </a:solidFill>
                  <a:latin typeface="Roboto"/>
                  <a:ea typeface="Roboto"/>
                  <a:cs typeface="Roboto"/>
                  <a:sym typeface="Roboto"/>
                </a:rPr>
                <a:t>               Staging: RLAs + RCS1 + RCS2</a:t>
              </a:r>
              <a:endParaRPr b="1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01" name="Google Shape;101;p15"/>
            <p:cNvCxnSpPr>
              <a:cxnSpLocks/>
            </p:cNvCxnSpPr>
            <p:nvPr/>
          </p:nvCxnSpPr>
          <p:spPr>
            <a:xfrm>
              <a:off x="1516386" y="2288125"/>
              <a:ext cx="403854" cy="0"/>
            </a:xfrm>
            <a:prstGeom prst="straightConnector1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101;p15">
              <a:extLst>
                <a:ext uri="{FF2B5EF4-FFF2-40B4-BE49-F238E27FC236}">
                  <a16:creationId xmlns:a16="http://schemas.microsoft.com/office/drawing/2014/main" id="{2501AFDC-13B6-FD65-A3B7-C2B51A04E138}"/>
                </a:ext>
              </a:extLst>
            </p:cNvPr>
            <p:cNvCxnSpPr>
              <a:cxnSpLocks/>
            </p:cNvCxnSpPr>
            <p:nvPr/>
          </p:nvCxnSpPr>
          <p:spPr>
            <a:xfrm>
              <a:off x="1993392" y="2288125"/>
              <a:ext cx="676656" cy="0"/>
            </a:xfrm>
            <a:prstGeom prst="straightConnector1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101;p15">
              <a:extLst>
                <a:ext uri="{FF2B5EF4-FFF2-40B4-BE49-F238E27FC236}">
                  <a16:creationId xmlns:a16="http://schemas.microsoft.com/office/drawing/2014/main" id="{BD808447-8E67-FBD0-516C-5D91722C1B68}"/>
                </a:ext>
              </a:extLst>
            </p:cNvPr>
            <p:cNvCxnSpPr>
              <a:cxnSpLocks/>
            </p:cNvCxnSpPr>
            <p:nvPr/>
          </p:nvCxnSpPr>
          <p:spPr>
            <a:xfrm>
              <a:off x="2741279" y="2288125"/>
              <a:ext cx="687721" cy="0"/>
            </a:xfrm>
            <a:prstGeom prst="straightConnector1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512756-9D2A-BBCF-4141-44623F737F08}"/>
              </a:ext>
            </a:extLst>
          </p:cNvPr>
          <p:cNvGrpSpPr/>
          <p:nvPr/>
        </p:nvGrpSpPr>
        <p:grpSpPr>
          <a:xfrm>
            <a:off x="4295053" y="4446681"/>
            <a:ext cx="2778504" cy="632484"/>
            <a:chOff x="4365775" y="4365494"/>
            <a:chExt cx="2778504" cy="632484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991A2AE-2CB2-5060-961A-80EEDCB73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6113" y="4365494"/>
              <a:ext cx="0" cy="2470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Google Shape;103;p15">
              <a:extLst>
                <a:ext uri="{FF2B5EF4-FFF2-40B4-BE49-F238E27FC236}">
                  <a16:creationId xmlns:a16="http://schemas.microsoft.com/office/drawing/2014/main" id="{86630C31-AC40-3E29-A206-0B6542170EF2}"/>
                </a:ext>
              </a:extLst>
            </p:cNvPr>
            <p:cNvSpPr txBox="1"/>
            <p:nvPr/>
          </p:nvSpPr>
          <p:spPr>
            <a:xfrm>
              <a:off x="4365775" y="4597899"/>
              <a:ext cx="2778504" cy="400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Wingdings" pitchFamily="2" charset="2"/>
                </a:rPr>
                <a:t> </a:t>
              </a:r>
              <a:r>
                <a:rPr lang="en" dirty="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rPr>
                <a:t>Symmetric 1 </a:t>
              </a:r>
              <a:r>
                <a:rPr lang="en" dirty="0" err="1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rPr>
                <a:t>TeV</a:t>
              </a:r>
              <a:r>
                <a:rPr lang="en" dirty="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rPr>
                <a:t> collider?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1CE5103-2F9D-F7EE-9945-981B5876235A}"/>
              </a:ext>
            </a:extLst>
          </p:cNvPr>
          <p:cNvSpPr txBox="1"/>
          <p:nvPr/>
        </p:nvSpPr>
        <p:spPr>
          <a:xfrm>
            <a:off x="4659038" y="1269317"/>
            <a:ext cx="3791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← </a:t>
            </a:r>
            <a:r>
              <a:rPr lang="en-US" dirty="0">
                <a:solidFill>
                  <a:schemeClr val="accent3"/>
                </a:solidFill>
              </a:rPr>
              <a:t>Luminosity estimate overestimated 10−100X due to beam-beam effects  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 (</a:t>
            </a:r>
            <a:r>
              <a:rPr lang="en-US" b="1" dirty="0">
                <a:solidFill>
                  <a:schemeClr val="accent3"/>
                </a:solidFill>
              </a:rPr>
              <a:t>needs further dedicated optimization</a:t>
            </a:r>
            <a:r>
              <a:rPr lang="en-US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2" name="Google Shape;103;p15">
            <a:extLst>
              <a:ext uri="{FF2B5EF4-FFF2-40B4-BE49-F238E27FC236}">
                <a16:creationId xmlns:a16="http://schemas.microsoft.com/office/drawing/2014/main" id="{D81A0049-DD42-F632-FA2E-322C780E6266}"/>
              </a:ext>
            </a:extLst>
          </p:cNvPr>
          <p:cNvSpPr txBox="1"/>
          <p:nvPr/>
        </p:nvSpPr>
        <p:spPr>
          <a:xfrm>
            <a:off x="6365279" y="719632"/>
            <a:ext cx="272535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Taken from </a:t>
            </a:r>
            <a:r>
              <a:rPr lang="en" dirty="0" err="1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MuC</a:t>
            </a:r>
            <a:r>
              <a:rPr lang="en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 parameters and </a:t>
            </a:r>
            <a:r>
              <a:rPr lang="en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BNL hadron ring</a:t>
            </a:r>
          </a:p>
        </p:txBody>
      </p:sp>
      <p:sp>
        <p:nvSpPr>
          <p:cNvPr id="3" name="Google Shape;339;p41">
            <a:extLst>
              <a:ext uri="{FF2B5EF4-FFF2-40B4-BE49-F238E27FC236}">
                <a16:creationId xmlns:a16="http://schemas.microsoft.com/office/drawing/2014/main" id="{D37A64C4-270D-1D78-55A6-C1367A824145}"/>
              </a:ext>
            </a:extLst>
          </p:cNvPr>
          <p:cNvSpPr/>
          <p:nvPr/>
        </p:nvSpPr>
        <p:spPr>
          <a:xfrm>
            <a:off x="3125859" y="991891"/>
            <a:ext cx="569882" cy="3588485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CC30B-D9AF-E102-6BF3-292BF7ED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Comments on Luminosity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F12AE-FFC1-F5BB-F474-336F45B8F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950" y="645931"/>
            <a:ext cx="8370300" cy="441960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Ketenoglu</a:t>
            </a:r>
            <a:r>
              <a:rPr lang="en-US" dirty="0"/>
              <a:t> et al. (</a:t>
            </a:r>
            <a:r>
              <a:rPr lang="en-US" sz="1400" dirty="0">
                <a:hlinkClick r:id="rId2"/>
              </a:rPr>
              <a:t>Mod. Phys. Lett. A 37 (2022) 2230013</a:t>
            </a:r>
            <a:r>
              <a:rPr lang="en-US" dirty="0"/>
              <a:t>) discuss that previously listed </a:t>
            </a:r>
            <a:r>
              <a:rPr lang="en-US" dirty="0" err="1"/>
              <a:t>MuIC</a:t>
            </a:r>
            <a:r>
              <a:rPr lang="en-US" dirty="0"/>
              <a:t> beam-beam tune-shifts are too high, and obtain lower values by lowering N</a:t>
            </a:r>
            <a:r>
              <a:rPr lang="el-GR" baseline="-25000" dirty="0"/>
              <a:t>μ</a:t>
            </a:r>
            <a:r>
              <a:rPr lang="el-GR" dirty="0"/>
              <a:t> </a:t>
            </a:r>
            <a:r>
              <a:rPr lang="en-US" u="sng" dirty="0"/>
              <a:t>by factor 100 </a:t>
            </a:r>
            <a:r>
              <a:rPr lang="en-US" dirty="0"/>
              <a:t>to get:  </a:t>
            </a:r>
            <a:r>
              <a:rPr lang="en-US" i="1" dirty="0">
                <a:solidFill>
                  <a:schemeClr val="accent3"/>
                </a:solidFill>
              </a:rPr>
              <a:t>L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sz="1800" dirty="0">
                <a:solidFill>
                  <a:schemeClr val="accent3"/>
                </a:solidFill>
              </a:rPr>
              <a:t>≈</a:t>
            </a:r>
            <a:r>
              <a:rPr lang="en-US" dirty="0">
                <a:solidFill>
                  <a:schemeClr val="accent3"/>
                </a:solidFill>
              </a:rPr>
              <a:t> 10</a:t>
            </a:r>
            <a:r>
              <a:rPr lang="en-US" baseline="30000" dirty="0">
                <a:solidFill>
                  <a:schemeClr val="accent3"/>
                </a:solidFill>
              </a:rPr>
              <a:t>31</a:t>
            </a:r>
            <a:r>
              <a:rPr lang="en-US" dirty="0">
                <a:solidFill>
                  <a:schemeClr val="accent3"/>
                </a:solidFill>
              </a:rPr>
              <a:t> – 10</a:t>
            </a:r>
            <a:r>
              <a:rPr lang="en-US" baseline="30000" dirty="0">
                <a:solidFill>
                  <a:schemeClr val="accent3"/>
                </a:solidFill>
              </a:rPr>
              <a:t>32</a:t>
            </a:r>
            <a:r>
              <a:rPr lang="en-US" dirty="0">
                <a:solidFill>
                  <a:schemeClr val="accent3"/>
                </a:solidFill>
              </a:rPr>
              <a:t> Hz/cm</a:t>
            </a:r>
            <a:r>
              <a:rPr lang="en-US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 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Christoph Montag at the </a:t>
            </a:r>
            <a:r>
              <a:rPr lang="en-US" dirty="0">
                <a:hlinkClick r:id="rId3"/>
              </a:rPr>
              <a:t>MuIC workshop</a:t>
            </a:r>
            <a:r>
              <a:rPr lang="en-US" dirty="0"/>
              <a:t> made similar remarks in his </a:t>
            </a:r>
            <a:r>
              <a:rPr lang="en-US" dirty="0">
                <a:hlinkClick r:id="rId4"/>
              </a:rPr>
              <a:t>talk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Space charge effects,  </a:t>
            </a:r>
            <a:r>
              <a:rPr lang="en-US" dirty="0" err="1"/>
              <a:t>intrabeam</a:t>
            </a:r>
            <a:r>
              <a:rPr lang="en-US" dirty="0"/>
              <a:t> scattering (down factor 240) </a:t>
            </a:r>
          </a:p>
          <a:p>
            <a:pPr lvl="1"/>
            <a:r>
              <a:rPr lang="en-US" dirty="0"/>
              <a:t>Beam-beam effects (reduce by factor 100, but could increase </a:t>
            </a:r>
            <a:r>
              <a:rPr lang="el-GR" dirty="0"/>
              <a:t>μ</a:t>
            </a:r>
            <a:r>
              <a:rPr lang="en-US" dirty="0"/>
              <a:t> bunches by 100)</a:t>
            </a:r>
          </a:p>
          <a:p>
            <a:pPr lvl="1"/>
            <a:r>
              <a:rPr lang="en-US" dirty="0"/>
              <a:t>Hadron beam emittance growth from muon replacement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Suggests increasing beam emittances</a:t>
            </a:r>
            <a:r>
              <a:rPr lang="en-US" dirty="0"/>
              <a:t>, </a:t>
            </a:r>
            <a:r>
              <a:rPr lang="en-US" dirty="0">
                <a:solidFill>
                  <a:schemeClr val="accent3"/>
                </a:solidFill>
              </a:rPr>
              <a:t>lowering muon bunch charge by factor 7</a:t>
            </a:r>
            <a:r>
              <a:rPr lang="en-US" dirty="0"/>
              <a:t>, and using 1200 proton bunches (colliding with one at a time)</a:t>
            </a:r>
          </a:p>
          <a:p>
            <a:pPr lvl="1"/>
            <a:r>
              <a:rPr lang="en-US" dirty="0"/>
              <a:t>Luminosity reduced </a:t>
            </a:r>
            <a:r>
              <a:rPr lang="en-US" u="sng" dirty="0"/>
              <a:t>by factor 100</a:t>
            </a:r>
            <a:r>
              <a:rPr lang="en-US" dirty="0"/>
              <a:t> </a:t>
            </a:r>
            <a:r>
              <a:rPr lang="en-US" sz="1800" dirty="0">
                <a:sym typeface="Wingdings" pitchFamily="2" charset="2"/>
              </a:rPr>
              <a:t>:  </a:t>
            </a:r>
            <a:r>
              <a:rPr lang="en-US" sz="1800" i="1" dirty="0">
                <a:solidFill>
                  <a:schemeClr val="accent3"/>
                </a:solidFill>
              </a:rPr>
              <a:t>L</a:t>
            </a:r>
            <a:r>
              <a:rPr lang="en-US" sz="1800" dirty="0">
                <a:solidFill>
                  <a:schemeClr val="accent3"/>
                </a:solidFill>
              </a:rPr>
              <a:t> ≈ 5 × 10</a:t>
            </a:r>
            <a:r>
              <a:rPr lang="en-US" sz="1800" baseline="30000" dirty="0">
                <a:solidFill>
                  <a:schemeClr val="accent3"/>
                </a:solidFill>
              </a:rPr>
              <a:t>31</a:t>
            </a:r>
            <a:r>
              <a:rPr lang="en-US" sz="1800" dirty="0">
                <a:solidFill>
                  <a:schemeClr val="accent3"/>
                </a:solidFill>
              </a:rPr>
              <a:t> Hz/cm</a:t>
            </a:r>
            <a:r>
              <a:rPr lang="en-US" sz="1800" baseline="30000" dirty="0">
                <a:solidFill>
                  <a:schemeClr val="accent3"/>
                </a:solidFill>
              </a:rPr>
              <a:t>2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endParaRPr lang="en-US" sz="1800" dirty="0"/>
          </a:p>
          <a:p>
            <a:pPr lvl="1"/>
            <a:r>
              <a:rPr lang="en-US" dirty="0"/>
              <a:t>Larger beam sizes will lead to challenges for IR design and reduced detector acceptance</a:t>
            </a:r>
          </a:p>
          <a:p>
            <a:pPr lvl="1"/>
            <a:r>
              <a:rPr lang="en-US" dirty="0"/>
              <a:t>But effects improve at higher beam energy</a:t>
            </a:r>
          </a:p>
          <a:p>
            <a:pPr lvl="1"/>
            <a:r>
              <a:rPr lang="en-US" dirty="0"/>
              <a:t>Colliding with </a:t>
            </a:r>
            <a:r>
              <a:rPr lang="en-US" dirty="0">
                <a:solidFill>
                  <a:srgbClr val="00B050"/>
                </a:solidFill>
              </a:rPr>
              <a:t>multiple proton bunches at a time also could increase luminosity (≈</a:t>
            </a:r>
            <a:r>
              <a:rPr lang="en-US" sz="1400" dirty="0">
                <a:solidFill>
                  <a:srgbClr val="00B050"/>
                </a:solidFill>
              </a:rPr>
              <a:t> 10</a:t>
            </a:r>
            <a:r>
              <a:rPr lang="en-US" sz="1400" baseline="30000" dirty="0">
                <a:solidFill>
                  <a:srgbClr val="00B050"/>
                </a:solidFill>
              </a:rPr>
              <a:t>32</a:t>
            </a:r>
            <a:r>
              <a:rPr lang="en-US" sz="1400" dirty="0">
                <a:solidFill>
                  <a:srgbClr val="00B050"/>
                </a:solidFill>
              </a:rPr>
              <a:t>)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On the plus side: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Increasing emittance may relax cooling requirements</a:t>
            </a:r>
          </a:p>
          <a:p>
            <a:pPr lvl="1"/>
            <a:r>
              <a:rPr lang="en-US" dirty="0"/>
              <a:t>Lowering N</a:t>
            </a:r>
            <a:r>
              <a:rPr lang="el-GR" baseline="-25000" dirty="0"/>
              <a:t>μ</a:t>
            </a:r>
            <a:r>
              <a:rPr lang="el-GR" dirty="0"/>
              <a:t> </a:t>
            </a:r>
            <a:r>
              <a:rPr lang="en-US" dirty="0"/>
              <a:t>decreases neutrino radiation background vs. </a:t>
            </a:r>
            <a:r>
              <a:rPr lang="en-US" dirty="0" err="1"/>
              <a:t>MuC</a:t>
            </a:r>
            <a:endParaRPr lang="en-US" dirty="0"/>
          </a:p>
          <a:p>
            <a:pPr marL="596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9692A-6888-4417-6C83-408C73215F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6737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1BF6-F7FD-1DD2-8FD3-9244AA0E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VBF Higgs Production for a 10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baseline="30000" dirty="0"/>
              <a:t>+</a:t>
            </a:r>
            <a:r>
              <a:rPr lang="el-GR" dirty="0"/>
              <a:t>μ</a:t>
            </a:r>
            <a:r>
              <a:rPr lang="en-US" baseline="30000" dirty="0"/>
              <a:t>−</a:t>
            </a:r>
            <a:r>
              <a:rPr lang="en-US" dirty="0"/>
              <a:t>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615A0-5B20-763C-367D-E2730156B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Pseudorapidity</a:t>
            </a:r>
            <a:r>
              <a:rPr lang="en-US" dirty="0"/>
              <a:t> distribution for scattered lepton in VBF Higgs production</a:t>
            </a:r>
          </a:p>
          <a:p>
            <a:endParaRPr lang="en-US" dirty="0"/>
          </a:p>
          <a:p>
            <a:r>
              <a:rPr lang="en-US" dirty="0"/>
              <a:t>5 x 5 </a:t>
            </a:r>
            <a:r>
              <a:rPr lang="en-US" dirty="0" err="1"/>
              <a:t>TeV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Scattered muons in far backward and forward regions similar to </a:t>
            </a:r>
            <a:r>
              <a:rPr lang="en-US" dirty="0" err="1"/>
              <a:t>MuIC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331B5-22D8-A97F-7FDF-D769399BD8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D5A8E4-60A9-3DA8-9808-006F2740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12" y="1671879"/>
            <a:ext cx="4565488" cy="2454771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4B8665E2-58F4-F9AE-8524-CF6C78ECA5D7}"/>
              </a:ext>
            </a:extLst>
          </p:cNvPr>
          <p:cNvSpPr/>
          <p:nvPr/>
        </p:nvSpPr>
        <p:spPr>
          <a:xfrm>
            <a:off x="2202180" y="3757751"/>
            <a:ext cx="236220" cy="661849"/>
          </a:xfrm>
          <a:prstGeom prst="rightBrace">
            <a:avLst>
              <a:gd name="adj1" fmla="val 8333"/>
              <a:gd name="adj2" fmla="val 51151"/>
            </a:avLst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BDB8F1F-8B8B-C4B2-5B3B-82A09987DAAC}"/>
              </a:ext>
            </a:extLst>
          </p:cNvPr>
          <p:cNvSpPr/>
          <p:nvPr/>
        </p:nvSpPr>
        <p:spPr>
          <a:xfrm>
            <a:off x="4179630" y="3734991"/>
            <a:ext cx="236220" cy="661849"/>
          </a:xfrm>
          <a:prstGeom prst="rightBrace">
            <a:avLst>
              <a:gd name="adj1" fmla="val 8333"/>
              <a:gd name="adj2" fmla="val 51151"/>
            </a:avLst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17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1BF6-F7FD-1DD2-8FD3-9244AA0E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VBF Higgs Production for </a:t>
            </a:r>
            <a:r>
              <a:rPr lang="el-GR" dirty="0"/>
              <a:t>μ</a:t>
            </a:r>
            <a:r>
              <a:rPr lang="en-US" baseline="30000" dirty="0"/>
              <a:t>+</a:t>
            </a:r>
            <a:r>
              <a:rPr lang="el-GR" dirty="0"/>
              <a:t>μ</a:t>
            </a:r>
            <a:r>
              <a:rPr lang="en-US" baseline="30000" dirty="0"/>
              <a:t>−</a:t>
            </a:r>
            <a:r>
              <a:rPr lang="en-US" dirty="0"/>
              <a:t>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615A0-5B20-763C-367D-E2730156B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Pseudorapidity</a:t>
            </a:r>
            <a:r>
              <a:rPr lang="en-US" dirty="0"/>
              <a:t> distribution for scattered lepton in VBF Higgs production</a:t>
            </a:r>
          </a:p>
          <a:p>
            <a:endParaRPr lang="en-US" dirty="0"/>
          </a:p>
          <a:p>
            <a:r>
              <a:rPr lang="en-US" dirty="0"/>
              <a:t>7 x 7 </a:t>
            </a:r>
            <a:r>
              <a:rPr lang="en-US" dirty="0" err="1"/>
              <a:t>TeV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Scattered muons in far backward and forward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331B5-22D8-A97F-7FDF-D769399BD8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D05D0-012D-CD9D-2B51-08ADB15D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0" y="1735810"/>
            <a:ext cx="4479769" cy="25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8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CF7C-00C9-5675-E92D-3FC73D5EE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Muon-Ion Collider at CERN, “</a:t>
            </a:r>
            <a:r>
              <a:rPr lang="en-US" dirty="0" err="1"/>
              <a:t>LHmuC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F19DF-2A06-8CE9-F52D-5CF5360C381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53766" y="4805108"/>
            <a:ext cx="453219" cy="348632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73CD4-D441-D457-CF5D-0C030519B633}"/>
              </a:ext>
            </a:extLst>
          </p:cNvPr>
          <p:cNvGrpSpPr/>
          <p:nvPr/>
        </p:nvGrpSpPr>
        <p:grpSpPr>
          <a:xfrm>
            <a:off x="526210" y="650754"/>
            <a:ext cx="3485161" cy="4284802"/>
            <a:chOff x="526210" y="650754"/>
            <a:chExt cx="3485161" cy="42848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324BC-4446-71C4-C08C-671804271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210" y="650754"/>
              <a:ext cx="1344731" cy="4284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8E574B-EBAC-516A-F9A0-DCD2EFE7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3689" y="650754"/>
              <a:ext cx="2157682" cy="428480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74CC618-DF3D-B21C-8852-2657A5343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797" y="2255519"/>
            <a:ext cx="2488379" cy="1846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BA60-19AF-5F0E-22D5-DFE386FA2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5855" y="692262"/>
            <a:ext cx="4534985" cy="453640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variation of the </a:t>
            </a:r>
            <a:r>
              <a:rPr lang="en-US" dirty="0" err="1"/>
              <a:t>LHeC</a:t>
            </a:r>
            <a:r>
              <a:rPr lang="en-US" dirty="0"/>
              <a:t> concept with a </a:t>
            </a:r>
            <a:br>
              <a:rPr lang="en-US" dirty="0"/>
            </a:br>
            <a:r>
              <a:rPr lang="en-US" dirty="0"/>
              <a:t>TeV-scale muon beam replacing the 50 GeV electron beam</a:t>
            </a:r>
          </a:p>
          <a:p>
            <a:r>
              <a:rPr lang="en-US" dirty="0"/>
              <a:t>Could accommodate a </a:t>
            </a:r>
            <a:r>
              <a:rPr lang="el-GR" dirty="0"/>
              <a:t>μ</a:t>
            </a:r>
            <a:r>
              <a:rPr lang="en-US" dirty="0"/>
              <a:t>p collider option if </a:t>
            </a:r>
            <a:br>
              <a:rPr lang="en-US" dirty="0"/>
            </a:br>
            <a:r>
              <a:rPr lang="en-US" dirty="0"/>
              <a:t>an initial </a:t>
            </a:r>
            <a:r>
              <a:rPr lang="en-US" dirty="0">
                <a:solidFill>
                  <a:schemeClr val="tx1"/>
                </a:solidFill>
              </a:rPr>
              <a:t>1.5+1.5 TeV </a:t>
            </a: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n-US" baseline="30000" dirty="0">
                <a:solidFill>
                  <a:schemeClr val="tx1"/>
                </a:solidFill>
              </a:rPr>
              <a:t>−</a:t>
            </a:r>
            <a:r>
              <a:rPr lang="en-US" dirty="0">
                <a:solidFill>
                  <a:schemeClr val="tx1"/>
                </a:solidFill>
              </a:rPr>
              <a:t> collider </a:t>
            </a:r>
            <a:r>
              <a:rPr lang="en-US" dirty="0"/>
              <a:t>is sited at CERN (Intl. Muon Coll. Collab. design)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Equivalent √s would actually </a:t>
            </a:r>
            <a:r>
              <a:rPr lang="en-US" u="sng" dirty="0">
                <a:solidFill>
                  <a:schemeClr val="accent2"/>
                </a:solidFill>
              </a:rPr>
              <a:t>exceed</a:t>
            </a:r>
            <a:r>
              <a:rPr lang="en-US" dirty="0">
                <a:solidFill>
                  <a:schemeClr val="accent2"/>
                </a:solidFill>
              </a:rPr>
              <a:t> that of a 3 </a:t>
            </a:r>
            <a:r>
              <a:rPr lang="en-US" dirty="0" err="1">
                <a:solidFill>
                  <a:schemeClr val="accent2"/>
                </a:solidFill>
              </a:rPr>
              <a:t>TeV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μ</a:t>
            </a:r>
            <a:r>
              <a:rPr lang="en" baseline="30000" dirty="0" err="1">
                <a:solidFill>
                  <a:schemeClr val="accent2"/>
                </a:solidFill>
              </a:rPr>
              <a:t>+</a:t>
            </a:r>
            <a:r>
              <a:rPr lang="en" dirty="0" err="1">
                <a:solidFill>
                  <a:schemeClr val="accent2"/>
                </a:solidFill>
              </a:rPr>
              <a:t>μ</a:t>
            </a:r>
            <a:r>
              <a:rPr lang="en" baseline="30000" dirty="0">
                <a:solidFill>
                  <a:schemeClr val="accent2"/>
                </a:solidFill>
              </a:rPr>
              <a:t>−</a:t>
            </a:r>
            <a:r>
              <a:rPr lang="en" dirty="0">
                <a:solidFill>
                  <a:schemeClr val="accent2"/>
                </a:solidFill>
              </a:rPr>
              <a:t> collider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" dirty="0">
                <a:solidFill>
                  <a:schemeClr val="tx1"/>
                </a:solidFill>
              </a:rPr>
              <a:t>.b. Assumes LHC remains, and tunnel does not house the muon collider RCS accelerators…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Google Shape;339;p41">
            <a:extLst>
              <a:ext uri="{FF2B5EF4-FFF2-40B4-BE49-F238E27FC236}">
                <a16:creationId xmlns:a16="http://schemas.microsoft.com/office/drawing/2014/main" id="{8C97F4BB-3D8E-5F82-7096-34588E49B910}"/>
              </a:ext>
            </a:extLst>
          </p:cNvPr>
          <p:cNvSpPr/>
          <p:nvPr/>
        </p:nvSpPr>
        <p:spPr>
          <a:xfrm>
            <a:off x="2351010" y="991892"/>
            <a:ext cx="1344731" cy="247973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1D9BC2-0729-3DA7-3D43-CAD5E65FF70B}"/>
              </a:ext>
            </a:extLst>
          </p:cNvPr>
          <p:cNvSpPr txBox="1"/>
          <p:nvPr/>
        </p:nvSpPr>
        <p:spPr>
          <a:xfrm>
            <a:off x="3942230" y="1227002"/>
            <a:ext cx="1277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← Similarly  </a:t>
            </a:r>
            <a:r>
              <a:rPr lang="en-US" dirty="0">
                <a:solidFill>
                  <a:schemeClr val="accent3"/>
                </a:solidFill>
              </a:rPr>
              <a:t>unrealistic and needs study</a:t>
            </a:r>
          </a:p>
        </p:txBody>
      </p:sp>
    </p:spTree>
    <p:extLst>
      <p:ext uri="{BB962C8B-B14F-4D97-AF65-F5344CB8AC3E}">
        <p14:creationId xmlns:p14="http://schemas.microsoft.com/office/powerpoint/2010/main" val="296534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DA68-D7C6-FFD0-3411-E6468160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Muon Acceleration &amp; Collider Complex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CB5F4-79E4-F7FD-78C8-6321B603C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00" y="641400"/>
            <a:ext cx="8607650" cy="42915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Diktys</a:t>
            </a:r>
            <a:r>
              <a:rPr lang="en-US" dirty="0"/>
              <a:t> </a:t>
            </a:r>
            <a:r>
              <a:rPr lang="en-US" dirty="0" err="1"/>
              <a:t>Stratakis</a:t>
            </a:r>
            <a:r>
              <a:rPr lang="en-US" dirty="0"/>
              <a:t>,  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5FBF-378A-C52A-5058-27DC09ECDC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5CCE1-C0AB-3E1B-3435-08056AFE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537" y="1070172"/>
            <a:ext cx="5630728" cy="3370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C054C3-4D95-9CAF-5B95-E72A70662FF5}"/>
              </a:ext>
            </a:extLst>
          </p:cNvPr>
          <p:cNvSpPr txBox="1"/>
          <p:nvPr/>
        </p:nvSpPr>
        <p:spPr>
          <a:xfrm>
            <a:off x="6414103" y="587040"/>
            <a:ext cx="280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Recirculating Linacs +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Rapid Cycling Synchrotrons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1FC371E-B89A-DAC1-3493-0D14443400BB}"/>
              </a:ext>
            </a:extLst>
          </p:cNvPr>
          <p:cNvSpPr/>
          <p:nvPr/>
        </p:nvSpPr>
        <p:spPr>
          <a:xfrm>
            <a:off x="5879592" y="941832"/>
            <a:ext cx="466344" cy="320040"/>
          </a:xfrm>
          <a:custGeom>
            <a:avLst/>
            <a:gdLst>
              <a:gd name="connsiteX0" fmla="*/ 466344 w 466344"/>
              <a:gd name="connsiteY0" fmla="*/ 0 h 320040"/>
              <a:gd name="connsiteX1" fmla="*/ 146304 w 466344"/>
              <a:gd name="connsiteY1" fmla="*/ 82296 h 320040"/>
              <a:gd name="connsiteX2" fmla="*/ 0 w 466344"/>
              <a:gd name="connsiteY2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344" h="320040">
                <a:moveTo>
                  <a:pt x="466344" y="0"/>
                </a:moveTo>
                <a:cubicBezTo>
                  <a:pt x="345186" y="14478"/>
                  <a:pt x="224028" y="28956"/>
                  <a:pt x="146304" y="82296"/>
                </a:cubicBezTo>
                <a:cubicBezTo>
                  <a:pt x="68580" y="135636"/>
                  <a:pt x="34290" y="227838"/>
                  <a:pt x="0" y="320040"/>
                </a:cubicBezTo>
              </a:path>
            </a:pathLst>
          </a:custGeom>
          <a:noFill/>
          <a:ln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529E7-F7DE-7E5B-CE3E-A7CD7139BCD8}"/>
              </a:ext>
            </a:extLst>
          </p:cNvPr>
          <p:cNvSpPr txBox="1"/>
          <p:nvPr/>
        </p:nvSpPr>
        <p:spPr>
          <a:xfrm>
            <a:off x="7847538" y="1161841"/>
            <a:ext cx="117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FFAGs)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4F8D9F-9D04-967A-D039-1CA273E6D045}"/>
              </a:ext>
            </a:extLst>
          </p:cNvPr>
          <p:cNvSpPr/>
          <p:nvPr/>
        </p:nvSpPr>
        <p:spPr>
          <a:xfrm>
            <a:off x="2176589" y="3334505"/>
            <a:ext cx="1100253" cy="41737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14C5F-781B-39F5-72EC-F1B790D985F4}"/>
              </a:ext>
            </a:extLst>
          </p:cNvPr>
          <p:cNvSpPr/>
          <p:nvPr/>
        </p:nvSpPr>
        <p:spPr>
          <a:xfrm>
            <a:off x="4204222" y="2710970"/>
            <a:ext cx="810322" cy="710717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5E5B1D-7525-9E2D-D06B-39AD849B744E}"/>
              </a:ext>
            </a:extLst>
          </p:cNvPr>
          <p:cNvSpPr/>
          <p:nvPr/>
        </p:nvSpPr>
        <p:spPr>
          <a:xfrm>
            <a:off x="5069270" y="3311387"/>
            <a:ext cx="810322" cy="6836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914A3-108D-D744-664B-CB150DD8A06E}"/>
              </a:ext>
            </a:extLst>
          </p:cNvPr>
          <p:cNvSpPr txBox="1"/>
          <p:nvPr/>
        </p:nvSpPr>
        <p:spPr>
          <a:xfrm>
            <a:off x="41587" y="4156864"/>
            <a:ext cx="62024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Extensive. In principle no show stoppers, but requires R&amp;D and investment.</a:t>
            </a:r>
          </a:p>
          <a:p>
            <a:r>
              <a:rPr lang="en-US" dirty="0"/>
              <a:t>Proton driver also synergistic with high intensity neutrino programs.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EA1F69-4DC5-AD61-0D79-9AA021F37D91}"/>
              </a:ext>
            </a:extLst>
          </p:cNvPr>
          <p:cNvGrpSpPr/>
          <p:nvPr/>
        </p:nvGrpSpPr>
        <p:grpSpPr>
          <a:xfrm>
            <a:off x="6687049" y="2560813"/>
            <a:ext cx="2437153" cy="1331346"/>
            <a:chOff x="6687049" y="2560813"/>
            <a:chExt cx="2437153" cy="13313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8288EF-F5CF-CAD8-4CE9-79665CEF0543}"/>
                </a:ext>
              </a:extLst>
            </p:cNvPr>
            <p:cNvSpPr txBox="1"/>
            <p:nvPr/>
          </p:nvSpPr>
          <p:spPr>
            <a:xfrm>
              <a:off x="7284253" y="2722608"/>
              <a:ext cx="1839949" cy="116955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l-GR" dirty="0"/>
                <a:t>μ</a:t>
              </a:r>
              <a:r>
                <a:rPr lang="en-US" dirty="0"/>
                <a:t>+ accelerators also could accelerate protons/ions if no other existing hadron beam infrastructure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A86F9D6-98BC-F499-5C9D-2A54E8B89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7049" y="2560813"/>
              <a:ext cx="597204" cy="161795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F5202E-F1D0-F4C6-C2ED-85D0674E82F8}"/>
              </a:ext>
            </a:extLst>
          </p:cNvPr>
          <p:cNvGrpSpPr/>
          <p:nvPr/>
        </p:nvGrpSpPr>
        <p:grpSpPr>
          <a:xfrm>
            <a:off x="5069270" y="3098800"/>
            <a:ext cx="4054932" cy="2051438"/>
            <a:chOff x="5775796" y="1664544"/>
            <a:chExt cx="3525604" cy="20514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304E07-BC69-82DB-4681-DFA99913D55E}"/>
                </a:ext>
              </a:extLst>
            </p:cNvPr>
            <p:cNvSpPr txBox="1"/>
            <p:nvPr/>
          </p:nvSpPr>
          <p:spPr>
            <a:xfrm>
              <a:off x="6797194" y="2761875"/>
              <a:ext cx="2504206" cy="95410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Other non-ionization cooling options possible (e.g. JPARC </a:t>
              </a:r>
              <a:r>
                <a:rPr lang="en-US" dirty="0" err="1"/>
                <a:t>laser+aerogel</a:t>
              </a:r>
              <a:r>
                <a:rPr lang="en-US" dirty="0"/>
                <a:t>, see Shusei Kamioka’s talk, </a:t>
              </a:r>
              <a:r>
                <a:rPr lang="en-US" dirty="0">
                  <a:hlinkClick r:id="rId4"/>
                </a:rPr>
                <a:t>arXiv:2410.11367</a:t>
              </a:r>
              <a:r>
                <a:rPr lang="en-US" dirty="0"/>
                <a:t>)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9B2AE03-3FE4-EEFC-6EFF-109D0D38BA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75796" y="1664544"/>
              <a:ext cx="1297932" cy="1169551"/>
            </a:xfrm>
            <a:prstGeom prst="straightConnector1">
              <a:avLst/>
            </a:prstGeom>
            <a:ln w="25400">
              <a:solidFill>
                <a:srgbClr val="FF4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674E1B-19F6-1248-7352-19B58201B3E1}"/>
              </a:ext>
            </a:extLst>
          </p:cNvPr>
          <p:cNvGrpSpPr/>
          <p:nvPr/>
        </p:nvGrpSpPr>
        <p:grpSpPr>
          <a:xfrm>
            <a:off x="223600" y="2988332"/>
            <a:ext cx="3831239" cy="790793"/>
            <a:chOff x="223600" y="2526521"/>
            <a:chExt cx="3831239" cy="7907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EFB008-6F89-899F-D5C9-62AC4716915B}"/>
                </a:ext>
              </a:extLst>
            </p:cNvPr>
            <p:cNvSpPr txBox="1"/>
            <p:nvPr/>
          </p:nvSpPr>
          <p:spPr>
            <a:xfrm>
              <a:off x="223600" y="2794094"/>
              <a:ext cx="1665579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see e.g. </a:t>
              </a:r>
              <a:br>
                <a:rPr lang="en-US" dirty="0"/>
              </a:br>
              <a:r>
                <a:rPr lang="en-US" dirty="0" err="1"/>
                <a:t>R.Losito’s</a:t>
              </a:r>
              <a:r>
                <a:rPr lang="en-US" dirty="0"/>
                <a:t> talk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2BEE008-295F-F30D-8F43-FFDE1D3FC34B}"/>
                </a:ext>
              </a:extLst>
            </p:cNvPr>
            <p:cNvCxnSpPr/>
            <p:nvPr/>
          </p:nvCxnSpPr>
          <p:spPr>
            <a:xfrm flipV="1">
              <a:off x="1948721" y="2526521"/>
              <a:ext cx="2106118" cy="434714"/>
            </a:xfrm>
            <a:prstGeom prst="straightConnector1">
              <a:avLst/>
            </a:prstGeom>
            <a:ln w="25400">
              <a:solidFill>
                <a:srgbClr val="FF4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72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6385</TotalTime>
  <Words>6466</Words>
  <Application>Microsoft Macintosh PowerPoint</Application>
  <PresentationFormat>On-screen Show (16:9)</PresentationFormat>
  <Paragraphs>835</Paragraphs>
  <Slides>72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Helvetica Neue</vt:lpstr>
      <vt:lpstr>Roboto</vt:lpstr>
      <vt:lpstr>Helvetica Neue Medium</vt:lpstr>
      <vt:lpstr>Cambria Math</vt:lpstr>
      <vt:lpstr>Calibri</vt:lpstr>
      <vt:lpstr>Wingdings</vt:lpstr>
      <vt:lpstr>Material</vt:lpstr>
      <vt:lpstr>Physics perspectives, synergies, and challenges at a muon-ion collider</vt:lpstr>
      <vt:lpstr>Outline</vt:lpstr>
      <vt:lpstr>Context: The Electron-Ion Collider (EIC) at BNL</vt:lpstr>
      <vt:lpstr>Muon-Ion Collider Concept and Motivation</vt:lpstr>
      <vt:lpstr>The Muon-Ion Collider In a Nutshell</vt:lpstr>
      <vt:lpstr>A Muon-Ion Collider at BNL</vt:lpstr>
      <vt:lpstr>A Muon-Ion Collider at BNL – Parameters </vt:lpstr>
      <vt:lpstr>A Muon-Ion Collider at CERN, “LHmuC”</vt:lpstr>
      <vt:lpstr>A Muon Acceleration &amp; Collider Complex</vt:lpstr>
      <vt:lpstr>A BNL “Site Filler” – Max Size of Accelerating Rings</vt:lpstr>
      <vt:lpstr>Physics Opportunities</vt:lpstr>
      <vt:lpstr>DIS Reach in x and Q2 for ℓp Collisions</vt:lpstr>
      <vt:lpstr>DIS Reach in x and Q2 for ℓA Collisions</vt:lpstr>
      <vt:lpstr>DIS Evolution – Past and Proposed Machines</vt:lpstr>
      <vt:lpstr>DIS Evolution and Physics Landscape</vt:lpstr>
      <vt:lpstr>DIS Evolution and Physics Landscape</vt:lpstr>
      <vt:lpstr>DIS Differential Cross Sections in Q2 for Different Machines </vt:lpstr>
      <vt:lpstr>MuIC Measurements are Complementary to (and input for)  Hadron Colliders</vt:lpstr>
      <vt:lpstr>Potential Expected PDF Uncertainties</vt:lpstr>
      <vt:lpstr>MuIC Potential for Structure Function &amp; QCD Measurements</vt:lpstr>
      <vt:lpstr>QCD and the Running of 𝛂S</vt:lpstr>
      <vt:lpstr>Sin2 θWeff Measurements</vt:lpstr>
      <vt:lpstr>Particle Production, Equivalent Reach for μp vs. μ+μ− </vt:lpstr>
      <vt:lpstr>Higgs Physics: MuIC as a VBF Collider</vt:lpstr>
      <vt:lpstr>Higgs bb with MuIC</vt:lpstr>
      <vt:lpstr>Other SM Particle Measurements</vt:lpstr>
      <vt:lpstr>Probing Models Relevant to LFU Violations</vt:lpstr>
      <vt:lpstr>Probing Models Relevant to LFU Violations</vt:lpstr>
      <vt:lpstr>Detector Considerations &amp; Challenges</vt:lpstr>
      <vt:lpstr>MuIC Kinematics (E,η in Q2 - x plane)</vt:lpstr>
      <vt:lpstr>Detector Considerations and Challenges</vt:lpstr>
      <vt:lpstr>A Far Backward Muon Spectrometer Design Study</vt:lpstr>
      <vt:lpstr>Straw Momentum Resolution with Ideal Toroid</vt:lpstr>
      <vt:lpstr>Synergies with a μ+μ− Experiment</vt:lpstr>
      <vt:lpstr>VBF Higgs Production for a 10 TeV μ+μ− Collider</vt:lpstr>
      <vt:lpstr>Bhabha Scattering for μ+μ− Luminosity Measurement</vt:lpstr>
      <vt:lpstr>Bhabha Scattering Integrated Cross Section @10TeV</vt:lpstr>
      <vt:lpstr>Muon Energy and Angle Measurements</vt:lpstr>
      <vt:lpstr>Challenge: Luminosity Measurement for Muon-proton Collisions?</vt:lpstr>
      <vt:lpstr>Physics Synergy: Strengthening the Muon Collider Case</vt:lpstr>
      <vt:lpstr>Summary and Conclusions</vt:lpstr>
      <vt:lpstr>Acknowledgements</vt:lpstr>
      <vt:lpstr>Backup</vt:lpstr>
      <vt:lpstr>Dedicated MuIC Workshop @ Rice, December 2023</vt:lpstr>
      <vt:lpstr>Motivation for Muon Accelerators</vt:lpstr>
      <vt:lpstr>Possible Timeline</vt:lpstr>
      <vt:lpstr>Alternative Cooling Idea for μ+ Only</vt:lpstr>
      <vt:lpstr>A 10 TeV Muon Collider at Fermilab (Site Filler)</vt:lpstr>
      <vt:lpstr>A 10 TeV Muon Collider at Fermilab (Site Filler)</vt:lpstr>
      <vt:lpstr>Recirculating Linear Accelerators</vt:lpstr>
      <vt:lpstr>Muon Cooling</vt:lpstr>
      <vt:lpstr>Beam Induced Background, and Neutrino Radiation</vt:lpstr>
      <vt:lpstr>Neutrino Radiation Background</vt:lpstr>
      <vt:lpstr>Neutrino Radiation Background</vt:lpstr>
      <vt:lpstr>Flip side of neutrino background</vt:lpstr>
      <vt:lpstr>Nuclear Structure and Spin at the MuIC</vt:lpstr>
      <vt:lpstr>A lab for QCD and Nuclei at the MuIC</vt:lpstr>
      <vt:lpstr>QCD and the Running of 𝛂S</vt:lpstr>
      <vt:lpstr>Sin2 θWeff Measurements at MZ </vt:lpstr>
      <vt:lpstr>Higgs cc ?</vt:lpstr>
      <vt:lpstr>Probing Models Relevant to LFU Violations</vt:lpstr>
      <vt:lpstr>Probing Leptoquarks Relevant to LFU Violations</vt:lpstr>
      <vt:lpstr>Kinematics</vt:lpstr>
      <vt:lpstr>A Far Backward Muon Spectrometer Design Study</vt:lpstr>
      <vt:lpstr>Example of Shielding Impact on Muon Measurements</vt:lpstr>
      <vt:lpstr>MuIC Synergies</vt:lpstr>
      <vt:lpstr>Machine Learning Methods to Reconstruct DIS Variables</vt:lpstr>
      <vt:lpstr>Machine Learning Methods to Reconstruct DIS Variables</vt:lpstr>
      <vt:lpstr>DIS Resolution Studies</vt:lpstr>
      <vt:lpstr>Comments on Luminosity</vt:lpstr>
      <vt:lpstr>VBF Higgs Production for a 10 TeV μ+μ− Collider</vt:lpstr>
      <vt:lpstr>VBF Higgs Production for μ+μ− Collider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of a TeV Scale Muon-Ion Collider</dc:title>
  <cp:lastModifiedBy>Darin E Acosta</cp:lastModifiedBy>
  <cp:revision>336</cp:revision>
  <cp:lastPrinted>2024-07-14T16:40:26Z</cp:lastPrinted>
  <dcterms:modified xsi:type="dcterms:W3CDTF">2025-05-29T06:23:02Z</dcterms:modified>
</cp:coreProperties>
</file>